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702" r:id="rId2"/>
  </p:sldMasterIdLst>
  <p:notesMasterIdLst>
    <p:notesMasterId r:id="rId42"/>
  </p:notesMasterIdLst>
  <p:sldIdLst>
    <p:sldId id="519" r:id="rId3"/>
    <p:sldId id="557" r:id="rId4"/>
    <p:sldId id="328" r:id="rId5"/>
    <p:sldId id="463" r:id="rId6"/>
    <p:sldId id="464" r:id="rId7"/>
    <p:sldId id="465" r:id="rId8"/>
    <p:sldId id="347" r:id="rId9"/>
    <p:sldId id="553" r:id="rId10"/>
    <p:sldId id="458" r:id="rId11"/>
    <p:sldId id="459" r:id="rId12"/>
    <p:sldId id="411" r:id="rId13"/>
    <p:sldId id="366" r:id="rId14"/>
    <p:sldId id="448" r:id="rId15"/>
    <p:sldId id="483" r:id="rId16"/>
    <p:sldId id="512" r:id="rId17"/>
    <p:sldId id="471" r:id="rId18"/>
    <p:sldId id="474" r:id="rId19"/>
    <p:sldId id="566" r:id="rId20"/>
    <p:sldId id="476" r:id="rId21"/>
    <p:sldId id="569" r:id="rId22"/>
    <p:sldId id="564" r:id="rId23"/>
    <p:sldId id="481" r:id="rId24"/>
    <p:sldId id="482" r:id="rId25"/>
    <p:sldId id="568" r:id="rId26"/>
    <p:sldId id="477" r:id="rId27"/>
    <p:sldId id="558" r:id="rId28"/>
    <p:sldId id="559" r:id="rId29"/>
    <p:sldId id="560" r:id="rId30"/>
    <p:sldId id="595" r:id="rId31"/>
    <p:sldId id="570" r:id="rId32"/>
    <p:sldId id="513" r:id="rId33"/>
    <p:sldId id="577" r:id="rId34"/>
    <p:sldId id="580" r:id="rId35"/>
    <p:sldId id="576" r:id="rId36"/>
    <p:sldId id="575" r:id="rId37"/>
    <p:sldId id="572" r:id="rId38"/>
    <p:sldId id="515" r:id="rId39"/>
    <p:sldId id="571" r:id="rId40"/>
    <p:sldId id="415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29" autoAdjust="0"/>
    <p:restoredTop sz="94671" autoAdjust="0"/>
  </p:normalViewPr>
  <p:slideViewPr>
    <p:cSldViewPr snapToGrid="0" snapToObjects="1">
      <p:cViewPr>
        <p:scale>
          <a:sx n="90" d="100"/>
          <a:sy n="90" d="100"/>
        </p:scale>
        <p:origin x="-154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Dropbox\Projects\ANR%20CropManage%20-%20Strawberry,%20Raspberry%20and%20Celery\Strawberry\Data%20analysis\Strawberry%20Data_June24%20_N%20uptake%20calculati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Dropbox\Projects\ANR%20CropManage%20-%20Strawberry,%20Raspberry%20and%20Celery\Strawberry\Year%202\Driscolls\water_fert%20calc_plotmap_CM%20Strawb%20Driscoll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Dropbox\Projects\ANR%20CropManage%20-%20Strawberry,%20Raspberry%20and%20Celery\Strawberry\Year%202\Driscolls\yield%20data\UC%20trial%20yield%20data%20as%20of%2005-14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Dropbox\Projects\ANR%20CropManage%20-%20Strawberry,%20Raspberry%20and%20Celery\Strawberry\Data%20analysis\Strawberry%20Data_June24%20_N%20uptake%20calcul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Dropbox\Projects\ANR%20CropManage%20-%20Strawberry,%20Raspberry%20and%20Celery\Strawberry\Data%20analysis\Strawberry%20Data_June24%20_N%20uptake%20calcula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Dropbox\Projects\ANR%20CropManage%20-%20Strawberry,%20Raspberry%20and%20Celery\Strawberry\Year%202\Driscolls\canopy\Driscollspictures%25%20June1%20201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AppData\Local\Microsoft\Windows\Temporary%20Internet%20Files\Content.Outlook\SJB2WT31\cr800seriesflowmeter2from2.11.16-6.2.16+GRAPH%20(3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AppData\Local\Microsoft\Windows\Temporary%20Internet%20Files\Content.Outlook\SJB2WT31\Driscoll'sCM+Driscoll'sSoilMoistureGRAPHfinal6.10.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scaro\Dropbox\Projects\ANR%20CropManage%20-%20Strawberry,%20Raspberry%20and%20Celery\Strawberry\Year%202\Driscolls\water_fert%20calc_plotmap_CM%20Strawb%20Driscol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Marquis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'Canopy Coverage'!$R$14:$R$31</c:f>
              <c:numCache>
                <c:formatCode>0</c:formatCode>
                <c:ptCount val="18"/>
                <c:pt idx="0">
                  <c:v>36</c:v>
                </c:pt>
                <c:pt idx="1">
                  <c:v>68</c:v>
                </c:pt>
                <c:pt idx="2">
                  <c:v>105</c:v>
                </c:pt>
                <c:pt idx="3">
                  <c:v>140</c:v>
                </c:pt>
                <c:pt idx="4">
                  <c:v>181</c:v>
                </c:pt>
                <c:pt idx="5">
                  <c:v>225</c:v>
                </c:pt>
                <c:pt idx="6">
                  <c:v>45</c:v>
                </c:pt>
                <c:pt idx="7">
                  <c:v>73</c:v>
                </c:pt>
                <c:pt idx="8">
                  <c:v>109</c:v>
                </c:pt>
                <c:pt idx="9">
                  <c:v>143</c:v>
                </c:pt>
                <c:pt idx="10">
                  <c:v>186</c:v>
                </c:pt>
                <c:pt idx="11">
                  <c:v>224</c:v>
                </c:pt>
                <c:pt idx="12">
                  <c:v>39</c:v>
                </c:pt>
                <c:pt idx="13">
                  <c:v>67</c:v>
                </c:pt>
                <c:pt idx="14">
                  <c:v>103</c:v>
                </c:pt>
                <c:pt idx="15">
                  <c:v>138</c:v>
                </c:pt>
                <c:pt idx="16">
                  <c:v>180</c:v>
                </c:pt>
                <c:pt idx="17">
                  <c:v>217</c:v>
                </c:pt>
              </c:numCache>
            </c:numRef>
          </c:xVal>
          <c:yVal>
            <c:numRef>
              <c:f>'Canopy Coverage'!$S$14:$S$31</c:f>
              <c:numCache>
                <c:formatCode>0</c:formatCode>
                <c:ptCount val="18"/>
                <c:pt idx="0">
                  <c:v>25.58</c:v>
                </c:pt>
                <c:pt idx="1">
                  <c:v>34.377499999999998</c:v>
                </c:pt>
                <c:pt idx="2">
                  <c:v>50.54</c:v>
                </c:pt>
                <c:pt idx="3">
                  <c:v>68.657499999999999</c:v>
                </c:pt>
                <c:pt idx="4">
                  <c:v>69.814999999999998</c:v>
                </c:pt>
                <c:pt idx="5">
                  <c:v>77.622500000000002</c:v>
                </c:pt>
                <c:pt idx="6">
                  <c:v>30.874999999999996</c:v>
                </c:pt>
                <c:pt idx="7">
                  <c:v>55.564999999999998</c:v>
                </c:pt>
                <c:pt idx="8">
                  <c:v>61.282499999999999</c:v>
                </c:pt>
                <c:pt idx="9">
                  <c:v>77.122500000000002</c:v>
                </c:pt>
                <c:pt idx="10">
                  <c:v>72.877499999999998</c:v>
                </c:pt>
                <c:pt idx="11">
                  <c:v>91.42</c:v>
                </c:pt>
                <c:pt idx="12">
                  <c:v>8.9649999999999999</c:v>
                </c:pt>
                <c:pt idx="13">
                  <c:v>40.25</c:v>
                </c:pt>
                <c:pt idx="14">
                  <c:v>46.177499999999995</c:v>
                </c:pt>
                <c:pt idx="15">
                  <c:v>67.039999999999992</c:v>
                </c:pt>
                <c:pt idx="16">
                  <c:v>75.709999999999994</c:v>
                </c:pt>
                <c:pt idx="17">
                  <c:v>85.234999999999999</c:v>
                </c:pt>
              </c:numCache>
            </c:numRef>
          </c:yVal>
          <c:smooth val="0"/>
        </c:ser>
        <c:ser>
          <c:idx val="1"/>
          <c:order val="1"/>
          <c:tx>
            <c:v>San Andreas</c:v>
          </c:tx>
          <c:spPr>
            <a:ln w="28575">
              <a:noFill/>
            </a:ln>
          </c:spPr>
          <c:marker>
            <c:symbol val="diamond"/>
            <c:size val="7"/>
          </c:marker>
          <c:trendline>
            <c:trendlineType val="poly"/>
            <c:order val="2"/>
            <c:dispRSqr val="0"/>
            <c:dispEq val="0"/>
          </c:trendline>
          <c:xVal>
            <c:numRef>
              <c:f>'Canopy Coverage'!$U$14:$U$30</c:f>
              <c:numCache>
                <c:formatCode>0</c:formatCode>
                <c:ptCount val="17"/>
                <c:pt idx="0">
                  <c:v>40</c:v>
                </c:pt>
                <c:pt idx="1">
                  <c:v>69</c:v>
                </c:pt>
                <c:pt idx="2">
                  <c:v>105</c:v>
                </c:pt>
                <c:pt idx="3">
                  <c:v>143</c:v>
                </c:pt>
                <c:pt idx="4">
                  <c:v>182</c:v>
                </c:pt>
                <c:pt idx="5">
                  <c:v>224</c:v>
                </c:pt>
                <c:pt idx="12">
                  <c:v>91</c:v>
                </c:pt>
                <c:pt idx="13">
                  <c:v>112</c:v>
                </c:pt>
                <c:pt idx="14">
                  <c:v>148</c:v>
                </c:pt>
                <c:pt idx="15">
                  <c:v>191</c:v>
                </c:pt>
                <c:pt idx="16">
                  <c:v>232</c:v>
                </c:pt>
              </c:numCache>
            </c:numRef>
          </c:xVal>
          <c:yVal>
            <c:numRef>
              <c:f>'Canopy Coverage'!$V$14:$V$30</c:f>
              <c:numCache>
                <c:formatCode>0</c:formatCode>
                <c:ptCount val="17"/>
                <c:pt idx="0">
                  <c:v>20.440000000000001</c:v>
                </c:pt>
                <c:pt idx="1">
                  <c:v>37.29</c:v>
                </c:pt>
                <c:pt idx="2">
                  <c:v>46.997500000000002</c:v>
                </c:pt>
                <c:pt idx="3">
                  <c:v>59.365000000000002</c:v>
                </c:pt>
                <c:pt idx="4">
                  <c:v>72.405000000000001</c:v>
                </c:pt>
                <c:pt idx="5">
                  <c:v>75.45750000000001</c:v>
                </c:pt>
                <c:pt idx="12">
                  <c:v>47.207500000000003</c:v>
                </c:pt>
                <c:pt idx="13">
                  <c:v>50.102499999999999</c:v>
                </c:pt>
                <c:pt idx="14">
                  <c:v>59.21</c:v>
                </c:pt>
                <c:pt idx="15">
                  <c:v>59.467500000000001</c:v>
                </c:pt>
                <c:pt idx="16">
                  <c:v>72.954999999999998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69632"/>
        <c:axId val="90075904"/>
      </c:scatterChart>
      <c:valAx>
        <c:axId val="9006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DAP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0075904"/>
        <c:crosses val="autoZero"/>
        <c:crossBetween val="midCat"/>
      </c:valAx>
      <c:valAx>
        <c:axId val="90075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0069632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'[2]Canopy Coverage'!$T$327</c:f>
              <c:strCache>
                <c:ptCount val="1"/>
                <c:pt idx="0">
                  <c:v>D</c:v>
                </c:pt>
              </c:strCache>
            </c:strRef>
          </c:tx>
          <c:spPr>
            <a:ln>
              <a:solidFill>
                <a:srgbClr val="CC0000"/>
              </a:solidFill>
            </a:ln>
          </c:spPr>
          <c:marker>
            <c:spPr>
              <a:solidFill>
                <a:srgbClr val="CC0000"/>
              </a:solidFill>
              <a:ln>
                <a:noFill/>
              </a:ln>
            </c:spPr>
          </c:marker>
          <c:cat>
            <c:numRef>
              <c:f>'[2]Canopy Coverage'!$S$328:$S$348</c:f>
              <c:numCache>
                <c:formatCode>d\-mmm</c:formatCode>
                <c:ptCount val="21"/>
                <c:pt idx="0">
                  <c:v>42297</c:v>
                </c:pt>
                <c:pt idx="1">
                  <c:v>42333</c:v>
                </c:pt>
                <c:pt idx="2">
                  <c:v>42352</c:v>
                </c:pt>
                <c:pt idx="3">
                  <c:v>42367</c:v>
                </c:pt>
                <c:pt idx="4">
                  <c:v>42384</c:v>
                </c:pt>
                <c:pt idx="5">
                  <c:v>42398</c:v>
                </c:pt>
                <c:pt idx="6">
                  <c:v>42419</c:v>
                </c:pt>
                <c:pt idx="7">
                  <c:v>42430</c:v>
                </c:pt>
                <c:pt idx="8">
                  <c:v>42437</c:v>
                </c:pt>
                <c:pt idx="9">
                  <c:v>42445</c:v>
                </c:pt>
                <c:pt idx="10">
                  <c:v>42450</c:v>
                </c:pt>
                <c:pt idx="11">
                  <c:v>42457</c:v>
                </c:pt>
                <c:pt idx="12">
                  <c:v>42465</c:v>
                </c:pt>
                <c:pt idx="13">
                  <c:v>42471</c:v>
                </c:pt>
                <c:pt idx="14">
                  <c:v>42478</c:v>
                </c:pt>
                <c:pt idx="15">
                  <c:v>42485</c:v>
                </c:pt>
                <c:pt idx="16">
                  <c:v>42492</c:v>
                </c:pt>
                <c:pt idx="17">
                  <c:v>42499</c:v>
                </c:pt>
                <c:pt idx="18">
                  <c:v>42503</c:v>
                </c:pt>
                <c:pt idx="19">
                  <c:v>42513</c:v>
                </c:pt>
                <c:pt idx="20">
                  <c:v>42521</c:v>
                </c:pt>
              </c:numCache>
            </c:numRef>
          </c:cat>
          <c:val>
            <c:numRef>
              <c:f>'[2]Canopy Coverage'!$T$328:$T$348</c:f>
              <c:numCache>
                <c:formatCode>0.0</c:formatCode>
                <c:ptCount val="21"/>
                <c:pt idx="0">
                  <c:v>9.601536245799327</c:v>
                </c:pt>
                <c:pt idx="1">
                  <c:v>2.4003840614498317</c:v>
                </c:pt>
                <c:pt idx="2">
                  <c:v>2.4003840614498317</c:v>
                </c:pt>
                <c:pt idx="3">
                  <c:v>2.4003840614498317</c:v>
                </c:pt>
                <c:pt idx="4">
                  <c:v>2.4003840614498317</c:v>
                </c:pt>
                <c:pt idx="5">
                  <c:v>0</c:v>
                </c:pt>
                <c:pt idx="6">
                  <c:v>4.8007681228996635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'[2]Canopy Coverage'!$U$327</c:f>
              <c:strCache>
                <c:ptCount val="1"/>
                <c:pt idx="0">
                  <c:v>CM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cat>
            <c:numRef>
              <c:f>'[2]Canopy Coverage'!$S$328:$S$348</c:f>
              <c:numCache>
                <c:formatCode>d\-mmm</c:formatCode>
                <c:ptCount val="21"/>
                <c:pt idx="0">
                  <c:v>42297</c:v>
                </c:pt>
                <c:pt idx="1">
                  <c:v>42333</c:v>
                </c:pt>
                <c:pt idx="2">
                  <c:v>42352</c:v>
                </c:pt>
                <c:pt idx="3">
                  <c:v>42367</c:v>
                </c:pt>
                <c:pt idx="4">
                  <c:v>42384</c:v>
                </c:pt>
                <c:pt idx="5">
                  <c:v>42398</c:v>
                </c:pt>
                <c:pt idx="6">
                  <c:v>42419</c:v>
                </c:pt>
                <c:pt idx="7">
                  <c:v>42430</c:v>
                </c:pt>
                <c:pt idx="8">
                  <c:v>42437</c:v>
                </c:pt>
                <c:pt idx="9">
                  <c:v>42445</c:v>
                </c:pt>
                <c:pt idx="10">
                  <c:v>42450</c:v>
                </c:pt>
                <c:pt idx="11">
                  <c:v>42457</c:v>
                </c:pt>
                <c:pt idx="12">
                  <c:v>42465</c:v>
                </c:pt>
                <c:pt idx="13">
                  <c:v>42471</c:v>
                </c:pt>
                <c:pt idx="14">
                  <c:v>42478</c:v>
                </c:pt>
                <c:pt idx="15">
                  <c:v>42485</c:v>
                </c:pt>
                <c:pt idx="16">
                  <c:v>42492</c:v>
                </c:pt>
                <c:pt idx="17">
                  <c:v>42499</c:v>
                </c:pt>
                <c:pt idx="18">
                  <c:v>42503</c:v>
                </c:pt>
                <c:pt idx="19">
                  <c:v>42513</c:v>
                </c:pt>
                <c:pt idx="20">
                  <c:v>42521</c:v>
                </c:pt>
              </c:numCache>
            </c:numRef>
          </c:cat>
          <c:val>
            <c:numRef>
              <c:f>'[2]Canopy Coverage'!$U$328:$U$348</c:f>
              <c:numCache>
                <c:formatCode>0.0</c:formatCode>
                <c:ptCount val="21"/>
                <c:pt idx="0">
                  <c:v>9.601536245799327</c:v>
                </c:pt>
                <c:pt idx="1">
                  <c:v>2.4003840614498317</c:v>
                </c:pt>
                <c:pt idx="2">
                  <c:v>2.4003840614498317</c:v>
                </c:pt>
                <c:pt idx="3">
                  <c:v>2.4003840614498317</c:v>
                </c:pt>
                <c:pt idx="4">
                  <c:v>2.4003840614498317</c:v>
                </c:pt>
                <c:pt idx="5">
                  <c:v>0</c:v>
                </c:pt>
                <c:pt idx="6">
                  <c:v>7.2011521843494952</c:v>
                </c:pt>
                <c:pt idx="7">
                  <c:v>2.4003840614498317</c:v>
                </c:pt>
                <c:pt idx="8">
                  <c:v>1.440230436869899</c:v>
                </c:pt>
                <c:pt idx="9">
                  <c:v>4.8007681228996635</c:v>
                </c:pt>
                <c:pt idx="10">
                  <c:v>7.2011521843494952</c:v>
                </c:pt>
                <c:pt idx="11">
                  <c:v>2.4003840614498317</c:v>
                </c:pt>
                <c:pt idx="12">
                  <c:v>3.3605376860297644</c:v>
                </c:pt>
                <c:pt idx="13">
                  <c:v>2.4003840614498317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0.9601536245799327</c:v>
                </c:pt>
                <c:pt idx="2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672576"/>
        <c:axId val="96276864"/>
      </c:lineChart>
      <c:dateAx>
        <c:axId val="9567257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2460000"/>
          <a:lstStyle/>
          <a:p>
            <a:pPr>
              <a:defRPr/>
            </a:pPr>
            <a:endParaRPr lang="en-US"/>
          </a:p>
        </c:txPr>
        <c:crossAx val="96276864"/>
        <c:crosses val="autoZero"/>
        <c:auto val="1"/>
        <c:lblOffset val="100"/>
        <c:baseTimeUnit val="days"/>
        <c:majorUnit val="21"/>
        <c:majorTimeUnit val="days"/>
      </c:dateAx>
      <c:valAx>
        <c:axId val="96276864"/>
        <c:scaling>
          <c:orientation val="minMax"/>
          <c:max val="1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956725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Sheet1!$A$53</c:f>
              <c:strCache>
                <c:ptCount val="1"/>
                <c:pt idx="0">
                  <c:v>CM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Sheet1!$B$30:$B$55</c:f>
              <c:numCache>
                <c:formatCode>m/d/yyyy</c:formatCode>
                <c:ptCount val="26"/>
                <c:pt idx="0">
                  <c:v>42357</c:v>
                </c:pt>
                <c:pt idx="1">
                  <c:v>42364</c:v>
                </c:pt>
                <c:pt idx="2">
                  <c:v>42371</c:v>
                </c:pt>
                <c:pt idx="3">
                  <c:v>42378</c:v>
                </c:pt>
                <c:pt idx="4">
                  <c:v>42385</c:v>
                </c:pt>
                <c:pt idx="5">
                  <c:v>42392</c:v>
                </c:pt>
                <c:pt idx="6">
                  <c:v>42399</c:v>
                </c:pt>
                <c:pt idx="7">
                  <c:v>42406</c:v>
                </c:pt>
                <c:pt idx="8">
                  <c:v>42413</c:v>
                </c:pt>
                <c:pt idx="9">
                  <c:v>42413</c:v>
                </c:pt>
                <c:pt idx="10">
                  <c:v>42420</c:v>
                </c:pt>
                <c:pt idx="11">
                  <c:v>42427</c:v>
                </c:pt>
                <c:pt idx="12">
                  <c:v>42434</c:v>
                </c:pt>
                <c:pt idx="13">
                  <c:v>42441</c:v>
                </c:pt>
                <c:pt idx="14">
                  <c:v>42448</c:v>
                </c:pt>
                <c:pt idx="15">
                  <c:v>42455</c:v>
                </c:pt>
                <c:pt idx="16">
                  <c:v>42462</c:v>
                </c:pt>
                <c:pt idx="17">
                  <c:v>42469</c:v>
                </c:pt>
                <c:pt idx="18">
                  <c:v>42476</c:v>
                </c:pt>
                <c:pt idx="19">
                  <c:v>42483</c:v>
                </c:pt>
                <c:pt idx="20">
                  <c:v>42490</c:v>
                </c:pt>
                <c:pt idx="21">
                  <c:v>42497</c:v>
                </c:pt>
                <c:pt idx="22">
                  <c:v>42504</c:v>
                </c:pt>
                <c:pt idx="23">
                  <c:v>42511</c:v>
                </c:pt>
                <c:pt idx="24">
                  <c:v>42518</c:v>
                </c:pt>
                <c:pt idx="25">
                  <c:v>42525</c:v>
                </c:pt>
              </c:numCache>
            </c:numRef>
          </c:cat>
          <c:val>
            <c:numRef>
              <c:f>Sheet1!$C$30:$C$55</c:f>
              <c:numCache>
                <c:formatCode>0.0</c:formatCode>
                <c:ptCount val="26"/>
                <c:pt idx="0">
                  <c:v>14</c:v>
                </c:pt>
                <c:pt idx="1">
                  <c:v>34.5</c:v>
                </c:pt>
                <c:pt idx="2">
                  <c:v>62</c:v>
                </c:pt>
                <c:pt idx="3">
                  <c:v>183.5</c:v>
                </c:pt>
                <c:pt idx="4">
                  <c:v>173</c:v>
                </c:pt>
                <c:pt idx="5">
                  <c:v>470.25</c:v>
                </c:pt>
                <c:pt idx="6">
                  <c:v>347</c:v>
                </c:pt>
                <c:pt idx="7">
                  <c:v>478.5</c:v>
                </c:pt>
                <c:pt idx="8">
                  <c:v>337</c:v>
                </c:pt>
                <c:pt idx="9">
                  <c:v>95.75</c:v>
                </c:pt>
                <c:pt idx="10">
                  <c:v>60.25</c:v>
                </c:pt>
                <c:pt idx="11">
                  <c:v>626.25</c:v>
                </c:pt>
                <c:pt idx="12">
                  <c:v>2532.75</c:v>
                </c:pt>
                <c:pt idx="13">
                  <c:v>3506.5</c:v>
                </c:pt>
                <c:pt idx="14">
                  <c:v>2502.25</c:v>
                </c:pt>
                <c:pt idx="15">
                  <c:v>3894.75</c:v>
                </c:pt>
                <c:pt idx="16">
                  <c:v>4342.75</c:v>
                </c:pt>
                <c:pt idx="17">
                  <c:v>5283.75</c:v>
                </c:pt>
                <c:pt idx="18">
                  <c:v>4298</c:v>
                </c:pt>
                <c:pt idx="19">
                  <c:v>4570</c:v>
                </c:pt>
                <c:pt idx="20">
                  <c:v>4666.666666666667</c:v>
                </c:pt>
                <c:pt idx="21">
                  <c:v>3676</c:v>
                </c:pt>
                <c:pt idx="22">
                  <c:v>3667.3333333333335</c:v>
                </c:pt>
                <c:pt idx="23">
                  <c:v>3426.5</c:v>
                </c:pt>
                <c:pt idx="24">
                  <c:v>4717</c:v>
                </c:pt>
                <c:pt idx="25">
                  <c:v>5205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Sheet1!$B$30:$B$55</c:f>
              <c:numCache>
                <c:formatCode>m/d/yyyy</c:formatCode>
                <c:ptCount val="26"/>
                <c:pt idx="0">
                  <c:v>42357</c:v>
                </c:pt>
                <c:pt idx="1">
                  <c:v>42364</c:v>
                </c:pt>
                <c:pt idx="2">
                  <c:v>42371</c:v>
                </c:pt>
                <c:pt idx="3">
                  <c:v>42378</c:v>
                </c:pt>
                <c:pt idx="4">
                  <c:v>42385</c:v>
                </c:pt>
                <c:pt idx="5">
                  <c:v>42392</c:v>
                </c:pt>
                <c:pt idx="6">
                  <c:v>42399</c:v>
                </c:pt>
                <c:pt idx="7">
                  <c:v>42406</c:v>
                </c:pt>
                <c:pt idx="8">
                  <c:v>42413</c:v>
                </c:pt>
                <c:pt idx="9">
                  <c:v>42413</c:v>
                </c:pt>
                <c:pt idx="10">
                  <c:v>42420</c:v>
                </c:pt>
                <c:pt idx="11">
                  <c:v>42427</c:v>
                </c:pt>
                <c:pt idx="12">
                  <c:v>42434</c:v>
                </c:pt>
                <c:pt idx="13">
                  <c:v>42441</c:v>
                </c:pt>
                <c:pt idx="14">
                  <c:v>42448</c:v>
                </c:pt>
                <c:pt idx="15">
                  <c:v>42455</c:v>
                </c:pt>
                <c:pt idx="16">
                  <c:v>42462</c:v>
                </c:pt>
                <c:pt idx="17">
                  <c:v>42469</c:v>
                </c:pt>
                <c:pt idx="18">
                  <c:v>42476</c:v>
                </c:pt>
                <c:pt idx="19">
                  <c:v>42483</c:v>
                </c:pt>
                <c:pt idx="20">
                  <c:v>42490</c:v>
                </c:pt>
                <c:pt idx="21">
                  <c:v>42497</c:v>
                </c:pt>
                <c:pt idx="22">
                  <c:v>42504</c:v>
                </c:pt>
                <c:pt idx="23">
                  <c:v>42511</c:v>
                </c:pt>
                <c:pt idx="24">
                  <c:v>42518</c:v>
                </c:pt>
                <c:pt idx="25">
                  <c:v>42525</c:v>
                </c:pt>
              </c:numCache>
            </c:numRef>
          </c:cat>
          <c:val>
            <c:numRef>
              <c:f>Sheet1!$C$2:$C$27</c:f>
              <c:numCache>
                <c:formatCode>0.0</c:formatCode>
                <c:ptCount val="26"/>
                <c:pt idx="0">
                  <c:v>14</c:v>
                </c:pt>
                <c:pt idx="1">
                  <c:v>34.5</c:v>
                </c:pt>
                <c:pt idx="2">
                  <c:v>62</c:v>
                </c:pt>
                <c:pt idx="3">
                  <c:v>183.5</c:v>
                </c:pt>
                <c:pt idx="4">
                  <c:v>173</c:v>
                </c:pt>
                <c:pt idx="5">
                  <c:v>470.25</c:v>
                </c:pt>
                <c:pt idx="6">
                  <c:v>347</c:v>
                </c:pt>
                <c:pt idx="7">
                  <c:v>478.5</c:v>
                </c:pt>
                <c:pt idx="8">
                  <c:v>337</c:v>
                </c:pt>
                <c:pt idx="9">
                  <c:v>84.25</c:v>
                </c:pt>
                <c:pt idx="10">
                  <c:v>83.5</c:v>
                </c:pt>
                <c:pt idx="11">
                  <c:v>358.75</c:v>
                </c:pt>
                <c:pt idx="12">
                  <c:v>2870</c:v>
                </c:pt>
                <c:pt idx="13">
                  <c:v>2958.25</c:v>
                </c:pt>
                <c:pt idx="14">
                  <c:v>2450.25</c:v>
                </c:pt>
                <c:pt idx="15">
                  <c:v>3545.75</c:v>
                </c:pt>
                <c:pt idx="16">
                  <c:v>3943.75</c:v>
                </c:pt>
                <c:pt idx="17">
                  <c:v>4698.75</c:v>
                </c:pt>
                <c:pt idx="18">
                  <c:v>3530.5</c:v>
                </c:pt>
                <c:pt idx="19">
                  <c:v>3370</c:v>
                </c:pt>
                <c:pt idx="20">
                  <c:v>3264</c:v>
                </c:pt>
                <c:pt idx="21">
                  <c:v>2526.5</c:v>
                </c:pt>
                <c:pt idx="22">
                  <c:v>2451.5</c:v>
                </c:pt>
                <c:pt idx="23">
                  <c:v>2128.75</c:v>
                </c:pt>
                <c:pt idx="24">
                  <c:v>3760</c:v>
                </c:pt>
                <c:pt idx="25">
                  <c:v>4240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26016"/>
        <c:axId val="96327552"/>
      </c:lineChart>
      <c:dateAx>
        <c:axId val="96326016"/>
        <c:scaling>
          <c:orientation val="minMax"/>
          <c:max val="42526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27552"/>
        <c:crosses val="autoZero"/>
        <c:auto val="1"/>
        <c:lblOffset val="100"/>
        <c:baseTimeUnit val="days"/>
        <c:majorUnit val="14"/>
        <c:majorTimeUnit val="days"/>
      </c:dateAx>
      <c:valAx>
        <c:axId val="963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Lb/ac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2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'Canopy Coverage'!$K$3</c:f>
              <c:strCache>
                <c:ptCount val="1"/>
                <c:pt idx="0">
                  <c:v>CM</c:v>
                </c:pt>
              </c:strCache>
            </c:strRef>
          </c:tx>
          <c:marker>
            <c:symbol val="none"/>
          </c:marker>
          <c:cat>
            <c:numRef>
              <c:f>'Canopy Coverage'!$J$4:$J$16</c:f>
              <c:numCache>
                <c:formatCode>[$-409]d\-mmm;@</c:formatCode>
                <c:ptCount val="13"/>
                <c:pt idx="0">
                  <c:v>42450</c:v>
                </c:pt>
                <c:pt idx="1">
                  <c:v>42459</c:v>
                </c:pt>
                <c:pt idx="2">
                  <c:v>42475</c:v>
                </c:pt>
                <c:pt idx="3">
                  <c:v>42480</c:v>
                </c:pt>
                <c:pt idx="4">
                  <c:v>42487</c:v>
                </c:pt>
                <c:pt idx="5">
                  <c:v>42494</c:v>
                </c:pt>
                <c:pt idx="6">
                  <c:v>42501</c:v>
                </c:pt>
                <c:pt idx="7">
                  <c:v>42503</c:v>
                </c:pt>
                <c:pt idx="8">
                  <c:v>42513</c:v>
                </c:pt>
                <c:pt idx="9">
                  <c:v>42521</c:v>
                </c:pt>
                <c:pt idx="10">
                  <c:v>42528</c:v>
                </c:pt>
                <c:pt idx="11">
                  <c:v>42534</c:v>
                </c:pt>
                <c:pt idx="12">
                  <c:v>42541</c:v>
                </c:pt>
              </c:numCache>
            </c:numRef>
          </c:cat>
          <c:val>
            <c:numRef>
              <c:f>'Canopy Coverage'!$K$4:$K$16</c:f>
              <c:numCache>
                <c:formatCode>0</c:formatCode>
                <c:ptCount val="13"/>
                <c:pt idx="0">
                  <c:v>44.989166666666669</c:v>
                </c:pt>
                <c:pt idx="1">
                  <c:v>42.27</c:v>
                </c:pt>
                <c:pt idx="2">
                  <c:v>47.158749999999998</c:v>
                </c:pt>
                <c:pt idx="3">
                  <c:v>48.161249999999995</c:v>
                </c:pt>
                <c:pt idx="4">
                  <c:v>50.032499999999999</c:v>
                </c:pt>
                <c:pt idx="5">
                  <c:v>55.871249999999996</c:v>
                </c:pt>
                <c:pt idx="6">
                  <c:v>59.747500000000002</c:v>
                </c:pt>
                <c:pt idx="7">
                  <c:v>59.513749999999995</c:v>
                </c:pt>
                <c:pt idx="8">
                  <c:v>60.152500000000003</c:v>
                </c:pt>
                <c:pt idx="9">
                  <c:v>59.381249999999994</c:v>
                </c:pt>
                <c:pt idx="10">
                  <c:v>68.141250000000014</c:v>
                </c:pt>
                <c:pt idx="11">
                  <c:v>61.798749999999998</c:v>
                </c:pt>
                <c:pt idx="12">
                  <c:v>63.550000000000011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'Canopy Coverage'!$L$3</c:f>
              <c:strCache>
                <c:ptCount val="1"/>
                <c:pt idx="0">
                  <c:v>GS</c:v>
                </c:pt>
              </c:strCache>
            </c:strRef>
          </c:tx>
          <c:marker>
            <c:symbol val="none"/>
          </c:marker>
          <c:cat>
            <c:numRef>
              <c:f>'Canopy Coverage'!$J$4:$J$16</c:f>
              <c:numCache>
                <c:formatCode>[$-409]d\-mmm;@</c:formatCode>
                <c:ptCount val="13"/>
                <c:pt idx="0">
                  <c:v>42450</c:v>
                </c:pt>
                <c:pt idx="1">
                  <c:v>42459</c:v>
                </c:pt>
                <c:pt idx="2">
                  <c:v>42475</c:v>
                </c:pt>
                <c:pt idx="3">
                  <c:v>42480</c:v>
                </c:pt>
                <c:pt idx="4">
                  <c:v>42487</c:v>
                </c:pt>
                <c:pt idx="5">
                  <c:v>42494</c:v>
                </c:pt>
                <c:pt idx="6">
                  <c:v>42501</c:v>
                </c:pt>
                <c:pt idx="7">
                  <c:v>42503</c:v>
                </c:pt>
                <c:pt idx="8">
                  <c:v>42513</c:v>
                </c:pt>
                <c:pt idx="9">
                  <c:v>42521</c:v>
                </c:pt>
                <c:pt idx="10">
                  <c:v>42528</c:v>
                </c:pt>
                <c:pt idx="11">
                  <c:v>42534</c:v>
                </c:pt>
                <c:pt idx="12">
                  <c:v>42541</c:v>
                </c:pt>
              </c:numCache>
            </c:numRef>
          </c:cat>
          <c:val>
            <c:numRef>
              <c:f>'Canopy Coverage'!$L$4:$L$16</c:f>
              <c:numCache>
                <c:formatCode>0</c:formatCode>
                <c:ptCount val="13"/>
                <c:pt idx="0">
                  <c:v>44.989166666666669</c:v>
                </c:pt>
                <c:pt idx="1">
                  <c:v>35.263750000000009</c:v>
                </c:pt>
                <c:pt idx="2">
                  <c:v>41.733750000000001</c:v>
                </c:pt>
                <c:pt idx="3">
                  <c:v>39.334999999999994</c:v>
                </c:pt>
                <c:pt idx="4">
                  <c:v>43.546250000000001</c:v>
                </c:pt>
                <c:pt idx="5">
                  <c:v>47.532499999999999</c:v>
                </c:pt>
                <c:pt idx="6">
                  <c:v>50.841249999999988</c:v>
                </c:pt>
                <c:pt idx="7">
                  <c:v>52.357500000000002</c:v>
                </c:pt>
                <c:pt idx="8">
                  <c:v>55.024999999999999</c:v>
                </c:pt>
                <c:pt idx="9">
                  <c:v>54.678749999999994</c:v>
                </c:pt>
                <c:pt idx="10">
                  <c:v>60.385000000000005</c:v>
                </c:pt>
                <c:pt idx="11">
                  <c:v>53.263750000000002</c:v>
                </c:pt>
                <c:pt idx="12">
                  <c:v>59.072499999999998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42368"/>
        <c:axId val="96093312"/>
      </c:lineChart>
      <c:dateAx>
        <c:axId val="96042368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txPr>
          <a:bodyPr rot="1260000"/>
          <a:lstStyle/>
          <a:p>
            <a:pPr>
              <a:defRPr/>
            </a:pPr>
            <a:endParaRPr lang="en-US"/>
          </a:p>
        </c:txPr>
        <c:crossAx val="96093312"/>
        <c:crosses val="autoZero"/>
        <c:auto val="1"/>
        <c:lblOffset val="100"/>
        <c:baseTimeUnit val="days"/>
        <c:majorUnit val="14"/>
        <c:majorTimeUnit val="days"/>
      </c:dateAx>
      <c:valAx>
        <c:axId val="96093312"/>
        <c:scaling>
          <c:orientation val="minMax"/>
          <c:max val="80"/>
          <c:min val="3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6042368"/>
        <c:crosses val="autoZero"/>
        <c:crossBetween val="between"/>
        <c:majorUnit val="1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56916330456734"/>
          <c:y val="0.15685081023536063"/>
          <c:w val="0.76416768535933244"/>
          <c:h val="0.6109864951627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graph!$P$3</c:f>
              <c:strCache>
                <c:ptCount val="1"/>
                <c:pt idx="0">
                  <c:v>CM</c:v>
                </c:pt>
              </c:strCache>
            </c:strRef>
          </c:tx>
          <c:invertIfNegative val="0"/>
          <c:cat>
            <c:numRef>
              <c:f>graph!$O$4:$O$39</c:f>
              <c:numCache>
                <c:formatCode>[$-409]d\-mmm;@</c:formatCode>
                <c:ptCount val="36"/>
                <c:pt idx="0">
                  <c:v>42473</c:v>
                </c:pt>
                <c:pt idx="1">
                  <c:v>42474</c:v>
                </c:pt>
                <c:pt idx="2">
                  <c:v>42475</c:v>
                </c:pt>
                <c:pt idx="3">
                  <c:v>42476</c:v>
                </c:pt>
                <c:pt idx="4">
                  <c:v>42477</c:v>
                </c:pt>
                <c:pt idx="5">
                  <c:v>42478</c:v>
                </c:pt>
                <c:pt idx="6">
                  <c:v>42479</c:v>
                </c:pt>
                <c:pt idx="7">
                  <c:v>42480</c:v>
                </c:pt>
                <c:pt idx="8">
                  <c:v>42481</c:v>
                </c:pt>
                <c:pt idx="9">
                  <c:v>42482</c:v>
                </c:pt>
                <c:pt idx="10">
                  <c:v>42483</c:v>
                </c:pt>
                <c:pt idx="11">
                  <c:v>42484</c:v>
                </c:pt>
                <c:pt idx="12">
                  <c:v>42485</c:v>
                </c:pt>
                <c:pt idx="13">
                  <c:v>42486</c:v>
                </c:pt>
                <c:pt idx="14">
                  <c:v>42487</c:v>
                </c:pt>
                <c:pt idx="15">
                  <c:v>42488</c:v>
                </c:pt>
                <c:pt idx="16">
                  <c:v>42489</c:v>
                </c:pt>
                <c:pt idx="17">
                  <c:v>42490</c:v>
                </c:pt>
                <c:pt idx="18">
                  <c:v>42491</c:v>
                </c:pt>
                <c:pt idx="19">
                  <c:v>42492</c:v>
                </c:pt>
                <c:pt idx="20">
                  <c:v>42493</c:v>
                </c:pt>
                <c:pt idx="21">
                  <c:v>42494</c:v>
                </c:pt>
                <c:pt idx="22">
                  <c:v>42495</c:v>
                </c:pt>
                <c:pt idx="23">
                  <c:v>42496</c:v>
                </c:pt>
                <c:pt idx="24">
                  <c:v>42497</c:v>
                </c:pt>
                <c:pt idx="25">
                  <c:v>42498</c:v>
                </c:pt>
                <c:pt idx="26">
                  <c:v>42499</c:v>
                </c:pt>
                <c:pt idx="27">
                  <c:v>42500</c:v>
                </c:pt>
                <c:pt idx="28">
                  <c:v>42501</c:v>
                </c:pt>
                <c:pt idx="29">
                  <c:v>42502</c:v>
                </c:pt>
                <c:pt idx="30">
                  <c:v>42503</c:v>
                </c:pt>
                <c:pt idx="31">
                  <c:v>42504</c:v>
                </c:pt>
                <c:pt idx="32">
                  <c:v>42505</c:v>
                </c:pt>
                <c:pt idx="33">
                  <c:v>42506</c:v>
                </c:pt>
                <c:pt idx="34">
                  <c:v>42507</c:v>
                </c:pt>
                <c:pt idx="35">
                  <c:v>42508</c:v>
                </c:pt>
              </c:numCache>
            </c:numRef>
          </c:cat>
          <c:val>
            <c:numRef>
              <c:f>graph!$P$4:$P$39</c:f>
              <c:numCache>
                <c:formatCode>General</c:formatCode>
                <c:ptCount val="36"/>
                <c:pt idx="0" formatCode="0.00">
                  <c:v>0.22844542473736676</c:v>
                </c:pt>
                <c:pt idx="2" formatCode="0.00">
                  <c:v>0.27856574862042371</c:v>
                </c:pt>
                <c:pt idx="4" formatCode="0.00">
                  <c:v>0.3164248773904581</c:v>
                </c:pt>
                <c:pt idx="7" formatCode="0.00">
                  <c:v>0.31104716023562368</c:v>
                </c:pt>
                <c:pt idx="9" formatCode="0.00">
                  <c:v>0.25576422788392567</c:v>
                </c:pt>
                <c:pt idx="11" formatCode="0.00">
                  <c:v>0.1899409699087522</c:v>
                </c:pt>
                <c:pt idx="13" formatCode="0.00">
                  <c:v>0.22801520736497999</c:v>
                </c:pt>
                <c:pt idx="16" formatCode="0.00">
                  <c:v>0.11013564733100921</c:v>
                </c:pt>
                <c:pt idx="17" formatCode="0.00">
                  <c:v>0.30588455176698259</c:v>
                </c:pt>
                <c:pt idx="20" formatCode="0.00">
                  <c:v>0.25296781496341181</c:v>
                </c:pt>
                <c:pt idx="23" formatCode="0.00">
                  <c:v>0.22780009867878662</c:v>
                </c:pt>
                <c:pt idx="25" formatCode="0.00">
                  <c:v>0.13896021128092179</c:v>
                </c:pt>
                <c:pt idx="27" formatCode="0.00">
                  <c:v>0.40935182982599716</c:v>
                </c:pt>
                <c:pt idx="30" formatCode="0.00">
                  <c:v>0.21553890356576413</c:v>
                </c:pt>
                <c:pt idx="32" formatCode="0.00">
                  <c:v>0.16541857968270721</c:v>
                </c:pt>
                <c:pt idx="34" formatCode="0.00">
                  <c:v>0.24694477174999724</c:v>
                </c:pt>
              </c:numCache>
            </c:numRef>
          </c:val>
        </c:ser>
        <c:ser>
          <c:idx val="1"/>
          <c:order val="1"/>
          <c:tx>
            <c:strRef>
              <c:f>graph!$Q$3</c:f>
              <c:strCache>
                <c:ptCount val="1"/>
                <c:pt idx="0">
                  <c:v>GS</c:v>
                </c:pt>
              </c:strCache>
            </c:strRef>
          </c:tx>
          <c:invertIfNegative val="0"/>
          <c:cat>
            <c:numRef>
              <c:f>graph!$O$4:$O$39</c:f>
              <c:numCache>
                <c:formatCode>[$-409]d\-mmm;@</c:formatCode>
                <c:ptCount val="36"/>
                <c:pt idx="0">
                  <c:v>42473</c:v>
                </c:pt>
                <c:pt idx="1">
                  <c:v>42474</c:v>
                </c:pt>
                <c:pt idx="2">
                  <c:v>42475</c:v>
                </c:pt>
                <c:pt idx="3">
                  <c:v>42476</c:v>
                </c:pt>
                <c:pt idx="4">
                  <c:v>42477</c:v>
                </c:pt>
                <c:pt idx="5">
                  <c:v>42478</c:v>
                </c:pt>
                <c:pt idx="6">
                  <c:v>42479</c:v>
                </c:pt>
                <c:pt idx="7">
                  <c:v>42480</c:v>
                </c:pt>
                <c:pt idx="8">
                  <c:v>42481</c:v>
                </c:pt>
                <c:pt idx="9">
                  <c:v>42482</c:v>
                </c:pt>
                <c:pt idx="10">
                  <c:v>42483</c:v>
                </c:pt>
                <c:pt idx="11">
                  <c:v>42484</c:v>
                </c:pt>
                <c:pt idx="12">
                  <c:v>42485</c:v>
                </c:pt>
                <c:pt idx="13">
                  <c:v>42486</c:v>
                </c:pt>
                <c:pt idx="14">
                  <c:v>42487</c:v>
                </c:pt>
                <c:pt idx="15">
                  <c:v>42488</c:v>
                </c:pt>
                <c:pt idx="16">
                  <c:v>42489</c:v>
                </c:pt>
                <c:pt idx="17">
                  <c:v>42490</c:v>
                </c:pt>
                <c:pt idx="18">
                  <c:v>42491</c:v>
                </c:pt>
                <c:pt idx="19">
                  <c:v>42492</c:v>
                </c:pt>
                <c:pt idx="20">
                  <c:v>42493</c:v>
                </c:pt>
                <c:pt idx="21">
                  <c:v>42494</c:v>
                </c:pt>
                <c:pt idx="22">
                  <c:v>42495</c:v>
                </c:pt>
                <c:pt idx="23">
                  <c:v>42496</c:v>
                </c:pt>
                <c:pt idx="24">
                  <c:v>42497</c:v>
                </c:pt>
                <c:pt idx="25">
                  <c:v>42498</c:v>
                </c:pt>
                <c:pt idx="26">
                  <c:v>42499</c:v>
                </c:pt>
                <c:pt idx="27">
                  <c:v>42500</c:v>
                </c:pt>
                <c:pt idx="28">
                  <c:v>42501</c:v>
                </c:pt>
                <c:pt idx="29">
                  <c:v>42502</c:v>
                </c:pt>
                <c:pt idx="30">
                  <c:v>42503</c:v>
                </c:pt>
                <c:pt idx="31">
                  <c:v>42504</c:v>
                </c:pt>
                <c:pt idx="32">
                  <c:v>42505</c:v>
                </c:pt>
                <c:pt idx="33">
                  <c:v>42506</c:v>
                </c:pt>
                <c:pt idx="34">
                  <c:v>42507</c:v>
                </c:pt>
                <c:pt idx="35">
                  <c:v>42508</c:v>
                </c:pt>
              </c:numCache>
            </c:numRef>
          </c:cat>
          <c:val>
            <c:numRef>
              <c:f>graph!$Q$4:$Q$39</c:f>
              <c:numCache>
                <c:formatCode>General</c:formatCode>
                <c:ptCount val="36"/>
                <c:pt idx="0" formatCode="0.00">
                  <c:v>0.27383330710241138</c:v>
                </c:pt>
                <c:pt idx="2" formatCode="0.00">
                  <c:v>0.22328277515499059</c:v>
                </c:pt>
                <c:pt idx="5" formatCode="0.00">
                  <c:v>0.26200233154024904</c:v>
                </c:pt>
                <c:pt idx="7" formatCode="0.00">
                  <c:v>0.30265786574477038</c:v>
                </c:pt>
                <c:pt idx="9" formatCode="0.00">
                  <c:v>0.25189222515076487</c:v>
                </c:pt>
                <c:pt idx="12" formatCode="0.00">
                  <c:v>0.22715473079351642</c:v>
                </c:pt>
                <c:pt idx="14" formatCode="0.00">
                  <c:v>0.19037115222752085</c:v>
                </c:pt>
                <c:pt idx="16" formatCode="0.00">
                  <c:v>0.41322371008934189</c:v>
                </c:pt>
                <c:pt idx="19" formatCode="0.00">
                  <c:v>0.20327767102260702</c:v>
                </c:pt>
                <c:pt idx="21" formatCode="0.00">
                  <c:v>0.2348986420705681</c:v>
                </c:pt>
                <c:pt idx="24" formatCode="0.00">
                  <c:v>0.16821496162928962</c:v>
                </c:pt>
                <c:pt idx="26" formatCode="0.00">
                  <c:v>0.19639419433189442</c:v>
                </c:pt>
                <c:pt idx="28" formatCode="0.00">
                  <c:v>0.21231223417916734</c:v>
                </c:pt>
                <c:pt idx="30" formatCode="0.00">
                  <c:v>0.17423800373366316</c:v>
                </c:pt>
                <c:pt idx="33" formatCode="0.00">
                  <c:v>0.20134169320334411</c:v>
                </c:pt>
                <c:pt idx="35" formatCode="0.00">
                  <c:v>0.21553886387793889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266880"/>
        <c:axId val="96268672"/>
      </c:barChart>
      <c:dateAx>
        <c:axId val="96266880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txPr>
          <a:bodyPr rot="1800000"/>
          <a:lstStyle/>
          <a:p>
            <a:pPr>
              <a:defRPr/>
            </a:pPr>
            <a:endParaRPr lang="en-US"/>
          </a:p>
        </c:txPr>
        <c:crossAx val="96268672"/>
        <c:crosses val="autoZero"/>
        <c:auto val="1"/>
        <c:lblOffset val="100"/>
        <c:baseTimeUnit val="days"/>
        <c:majorUnit val="4"/>
        <c:majorTimeUnit val="days"/>
      </c:dateAx>
      <c:valAx>
        <c:axId val="96268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347355176089091E-2"/>
              <c:y val="0.4365371424181396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96266880"/>
        <c:crosses val="autoZero"/>
        <c:crossBetween val="between"/>
        <c:majorUnit val="0.1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6in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'Soil Moisture Data RAW'!$K$3:$K$10467</c:f>
              <c:numCache>
                <c:formatCode>m/d/yyyy\ h:mm</c:formatCode>
                <c:ptCount val="10465"/>
                <c:pt idx="0">
                  <c:v>42432.401388888888</c:v>
                </c:pt>
                <c:pt idx="1">
                  <c:v>42432.411805555559</c:v>
                </c:pt>
                <c:pt idx="2">
                  <c:v>42432.422222222223</c:v>
                </c:pt>
                <c:pt idx="3">
                  <c:v>42432.432638888888</c:v>
                </c:pt>
                <c:pt idx="4">
                  <c:v>42432.443055555559</c:v>
                </c:pt>
                <c:pt idx="5">
                  <c:v>42432.453472222223</c:v>
                </c:pt>
                <c:pt idx="6">
                  <c:v>42432.463888888888</c:v>
                </c:pt>
                <c:pt idx="7">
                  <c:v>42432.474305555559</c:v>
                </c:pt>
                <c:pt idx="8">
                  <c:v>42432.484722222223</c:v>
                </c:pt>
                <c:pt idx="9">
                  <c:v>42432.495138888888</c:v>
                </c:pt>
                <c:pt idx="10">
                  <c:v>42432.505555555559</c:v>
                </c:pt>
                <c:pt idx="11">
                  <c:v>42432.515972222223</c:v>
                </c:pt>
                <c:pt idx="12">
                  <c:v>42432.526388888888</c:v>
                </c:pt>
                <c:pt idx="13">
                  <c:v>42432.536805555559</c:v>
                </c:pt>
                <c:pt idx="14">
                  <c:v>42432.547222222223</c:v>
                </c:pt>
                <c:pt idx="15">
                  <c:v>42432.557638888888</c:v>
                </c:pt>
                <c:pt idx="16">
                  <c:v>42432.568055555559</c:v>
                </c:pt>
                <c:pt idx="17">
                  <c:v>42432.578472222223</c:v>
                </c:pt>
                <c:pt idx="18">
                  <c:v>42432.588888888888</c:v>
                </c:pt>
                <c:pt idx="19">
                  <c:v>42432.599305555559</c:v>
                </c:pt>
                <c:pt idx="20">
                  <c:v>42432.609722222223</c:v>
                </c:pt>
                <c:pt idx="21">
                  <c:v>42432.620138888888</c:v>
                </c:pt>
                <c:pt idx="22">
                  <c:v>42432.630555555559</c:v>
                </c:pt>
                <c:pt idx="23">
                  <c:v>42432.640972222223</c:v>
                </c:pt>
                <c:pt idx="24">
                  <c:v>42432.651388888888</c:v>
                </c:pt>
                <c:pt idx="25">
                  <c:v>42432.661805555559</c:v>
                </c:pt>
                <c:pt idx="26">
                  <c:v>42432.672222222223</c:v>
                </c:pt>
                <c:pt idx="27">
                  <c:v>42432.682638888888</c:v>
                </c:pt>
                <c:pt idx="28">
                  <c:v>42432.693055555559</c:v>
                </c:pt>
                <c:pt idx="29">
                  <c:v>42432.703472222223</c:v>
                </c:pt>
                <c:pt idx="30">
                  <c:v>42432.713888888888</c:v>
                </c:pt>
                <c:pt idx="31">
                  <c:v>42432.724305555559</c:v>
                </c:pt>
                <c:pt idx="32">
                  <c:v>42432.734722222223</c:v>
                </c:pt>
                <c:pt idx="33">
                  <c:v>42432.745138888888</c:v>
                </c:pt>
                <c:pt idx="34">
                  <c:v>42432.755555555559</c:v>
                </c:pt>
                <c:pt idx="35">
                  <c:v>42432.765972222223</c:v>
                </c:pt>
                <c:pt idx="36">
                  <c:v>42432.776388888888</c:v>
                </c:pt>
                <c:pt idx="37">
                  <c:v>42432.786805555559</c:v>
                </c:pt>
                <c:pt idx="38">
                  <c:v>42432.797222222223</c:v>
                </c:pt>
                <c:pt idx="39">
                  <c:v>42432.807638888888</c:v>
                </c:pt>
                <c:pt idx="40">
                  <c:v>42432.818055555559</c:v>
                </c:pt>
                <c:pt idx="41">
                  <c:v>42432.828472222223</c:v>
                </c:pt>
                <c:pt idx="42">
                  <c:v>42432.838888888888</c:v>
                </c:pt>
                <c:pt idx="43">
                  <c:v>42432.849305555559</c:v>
                </c:pt>
                <c:pt idx="44">
                  <c:v>42432.859722222223</c:v>
                </c:pt>
                <c:pt idx="45">
                  <c:v>42432.870138888888</c:v>
                </c:pt>
                <c:pt idx="46">
                  <c:v>42432.880555555559</c:v>
                </c:pt>
                <c:pt idx="47">
                  <c:v>42432.890972222223</c:v>
                </c:pt>
                <c:pt idx="48">
                  <c:v>42432.901388888888</c:v>
                </c:pt>
                <c:pt idx="49">
                  <c:v>42432.911805555559</c:v>
                </c:pt>
                <c:pt idx="50">
                  <c:v>42432.922222222223</c:v>
                </c:pt>
                <c:pt idx="51">
                  <c:v>42432.932638888888</c:v>
                </c:pt>
                <c:pt idx="52">
                  <c:v>42432.943055555559</c:v>
                </c:pt>
                <c:pt idx="53">
                  <c:v>42432.953472222223</c:v>
                </c:pt>
                <c:pt idx="54">
                  <c:v>42432.963888888888</c:v>
                </c:pt>
                <c:pt idx="55">
                  <c:v>42432.974305555559</c:v>
                </c:pt>
                <c:pt idx="56">
                  <c:v>42432.984722222223</c:v>
                </c:pt>
                <c:pt idx="57">
                  <c:v>42432.995138888888</c:v>
                </c:pt>
                <c:pt idx="58">
                  <c:v>42433.005555555559</c:v>
                </c:pt>
                <c:pt idx="59">
                  <c:v>42433.015972222223</c:v>
                </c:pt>
                <c:pt idx="60">
                  <c:v>42433.026388888888</c:v>
                </c:pt>
                <c:pt idx="61">
                  <c:v>42433.036805555559</c:v>
                </c:pt>
                <c:pt idx="62">
                  <c:v>42433.047222222223</c:v>
                </c:pt>
                <c:pt idx="63">
                  <c:v>42433.057638888888</c:v>
                </c:pt>
                <c:pt idx="64">
                  <c:v>42433.068055555559</c:v>
                </c:pt>
                <c:pt idx="65">
                  <c:v>42433.078472222223</c:v>
                </c:pt>
                <c:pt idx="66">
                  <c:v>42433.088888888888</c:v>
                </c:pt>
                <c:pt idx="67">
                  <c:v>42433.099305555559</c:v>
                </c:pt>
                <c:pt idx="68">
                  <c:v>42433.109722222223</c:v>
                </c:pt>
                <c:pt idx="69">
                  <c:v>42433.120138888888</c:v>
                </c:pt>
                <c:pt idx="70">
                  <c:v>42433.130555555559</c:v>
                </c:pt>
                <c:pt idx="71">
                  <c:v>42433.140972222223</c:v>
                </c:pt>
                <c:pt idx="72">
                  <c:v>42433.151388888888</c:v>
                </c:pt>
                <c:pt idx="73">
                  <c:v>42433.161805555559</c:v>
                </c:pt>
                <c:pt idx="74">
                  <c:v>42433.172222222223</c:v>
                </c:pt>
                <c:pt idx="75">
                  <c:v>42433.182638888888</c:v>
                </c:pt>
                <c:pt idx="76">
                  <c:v>42433.193055555559</c:v>
                </c:pt>
                <c:pt idx="77">
                  <c:v>42433.203472222223</c:v>
                </c:pt>
                <c:pt idx="78">
                  <c:v>42433.213888888888</c:v>
                </c:pt>
                <c:pt idx="79">
                  <c:v>42433.224305555559</c:v>
                </c:pt>
                <c:pt idx="80">
                  <c:v>42433.234722222223</c:v>
                </c:pt>
                <c:pt idx="81">
                  <c:v>42433.245138888888</c:v>
                </c:pt>
                <c:pt idx="82">
                  <c:v>42433.255555555559</c:v>
                </c:pt>
                <c:pt idx="83">
                  <c:v>42433.265972222223</c:v>
                </c:pt>
                <c:pt idx="84">
                  <c:v>42433.276388888888</c:v>
                </c:pt>
                <c:pt idx="85">
                  <c:v>42433.286805555559</c:v>
                </c:pt>
                <c:pt idx="86">
                  <c:v>42433.297222222223</c:v>
                </c:pt>
                <c:pt idx="87">
                  <c:v>42433.307638888888</c:v>
                </c:pt>
                <c:pt idx="88">
                  <c:v>42433.318055555559</c:v>
                </c:pt>
                <c:pt idx="89">
                  <c:v>42433.328472222223</c:v>
                </c:pt>
                <c:pt idx="90">
                  <c:v>42433.338888888888</c:v>
                </c:pt>
                <c:pt idx="91">
                  <c:v>42433.349305555559</c:v>
                </c:pt>
                <c:pt idx="92">
                  <c:v>42433.359722222223</c:v>
                </c:pt>
                <c:pt idx="93">
                  <c:v>42433.370138888888</c:v>
                </c:pt>
                <c:pt idx="94">
                  <c:v>42433.380555555559</c:v>
                </c:pt>
                <c:pt idx="95">
                  <c:v>42433.390972222223</c:v>
                </c:pt>
                <c:pt idx="96">
                  <c:v>42433.401388888888</c:v>
                </c:pt>
                <c:pt idx="97">
                  <c:v>42433.411805555559</c:v>
                </c:pt>
                <c:pt idx="98">
                  <c:v>42433.422222222223</c:v>
                </c:pt>
                <c:pt idx="99">
                  <c:v>42433.432638888888</c:v>
                </c:pt>
                <c:pt idx="100">
                  <c:v>42433.443055555559</c:v>
                </c:pt>
                <c:pt idx="101">
                  <c:v>42433.453472222223</c:v>
                </c:pt>
                <c:pt idx="102">
                  <c:v>42433.463888888888</c:v>
                </c:pt>
                <c:pt idx="103">
                  <c:v>42433.474305555559</c:v>
                </c:pt>
                <c:pt idx="104">
                  <c:v>42433.484722222223</c:v>
                </c:pt>
                <c:pt idx="105">
                  <c:v>42433.495138888888</c:v>
                </c:pt>
                <c:pt idx="106">
                  <c:v>42433.505555555559</c:v>
                </c:pt>
                <c:pt idx="107">
                  <c:v>42433.515972222223</c:v>
                </c:pt>
                <c:pt idx="108">
                  <c:v>42433.526388888888</c:v>
                </c:pt>
                <c:pt idx="109">
                  <c:v>42433.536805555559</c:v>
                </c:pt>
                <c:pt idx="110">
                  <c:v>42433.547222222223</c:v>
                </c:pt>
                <c:pt idx="111">
                  <c:v>42433.557638888888</c:v>
                </c:pt>
                <c:pt idx="112">
                  <c:v>42433.568055555559</c:v>
                </c:pt>
                <c:pt idx="113">
                  <c:v>42433.578472222223</c:v>
                </c:pt>
                <c:pt idx="114">
                  <c:v>42433.588888888888</c:v>
                </c:pt>
                <c:pt idx="115">
                  <c:v>42433.599305555559</c:v>
                </c:pt>
                <c:pt idx="116">
                  <c:v>42433.609722222223</c:v>
                </c:pt>
                <c:pt idx="117">
                  <c:v>42433.620138888888</c:v>
                </c:pt>
                <c:pt idx="118">
                  <c:v>42433.630555555559</c:v>
                </c:pt>
                <c:pt idx="119">
                  <c:v>42433.640972222223</c:v>
                </c:pt>
                <c:pt idx="120">
                  <c:v>42433.651388888888</c:v>
                </c:pt>
                <c:pt idx="121">
                  <c:v>42433.661805555559</c:v>
                </c:pt>
                <c:pt idx="122">
                  <c:v>42433.672222222223</c:v>
                </c:pt>
                <c:pt idx="123">
                  <c:v>42433.682638888888</c:v>
                </c:pt>
                <c:pt idx="124">
                  <c:v>42433.693055555559</c:v>
                </c:pt>
                <c:pt idx="125">
                  <c:v>42433.703472222223</c:v>
                </c:pt>
                <c:pt idx="126">
                  <c:v>42433.713888888888</c:v>
                </c:pt>
                <c:pt idx="127">
                  <c:v>42433.724305555559</c:v>
                </c:pt>
                <c:pt idx="128">
                  <c:v>42433.734722222223</c:v>
                </c:pt>
                <c:pt idx="129">
                  <c:v>42433.745138888888</c:v>
                </c:pt>
                <c:pt idx="130">
                  <c:v>42433.755555555559</c:v>
                </c:pt>
                <c:pt idx="131">
                  <c:v>42433.765972222223</c:v>
                </c:pt>
                <c:pt idx="132">
                  <c:v>42433.776388888888</c:v>
                </c:pt>
                <c:pt idx="133">
                  <c:v>42433.786805555559</c:v>
                </c:pt>
                <c:pt idx="134">
                  <c:v>42433.797222222223</c:v>
                </c:pt>
                <c:pt idx="135">
                  <c:v>42433.807638888888</c:v>
                </c:pt>
                <c:pt idx="136">
                  <c:v>42433.818055555559</c:v>
                </c:pt>
                <c:pt idx="137">
                  <c:v>42433.828472222223</c:v>
                </c:pt>
                <c:pt idx="138">
                  <c:v>42433.838888888888</c:v>
                </c:pt>
                <c:pt idx="139">
                  <c:v>42433.849305555559</c:v>
                </c:pt>
                <c:pt idx="140">
                  <c:v>42433.859722222223</c:v>
                </c:pt>
                <c:pt idx="141">
                  <c:v>42433.870138888888</c:v>
                </c:pt>
                <c:pt idx="142">
                  <c:v>42433.880555555559</c:v>
                </c:pt>
                <c:pt idx="143">
                  <c:v>42433.890972222223</c:v>
                </c:pt>
                <c:pt idx="144">
                  <c:v>42433.901388888888</c:v>
                </c:pt>
                <c:pt idx="145">
                  <c:v>42433.911805555559</c:v>
                </c:pt>
                <c:pt idx="146">
                  <c:v>42433.922222222223</c:v>
                </c:pt>
                <c:pt idx="147">
                  <c:v>42433.932638888888</c:v>
                </c:pt>
                <c:pt idx="148">
                  <c:v>42433.943055555559</c:v>
                </c:pt>
                <c:pt idx="149">
                  <c:v>42433.953472222223</c:v>
                </c:pt>
                <c:pt idx="150">
                  <c:v>42433.963888888888</c:v>
                </c:pt>
                <c:pt idx="151">
                  <c:v>42433.974305555559</c:v>
                </c:pt>
                <c:pt idx="152">
                  <c:v>42433.984722222223</c:v>
                </c:pt>
                <c:pt idx="153">
                  <c:v>42433.995138888888</c:v>
                </c:pt>
                <c:pt idx="154">
                  <c:v>42434.005555555559</c:v>
                </c:pt>
                <c:pt idx="155">
                  <c:v>42434.015972222223</c:v>
                </c:pt>
                <c:pt idx="156">
                  <c:v>42434.026388888888</c:v>
                </c:pt>
                <c:pt idx="157">
                  <c:v>42434.036805555559</c:v>
                </c:pt>
                <c:pt idx="158">
                  <c:v>42434.047222222223</c:v>
                </c:pt>
                <c:pt idx="159">
                  <c:v>42434.057638888888</c:v>
                </c:pt>
                <c:pt idx="160">
                  <c:v>42434.068055555559</c:v>
                </c:pt>
                <c:pt idx="161">
                  <c:v>42434.078472222223</c:v>
                </c:pt>
                <c:pt idx="162">
                  <c:v>42434.088888888888</c:v>
                </c:pt>
                <c:pt idx="163">
                  <c:v>42434.099305555559</c:v>
                </c:pt>
                <c:pt idx="164">
                  <c:v>42434.109722222223</c:v>
                </c:pt>
                <c:pt idx="165">
                  <c:v>42434.120138888888</c:v>
                </c:pt>
                <c:pt idx="166">
                  <c:v>42434.130555555559</c:v>
                </c:pt>
                <c:pt idx="167">
                  <c:v>42434.140972222223</c:v>
                </c:pt>
                <c:pt idx="168">
                  <c:v>42434.151388888888</c:v>
                </c:pt>
                <c:pt idx="169">
                  <c:v>42434.161805555559</c:v>
                </c:pt>
                <c:pt idx="170">
                  <c:v>42434.172222222223</c:v>
                </c:pt>
                <c:pt idx="171">
                  <c:v>42434.182638888888</c:v>
                </c:pt>
                <c:pt idx="172">
                  <c:v>42434.193055555559</c:v>
                </c:pt>
                <c:pt idx="173">
                  <c:v>42434.203472222223</c:v>
                </c:pt>
                <c:pt idx="174">
                  <c:v>42434.213888888888</c:v>
                </c:pt>
                <c:pt idx="175">
                  <c:v>42434.224305555559</c:v>
                </c:pt>
                <c:pt idx="176">
                  <c:v>42434.234722222223</c:v>
                </c:pt>
                <c:pt idx="177">
                  <c:v>42434.245138888888</c:v>
                </c:pt>
                <c:pt idx="178">
                  <c:v>42434.255555555559</c:v>
                </c:pt>
                <c:pt idx="179">
                  <c:v>42434.265972222223</c:v>
                </c:pt>
                <c:pt idx="180">
                  <c:v>42434.276388888888</c:v>
                </c:pt>
                <c:pt idx="181">
                  <c:v>42434.286805555559</c:v>
                </c:pt>
                <c:pt idx="182">
                  <c:v>42434.297222222223</c:v>
                </c:pt>
                <c:pt idx="183">
                  <c:v>42434.307638888888</c:v>
                </c:pt>
                <c:pt idx="184">
                  <c:v>42434.318055555559</c:v>
                </c:pt>
                <c:pt idx="185">
                  <c:v>42434.328472222223</c:v>
                </c:pt>
                <c:pt idx="186">
                  <c:v>42434.338888888888</c:v>
                </c:pt>
                <c:pt idx="187">
                  <c:v>42434.349305555559</c:v>
                </c:pt>
                <c:pt idx="188">
                  <c:v>42434.359722222223</c:v>
                </c:pt>
                <c:pt idx="189">
                  <c:v>42434.370138888888</c:v>
                </c:pt>
                <c:pt idx="190">
                  <c:v>42434.380555555559</c:v>
                </c:pt>
                <c:pt idx="191">
                  <c:v>42434.390972222223</c:v>
                </c:pt>
                <c:pt idx="192">
                  <c:v>42434.401388888888</c:v>
                </c:pt>
                <c:pt idx="193">
                  <c:v>42434.411805555559</c:v>
                </c:pt>
                <c:pt idx="194">
                  <c:v>42434.422222222223</c:v>
                </c:pt>
                <c:pt idx="195">
                  <c:v>42434.432638888888</c:v>
                </c:pt>
                <c:pt idx="196">
                  <c:v>42434.443055555559</c:v>
                </c:pt>
                <c:pt idx="197">
                  <c:v>42434.453472222223</c:v>
                </c:pt>
                <c:pt idx="198">
                  <c:v>42434.463888888888</c:v>
                </c:pt>
                <c:pt idx="199">
                  <c:v>42434.474305555559</c:v>
                </c:pt>
                <c:pt idx="200">
                  <c:v>42434.484722222223</c:v>
                </c:pt>
                <c:pt idx="201">
                  <c:v>42434.495138888888</c:v>
                </c:pt>
                <c:pt idx="202">
                  <c:v>42434.505555555559</c:v>
                </c:pt>
                <c:pt idx="203">
                  <c:v>42434.515972222223</c:v>
                </c:pt>
                <c:pt idx="204">
                  <c:v>42434.526388888888</c:v>
                </c:pt>
                <c:pt idx="205">
                  <c:v>42434.536805555559</c:v>
                </c:pt>
                <c:pt idx="206">
                  <c:v>42434.547222222223</c:v>
                </c:pt>
                <c:pt idx="207">
                  <c:v>42434.557638888888</c:v>
                </c:pt>
                <c:pt idx="208">
                  <c:v>42434.568055555559</c:v>
                </c:pt>
                <c:pt idx="209">
                  <c:v>42434.578472222223</c:v>
                </c:pt>
                <c:pt idx="210">
                  <c:v>42434.588888888888</c:v>
                </c:pt>
                <c:pt idx="211">
                  <c:v>42434.599305555559</c:v>
                </c:pt>
                <c:pt idx="212">
                  <c:v>42434.609722222223</c:v>
                </c:pt>
                <c:pt idx="213">
                  <c:v>42434.620138888888</c:v>
                </c:pt>
                <c:pt idx="214">
                  <c:v>42434.630555555559</c:v>
                </c:pt>
                <c:pt idx="215">
                  <c:v>42434.640972222223</c:v>
                </c:pt>
                <c:pt idx="216">
                  <c:v>42434.651388888888</c:v>
                </c:pt>
                <c:pt idx="217">
                  <c:v>42434.661805555559</c:v>
                </c:pt>
                <c:pt idx="218">
                  <c:v>42434.672222222223</c:v>
                </c:pt>
                <c:pt idx="219">
                  <c:v>42434.682638888888</c:v>
                </c:pt>
                <c:pt idx="220">
                  <c:v>42434.693055555559</c:v>
                </c:pt>
                <c:pt idx="221">
                  <c:v>42434.703472222223</c:v>
                </c:pt>
                <c:pt idx="222">
                  <c:v>42434.713888888888</c:v>
                </c:pt>
                <c:pt idx="223">
                  <c:v>42434.724305555559</c:v>
                </c:pt>
                <c:pt idx="224">
                  <c:v>42434.734722222223</c:v>
                </c:pt>
                <c:pt idx="225">
                  <c:v>42434.745138888888</c:v>
                </c:pt>
                <c:pt idx="226">
                  <c:v>42434.755555555559</c:v>
                </c:pt>
                <c:pt idx="227">
                  <c:v>42434.765972222223</c:v>
                </c:pt>
                <c:pt idx="228">
                  <c:v>42434.776388888888</c:v>
                </c:pt>
                <c:pt idx="229">
                  <c:v>42434.786805555559</c:v>
                </c:pt>
                <c:pt idx="230">
                  <c:v>42434.797222222223</c:v>
                </c:pt>
                <c:pt idx="231">
                  <c:v>42434.807638888888</c:v>
                </c:pt>
                <c:pt idx="232">
                  <c:v>42434.818055555559</c:v>
                </c:pt>
                <c:pt idx="233">
                  <c:v>42434.828472222223</c:v>
                </c:pt>
                <c:pt idx="234">
                  <c:v>42434.838888888888</c:v>
                </c:pt>
                <c:pt idx="235">
                  <c:v>42434.849305555559</c:v>
                </c:pt>
                <c:pt idx="236">
                  <c:v>42434.859722222223</c:v>
                </c:pt>
                <c:pt idx="237">
                  <c:v>42434.870138888888</c:v>
                </c:pt>
                <c:pt idx="238">
                  <c:v>42434.880555555559</c:v>
                </c:pt>
                <c:pt idx="239">
                  <c:v>42434.890972222223</c:v>
                </c:pt>
                <c:pt idx="240">
                  <c:v>42434.901388888888</c:v>
                </c:pt>
                <c:pt idx="241">
                  <c:v>42434.911805555559</c:v>
                </c:pt>
                <c:pt idx="242">
                  <c:v>42434.922222222223</c:v>
                </c:pt>
                <c:pt idx="243">
                  <c:v>42434.932638888888</c:v>
                </c:pt>
                <c:pt idx="244">
                  <c:v>42434.943055555559</c:v>
                </c:pt>
                <c:pt idx="245">
                  <c:v>42434.953472222223</c:v>
                </c:pt>
                <c:pt idx="246">
                  <c:v>42434.963888888888</c:v>
                </c:pt>
                <c:pt idx="247">
                  <c:v>42434.974305555559</c:v>
                </c:pt>
                <c:pt idx="248">
                  <c:v>42434.984722222223</c:v>
                </c:pt>
                <c:pt idx="249">
                  <c:v>42434.995138888888</c:v>
                </c:pt>
                <c:pt idx="250">
                  <c:v>42435.005555555559</c:v>
                </c:pt>
                <c:pt idx="251">
                  <c:v>42435.015972222223</c:v>
                </c:pt>
                <c:pt idx="252">
                  <c:v>42435.026388888888</c:v>
                </c:pt>
                <c:pt idx="253">
                  <c:v>42435.036805555559</c:v>
                </c:pt>
                <c:pt idx="254">
                  <c:v>42435.047222222223</c:v>
                </c:pt>
                <c:pt idx="255">
                  <c:v>42435.057638888888</c:v>
                </c:pt>
                <c:pt idx="256">
                  <c:v>42435.068055555559</c:v>
                </c:pt>
                <c:pt idx="257">
                  <c:v>42435.078472222223</c:v>
                </c:pt>
                <c:pt idx="258">
                  <c:v>42435.088888888888</c:v>
                </c:pt>
                <c:pt idx="259">
                  <c:v>42435.099305555559</c:v>
                </c:pt>
                <c:pt idx="260">
                  <c:v>42435.109722222223</c:v>
                </c:pt>
                <c:pt idx="261">
                  <c:v>42435.120138888888</c:v>
                </c:pt>
                <c:pt idx="262">
                  <c:v>42435.130555555559</c:v>
                </c:pt>
                <c:pt idx="263">
                  <c:v>42435.140972222223</c:v>
                </c:pt>
                <c:pt idx="264">
                  <c:v>42435.151388888888</c:v>
                </c:pt>
                <c:pt idx="265">
                  <c:v>42435.161805555559</c:v>
                </c:pt>
                <c:pt idx="266">
                  <c:v>42435.172222222223</c:v>
                </c:pt>
                <c:pt idx="267">
                  <c:v>42435.182638888888</c:v>
                </c:pt>
                <c:pt idx="268">
                  <c:v>42435.193055555559</c:v>
                </c:pt>
                <c:pt idx="269">
                  <c:v>42435.203472222223</c:v>
                </c:pt>
                <c:pt idx="270">
                  <c:v>42435.213888888888</c:v>
                </c:pt>
                <c:pt idx="271">
                  <c:v>42435.224305555559</c:v>
                </c:pt>
                <c:pt idx="272">
                  <c:v>42435.234722222223</c:v>
                </c:pt>
                <c:pt idx="273">
                  <c:v>42435.245138888888</c:v>
                </c:pt>
                <c:pt idx="274">
                  <c:v>42435.255555555559</c:v>
                </c:pt>
                <c:pt idx="275">
                  <c:v>42435.265972222223</c:v>
                </c:pt>
                <c:pt idx="276">
                  <c:v>42435.276388888888</c:v>
                </c:pt>
                <c:pt idx="277">
                  <c:v>42435.286805555559</c:v>
                </c:pt>
                <c:pt idx="278">
                  <c:v>42435.297222222223</c:v>
                </c:pt>
                <c:pt idx="279">
                  <c:v>42435.307638888888</c:v>
                </c:pt>
                <c:pt idx="280">
                  <c:v>42435.318055555559</c:v>
                </c:pt>
                <c:pt idx="281">
                  <c:v>42435.328472222223</c:v>
                </c:pt>
                <c:pt idx="282">
                  <c:v>42435.338888888888</c:v>
                </c:pt>
                <c:pt idx="283">
                  <c:v>42435.349305555559</c:v>
                </c:pt>
                <c:pt idx="284">
                  <c:v>42435.359722222223</c:v>
                </c:pt>
                <c:pt idx="285">
                  <c:v>42435.370138888888</c:v>
                </c:pt>
                <c:pt idx="286">
                  <c:v>42435.380555555559</c:v>
                </c:pt>
                <c:pt idx="287">
                  <c:v>42435.390972222223</c:v>
                </c:pt>
                <c:pt idx="288">
                  <c:v>42435.401388888888</c:v>
                </c:pt>
                <c:pt idx="289">
                  <c:v>42435.411805555559</c:v>
                </c:pt>
                <c:pt idx="290">
                  <c:v>42435.422222222223</c:v>
                </c:pt>
                <c:pt idx="291">
                  <c:v>42435.432638888888</c:v>
                </c:pt>
                <c:pt idx="292">
                  <c:v>42435.443055555559</c:v>
                </c:pt>
                <c:pt idx="293">
                  <c:v>42435.453472222223</c:v>
                </c:pt>
                <c:pt idx="294">
                  <c:v>42435.463888888888</c:v>
                </c:pt>
                <c:pt idx="295">
                  <c:v>42435.474305555559</c:v>
                </c:pt>
                <c:pt idx="296">
                  <c:v>42435.484722222223</c:v>
                </c:pt>
                <c:pt idx="297">
                  <c:v>42435.495138888888</c:v>
                </c:pt>
                <c:pt idx="298">
                  <c:v>42435.505555555559</c:v>
                </c:pt>
                <c:pt idx="299">
                  <c:v>42435.515972222223</c:v>
                </c:pt>
                <c:pt idx="300">
                  <c:v>42435.526388888888</c:v>
                </c:pt>
                <c:pt idx="301">
                  <c:v>42435.536805555559</c:v>
                </c:pt>
                <c:pt idx="302">
                  <c:v>42435.547222222223</c:v>
                </c:pt>
                <c:pt idx="303">
                  <c:v>42435.557638888888</c:v>
                </c:pt>
                <c:pt idx="304">
                  <c:v>42435.568055555559</c:v>
                </c:pt>
                <c:pt idx="305">
                  <c:v>42435.578472222223</c:v>
                </c:pt>
                <c:pt idx="306">
                  <c:v>42435.588888888888</c:v>
                </c:pt>
                <c:pt idx="307">
                  <c:v>42435.599305555559</c:v>
                </c:pt>
                <c:pt idx="308">
                  <c:v>42435.609722222223</c:v>
                </c:pt>
                <c:pt idx="309">
                  <c:v>42435.620138888888</c:v>
                </c:pt>
                <c:pt idx="310">
                  <c:v>42435.630555555559</c:v>
                </c:pt>
                <c:pt idx="311">
                  <c:v>42435.640972222223</c:v>
                </c:pt>
                <c:pt idx="312">
                  <c:v>42435.651388888888</c:v>
                </c:pt>
                <c:pt idx="313">
                  <c:v>42435.661805555559</c:v>
                </c:pt>
                <c:pt idx="314">
                  <c:v>42435.672222222223</c:v>
                </c:pt>
                <c:pt idx="315">
                  <c:v>42435.682638888888</c:v>
                </c:pt>
                <c:pt idx="316">
                  <c:v>42435.693055555559</c:v>
                </c:pt>
                <c:pt idx="317">
                  <c:v>42435.703472222223</c:v>
                </c:pt>
                <c:pt idx="318">
                  <c:v>42435.713888888888</c:v>
                </c:pt>
                <c:pt idx="319">
                  <c:v>42435.724305555559</c:v>
                </c:pt>
                <c:pt idx="320">
                  <c:v>42435.734722222223</c:v>
                </c:pt>
                <c:pt idx="321">
                  <c:v>42435.745138888888</c:v>
                </c:pt>
                <c:pt idx="322">
                  <c:v>42435.755555555559</c:v>
                </c:pt>
                <c:pt idx="323">
                  <c:v>42435.765972222223</c:v>
                </c:pt>
                <c:pt idx="324">
                  <c:v>42435.776388888888</c:v>
                </c:pt>
                <c:pt idx="325">
                  <c:v>42435.786805555559</c:v>
                </c:pt>
                <c:pt idx="326">
                  <c:v>42435.797222222223</c:v>
                </c:pt>
                <c:pt idx="327">
                  <c:v>42435.807638888888</c:v>
                </c:pt>
                <c:pt idx="328">
                  <c:v>42435.818055555559</c:v>
                </c:pt>
                <c:pt idx="329">
                  <c:v>42435.828472222223</c:v>
                </c:pt>
                <c:pt idx="330">
                  <c:v>42435.838888888888</c:v>
                </c:pt>
                <c:pt idx="331">
                  <c:v>42435.849305555559</c:v>
                </c:pt>
                <c:pt idx="332">
                  <c:v>42435.859722222223</c:v>
                </c:pt>
                <c:pt idx="333">
                  <c:v>42435.870138888888</c:v>
                </c:pt>
                <c:pt idx="334">
                  <c:v>42435.880555555559</c:v>
                </c:pt>
                <c:pt idx="335">
                  <c:v>42435.890972222223</c:v>
                </c:pt>
                <c:pt idx="336">
                  <c:v>42435.901388888888</c:v>
                </c:pt>
                <c:pt idx="337">
                  <c:v>42435.911805555559</c:v>
                </c:pt>
                <c:pt idx="338">
                  <c:v>42435.922222222223</c:v>
                </c:pt>
                <c:pt idx="339">
                  <c:v>42435.932638888888</c:v>
                </c:pt>
                <c:pt idx="340">
                  <c:v>42435.943055555559</c:v>
                </c:pt>
                <c:pt idx="341">
                  <c:v>42435.953472222223</c:v>
                </c:pt>
                <c:pt idx="342">
                  <c:v>42435.963888888888</c:v>
                </c:pt>
                <c:pt idx="343">
                  <c:v>42435.974305555559</c:v>
                </c:pt>
                <c:pt idx="344">
                  <c:v>42435.984722222223</c:v>
                </c:pt>
                <c:pt idx="345">
                  <c:v>42435.995138888888</c:v>
                </c:pt>
                <c:pt idx="346">
                  <c:v>42436.005555555559</c:v>
                </c:pt>
                <c:pt idx="347">
                  <c:v>42436.015972222223</c:v>
                </c:pt>
                <c:pt idx="348">
                  <c:v>42436.026388888888</c:v>
                </c:pt>
                <c:pt idx="349">
                  <c:v>42436.036805555559</c:v>
                </c:pt>
                <c:pt idx="350">
                  <c:v>42436.047222222223</c:v>
                </c:pt>
                <c:pt idx="351">
                  <c:v>42436.057638888888</c:v>
                </c:pt>
                <c:pt idx="352">
                  <c:v>42436.068055555559</c:v>
                </c:pt>
                <c:pt idx="353">
                  <c:v>42436.078472222223</c:v>
                </c:pt>
                <c:pt idx="354">
                  <c:v>42436.088888888888</c:v>
                </c:pt>
                <c:pt idx="355">
                  <c:v>42436.099305555559</c:v>
                </c:pt>
                <c:pt idx="356">
                  <c:v>42436.109722222223</c:v>
                </c:pt>
                <c:pt idx="357">
                  <c:v>42436.120138888888</c:v>
                </c:pt>
                <c:pt idx="358">
                  <c:v>42436.130555555559</c:v>
                </c:pt>
                <c:pt idx="359">
                  <c:v>42436.140972222223</c:v>
                </c:pt>
                <c:pt idx="360">
                  <c:v>42436.151388888888</c:v>
                </c:pt>
                <c:pt idx="361">
                  <c:v>42436.161805555559</c:v>
                </c:pt>
                <c:pt idx="362">
                  <c:v>42436.172222222223</c:v>
                </c:pt>
                <c:pt idx="363">
                  <c:v>42436.182638888888</c:v>
                </c:pt>
                <c:pt idx="364">
                  <c:v>42436.193055555559</c:v>
                </c:pt>
                <c:pt idx="365">
                  <c:v>42436.203472222223</c:v>
                </c:pt>
                <c:pt idx="366">
                  <c:v>42436.213888888888</c:v>
                </c:pt>
                <c:pt idx="367">
                  <c:v>42436.224305555559</c:v>
                </c:pt>
                <c:pt idx="368">
                  <c:v>42436.234722222223</c:v>
                </c:pt>
                <c:pt idx="369">
                  <c:v>42436.245138888888</c:v>
                </c:pt>
                <c:pt idx="370">
                  <c:v>42436.255555555559</c:v>
                </c:pt>
                <c:pt idx="371">
                  <c:v>42436.265972222223</c:v>
                </c:pt>
                <c:pt idx="372">
                  <c:v>42436.276388888888</c:v>
                </c:pt>
                <c:pt idx="373">
                  <c:v>42436.286805555559</c:v>
                </c:pt>
                <c:pt idx="374">
                  <c:v>42436.297222222223</c:v>
                </c:pt>
                <c:pt idx="375">
                  <c:v>42436.307638888888</c:v>
                </c:pt>
                <c:pt idx="376">
                  <c:v>42436.318055555559</c:v>
                </c:pt>
                <c:pt idx="377">
                  <c:v>42436.328472222223</c:v>
                </c:pt>
                <c:pt idx="378">
                  <c:v>42436.338888888888</c:v>
                </c:pt>
                <c:pt idx="379">
                  <c:v>42436.349305555559</c:v>
                </c:pt>
                <c:pt idx="380">
                  <c:v>42436.359722222223</c:v>
                </c:pt>
                <c:pt idx="381">
                  <c:v>42436.370138888888</c:v>
                </c:pt>
                <c:pt idx="382">
                  <c:v>42436.380555555559</c:v>
                </c:pt>
                <c:pt idx="383">
                  <c:v>42436.390972222223</c:v>
                </c:pt>
                <c:pt idx="384">
                  <c:v>42436.401388888888</c:v>
                </c:pt>
                <c:pt idx="385">
                  <c:v>42436.411805555559</c:v>
                </c:pt>
                <c:pt idx="386">
                  <c:v>42436.422222222223</c:v>
                </c:pt>
                <c:pt idx="387">
                  <c:v>42436.432638888888</c:v>
                </c:pt>
                <c:pt idx="388">
                  <c:v>42436.443055555559</c:v>
                </c:pt>
                <c:pt idx="389">
                  <c:v>42436.453472222223</c:v>
                </c:pt>
                <c:pt idx="390">
                  <c:v>42436.463888888888</c:v>
                </c:pt>
                <c:pt idx="391">
                  <c:v>42436.474305555559</c:v>
                </c:pt>
                <c:pt idx="392">
                  <c:v>42436.484722222223</c:v>
                </c:pt>
                <c:pt idx="393">
                  <c:v>42436.495138888888</c:v>
                </c:pt>
                <c:pt idx="394">
                  <c:v>42436.505555555559</c:v>
                </c:pt>
                <c:pt idx="395">
                  <c:v>42436.515972222223</c:v>
                </c:pt>
                <c:pt idx="396">
                  <c:v>42436.526388888888</c:v>
                </c:pt>
                <c:pt idx="397">
                  <c:v>42436.536805555559</c:v>
                </c:pt>
                <c:pt idx="398">
                  <c:v>42436.547222222223</c:v>
                </c:pt>
                <c:pt idx="399">
                  <c:v>42436.557638888888</c:v>
                </c:pt>
                <c:pt idx="400">
                  <c:v>42436.568055555559</c:v>
                </c:pt>
                <c:pt idx="401">
                  <c:v>42436.578472222223</c:v>
                </c:pt>
                <c:pt idx="402">
                  <c:v>42436.588888888888</c:v>
                </c:pt>
                <c:pt idx="403">
                  <c:v>42436.599305555559</c:v>
                </c:pt>
                <c:pt idx="404">
                  <c:v>42436.609722222223</c:v>
                </c:pt>
                <c:pt idx="405">
                  <c:v>42436.620138888888</c:v>
                </c:pt>
                <c:pt idx="406">
                  <c:v>42436.630555555559</c:v>
                </c:pt>
                <c:pt idx="407">
                  <c:v>42436.640972222223</c:v>
                </c:pt>
                <c:pt idx="408">
                  <c:v>42436.651388888888</c:v>
                </c:pt>
                <c:pt idx="409">
                  <c:v>42436.661805555559</c:v>
                </c:pt>
                <c:pt idx="410">
                  <c:v>42436.672222222223</c:v>
                </c:pt>
                <c:pt idx="411">
                  <c:v>42436.682638888888</c:v>
                </c:pt>
                <c:pt idx="412">
                  <c:v>42436.693055555559</c:v>
                </c:pt>
                <c:pt idx="413">
                  <c:v>42436.703472222223</c:v>
                </c:pt>
                <c:pt idx="414">
                  <c:v>42436.713888888888</c:v>
                </c:pt>
                <c:pt idx="415">
                  <c:v>42436.724305555559</c:v>
                </c:pt>
                <c:pt idx="416">
                  <c:v>42436.734722222223</c:v>
                </c:pt>
                <c:pt idx="417">
                  <c:v>42436.745138888888</c:v>
                </c:pt>
                <c:pt idx="418">
                  <c:v>42436.755555555559</c:v>
                </c:pt>
                <c:pt idx="419">
                  <c:v>42436.765972222223</c:v>
                </c:pt>
                <c:pt idx="420">
                  <c:v>42436.776388888888</c:v>
                </c:pt>
                <c:pt idx="421">
                  <c:v>42436.786805555559</c:v>
                </c:pt>
                <c:pt idx="422">
                  <c:v>42436.797222222223</c:v>
                </c:pt>
                <c:pt idx="423">
                  <c:v>42436.807638888888</c:v>
                </c:pt>
                <c:pt idx="424">
                  <c:v>42436.818055555559</c:v>
                </c:pt>
                <c:pt idx="425">
                  <c:v>42436.828472222223</c:v>
                </c:pt>
                <c:pt idx="426">
                  <c:v>42436.838888888888</c:v>
                </c:pt>
                <c:pt idx="427">
                  <c:v>42436.849305555559</c:v>
                </c:pt>
                <c:pt idx="428">
                  <c:v>42436.859722222223</c:v>
                </c:pt>
                <c:pt idx="429">
                  <c:v>42436.870138888888</c:v>
                </c:pt>
                <c:pt idx="430">
                  <c:v>42436.880555555559</c:v>
                </c:pt>
                <c:pt idx="431">
                  <c:v>42436.890972222223</c:v>
                </c:pt>
                <c:pt idx="432">
                  <c:v>42436.901388888888</c:v>
                </c:pt>
                <c:pt idx="433">
                  <c:v>42436.911805555559</c:v>
                </c:pt>
                <c:pt idx="434">
                  <c:v>42436.922222222223</c:v>
                </c:pt>
                <c:pt idx="435">
                  <c:v>42436.932638888888</c:v>
                </c:pt>
                <c:pt idx="436">
                  <c:v>42436.943055555559</c:v>
                </c:pt>
                <c:pt idx="437">
                  <c:v>42436.953472222223</c:v>
                </c:pt>
                <c:pt idx="438">
                  <c:v>42436.963888888888</c:v>
                </c:pt>
                <c:pt idx="439">
                  <c:v>42436.974305555559</c:v>
                </c:pt>
                <c:pt idx="440">
                  <c:v>42436.984722222223</c:v>
                </c:pt>
                <c:pt idx="441">
                  <c:v>42436.995138888888</c:v>
                </c:pt>
                <c:pt idx="442">
                  <c:v>42437.005555555559</c:v>
                </c:pt>
                <c:pt idx="443">
                  <c:v>42437.015972222223</c:v>
                </c:pt>
                <c:pt idx="444">
                  <c:v>42437.026388888888</c:v>
                </c:pt>
                <c:pt idx="445">
                  <c:v>42437.036805555559</c:v>
                </c:pt>
                <c:pt idx="446">
                  <c:v>42437.047222222223</c:v>
                </c:pt>
                <c:pt idx="447">
                  <c:v>42437.057638888888</c:v>
                </c:pt>
                <c:pt idx="448">
                  <c:v>42437.068055555559</c:v>
                </c:pt>
                <c:pt idx="449">
                  <c:v>42437.078472222223</c:v>
                </c:pt>
                <c:pt idx="450">
                  <c:v>42437.088888888888</c:v>
                </c:pt>
                <c:pt idx="451">
                  <c:v>42437.099305555559</c:v>
                </c:pt>
                <c:pt idx="452">
                  <c:v>42437.109722222223</c:v>
                </c:pt>
                <c:pt idx="453">
                  <c:v>42437.120138888888</c:v>
                </c:pt>
                <c:pt idx="454">
                  <c:v>42437.130555555559</c:v>
                </c:pt>
                <c:pt idx="455">
                  <c:v>42437.140972222223</c:v>
                </c:pt>
                <c:pt idx="456">
                  <c:v>42437.151388888888</c:v>
                </c:pt>
                <c:pt idx="457">
                  <c:v>42437.161805555559</c:v>
                </c:pt>
                <c:pt idx="458">
                  <c:v>42437.172222222223</c:v>
                </c:pt>
                <c:pt idx="459">
                  <c:v>42437.182638888888</c:v>
                </c:pt>
                <c:pt idx="460">
                  <c:v>42437.193055555559</c:v>
                </c:pt>
                <c:pt idx="461">
                  <c:v>42437.203472222223</c:v>
                </c:pt>
                <c:pt idx="462">
                  <c:v>42437.213888888888</c:v>
                </c:pt>
                <c:pt idx="463">
                  <c:v>42437.224305555559</c:v>
                </c:pt>
                <c:pt idx="464">
                  <c:v>42437.234722222223</c:v>
                </c:pt>
                <c:pt idx="465">
                  <c:v>42437.245138888888</c:v>
                </c:pt>
                <c:pt idx="466">
                  <c:v>42437.255555555559</c:v>
                </c:pt>
                <c:pt idx="467">
                  <c:v>42437.265972222223</c:v>
                </c:pt>
                <c:pt idx="468">
                  <c:v>42437.276388888888</c:v>
                </c:pt>
                <c:pt idx="469">
                  <c:v>42437.286805555559</c:v>
                </c:pt>
                <c:pt idx="470">
                  <c:v>42437.297222222223</c:v>
                </c:pt>
                <c:pt idx="471">
                  <c:v>42437.307638888888</c:v>
                </c:pt>
                <c:pt idx="472">
                  <c:v>42437.318055555559</c:v>
                </c:pt>
                <c:pt idx="473">
                  <c:v>42437.328472222223</c:v>
                </c:pt>
                <c:pt idx="474">
                  <c:v>42437.338888888888</c:v>
                </c:pt>
                <c:pt idx="475">
                  <c:v>42437.349305555559</c:v>
                </c:pt>
                <c:pt idx="476">
                  <c:v>42437.359722222223</c:v>
                </c:pt>
                <c:pt idx="477">
                  <c:v>42437.370138888888</c:v>
                </c:pt>
                <c:pt idx="478">
                  <c:v>42437.380555555559</c:v>
                </c:pt>
                <c:pt idx="479">
                  <c:v>42437.390972222223</c:v>
                </c:pt>
                <c:pt idx="480">
                  <c:v>42437.401388888888</c:v>
                </c:pt>
                <c:pt idx="481">
                  <c:v>42437.411805555559</c:v>
                </c:pt>
                <c:pt idx="482">
                  <c:v>42437.422222222223</c:v>
                </c:pt>
                <c:pt idx="483">
                  <c:v>42437.432638888888</c:v>
                </c:pt>
                <c:pt idx="484">
                  <c:v>42437.443055555559</c:v>
                </c:pt>
                <c:pt idx="485">
                  <c:v>42437.453472222223</c:v>
                </c:pt>
                <c:pt idx="486">
                  <c:v>42437.463888888888</c:v>
                </c:pt>
                <c:pt idx="487">
                  <c:v>42437.474305555559</c:v>
                </c:pt>
                <c:pt idx="488">
                  <c:v>42437.484722222223</c:v>
                </c:pt>
                <c:pt idx="489">
                  <c:v>42437.495138888888</c:v>
                </c:pt>
                <c:pt idx="490">
                  <c:v>42437.505555555559</c:v>
                </c:pt>
                <c:pt idx="491">
                  <c:v>42437.515972222223</c:v>
                </c:pt>
                <c:pt idx="492">
                  <c:v>42437.526388888888</c:v>
                </c:pt>
                <c:pt idx="493">
                  <c:v>42437.536805555559</c:v>
                </c:pt>
                <c:pt idx="494">
                  <c:v>42437.547222222223</c:v>
                </c:pt>
                <c:pt idx="495">
                  <c:v>42437.557638888888</c:v>
                </c:pt>
                <c:pt idx="496">
                  <c:v>42437.568055555559</c:v>
                </c:pt>
                <c:pt idx="497">
                  <c:v>42437.578472222223</c:v>
                </c:pt>
                <c:pt idx="498">
                  <c:v>42437.588888888888</c:v>
                </c:pt>
                <c:pt idx="499">
                  <c:v>42437.599305555559</c:v>
                </c:pt>
                <c:pt idx="500">
                  <c:v>42437.609722222223</c:v>
                </c:pt>
                <c:pt idx="501">
                  <c:v>42437.620138888888</c:v>
                </c:pt>
                <c:pt idx="502">
                  <c:v>42437.630555555559</c:v>
                </c:pt>
                <c:pt idx="503">
                  <c:v>42437.640972222223</c:v>
                </c:pt>
                <c:pt idx="504">
                  <c:v>42437.651388888888</c:v>
                </c:pt>
                <c:pt idx="505">
                  <c:v>42437.661805555559</c:v>
                </c:pt>
                <c:pt idx="506">
                  <c:v>42437.672222222223</c:v>
                </c:pt>
                <c:pt idx="507">
                  <c:v>42437.682638888888</c:v>
                </c:pt>
                <c:pt idx="508">
                  <c:v>42437.693055555559</c:v>
                </c:pt>
                <c:pt idx="509">
                  <c:v>42437.703472222223</c:v>
                </c:pt>
                <c:pt idx="510">
                  <c:v>42437.713888888888</c:v>
                </c:pt>
                <c:pt idx="511">
                  <c:v>42437.724305555559</c:v>
                </c:pt>
                <c:pt idx="512">
                  <c:v>42437.734722222223</c:v>
                </c:pt>
                <c:pt idx="513">
                  <c:v>42437.745138888888</c:v>
                </c:pt>
                <c:pt idx="514">
                  <c:v>42437.755555555559</c:v>
                </c:pt>
                <c:pt idx="515">
                  <c:v>42437.765972222223</c:v>
                </c:pt>
                <c:pt idx="516">
                  <c:v>42437.776388888888</c:v>
                </c:pt>
                <c:pt idx="517">
                  <c:v>42437.786805555559</c:v>
                </c:pt>
                <c:pt idx="518">
                  <c:v>42437.797222222223</c:v>
                </c:pt>
                <c:pt idx="519">
                  <c:v>42437.807638888888</c:v>
                </c:pt>
                <c:pt idx="520">
                  <c:v>42437.818055555559</c:v>
                </c:pt>
                <c:pt idx="521">
                  <c:v>42437.828472222223</c:v>
                </c:pt>
                <c:pt idx="522">
                  <c:v>42437.838888888888</c:v>
                </c:pt>
                <c:pt idx="523">
                  <c:v>42437.849305555559</c:v>
                </c:pt>
                <c:pt idx="524">
                  <c:v>42437.859722222223</c:v>
                </c:pt>
                <c:pt idx="525">
                  <c:v>42437.870138888888</c:v>
                </c:pt>
                <c:pt idx="526">
                  <c:v>42437.880555555559</c:v>
                </c:pt>
                <c:pt idx="527">
                  <c:v>42437.890972222223</c:v>
                </c:pt>
                <c:pt idx="528">
                  <c:v>42437.901388888888</c:v>
                </c:pt>
                <c:pt idx="529">
                  <c:v>42437.911805555559</c:v>
                </c:pt>
                <c:pt idx="530">
                  <c:v>42437.922222222223</c:v>
                </c:pt>
                <c:pt idx="531">
                  <c:v>42437.932638888888</c:v>
                </c:pt>
                <c:pt idx="532">
                  <c:v>42437.943055555559</c:v>
                </c:pt>
                <c:pt idx="533">
                  <c:v>42437.953472222223</c:v>
                </c:pt>
                <c:pt idx="534">
                  <c:v>42437.963888888888</c:v>
                </c:pt>
                <c:pt idx="535">
                  <c:v>42437.974305555559</c:v>
                </c:pt>
                <c:pt idx="536">
                  <c:v>42437.984722222223</c:v>
                </c:pt>
                <c:pt idx="537">
                  <c:v>42437.995138888888</c:v>
                </c:pt>
                <c:pt idx="538">
                  <c:v>42438.005555555559</c:v>
                </c:pt>
                <c:pt idx="539">
                  <c:v>42438.015972222223</c:v>
                </c:pt>
                <c:pt idx="540">
                  <c:v>42438.026388888888</c:v>
                </c:pt>
                <c:pt idx="541">
                  <c:v>42438.036805555559</c:v>
                </c:pt>
                <c:pt idx="542">
                  <c:v>42438.047222222223</c:v>
                </c:pt>
                <c:pt idx="543">
                  <c:v>42438.057638888888</c:v>
                </c:pt>
                <c:pt idx="544">
                  <c:v>42438.068055555559</c:v>
                </c:pt>
                <c:pt idx="545">
                  <c:v>42438.078472222223</c:v>
                </c:pt>
                <c:pt idx="546">
                  <c:v>42438.088888888888</c:v>
                </c:pt>
                <c:pt idx="547">
                  <c:v>42438.099305555559</c:v>
                </c:pt>
                <c:pt idx="548">
                  <c:v>42438.109722222223</c:v>
                </c:pt>
                <c:pt idx="549">
                  <c:v>42438.120138888888</c:v>
                </c:pt>
                <c:pt idx="550">
                  <c:v>42438.130555555559</c:v>
                </c:pt>
                <c:pt idx="551">
                  <c:v>42438.140972222223</c:v>
                </c:pt>
                <c:pt idx="552">
                  <c:v>42438.151388888888</c:v>
                </c:pt>
                <c:pt idx="553">
                  <c:v>42438.161805555559</c:v>
                </c:pt>
                <c:pt idx="554">
                  <c:v>42438.172222222223</c:v>
                </c:pt>
                <c:pt idx="555">
                  <c:v>42438.182638888888</c:v>
                </c:pt>
                <c:pt idx="556">
                  <c:v>42438.193055555559</c:v>
                </c:pt>
                <c:pt idx="557">
                  <c:v>42438.203472222223</c:v>
                </c:pt>
                <c:pt idx="558">
                  <c:v>42438.213888888888</c:v>
                </c:pt>
                <c:pt idx="559">
                  <c:v>42438.224305555559</c:v>
                </c:pt>
                <c:pt idx="560">
                  <c:v>42438.234722222223</c:v>
                </c:pt>
                <c:pt idx="561">
                  <c:v>42438.245138888888</c:v>
                </c:pt>
                <c:pt idx="562">
                  <c:v>42438.255555555559</c:v>
                </c:pt>
                <c:pt idx="563">
                  <c:v>42438.265972222223</c:v>
                </c:pt>
                <c:pt idx="564">
                  <c:v>42438.276388888888</c:v>
                </c:pt>
                <c:pt idx="565">
                  <c:v>42438.286805555559</c:v>
                </c:pt>
                <c:pt idx="566">
                  <c:v>42438.297222222223</c:v>
                </c:pt>
                <c:pt idx="567">
                  <c:v>42438.307638888888</c:v>
                </c:pt>
                <c:pt idx="568">
                  <c:v>42438.318055555559</c:v>
                </c:pt>
                <c:pt idx="569">
                  <c:v>42438.328472222223</c:v>
                </c:pt>
                <c:pt idx="570">
                  <c:v>42438.338888888888</c:v>
                </c:pt>
                <c:pt idx="571">
                  <c:v>42438.349305555559</c:v>
                </c:pt>
                <c:pt idx="572">
                  <c:v>42438.359722222223</c:v>
                </c:pt>
                <c:pt idx="573">
                  <c:v>42438.370138888888</c:v>
                </c:pt>
                <c:pt idx="574">
                  <c:v>42438.380555555559</c:v>
                </c:pt>
                <c:pt idx="575">
                  <c:v>42438.390972222223</c:v>
                </c:pt>
                <c:pt idx="576">
                  <c:v>42438.401388888888</c:v>
                </c:pt>
                <c:pt idx="577">
                  <c:v>42438.411805555559</c:v>
                </c:pt>
                <c:pt idx="578">
                  <c:v>42438.422222222223</c:v>
                </c:pt>
                <c:pt idx="579">
                  <c:v>42438.432638888888</c:v>
                </c:pt>
                <c:pt idx="580">
                  <c:v>42438.443055555559</c:v>
                </c:pt>
                <c:pt idx="581">
                  <c:v>42438.453472222223</c:v>
                </c:pt>
                <c:pt idx="582">
                  <c:v>42438.463888888888</c:v>
                </c:pt>
                <c:pt idx="583">
                  <c:v>42438.474305555559</c:v>
                </c:pt>
                <c:pt idx="584">
                  <c:v>42438.484722222223</c:v>
                </c:pt>
                <c:pt idx="585">
                  <c:v>42438.495138888888</c:v>
                </c:pt>
                <c:pt idx="586">
                  <c:v>42438.505555555559</c:v>
                </c:pt>
                <c:pt idx="587">
                  <c:v>42438.515972222223</c:v>
                </c:pt>
                <c:pt idx="588">
                  <c:v>42438.526388888888</c:v>
                </c:pt>
                <c:pt idx="589">
                  <c:v>42438.536805555559</c:v>
                </c:pt>
                <c:pt idx="590">
                  <c:v>42438.547222222223</c:v>
                </c:pt>
                <c:pt idx="591">
                  <c:v>42438.557638888888</c:v>
                </c:pt>
                <c:pt idx="592">
                  <c:v>42438.568055555559</c:v>
                </c:pt>
                <c:pt idx="593">
                  <c:v>42438.578472222223</c:v>
                </c:pt>
                <c:pt idx="594">
                  <c:v>42438.588888888888</c:v>
                </c:pt>
                <c:pt idx="595">
                  <c:v>42438.599305555559</c:v>
                </c:pt>
                <c:pt idx="596">
                  <c:v>42438.609722222223</c:v>
                </c:pt>
                <c:pt idx="597">
                  <c:v>42438.620138888888</c:v>
                </c:pt>
                <c:pt idx="598">
                  <c:v>42438.630555555559</c:v>
                </c:pt>
                <c:pt idx="599">
                  <c:v>42438.640972222223</c:v>
                </c:pt>
                <c:pt idx="600">
                  <c:v>42438.651388888888</c:v>
                </c:pt>
                <c:pt idx="601">
                  <c:v>42438.661805555559</c:v>
                </c:pt>
                <c:pt idx="602">
                  <c:v>42438.672222222223</c:v>
                </c:pt>
                <c:pt idx="603">
                  <c:v>42438.682638888888</c:v>
                </c:pt>
                <c:pt idx="604">
                  <c:v>42438.693055555559</c:v>
                </c:pt>
                <c:pt idx="605">
                  <c:v>42438.703472222223</c:v>
                </c:pt>
                <c:pt idx="606">
                  <c:v>42438.713888888888</c:v>
                </c:pt>
                <c:pt idx="607">
                  <c:v>42438.724305555559</c:v>
                </c:pt>
                <c:pt idx="608">
                  <c:v>42438.734722222223</c:v>
                </c:pt>
                <c:pt idx="609">
                  <c:v>42438.745138888888</c:v>
                </c:pt>
                <c:pt idx="610">
                  <c:v>42438.755555555559</c:v>
                </c:pt>
                <c:pt idx="611">
                  <c:v>42438.765972222223</c:v>
                </c:pt>
                <c:pt idx="612">
                  <c:v>42438.776388888888</c:v>
                </c:pt>
                <c:pt idx="613">
                  <c:v>42438.786805555559</c:v>
                </c:pt>
                <c:pt idx="614">
                  <c:v>42438.797222222223</c:v>
                </c:pt>
                <c:pt idx="615">
                  <c:v>42438.807638888888</c:v>
                </c:pt>
                <c:pt idx="616">
                  <c:v>42438.818055555559</c:v>
                </c:pt>
                <c:pt idx="617">
                  <c:v>42438.828472222223</c:v>
                </c:pt>
                <c:pt idx="618">
                  <c:v>42438.838888888888</c:v>
                </c:pt>
                <c:pt idx="619">
                  <c:v>42438.849305555559</c:v>
                </c:pt>
                <c:pt idx="620">
                  <c:v>42438.859722222223</c:v>
                </c:pt>
                <c:pt idx="621">
                  <c:v>42438.870138888888</c:v>
                </c:pt>
                <c:pt idx="622">
                  <c:v>42438.880555555559</c:v>
                </c:pt>
                <c:pt idx="623">
                  <c:v>42438.890972222223</c:v>
                </c:pt>
                <c:pt idx="624">
                  <c:v>42438.901388888888</c:v>
                </c:pt>
                <c:pt idx="625">
                  <c:v>42438.911805555559</c:v>
                </c:pt>
                <c:pt idx="626">
                  <c:v>42438.922222222223</c:v>
                </c:pt>
                <c:pt idx="627">
                  <c:v>42438.932638888888</c:v>
                </c:pt>
                <c:pt idx="628">
                  <c:v>42438.943055555559</c:v>
                </c:pt>
                <c:pt idx="629">
                  <c:v>42438.953472222223</c:v>
                </c:pt>
                <c:pt idx="630">
                  <c:v>42438.963888888888</c:v>
                </c:pt>
                <c:pt idx="631">
                  <c:v>42438.974305555559</c:v>
                </c:pt>
                <c:pt idx="632">
                  <c:v>42438.984722222223</c:v>
                </c:pt>
                <c:pt idx="633">
                  <c:v>42438.995138888888</c:v>
                </c:pt>
                <c:pt idx="634">
                  <c:v>42439.005555555559</c:v>
                </c:pt>
                <c:pt idx="635">
                  <c:v>42439.015972222223</c:v>
                </c:pt>
                <c:pt idx="636">
                  <c:v>42439.026388888888</c:v>
                </c:pt>
                <c:pt idx="637">
                  <c:v>42439.036805555559</c:v>
                </c:pt>
                <c:pt idx="638">
                  <c:v>42439.047222222223</c:v>
                </c:pt>
                <c:pt idx="639">
                  <c:v>42439.057638888888</c:v>
                </c:pt>
                <c:pt idx="640">
                  <c:v>42439.068055555559</c:v>
                </c:pt>
                <c:pt idx="641">
                  <c:v>42439.078472222223</c:v>
                </c:pt>
                <c:pt idx="642">
                  <c:v>42439.088888888888</c:v>
                </c:pt>
                <c:pt idx="643">
                  <c:v>42439.099305555559</c:v>
                </c:pt>
                <c:pt idx="644">
                  <c:v>42439.109722222223</c:v>
                </c:pt>
                <c:pt idx="645">
                  <c:v>42439.120138888888</c:v>
                </c:pt>
                <c:pt idx="646">
                  <c:v>42439.130555555559</c:v>
                </c:pt>
                <c:pt idx="647">
                  <c:v>42439.140972222223</c:v>
                </c:pt>
                <c:pt idx="648">
                  <c:v>42439.151388888888</c:v>
                </c:pt>
                <c:pt idx="649">
                  <c:v>42439.161805555559</c:v>
                </c:pt>
                <c:pt idx="650">
                  <c:v>42439.172222222223</c:v>
                </c:pt>
                <c:pt idx="651">
                  <c:v>42439.182638888888</c:v>
                </c:pt>
                <c:pt idx="652">
                  <c:v>42439.193055555559</c:v>
                </c:pt>
                <c:pt idx="653">
                  <c:v>42439.203472222223</c:v>
                </c:pt>
                <c:pt idx="654">
                  <c:v>42439.213888888888</c:v>
                </c:pt>
                <c:pt idx="655">
                  <c:v>42439.224305555559</c:v>
                </c:pt>
                <c:pt idx="656">
                  <c:v>42439.234722222223</c:v>
                </c:pt>
                <c:pt idx="657">
                  <c:v>42439.245138888888</c:v>
                </c:pt>
                <c:pt idx="658">
                  <c:v>42439.255555555559</c:v>
                </c:pt>
                <c:pt idx="659">
                  <c:v>42439.265972222223</c:v>
                </c:pt>
                <c:pt idx="660">
                  <c:v>42439.276388888888</c:v>
                </c:pt>
                <c:pt idx="661">
                  <c:v>42439.286805555559</c:v>
                </c:pt>
                <c:pt idx="662">
                  <c:v>42439.297222222223</c:v>
                </c:pt>
                <c:pt idx="663">
                  <c:v>42439.307638888888</c:v>
                </c:pt>
                <c:pt idx="664">
                  <c:v>42439.318055555559</c:v>
                </c:pt>
                <c:pt idx="665">
                  <c:v>42439.328472222223</c:v>
                </c:pt>
                <c:pt idx="666">
                  <c:v>42439.338888888888</c:v>
                </c:pt>
                <c:pt idx="667">
                  <c:v>42439.349305555559</c:v>
                </c:pt>
                <c:pt idx="668">
                  <c:v>42439.359722222223</c:v>
                </c:pt>
                <c:pt idx="669">
                  <c:v>42439.370138888888</c:v>
                </c:pt>
                <c:pt idx="670">
                  <c:v>42439.380555555559</c:v>
                </c:pt>
                <c:pt idx="671">
                  <c:v>42439.390972222223</c:v>
                </c:pt>
                <c:pt idx="672">
                  <c:v>42439.401388888888</c:v>
                </c:pt>
                <c:pt idx="673">
                  <c:v>42439.411805555559</c:v>
                </c:pt>
                <c:pt idx="674">
                  <c:v>42439.422222222223</c:v>
                </c:pt>
                <c:pt idx="675">
                  <c:v>42439.432638888888</c:v>
                </c:pt>
                <c:pt idx="676">
                  <c:v>42439.443055555559</c:v>
                </c:pt>
                <c:pt idx="677">
                  <c:v>42439.453472222223</c:v>
                </c:pt>
                <c:pt idx="678">
                  <c:v>42439.463888888888</c:v>
                </c:pt>
                <c:pt idx="679">
                  <c:v>42439.474305555559</c:v>
                </c:pt>
                <c:pt idx="680">
                  <c:v>42439.484722222223</c:v>
                </c:pt>
                <c:pt idx="681">
                  <c:v>42439.495138888888</c:v>
                </c:pt>
                <c:pt idx="682">
                  <c:v>42439.505555555559</c:v>
                </c:pt>
                <c:pt idx="683">
                  <c:v>42439.515972222223</c:v>
                </c:pt>
                <c:pt idx="684">
                  <c:v>42439.526388888888</c:v>
                </c:pt>
                <c:pt idx="685">
                  <c:v>42439.536805555559</c:v>
                </c:pt>
                <c:pt idx="686">
                  <c:v>42439.547222222223</c:v>
                </c:pt>
                <c:pt idx="687">
                  <c:v>42439.557638888888</c:v>
                </c:pt>
                <c:pt idx="688">
                  <c:v>42439.568055555559</c:v>
                </c:pt>
                <c:pt idx="689">
                  <c:v>42439.578472222223</c:v>
                </c:pt>
                <c:pt idx="690">
                  <c:v>42439.588888888888</c:v>
                </c:pt>
                <c:pt idx="691">
                  <c:v>42439.599305555559</c:v>
                </c:pt>
                <c:pt idx="692">
                  <c:v>42439.609722222223</c:v>
                </c:pt>
                <c:pt idx="693">
                  <c:v>42439.620138888888</c:v>
                </c:pt>
                <c:pt idx="694">
                  <c:v>42439.630555555559</c:v>
                </c:pt>
                <c:pt idx="695">
                  <c:v>42439.640972222223</c:v>
                </c:pt>
                <c:pt idx="696">
                  <c:v>42439.651388888888</c:v>
                </c:pt>
                <c:pt idx="697">
                  <c:v>42439.661805555559</c:v>
                </c:pt>
                <c:pt idx="698">
                  <c:v>42439.672222222223</c:v>
                </c:pt>
                <c:pt idx="699">
                  <c:v>42439.682638888888</c:v>
                </c:pt>
                <c:pt idx="700">
                  <c:v>42439.693055555559</c:v>
                </c:pt>
                <c:pt idx="701">
                  <c:v>42439.703472222223</c:v>
                </c:pt>
                <c:pt idx="702">
                  <c:v>42439.713888888888</c:v>
                </c:pt>
                <c:pt idx="703">
                  <c:v>42439.724305555559</c:v>
                </c:pt>
                <c:pt idx="704">
                  <c:v>42439.734722222223</c:v>
                </c:pt>
                <c:pt idx="705">
                  <c:v>42439.745138888888</c:v>
                </c:pt>
                <c:pt idx="706">
                  <c:v>42439.755555555559</c:v>
                </c:pt>
                <c:pt idx="707">
                  <c:v>42439.765972222223</c:v>
                </c:pt>
                <c:pt idx="708">
                  <c:v>42439.776388888888</c:v>
                </c:pt>
                <c:pt idx="709">
                  <c:v>42439.786805555559</c:v>
                </c:pt>
                <c:pt idx="710">
                  <c:v>42439.797222222223</c:v>
                </c:pt>
                <c:pt idx="711">
                  <c:v>42439.807638888888</c:v>
                </c:pt>
                <c:pt idx="712">
                  <c:v>42439.818055555559</c:v>
                </c:pt>
                <c:pt idx="713">
                  <c:v>42439.828472222223</c:v>
                </c:pt>
                <c:pt idx="714">
                  <c:v>42439.838888888888</c:v>
                </c:pt>
                <c:pt idx="715">
                  <c:v>42439.849305555559</c:v>
                </c:pt>
                <c:pt idx="716">
                  <c:v>42439.859722222223</c:v>
                </c:pt>
                <c:pt idx="717">
                  <c:v>42439.870138888888</c:v>
                </c:pt>
                <c:pt idx="718">
                  <c:v>42439.880555555559</c:v>
                </c:pt>
                <c:pt idx="719">
                  <c:v>42439.890972222223</c:v>
                </c:pt>
                <c:pt idx="720">
                  <c:v>42439.901388888888</c:v>
                </c:pt>
                <c:pt idx="721">
                  <c:v>42439.911805555559</c:v>
                </c:pt>
                <c:pt idx="722">
                  <c:v>42439.922222222223</c:v>
                </c:pt>
                <c:pt idx="723">
                  <c:v>42439.932638888888</c:v>
                </c:pt>
                <c:pt idx="724">
                  <c:v>42439.943055555559</c:v>
                </c:pt>
                <c:pt idx="725">
                  <c:v>42439.953472222223</c:v>
                </c:pt>
                <c:pt idx="726">
                  <c:v>42439.963888888888</c:v>
                </c:pt>
                <c:pt idx="727">
                  <c:v>42439.974305555559</c:v>
                </c:pt>
                <c:pt idx="728">
                  <c:v>42439.984722222223</c:v>
                </c:pt>
                <c:pt idx="729">
                  <c:v>42439.995138888888</c:v>
                </c:pt>
                <c:pt idx="730">
                  <c:v>42440.005555555559</c:v>
                </c:pt>
                <c:pt idx="731">
                  <c:v>42440.015972222223</c:v>
                </c:pt>
                <c:pt idx="732">
                  <c:v>42440.026388888888</c:v>
                </c:pt>
                <c:pt idx="733">
                  <c:v>42440.036805555559</c:v>
                </c:pt>
                <c:pt idx="734">
                  <c:v>42440.047222222223</c:v>
                </c:pt>
                <c:pt idx="735">
                  <c:v>42440.057638888888</c:v>
                </c:pt>
                <c:pt idx="736">
                  <c:v>42440.068055555559</c:v>
                </c:pt>
                <c:pt idx="737">
                  <c:v>42440.078472222223</c:v>
                </c:pt>
                <c:pt idx="738">
                  <c:v>42440.088888888888</c:v>
                </c:pt>
                <c:pt idx="739">
                  <c:v>42440.099305555559</c:v>
                </c:pt>
                <c:pt idx="740">
                  <c:v>42440.109722222223</c:v>
                </c:pt>
                <c:pt idx="741">
                  <c:v>42440.120138888888</c:v>
                </c:pt>
                <c:pt idx="742">
                  <c:v>42440.130555555559</c:v>
                </c:pt>
                <c:pt idx="743">
                  <c:v>42440.140972222223</c:v>
                </c:pt>
                <c:pt idx="744">
                  <c:v>42440.151388888888</c:v>
                </c:pt>
                <c:pt idx="745">
                  <c:v>42440.161805555559</c:v>
                </c:pt>
                <c:pt idx="746">
                  <c:v>42440.172222222223</c:v>
                </c:pt>
                <c:pt idx="747">
                  <c:v>42440.182638888888</c:v>
                </c:pt>
                <c:pt idx="748">
                  <c:v>42440.193055555559</c:v>
                </c:pt>
                <c:pt idx="749">
                  <c:v>42440.203472222223</c:v>
                </c:pt>
                <c:pt idx="750">
                  <c:v>42440.213888888888</c:v>
                </c:pt>
                <c:pt idx="751">
                  <c:v>42440.224305555559</c:v>
                </c:pt>
                <c:pt idx="752">
                  <c:v>42440.234722222223</c:v>
                </c:pt>
                <c:pt idx="753">
                  <c:v>42440.245138888888</c:v>
                </c:pt>
                <c:pt idx="754">
                  <c:v>42440.255555555559</c:v>
                </c:pt>
                <c:pt idx="755">
                  <c:v>42440.265972222223</c:v>
                </c:pt>
                <c:pt idx="756">
                  <c:v>42440.276388888888</c:v>
                </c:pt>
                <c:pt idx="757">
                  <c:v>42440.286805555559</c:v>
                </c:pt>
                <c:pt idx="758">
                  <c:v>42440.297222222223</c:v>
                </c:pt>
                <c:pt idx="759">
                  <c:v>42440.307638888888</c:v>
                </c:pt>
                <c:pt idx="760">
                  <c:v>42440.318055555559</c:v>
                </c:pt>
                <c:pt idx="761">
                  <c:v>42440.328472222223</c:v>
                </c:pt>
                <c:pt idx="762">
                  <c:v>42440.338888888888</c:v>
                </c:pt>
                <c:pt idx="763">
                  <c:v>42440.349305555559</c:v>
                </c:pt>
                <c:pt idx="764">
                  <c:v>42440.359722222223</c:v>
                </c:pt>
                <c:pt idx="765">
                  <c:v>42440.370138888888</c:v>
                </c:pt>
                <c:pt idx="766">
                  <c:v>42440.380555555559</c:v>
                </c:pt>
                <c:pt idx="767">
                  <c:v>42440.390972222223</c:v>
                </c:pt>
                <c:pt idx="768">
                  <c:v>42440.401388888888</c:v>
                </c:pt>
                <c:pt idx="769">
                  <c:v>42440.411805555559</c:v>
                </c:pt>
                <c:pt idx="770">
                  <c:v>42440.422222222223</c:v>
                </c:pt>
                <c:pt idx="771">
                  <c:v>42440.432638888888</c:v>
                </c:pt>
                <c:pt idx="772">
                  <c:v>42440.443055555559</c:v>
                </c:pt>
                <c:pt idx="773">
                  <c:v>42440.453472222223</c:v>
                </c:pt>
                <c:pt idx="774">
                  <c:v>42440.463888888888</c:v>
                </c:pt>
                <c:pt idx="775">
                  <c:v>42440.474305555559</c:v>
                </c:pt>
                <c:pt idx="776">
                  <c:v>42440.484722222223</c:v>
                </c:pt>
                <c:pt idx="777">
                  <c:v>42440.495138888888</c:v>
                </c:pt>
                <c:pt idx="778">
                  <c:v>42440.505555555559</c:v>
                </c:pt>
                <c:pt idx="779">
                  <c:v>42440.515972222223</c:v>
                </c:pt>
                <c:pt idx="780">
                  <c:v>42440.526388888888</c:v>
                </c:pt>
                <c:pt idx="781">
                  <c:v>42440.536805555559</c:v>
                </c:pt>
                <c:pt idx="782">
                  <c:v>42440.547222222223</c:v>
                </c:pt>
                <c:pt idx="783">
                  <c:v>42440.557638888888</c:v>
                </c:pt>
                <c:pt idx="784">
                  <c:v>42440.568055555559</c:v>
                </c:pt>
                <c:pt idx="785">
                  <c:v>42440.578472222223</c:v>
                </c:pt>
                <c:pt idx="786">
                  <c:v>42440.588888888888</c:v>
                </c:pt>
                <c:pt idx="787">
                  <c:v>42440.599305555559</c:v>
                </c:pt>
                <c:pt idx="788">
                  <c:v>42440.609722222223</c:v>
                </c:pt>
                <c:pt idx="789">
                  <c:v>42440.620138888888</c:v>
                </c:pt>
                <c:pt idx="790">
                  <c:v>42440.630555555559</c:v>
                </c:pt>
                <c:pt idx="791">
                  <c:v>42440.640972222223</c:v>
                </c:pt>
                <c:pt idx="792">
                  <c:v>42440.651388888888</c:v>
                </c:pt>
                <c:pt idx="793">
                  <c:v>42440.661805555559</c:v>
                </c:pt>
                <c:pt idx="794">
                  <c:v>42440.672222222223</c:v>
                </c:pt>
                <c:pt idx="795">
                  <c:v>42440.682638888888</c:v>
                </c:pt>
                <c:pt idx="796">
                  <c:v>42440.693055555559</c:v>
                </c:pt>
                <c:pt idx="797">
                  <c:v>42440.703472222223</c:v>
                </c:pt>
                <c:pt idx="798">
                  <c:v>42440.713888888888</c:v>
                </c:pt>
                <c:pt idx="799">
                  <c:v>42440.724305555559</c:v>
                </c:pt>
                <c:pt idx="800">
                  <c:v>42440.734722222223</c:v>
                </c:pt>
                <c:pt idx="801">
                  <c:v>42440.745138888888</c:v>
                </c:pt>
                <c:pt idx="802">
                  <c:v>42440.755555555559</c:v>
                </c:pt>
                <c:pt idx="803">
                  <c:v>42440.765972222223</c:v>
                </c:pt>
                <c:pt idx="804">
                  <c:v>42440.776388888888</c:v>
                </c:pt>
                <c:pt idx="805">
                  <c:v>42440.786805555559</c:v>
                </c:pt>
                <c:pt idx="806">
                  <c:v>42440.797222222223</c:v>
                </c:pt>
                <c:pt idx="807">
                  <c:v>42440.807638888888</c:v>
                </c:pt>
                <c:pt idx="808">
                  <c:v>42440.818055555559</c:v>
                </c:pt>
                <c:pt idx="809">
                  <c:v>42440.828472222223</c:v>
                </c:pt>
                <c:pt idx="810">
                  <c:v>42440.838888888888</c:v>
                </c:pt>
                <c:pt idx="811">
                  <c:v>42440.849305555559</c:v>
                </c:pt>
                <c:pt idx="812">
                  <c:v>42440.859722222223</c:v>
                </c:pt>
                <c:pt idx="813">
                  <c:v>42440.870138888888</c:v>
                </c:pt>
                <c:pt idx="814">
                  <c:v>42440.880555555559</c:v>
                </c:pt>
                <c:pt idx="815">
                  <c:v>42440.890972222223</c:v>
                </c:pt>
                <c:pt idx="816">
                  <c:v>42440.901388888888</c:v>
                </c:pt>
                <c:pt idx="817">
                  <c:v>42440.911805555559</c:v>
                </c:pt>
                <c:pt idx="818">
                  <c:v>42440.922222222223</c:v>
                </c:pt>
                <c:pt idx="819">
                  <c:v>42440.932638888888</c:v>
                </c:pt>
                <c:pt idx="820">
                  <c:v>42440.943055555559</c:v>
                </c:pt>
                <c:pt idx="821">
                  <c:v>42440.953472222223</c:v>
                </c:pt>
                <c:pt idx="822">
                  <c:v>42440.963888888888</c:v>
                </c:pt>
                <c:pt idx="823">
                  <c:v>42440.974305555559</c:v>
                </c:pt>
                <c:pt idx="824">
                  <c:v>42440.984722222223</c:v>
                </c:pt>
                <c:pt idx="825">
                  <c:v>42440.995138888888</c:v>
                </c:pt>
                <c:pt idx="826">
                  <c:v>42441.005555555559</c:v>
                </c:pt>
                <c:pt idx="827">
                  <c:v>42441.015972222223</c:v>
                </c:pt>
                <c:pt idx="828">
                  <c:v>42441.026388888888</c:v>
                </c:pt>
                <c:pt idx="829">
                  <c:v>42441.036805555559</c:v>
                </c:pt>
                <c:pt idx="830">
                  <c:v>42441.047222222223</c:v>
                </c:pt>
                <c:pt idx="831">
                  <c:v>42441.057638888888</c:v>
                </c:pt>
                <c:pt idx="832">
                  <c:v>42441.068055555559</c:v>
                </c:pt>
                <c:pt idx="833">
                  <c:v>42441.078472222223</c:v>
                </c:pt>
                <c:pt idx="834">
                  <c:v>42441.088888888888</c:v>
                </c:pt>
                <c:pt idx="835">
                  <c:v>42441.099305555559</c:v>
                </c:pt>
                <c:pt idx="836">
                  <c:v>42441.109722222223</c:v>
                </c:pt>
                <c:pt idx="837">
                  <c:v>42441.120138888888</c:v>
                </c:pt>
                <c:pt idx="838">
                  <c:v>42441.130555555559</c:v>
                </c:pt>
                <c:pt idx="839">
                  <c:v>42441.140972222223</c:v>
                </c:pt>
                <c:pt idx="840">
                  <c:v>42441.151388888888</c:v>
                </c:pt>
                <c:pt idx="841">
                  <c:v>42441.161805555559</c:v>
                </c:pt>
                <c:pt idx="842">
                  <c:v>42441.172222222223</c:v>
                </c:pt>
                <c:pt idx="843">
                  <c:v>42441.182638888888</c:v>
                </c:pt>
                <c:pt idx="844">
                  <c:v>42441.193055555559</c:v>
                </c:pt>
                <c:pt idx="845">
                  <c:v>42441.203472222223</c:v>
                </c:pt>
                <c:pt idx="846">
                  <c:v>42441.213888888888</c:v>
                </c:pt>
                <c:pt idx="847">
                  <c:v>42441.224305555559</c:v>
                </c:pt>
                <c:pt idx="848">
                  <c:v>42441.234722222223</c:v>
                </c:pt>
                <c:pt idx="849">
                  <c:v>42441.245138888888</c:v>
                </c:pt>
                <c:pt idx="850">
                  <c:v>42441.255555555559</c:v>
                </c:pt>
                <c:pt idx="851">
                  <c:v>42441.265972222223</c:v>
                </c:pt>
                <c:pt idx="852">
                  <c:v>42441.276388888888</c:v>
                </c:pt>
                <c:pt idx="853">
                  <c:v>42441.286805555559</c:v>
                </c:pt>
                <c:pt idx="854">
                  <c:v>42441.297222222223</c:v>
                </c:pt>
                <c:pt idx="855">
                  <c:v>42441.307638888888</c:v>
                </c:pt>
                <c:pt idx="856">
                  <c:v>42441.318055555559</c:v>
                </c:pt>
                <c:pt idx="857">
                  <c:v>42441.328472222223</c:v>
                </c:pt>
                <c:pt idx="858">
                  <c:v>42441.338888888888</c:v>
                </c:pt>
                <c:pt idx="859">
                  <c:v>42441.349305555559</c:v>
                </c:pt>
                <c:pt idx="860">
                  <c:v>42441.359722222223</c:v>
                </c:pt>
                <c:pt idx="861">
                  <c:v>42441.370138888888</c:v>
                </c:pt>
                <c:pt idx="862">
                  <c:v>42441.380555555559</c:v>
                </c:pt>
                <c:pt idx="863">
                  <c:v>42441.390972222223</c:v>
                </c:pt>
                <c:pt idx="864">
                  <c:v>42441.401388888888</c:v>
                </c:pt>
                <c:pt idx="865">
                  <c:v>42441.411805555559</c:v>
                </c:pt>
                <c:pt idx="866">
                  <c:v>42441.422222222223</c:v>
                </c:pt>
                <c:pt idx="867">
                  <c:v>42441.432638888888</c:v>
                </c:pt>
                <c:pt idx="868">
                  <c:v>42441.443055555559</c:v>
                </c:pt>
                <c:pt idx="869">
                  <c:v>42441.453472222223</c:v>
                </c:pt>
                <c:pt idx="870">
                  <c:v>42441.463888888888</c:v>
                </c:pt>
                <c:pt idx="871">
                  <c:v>42441.474305555559</c:v>
                </c:pt>
                <c:pt idx="872">
                  <c:v>42441.484722222223</c:v>
                </c:pt>
                <c:pt idx="873">
                  <c:v>42441.495138888888</c:v>
                </c:pt>
                <c:pt idx="874">
                  <c:v>42441.505555555559</c:v>
                </c:pt>
                <c:pt idx="875">
                  <c:v>42441.515972222223</c:v>
                </c:pt>
                <c:pt idx="876">
                  <c:v>42441.526388888888</c:v>
                </c:pt>
                <c:pt idx="877">
                  <c:v>42441.536805555559</c:v>
                </c:pt>
                <c:pt idx="878">
                  <c:v>42441.547222222223</c:v>
                </c:pt>
                <c:pt idx="879">
                  <c:v>42441.557638888888</c:v>
                </c:pt>
                <c:pt idx="880">
                  <c:v>42441.568055555559</c:v>
                </c:pt>
                <c:pt idx="881">
                  <c:v>42441.578472222223</c:v>
                </c:pt>
                <c:pt idx="882">
                  <c:v>42441.588888888888</c:v>
                </c:pt>
                <c:pt idx="883">
                  <c:v>42441.599305555559</c:v>
                </c:pt>
                <c:pt idx="884">
                  <c:v>42441.609722222223</c:v>
                </c:pt>
                <c:pt idx="885">
                  <c:v>42441.620138888888</c:v>
                </c:pt>
                <c:pt idx="886">
                  <c:v>42441.630555555559</c:v>
                </c:pt>
                <c:pt idx="887">
                  <c:v>42441.640972222223</c:v>
                </c:pt>
                <c:pt idx="888">
                  <c:v>42441.651388888888</c:v>
                </c:pt>
                <c:pt idx="889">
                  <c:v>42441.661805555559</c:v>
                </c:pt>
                <c:pt idx="890">
                  <c:v>42441.672222222223</c:v>
                </c:pt>
                <c:pt idx="891">
                  <c:v>42441.682638888888</c:v>
                </c:pt>
                <c:pt idx="892">
                  <c:v>42441.693055555559</c:v>
                </c:pt>
                <c:pt idx="893">
                  <c:v>42441.703472222223</c:v>
                </c:pt>
                <c:pt idx="894">
                  <c:v>42441.713888888888</c:v>
                </c:pt>
                <c:pt idx="895">
                  <c:v>42441.724305555559</c:v>
                </c:pt>
                <c:pt idx="896">
                  <c:v>42441.734722222223</c:v>
                </c:pt>
                <c:pt idx="897">
                  <c:v>42441.745138888888</c:v>
                </c:pt>
                <c:pt idx="898">
                  <c:v>42441.755555555559</c:v>
                </c:pt>
                <c:pt idx="899">
                  <c:v>42441.765972222223</c:v>
                </c:pt>
                <c:pt idx="900">
                  <c:v>42441.776388888888</c:v>
                </c:pt>
                <c:pt idx="901">
                  <c:v>42441.786805555559</c:v>
                </c:pt>
                <c:pt idx="902">
                  <c:v>42441.797222222223</c:v>
                </c:pt>
                <c:pt idx="903">
                  <c:v>42441.807638888888</c:v>
                </c:pt>
                <c:pt idx="904">
                  <c:v>42441.818055555559</c:v>
                </c:pt>
                <c:pt idx="905">
                  <c:v>42441.828472222223</c:v>
                </c:pt>
                <c:pt idx="906">
                  <c:v>42441.838888888888</c:v>
                </c:pt>
                <c:pt idx="907">
                  <c:v>42441.849305555559</c:v>
                </c:pt>
                <c:pt idx="908">
                  <c:v>42441.859722222223</c:v>
                </c:pt>
                <c:pt idx="909">
                  <c:v>42441.870138888888</c:v>
                </c:pt>
                <c:pt idx="910">
                  <c:v>42441.880555555559</c:v>
                </c:pt>
                <c:pt idx="911">
                  <c:v>42441.890972222223</c:v>
                </c:pt>
                <c:pt idx="912">
                  <c:v>42441.901388888888</c:v>
                </c:pt>
                <c:pt idx="913">
                  <c:v>42441.911805555559</c:v>
                </c:pt>
                <c:pt idx="914">
                  <c:v>42441.922222222223</c:v>
                </c:pt>
                <c:pt idx="915">
                  <c:v>42441.932638888888</c:v>
                </c:pt>
                <c:pt idx="916">
                  <c:v>42441.943055555559</c:v>
                </c:pt>
                <c:pt idx="917">
                  <c:v>42441.953472222223</c:v>
                </c:pt>
                <c:pt idx="918">
                  <c:v>42441.963888888888</c:v>
                </c:pt>
                <c:pt idx="919">
                  <c:v>42441.974305555559</c:v>
                </c:pt>
                <c:pt idx="920">
                  <c:v>42441.984722222223</c:v>
                </c:pt>
                <c:pt idx="921">
                  <c:v>42441.995138888888</c:v>
                </c:pt>
                <c:pt idx="922">
                  <c:v>42442.005555555559</c:v>
                </c:pt>
                <c:pt idx="923">
                  <c:v>42442.015972222223</c:v>
                </c:pt>
                <c:pt idx="924">
                  <c:v>42442.026388888888</c:v>
                </c:pt>
                <c:pt idx="925">
                  <c:v>42442.036805555559</c:v>
                </c:pt>
                <c:pt idx="926">
                  <c:v>42442.047222222223</c:v>
                </c:pt>
                <c:pt idx="927">
                  <c:v>42442.057638888888</c:v>
                </c:pt>
                <c:pt idx="928">
                  <c:v>42442.068055555559</c:v>
                </c:pt>
                <c:pt idx="929">
                  <c:v>42442.078472222223</c:v>
                </c:pt>
                <c:pt idx="930">
                  <c:v>42442.088888888888</c:v>
                </c:pt>
                <c:pt idx="931">
                  <c:v>42442.099305555559</c:v>
                </c:pt>
                <c:pt idx="932">
                  <c:v>42442.109722222223</c:v>
                </c:pt>
                <c:pt idx="933">
                  <c:v>42442.120138888888</c:v>
                </c:pt>
                <c:pt idx="934">
                  <c:v>42442.130555555559</c:v>
                </c:pt>
                <c:pt idx="935">
                  <c:v>42442.140972222223</c:v>
                </c:pt>
                <c:pt idx="936">
                  <c:v>42442.151388888888</c:v>
                </c:pt>
                <c:pt idx="937">
                  <c:v>42442.161805555559</c:v>
                </c:pt>
                <c:pt idx="938">
                  <c:v>42442.172222222223</c:v>
                </c:pt>
                <c:pt idx="939">
                  <c:v>42442.182638888888</c:v>
                </c:pt>
                <c:pt idx="940">
                  <c:v>42442.193055555559</c:v>
                </c:pt>
                <c:pt idx="941">
                  <c:v>42442.203472222223</c:v>
                </c:pt>
                <c:pt idx="942">
                  <c:v>42442.213888888888</c:v>
                </c:pt>
                <c:pt idx="943">
                  <c:v>42442.224305555559</c:v>
                </c:pt>
                <c:pt idx="944">
                  <c:v>42442.234722222223</c:v>
                </c:pt>
                <c:pt idx="945">
                  <c:v>42442.245138888888</c:v>
                </c:pt>
                <c:pt idx="946">
                  <c:v>42442.255555555559</c:v>
                </c:pt>
                <c:pt idx="947">
                  <c:v>42442.265972222223</c:v>
                </c:pt>
                <c:pt idx="948">
                  <c:v>42442.276388888888</c:v>
                </c:pt>
                <c:pt idx="949">
                  <c:v>42442.286805555559</c:v>
                </c:pt>
                <c:pt idx="950">
                  <c:v>42442.297222222223</c:v>
                </c:pt>
                <c:pt idx="951">
                  <c:v>42442.307638888888</c:v>
                </c:pt>
                <c:pt idx="952">
                  <c:v>42442.318055555559</c:v>
                </c:pt>
                <c:pt idx="953">
                  <c:v>42442.328472222223</c:v>
                </c:pt>
                <c:pt idx="954">
                  <c:v>42442.338888888888</c:v>
                </c:pt>
                <c:pt idx="955">
                  <c:v>42442.349305555559</c:v>
                </c:pt>
                <c:pt idx="956">
                  <c:v>42442.359722222223</c:v>
                </c:pt>
                <c:pt idx="957">
                  <c:v>42442.370138888888</c:v>
                </c:pt>
                <c:pt idx="958">
                  <c:v>42442.380555555559</c:v>
                </c:pt>
                <c:pt idx="959">
                  <c:v>42442.390972222223</c:v>
                </c:pt>
                <c:pt idx="960">
                  <c:v>42442.401388888888</c:v>
                </c:pt>
                <c:pt idx="961">
                  <c:v>42442.411805555559</c:v>
                </c:pt>
                <c:pt idx="962">
                  <c:v>42442.422222222223</c:v>
                </c:pt>
                <c:pt idx="963">
                  <c:v>42442.432638888888</c:v>
                </c:pt>
                <c:pt idx="964">
                  <c:v>42442.443055555559</c:v>
                </c:pt>
                <c:pt idx="965">
                  <c:v>42442.453472222223</c:v>
                </c:pt>
                <c:pt idx="966">
                  <c:v>42442.463888888888</c:v>
                </c:pt>
                <c:pt idx="967">
                  <c:v>42442.474305555559</c:v>
                </c:pt>
                <c:pt idx="968">
                  <c:v>42442.484722222223</c:v>
                </c:pt>
                <c:pt idx="969">
                  <c:v>42442.495138888888</c:v>
                </c:pt>
                <c:pt idx="970">
                  <c:v>42442.505555555559</c:v>
                </c:pt>
                <c:pt idx="971">
                  <c:v>42442.515972222223</c:v>
                </c:pt>
                <c:pt idx="972">
                  <c:v>42442.526388888888</c:v>
                </c:pt>
                <c:pt idx="973">
                  <c:v>42442.536805555559</c:v>
                </c:pt>
                <c:pt idx="974">
                  <c:v>42442.547222222223</c:v>
                </c:pt>
                <c:pt idx="975">
                  <c:v>42442.557638888888</c:v>
                </c:pt>
                <c:pt idx="976">
                  <c:v>42442.568055555559</c:v>
                </c:pt>
                <c:pt idx="977">
                  <c:v>42442.578472222223</c:v>
                </c:pt>
                <c:pt idx="978">
                  <c:v>42442.588888888888</c:v>
                </c:pt>
                <c:pt idx="979">
                  <c:v>42442.599305555559</c:v>
                </c:pt>
                <c:pt idx="980">
                  <c:v>42442.609722222223</c:v>
                </c:pt>
                <c:pt idx="981">
                  <c:v>42442.620138888888</c:v>
                </c:pt>
                <c:pt idx="982">
                  <c:v>42442.630555555559</c:v>
                </c:pt>
                <c:pt idx="983">
                  <c:v>42442.640972222223</c:v>
                </c:pt>
                <c:pt idx="984">
                  <c:v>42442.651388888888</c:v>
                </c:pt>
                <c:pt idx="985">
                  <c:v>42442.661805555559</c:v>
                </c:pt>
                <c:pt idx="986">
                  <c:v>42442.672222222223</c:v>
                </c:pt>
                <c:pt idx="987">
                  <c:v>42442.682638888888</c:v>
                </c:pt>
                <c:pt idx="988">
                  <c:v>42442.693055555559</c:v>
                </c:pt>
                <c:pt idx="989">
                  <c:v>42442.703472222223</c:v>
                </c:pt>
                <c:pt idx="990">
                  <c:v>42442.713888888888</c:v>
                </c:pt>
                <c:pt idx="991">
                  <c:v>42442.724305555559</c:v>
                </c:pt>
                <c:pt idx="992">
                  <c:v>42442.734722222223</c:v>
                </c:pt>
                <c:pt idx="993">
                  <c:v>42442.745138888888</c:v>
                </c:pt>
                <c:pt idx="994">
                  <c:v>42442.755555555559</c:v>
                </c:pt>
                <c:pt idx="995">
                  <c:v>42442.765972222223</c:v>
                </c:pt>
                <c:pt idx="996">
                  <c:v>42442.776388888888</c:v>
                </c:pt>
                <c:pt idx="997">
                  <c:v>42442.786805555559</c:v>
                </c:pt>
                <c:pt idx="998">
                  <c:v>42442.797222222223</c:v>
                </c:pt>
                <c:pt idx="999">
                  <c:v>42442.807638888888</c:v>
                </c:pt>
                <c:pt idx="1000">
                  <c:v>42442.818055555559</c:v>
                </c:pt>
                <c:pt idx="1001">
                  <c:v>42442.828472222223</c:v>
                </c:pt>
                <c:pt idx="1002">
                  <c:v>42442.838888888888</c:v>
                </c:pt>
                <c:pt idx="1003">
                  <c:v>42442.849305555559</c:v>
                </c:pt>
                <c:pt idx="1004">
                  <c:v>42442.859722222223</c:v>
                </c:pt>
                <c:pt idx="1005">
                  <c:v>42442.870138888888</c:v>
                </c:pt>
                <c:pt idx="1006">
                  <c:v>42442.880555555559</c:v>
                </c:pt>
                <c:pt idx="1007">
                  <c:v>42442.890972222223</c:v>
                </c:pt>
                <c:pt idx="1008">
                  <c:v>42442.901388888888</c:v>
                </c:pt>
                <c:pt idx="1009">
                  <c:v>42442.911805555559</c:v>
                </c:pt>
                <c:pt idx="1010">
                  <c:v>42442.922222222223</c:v>
                </c:pt>
                <c:pt idx="1011">
                  <c:v>42442.932638888888</c:v>
                </c:pt>
                <c:pt idx="1012">
                  <c:v>42442.943055555559</c:v>
                </c:pt>
                <c:pt idx="1013">
                  <c:v>42442.953472222223</c:v>
                </c:pt>
                <c:pt idx="1014">
                  <c:v>42442.963888888888</c:v>
                </c:pt>
                <c:pt idx="1015">
                  <c:v>42442.974305555559</c:v>
                </c:pt>
                <c:pt idx="1016">
                  <c:v>42442.984722222223</c:v>
                </c:pt>
                <c:pt idx="1017">
                  <c:v>42442.995138888888</c:v>
                </c:pt>
                <c:pt idx="1018">
                  <c:v>42443.005555555559</c:v>
                </c:pt>
                <c:pt idx="1019">
                  <c:v>42443.015972222223</c:v>
                </c:pt>
                <c:pt idx="1020">
                  <c:v>42443.026388888888</c:v>
                </c:pt>
                <c:pt idx="1021">
                  <c:v>42443.036805555559</c:v>
                </c:pt>
                <c:pt idx="1022">
                  <c:v>42443.047222222223</c:v>
                </c:pt>
                <c:pt idx="1023">
                  <c:v>42443.057638888888</c:v>
                </c:pt>
                <c:pt idx="1024">
                  <c:v>42443.068055555559</c:v>
                </c:pt>
                <c:pt idx="1025">
                  <c:v>42443.078472222223</c:v>
                </c:pt>
                <c:pt idx="1026">
                  <c:v>42443.088888888888</c:v>
                </c:pt>
                <c:pt idx="1027">
                  <c:v>42443.099305555559</c:v>
                </c:pt>
                <c:pt idx="1028">
                  <c:v>42443.109722222223</c:v>
                </c:pt>
                <c:pt idx="1029">
                  <c:v>42443.120138888888</c:v>
                </c:pt>
                <c:pt idx="1030">
                  <c:v>42443.130555555559</c:v>
                </c:pt>
                <c:pt idx="1031">
                  <c:v>42443.140972222223</c:v>
                </c:pt>
                <c:pt idx="1032">
                  <c:v>42443.151388888888</c:v>
                </c:pt>
                <c:pt idx="1033">
                  <c:v>42443.161805555559</c:v>
                </c:pt>
                <c:pt idx="1034">
                  <c:v>42443.172222222223</c:v>
                </c:pt>
                <c:pt idx="1035">
                  <c:v>42443.182638888888</c:v>
                </c:pt>
                <c:pt idx="1036">
                  <c:v>42443.193055555559</c:v>
                </c:pt>
                <c:pt idx="1037">
                  <c:v>42443.203472222223</c:v>
                </c:pt>
                <c:pt idx="1038">
                  <c:v>42443.213888888888</c:v>
                </c:pt>
                <c:pt idx="1039">
                  <c:v>42443.224305555559</c:v>
                </c:pt>
                <c:pt idx="1040">
                  <c:v>42443.234722222223</c:v>
                </c:pt>
                <c:pt idx="1041">
                  <c:v>42443.245138888888</c:v>
                </c:pt>
                <c:pt idx="1042">
                  <c:v>42443.255555555559</c:v>
                </c:pt>
                <c:pt idx="1043">
                  <c:v>42443.265972222223</c:v>
                </c:pt>
                <c:pt idx="1044">
                  <c:v>42443.276388888888</c:v>
                </c:pt>
                <c:pt idx="1045">
                  <c:v>42443.286805555559</c:v>
                </c:pt>
                <c:pt idx="1046">
                  <c:v>42443.297222222223</c:v>
                </c:pt>
                <c:pt idx="1047">
                  <c:v>42443.307638888888</c:v>
                </c:pt>
                <c:pt idx="1048">
                  <c:v>42443.318055555559</c:v>
                </c:pt>
                <c:pt idx="1049">
                  <c:v>42443.328472222223</c:v>
                </c:pt>
                <c:pt idx="1050">
                  <c:v>42443.338888888888</c:v>
                </c:pt>
                <c:pt idx="1051">
                  <c:v>42443.349305555559</c:v>
                </c:pt>
                <c:pt idx="1052">
                  <c:v>42443.359722222223</c:v>
                </c:pt>
                <c:pt idx="1053">
                  <c:v>42443.370138888888</c:v>
                </c:pt>
                <c:pt idx="1054">
                  <c:v>42443.380555555559</c:v>
                </c:pt>
                <c:pt idx="1055">
                  <c:v>42443.390972222223</c:v>
                </c:pt>
                <c:pt idx="1056">
                  <c:v>42443.401388888888</c:v>
                </c:pt>
                <c:pt idx="1057">
                  <c:v>42443.411805555559</c:v>
                </c:pt>
                <c:pt idx="1058">
                  <c:v>42443.422222222223</c:v>
                </c:pt>
                <c:pt idx="1059">
                  <c:v>42443.432638888888</c:v>
                </c:pt>
                <c:pt idx="1060">
                  <c:v>42443.443055555559</c:v>
                </c:pt>
                <c:pt idx="1061">
                  <c:v>42443.453472222223</c:v>
                </c:pt>
                <c:pt idx="1062">
                  <c:v>42443.463888888888</c:v>
                </c:pt>
                <c:pt idx="1063">
                  <c:v>42443.474305555559</c:v>
                </c:pt>
                <c:pt idx="1064">
                  <c:v>42443.484722222223</c:v>
                </c:pt>
                <c:pt idx="1065">
                  <c:v>42443.495138888888</c:v>
                </c:pt>
                <c:pt idx="1066">
                  <c:v>42443.505555555559</c:v>
                </c:pt>
                <c:pt idx="1067">
                  <c:v>42443.515972222223</c:v>
                </c:pt>
                <c:pt idx="1068">
                  <c:v>42443.526388888888</c:v>
                </c:pt>
                <c:pt idx="1069">
                  <c:v>42443.536805555559</c:v>
                </c:pt>
                <c:pt idx="1070">
                  <c:v>42443.547222222223</c:v>
                </c:pt>
                <c:pt idx="1071">
                  <c:v>42443.557638888888</c:v>
                </c:pt>
                <c:pt idx="1072">
                  <c:v>42443.568055555559</c:v>
                </c:pt>
                <c:pt idx="1073">
                  <c:v>42443.578472222223</c:v>
                </c:pt>
                <c:pt idx="1074">
                  <c:v>42443.588888888888</c:v>
                </c:pt>
                <c:pt idx="1075">
                  <c:v>42443.599305555559</c:v>
                </c:pt>
                <c:pt idx="1076">
                  <c:v>42443.609722222223</c:v>
                </c:pt>
                <c:pt idx="1077">
                  <c:v>42443.620138888888</c:v>
                </c:pt>
                <c:pt idx="1078">
                  <c:v>42443.630555555559</c:v>
                </c:pt>
                <c:pt idx="1079">
                  <c:v>42443.640972222223</c:v>
                </c:pt>
                <c:pt idx="1080">
                  <c:v>42443.651388888888</c:v>
                </c:pt>
                <c:pt idx="1081">
                  <c:v>42443.661805555559</c:v>
                </c:pt>
                <c:pt idx="1082">
                  <c:v>42443.672222222223</c:v>
                </c:pt>
                <c:pt idx="1083">
                  <c:v>42443.682638888888</c:v>
                </c:pt>
                <c:pt idx="1084">
                  <c:v>42443.693055555559</c:v>
                </c:pt>
                <c:pt idx="1085">
                  <c:v>42443.703472222223</c:v>
                </c:pt>
                <c:pt idx="1086">
                  <c:v>42443.713888888888</c:v>
                </c:pt>
                <c:pt idx="1087">
                  <c:v>42443.724305555559</c:v>
                </c:pt>
                <c:pt idx="1088">
                  <c:v>42443.734722222223</c:v>
                </c:pt>
                <c:pt idx="1089">
                  <c:v>42443.745138888888</c:v>
                </c:pt>
                <c:pt idx="1090">
                  <c:v>42443.755555555559</c:v>
                </c:pt>
                <c:pt idx="1091">
                  <c:v>42443.765972222223</c:v>
                </c:pt>
                <c:pt idx="1092">
                  <c:v>42443.776388888888</c:v>
                </c:pt>
                <c:pt idx="1093">
                  <c:v>42443.786805555559</c:v>
                </c:pt>
                <c:pt idx="1094">
                  <c:v>42443.797222222223</c:v>
                </c:pt>
                <c:pt idx="1095">
                  <c:v>42443.807638888888</c:v>
                </c:pt>
                <c:pt idx="1096">
                  <c:v>42443.818055555559</c:v>
                </c:pt>
                <c:pt idx="1097">
                  <c:v>42443.828472222223</c:v>
                </c:pt>
                <c:pt idx="1098">
                  <c:v>42443.838888888888</c:v>
                </c:pt>
                <c:pt idx="1099">
                  <c:v>42443.849305555559</c:v>
                </c:pt>
                <c:pt idx="1100">
                  <c:v>42443.859722222223</c:v>
                </c:pt>
                <c:pt idx="1101">
                  <c:v>42443.870138888888</c:v>
                </c:pt>
                <c:pt idx="1102">
                  <c:v>42443.880555555559</c:v>
                </c:pt>
                <c:pt idx="1103">
                  <c:v>42443.890972222223</c:v>
                </c:pt>
                <c:pt idx="1104">
                  <c:v>42443.901388888888</c:v>
                </c:pt>
                <c:pt idx="1105">
                  <c:v>42443.911805555559</c:v>
                </c:pt>
                <c:pt idx="1106">
                  <c:v>42443.922222222223</c:v>
                </c:pt>
                <c:pt idx="1107">
                  <c:v>42443.932638888888</c:v>
                </c:pt>
                <c:pt idx="1108">
                  <c:v>42443.943055555559</c:v>
                </c:pt>
                <c:pt idx="1109">
                  <c:v>42443.953472222223</c:v>
                </c:pt>
                <c:pt idx="1110">
                  <c:v>42443.963888888888</c:v>
                </c:pt>
                <c:pt idx="1111">
                  <c:v>42443.974305555559</c:v>
                </c:pt>
                <c:pt idx="1112">
                  <c:v>42443.984722222223</c:v>
                </c:pt>
                <c:pt idx="1113">
                  <c:v>42443.995138888888</c:v>
                </c:pt>
                <c:pt idx="1114">
                  <c:v>42444.005555555559</c:v>
                </c:pt>
                <c:pt idx="1115">
                  <c:v>42444.015972222223</c:v>
                </c:pt>
                <c:pt idx="1116">
                  <c:v>42444.026388888888</c:v>
                </c:pt>
                <c:pt idx="1117">
                  <c:v>42444.036805555559</c:v>
                </c:pt>
                <c:pt idx="1118">
                  <c:v>42444.047222222223</c:v>
                </c:pt>
                <c:pt idx="1119">
                  <c:v>42444.057638888888</c:v>
                </c:pt>
                <c:pt idx="1120">
                  <c:v>42444.068055555559</c:v>
                </c:pt>
                <c:pt idx="1121">
                  <c:v>42444.078472222223</c:v>
                </c:pt>
                <c:pt idx="1122">
                  <c:v>42444.088888888888</c:v>
                </c:pt>
                <c:pt idx="1123">
                  <c:v>42444.099305555559</c:v>
                </c:pt>
                <c:pt idx="1124">
                  <c:v>42444.109722222223</c:v>
                </c:pt>
                <c:pt idx="1125">
                  <c:v>42444.120138888888</c:v>
                </c:pt>
                <c:pt idx="1126">
                  <c:v>42444.130555555559</c:v>
                </c:pt>
                <c:pt idx="1127">
                  <c:v>42444.140972222223</c:v>
                </c:pt>
                <c:pt idx="1128">
                  <c:v>42444.151388888888</c:v>
                </c:pt>
                <c:pt idx="1129">
                  <c:v>42444.161805555559</c:v>
                </c:pt>
                <c:pt idx="1130">
                  <c:v>42444.172222222223</c:v>
                </c:pt>
                <c:pt idx="1131">
                  <c:v>42444.182638888888</c:v>
                </c:pt>
                <c:pt idx="1132">
                  <c:v>42444.193055555559</c:v>
                </c:pt>
                <c:pt idx="1133">
                  <c:v>42444.203472222223</c:v>
                </c:pt>
                <c:pt idx="1134">
                  <c:v>42444.213888888888</c:v>
                </c:pt>
                <c:pt idx="1135">
                  <c:v>42444.224305555559</c:v>
                </c:pt>
                <c:pt idx="1136">
                  <c:v>42444.234722222223</c:v>
                </c:pt>
                <c:pt idx="1137">
                  <c:v>42444.245138888888</c:v>
                </c:pt>
                <c:pt idx="1138">
                  <c:v>42444.255555555559</c:v>
                </c:pt>
                <c:pt idx="1139">
                  <c:v>42444.265972222223</c:v>
                </c:pt>
                <c:pt idx="1140">
                  <c:v>42444.276388888888</c:v>
                </c:pt>
                <c:pt idx="1141">
                  <c:v>42444.286805555559</c:v>
                </c:pt>
                <c:pt idx="1142">
                  <c:v>42444.297222222223</c:v>
                </c:pt>
                <c:pt idx="1143">
                  <c:v>42444.307638888888</c:v>
                </c:pt>
                <c:pt idx="1144">
                  <c:v>42444.318055555559</c:v>
                </c:pt>
                <c:pt idx="1145">
                  <c:v>42444.328472222223</c:v>
                </c:pt>
                <c:pt idx="1146">
                  <c:v>42444.338888888888</c:v>
                </c:pt>
                <c:pt idx="1147">
                  <c:v>42444.349305555559</c:v>
                </c:pt>
                <c:pt idx="1148">
                  <c:v>42444.359722222223</c:v>
                </c:pt>
                <c:pt idx="1149">
                  <c:v>42444.370138888888</c:v>
                </c:pt>
                <c:pt idx="1150">
                  <c:v>42444.380555555559</c:v>
                </c:pt>
                <c:pt idx="1151">
                  <c:v>42444.390972222223</c:v>
                </c:pt>
                <c:pt idx="1152">
                  <c:v>42444.401388888888</c:v>
                </c:pt>
                <c:pt idx="1153">
                  <c:v>42444.411805555559</c:v>
                </c:pt>
                <c:pt idx="1154">
                  <c:v>42444.422222222223</c:v>
                </c:pt>
                <c:pt idx="1155">
                  <c:v>42444.432638888888</c:v>
                </c:pt>
                <c:pt idx="1156">
                  <c:v>42444.443055555559</c:v>
                </c:pt>
                <c:pt idx="1157">
                  <c:v>42444.453472222223</c:v>
                </c:pt>
                <c:pt idx="1158">
                  <c:v>42444.463888888888</c:v>
                </c:pt>
                <c:pt idx="1159">
                  <c:v>42444.474305555559</c:v>
                </c:pt>
                <c:pt idx="1160">
                  <c:v>42444.484722222223</c:v>
                </c:pt>
                <c:pt idx="1161">
                  <c:v>42444.495138888888</c:v>
                </c:pt>
                <c:pt idx="1162">
                  <c:v>42444.505555555559</c:v>
                </c:pt>
                <c:pt idx="1163">
                  <c:v>42444.515972222223</c:v>
                </c:pt>
                <c:pt idx="1164">
                  <c:v>42444.526388888888</c:v>
                </c:pt>
                <c:pt idx="1165">
                  <c:v>42444.536805555559</c:v>
                </c:pt>
                <c:pt idx="1166">
                  <c:v>42444.547222222223</c:v>
                </c:pt>
                <c:pt idx="1167">
                  <c:v>42444.557638888888</c:v>
                </c:pt>
                <c:pt idx="1168">
                  <c:v>42444.568055555559</c:v>
                </c:pt>
                <c:pt idx="1169">
                  <c:v>42444.578472222223</c:v>
                </c:pt>
                <c:pt idx="1170">
                  <c:v>42444.588888888888</c:v>
                </c:pt>
                <c:pt idx="1171">
                  <c:v>42444.599305555559</c:v>
                </c:pt>
                <c:pt idx="1172">
                  <c:v>42444.609722222223</c:v>
                </c:pt>
                <c:pt idx="1173">
                  <c:v>42444.620138888888</c:v>
                </c:pt>
                <c:pt idx="1174">
                  <c:v>42444.630555555559</c:v>
                </c:pt>
                <c:pt idx="1175">
                  <c:v>42444.640972222223</c:v>
                </c:pt>
                <c:pt idx="1176">
                  <c:v>42444.651388888888</c:v>
                </c:pt>
                <c:pt idx="1177">
                  <c:v>42444.661805555559</c:v>
                </c:pt>
                <c:pt idx="1178">
                  <c:v>42444.672222222223</c:v>
                </c:pt>
                <c:pt idx="1179">
                  <c:v>42444.682638888888</c:v>
                </c:pt>
                <c:pt idx="1180">
                  <c:v>42444.693055555559</c:v>
                </c:pt>
                <c:pt idx="1181">
                  <c:v>42444.703472222223</c:v>
                </c:pt>
                <c:pt idx="1182">
                  <c:v>42444.713888888888</c:v>
                </c:pt>
                <c:pt idx="1183">
                  <c:v>42444.724305555559</c:v>
                </c:pt>
                <c:pt idx="1184">
                  <c:v>42444.734722222223</c:v>
                </c:pt>
                <c:pt idx="1185">
                  <c:v>42444.745138888888</c:v>
                </c:pt>
                <c:pt idx="1186">
                  <c:v>42444.755555555559</c:v>
                </c:pt>
                <c:pt idx="1187">
                  <c:v>42444.765972222223</c:v>
                </c:pt>
                <c:pt idx="1188">
                  <c:v>42444.776388888888</c:v>
                </c:pt>
                <c:pt idx="1189">
                  <c:v>42444.786805555559</c:v>
                </c:pt>
                <c:pt idx="1190">
                  <c:v>42444.797222222223</c:v>
                </c:pt>
                <c:pt idx="1191">
                  <c:v>42444.807638888888</c:v>
                </c:pt>
                <c:pt idx="1192">
                  <c:v>42444.818055555559</c:v>
                </c:pt>
                <c:pt idx="1193">
                  <c:v>42444.828472222223</c:v>
                </c:pt>
                <c:pt idx="1194">
                  <c:v>42444.838888888888</c:v>
                </c:pt>
                <c:pt idx="1195">
                  <c:v>42444.849305555559</c:v>
                </c:pt>
                <c:pt idx="1196">
                  <c:v>42444.859722222223</c:v>
                </c:pt>
                <c:pt idx="1197">
                  <c:v>42444.870138888888</c:v>
                </c:pt>
                <c:pt idx="1198">
                  <c:v>42444.880555555559</c:v>
                </c:pt>
                <c:pt idx="1199">
                  <c:v>42444.890972222223</c:v>
                </c:pt>
                <c:pt idx="1200">
                  <c:v>42444.901388888888</c:v>
                </c:pt>
                <c:pt idx="1201">
                  <c:v>42444.911805555559</c:v>
                </c:pt>
                <c:pt idx="1202">
                  <c:v>42444.922222222223</c:v>
                </c:pt>
                <c:pt idx="1203">
                  <c:v>42444.932638888888</c:v>
                </c:pt>
                <c:pt idx="1204">
                  <c:v>42444.943055555559</c:v>
                </c:pt>
                <c:pt idx="1205">
                  <c:v>42444.953472222223</c:v>
                </c:pt>
                <c:pt idx="1206">
                  <c:v>42444.963888888888</c:v>
                </c:pt>
                <c:pt idx="1207">
                  <c:v>42444.974305555559</c:v>
                </c:pt>
                <c:pt idx="1208">
                  <c:v>42444.984722222223</c:v>
                </c:pt>
                <c:pt idx="1209">
                  <c:v>42444.995138888888</c:v>
                </c:pt>
                <c:pt idx="1210">
                  <c:v>42445.005555555559</c:v>
                </c:pt>
                <c:pt idx="1211">
                  <c:v>42445.015972222223</c:v>
                </c:pt>
                <c:pt idx="1212">
                  <c:v>42445.026388888888</c:v>
                </c:pt>
                <c:pt idx="1213">
                  <c:v>42445.036805555559</c:v>
                </c:pt>
                <c:pt idx="1214">
                  <c:v>42445.047222222223</c:v>
                </c:pt>
                <c:pt idx="1215">
                  <c:v>42445.057638888888</c:v>
                </c:pt>
                <c:pt idx="1216">
                  <c:v>42445.068055555559</c:v>
                </c:pt>
                <c:pt idx="1217">
                  <c:v>42445.078472222223</c:v>
                </c:pt>
                <c:pt idx="1218">
                  <c:v>42445.088888888888</c:v>
                </c:pt>
                <c:pt idx="1219">
                  <c:v>42445.099305555559</c:v>
                </c:pt>
                <c:pt idx="1220">
                  <c:v>42445.109722222223</c:v>
                </c:pt>
                <c:pt idx="1221">
                  <c:v>42445.120138888888</c:v>
                </c:pt>
                <c:pt idx="1222">
                  <c:v>42445.130555555559</c:v>
                </c:pt>
                <c:pt idx="1223">
                  <c:v>42445.140972222223</c:v>
                </c:pt>
                <c:pt idx="1224">
                  <c:v>42445.151388888888</c:v>
                </c:pt>
                <c:pt idx="1225">
                  <c:v>42445.161805555559</c:v>
                </c:pt>
                <c:pt idx="1226">
                  <c:v>42445.172222222223</c:v>
                </c:pt>
                <c:pt idx="1227">
                  <c:v>42445.182638888888</c:v>
                </c:pt>
                <c:pt idx="1228">
                  <c:v>42445.193055555559</c:v>
                </c:pt>
                <c:pt idx="1229">
                  <c:v>42445.203472222223</c:v>
                </c:pt>
                <c:pt idx="1230">
                  <c:v>42445.213888888888</c:v>
                </c:pt>
                <c:pt idx="1231">
                  <c:v>42445.224305555559</c:v>
                </c:pt>
                <c:pt idx="1232">
                  <c:v>42445.234722222223</c:v>
                </c:pt>
                <c:pt idx="1233">
                  <c:v>42445.245138888888</c:v>
                </c:pt>
                <c:pt idx="1234">
                  <c:v>42445.255555555559</c:v>
                </c:pt>
                <c:pt idx="1235">
                  <c:v>42445.265972222223</c:v>
                </c:pt>
                <c:pt idx="1236">
                  <c:v>42445.276388888888</c:v>
                </c:pt>
                <c:pt idx="1237">
                  <c:v>42445.286805555559</c:v>
                </c:pt>
                <c:pt idx="1238">
                  <c:v>42445.297222222223</c:v>
                </c:pt>
                <c:pt idx="1239">
                  <c:v>42445.307638888888</c:v>
                </c:pt>
                <c:pt idx="1240">
                  <c:v>42445.318055555559</c:v>
                </c:pt>
                <c:pt idx="1241">
                  <c:v>42445.328472222223</c:v>
                </c:pt>
                <c:pt idx="1242">
                  <c:v>42445.338888888888</c:v>
                </c:pt>
                <c:pt idx="1243">
                  <c:v>42445.349305555559</c:v>
                </c:pt>
                <c:pt idx="1244">
                  <c:v>42445.359722222223</c:v>
                </c:pt>
                <c:pt idx="1245">
                  <c:v>42445.370138888888</c:v>
                </c:pt>
                <c:pt idx="1246">
                  <c:v>42445.380555555559</c:v>
                </c:pt>
                <c:pt idx="1247">
                  <c:v>42445.390972222223</c:v>
                </c:pt>
                <c:pt idx="1248">
                  <c:v>42445.401388888888</c:v>
                </c:pt>
                <c:pt idx="1249">
                  <c:v>42445.411805555559</c:v>
                </c:pt>
                <c:pt idx="1250">
                  <c:v>42445.422222222223</c:v>
                </c:pt>
                <c:pt idx="1251">
                  <c:v>42445.432638888888</c:v>
                </c:pt>
                <c:pt idx="1252">
                  <c:v>42445.443055555559</c:v>
                </c:pt>
                <c:pt idx="1253">
                  <c:v>42445.453472222223</c:v>
                </c:pt>
                <c:pt idx="1254">
                  <c:v>42445.463888888888</c:v>
                </c:pt>
                <c:pt idx="1255">
                  <c:v>42445.474305555559</c:v>
                </c:pt>
                <c:pt idx="1256">
                  <c:v>42445.484722222223</c:v>
                </c:pt>
                <c:pt idx="1257">
                  <c:v>42445.495138888888</c:v>
                </c:pt>
                <c:pt idx="1258">
                  <c:v>42445.505555555559</c:v>
                </c:pt>
                <c:pt idx="1259">
                  <c:v>42445.515972222223</c:v>
                </c:pt>
                <c:pt idx="1260">
                  <c:v>42445.526388888888</c:v>
                </c:pt>
                <c:pt idx="1261">
                  <c:v>42445.536805555559</c:v>
                </c:pt>
                <c:pt idx="1262">
                  <c:v>42445.547222222223</c:v>
                </c:pt>
                <c:pt idx="1263">
                  <c:v>42445.557638888888</c:v>
                </c:pt>
                <c:pt idx="1264">
                  <c:v>42445.568055555559</c:v>
                </c:pt>
                <c:pt idx="1265">
                  <c:v>42445.578472222223</c:v>
                </c:pt>
                <c:pt idx="1266">
                  <c:v>42445.588888888888</c:v>
                </c:pt>
                <c:pt idx="1267">
                  <c:v>42445.599305555559</c:v>
                </c:pt>
                <c:pt idx="1268">
                  <c:v>42445.609722222223</c:v>
                </c:pt>
                <c:pt idx="1269">
                  <c:v>42445.620138888888</c:v>
                </c:pt>
                <c:pt idx="1270">
                  <c:v>42445.630555555559</c:v>
                </c:pt>
                <c:pt idx="1271">
                  <c:v>42445.640972222223</c:v>
                </c:pt>
                <c:pt idx="1272">
                  <c:v>42445.651388888888</c:v>
                </c:pt>
                <c:pt idx="1273">
                  <c:v>42445.661805555559</c:v>
                </c:pt>
                <c:pt idx="1274">
                  <c:v>42445.672222222223</c:v>
                </c:pt>
                <c:pt idx="1275">
                  <c:v>42445.682638888888</c:v>
                </c:pt>
                <c:pt idx="1276">
                  <c:v>42445.693055555559</c:v>
                </c:pt>
                <c:pt idx="1277">
                  <c:v>42445.703472222223</c:v>
                </c:pt>
                <c:pt idx="1278">
                  <c:v>42445.713888888888</c:v>
                </c:pt>
                <c:pt idx="1279">
                  <c:v>42445.724305555559</c:v>
                </c:pt>
                <c:pt idx="1280">
                  <c:v>42445.734722222223</c:v>
                </c:pt>
                <c:pt idx="1281">
                  <c:v>42445.745138888888</c:v>
                </c:pt>
                <c:pt idx="1282">
                  <c:v>42445.755555555559</c:v>
                </c:pt>
                <c:pt idx="1283">
                  <c:v>42445.765972222223</c:v>
                </c:pt>
                <c:pt idx="1284">
                  <c:v>42445.776388888888</c:v>
                </c:pt>
                <c:pt idx="1285">
                  <c:v>42445.786805555559</c:v>
                </c:pt>
                <c:pt idx="1286">
                  <c:v>42445.797222222223</c:v>
                </c:pt>
                <c:pt idx="1287">
                  <c:v>42445.807638888888</c:v>
                </c:pt>
                <c:pt idx="1288">
                  <c:v>42445.818055555559</c:v>
                </c:pt>
                <c:pt idx="1289">
                  <c:v>42445.828472222223</c:v>
                </c:pt>
                <c:pt idx="1290">
                  <c:v>42445.838888888888</c:v>
                </c:pt>
                <c:pt idx="1291">
                  <c:v>42445.849305555559</c:v>
                </c:pt>
                <c:pt idx="1292">
                  <c:v>42445.859722222223</c:v>
                </c:pt>
                <c:pt idx="1293">
                  <c:v>42445.870138888888</c:v>
                </c:pt>
                <c:pt idx="1294">
                  <c:v>42445.880555555559</c:v>
                </c:pt>
                <c:pt idx="1295">
                  <c:v>42445.890972222223</c:v>
                </c:pt>
                <c:pt idx="1296">
                  <c:v>42445.901388888888</c:v>
                </c:pt>
                <c:pt idx="1297">
                  <c:v>42445.911805555559</c:v>
                </c:pt>
                <c:pt idx="1298">
                  <c:v>42445.922222222223</c:v>
                </c:pt>
                <c:pt idx="1299">
                  <c:v>42445.932638888888</c:v>
                </c:pt>
                <c:pt idx="1300">
                  <c:v>42445.943055555559</c:v>
                </c:pt>
                <c:pt idx="1301">
                  <c:v>42445.953472222223</c:v>
                </c:pt>
                <c:pt idx="1302">
                  <c:v>42445.963888888888</c:v>
                </c:pt>
                <c:pt idx="1303">
                  <c:v>42445.974305555559</c:v>
                </c:pt>
                <c:pt idx="1304">
                  <c:v>42445.984722222223</c:v>
                </c:pt>
                <c:pt idx="1305">
                  <c:v>42445.995138888888</c:v>
                </c:pt>
                <c:pt idx="1306">
                  <c:v>42446.005555555559</c:v>
                </c:pt>
                <c:pt idx="1307">
                  <c:v>42446.015972222223</c:v>
                </c:pt>
                <c:pt idx="1308">
                  <c:v>42446.026388888888</c:v>
                </c:pt>
                <c:pt idx="1309">
                  <c:v>42446.036805555559</c:v>
                </c:pt>
                <c:pt idx="1310">
                  <c:v>42446.047222222223</c:v>
                </c:pt>
                <c:pt idx="1311">
                  <c:v>42446.057638888888</c:v>
                </c:pt>
                <c:pt idx="1312">
                  <c:v>42446.068055555559</c:v>
                </c:pt>
                <c:pt idx="1313">
                  <c:v>42446.078472222223</c:v>
                </c:pt>
                <c:pt idx="1314">
                  <c:v>42446.088888888888</c:v>
                </c:pt>
                <c:pt idx="1315">
                  <c:v>42446.099305555559</c:v>
                </c:pt>
                <c:pt idx="1316">
                  <c:v>42446.109722222223</c:v>
                </c:pt>
                <c:pt idx="1317">
                  <c:v>42446.120138888888</c:v>
                </c:pt>
                <c:pt idx="1318">
                  <c:v>42446.130555555559</c:v>
                </c:pt>
                <c:pt idx="1319">
                  <c:v>42446.140972222223</c:v>
                </c:pt>
                <c:pt idx="1320">
                  <c:v>42446.151388888888</c:v>
                </c:pt>
                <c:pt idx="1321">
                  <c:v>42446.161805555559</c:v>
                </c:pt>
                <c:pt idx="1322">
                  <c:v>42446.172222222223</c:v>
                </c:pt>
                <c:pt idx="1323">
                  <c:v>42446.182638888888</c:v>
                </c:pt>
                <c:pt idx="1324">
                  <c:v>42446.193055555559</c:v>
                </c:pt>
                <c:pt idx="1325">
                  <c:v>42446.203472222223</c:v>
                </c:pt>
                <c:pt idx="1326">
                  <c:v>42446.213888888888</c:v>
                </c:pt>
                <c:pt idx="1327">
                  <c:v>42446.224305555559</c:v>
                </c:pt>
                <c:pt idx="1328">
                  <c:v>42446.234722222223</c:v>
                </c:pt>
                <c:pt idx="1329">
                  <c:v>42446.245138888888</c:v>
                </c:pt>
                <c:pt idx="1330">
                  <c:v>42446.255555555559</c:v>
                </c:pt>
                <c:pt idx="1331">
                  <c:v>42446.265972222223</c:v>
                </c:pt>
                <c:pt idx="1332">
                  <c:v>42446.276388888888</c:v>
                </c:pt>
                <c:pt idx="1333">
                  <c:v>42446.286805555559</c:v>
                </c:pt>
                <c:pt idx="1334">
                  <c:v>42446.297222222223</c:v>
                </c:pt>
                <c:pt idx="1335">
                  <c:v>42446.307638888888</c:v>
                </c:pt>
                <c:pt idx="1336">
                  <c:v>42446.318055555559</c:v>
                </c:pt>
                <c:pt idx="1337">
                  <c:v>42446.328472222223</c:v>
                </c:pt>
                <c:pt idx="1338">
                  <c:v>42446.338888888888</c:v>
                </c:pt>
                <c:pt idx="1339">
                  <c:v>42446.349305555559</c:v>
                </c:pt>
                <c:pt idx="1340">
                  <c:v>42446.359722222223</c:v>
                </c:pt>
                <c:pt idx="1341">
                  <c:v>42446.370138888888</c:v>
                </c:pt>
                <c:pt idx="1342">
                  <c:v>42446.380555555559</c:v>
                </c:pt>
                <c:pt idx="1343">
                  <c:v>42446.390972222223</c:v>
                </c:pt>
                <c:pt idx="1344">
                  <c:v>42446.401388888888</c:v>
                </c:pt>
                <c:pt idx="1345">
                  <c:v>42446.411805555559</c:v>
                </c:pt>
                <c:pt idx="1346">
                  <c:v>42446.422222222223</c:v>
                </c:pt>
                <c:pt idx="1347">
                  <c:v>42446.432638888888</c:v>
                </c:pt>
                <c:pt idx="1348">
                  <c:v>42446.443055555559</c:v>
                </c:pt>
                <c:pt idx="1349">
                  <c:v>42446.453472222223</c:v>
                </c:pt>
                <c:pt idx="1350">
                  <c:v>42446.463888888888</c:v>
                </c:pt>
                <c:pt idx="1351">
                  <c:v>42446.474305555559</c:v>
                </c:pt>
                <c:pt idx="1352">
                  <c:v>42446.484722222223</c:v>
                </c:pt>
                <c:pt idx="1353">
                  <c:v>42446.495138888888</c:v>
                </c:pt>
                <c:pt idx="1354">
                  <c:v>42446.505555555559</c:v>
                </c:pt>
                <c:pt idx="1355">
                  <c:v>42446.515972222223</c:v>
                </c:pt>
                <c:pt idx="1356">
                  <c:v>42446.526388888888</c:v>
                </c:pt>
                <c:pt idx="1357">
                  <c:v>42446.536805555559</c:v>
                </c:pt>
                <c:pt idx="1358">
                  <c:v>42446.547222222223</c:v>
                </c:pt>
                <c:pt idx="1359">
                  <c:v>42446.557638888888</c:v>
                </c:pt>
                <c:pt idx="1360">
                  <c:v>42446.568055555559</c:v>
                </c:pt>
                <c:pt idx="1361">
                  <c:v>42446.578472222223</c:v>
                </c:pt>
                <c:pt idx="1362">
                  <c:v>42446.588888888888</c:v>
                </c:pt>
                <c:pt idx="1363">
                  <c:v>42446.599305555559</c:v>
                </c:pt>
                <c:pt idx="1364">
                  <c:v>42446.609722222223</c:v>
                </c:pt>
                <c:pt idx="1365">
                  <c:v>42446.620138888888</c:v>
                </c:pt>
                <c:pt idx="1366">
                  <c:v>42446.630555555559</c:v>
                </c:pt>
                <c:pt idx="1367">
                  <c:v>42446.640972222223</c:v>
                </c:pt>
                <c:pt idx="1368">
                  <c:v>42446.651388888888</c:v>
                </c:pt>
                <c:pt idx="1369">
                  <c:v>42446.661805555559</c:v>
                </c:pt>
                <c:pt idx="1370">
                  <c:v>42446.672222222223</c:v>
                </c:pt>
                <c:pt idx="1371">
                  <c:v>42446.682638888888</c:v>
                </c:pt>
                <c:pt idx="1372">
                  <c:v>42446.693055555559</c:v>
                </c:pt>
                <c:pt idx="1373">
                  <c:v>42446.703472222223</c:v>
                </c:pt>
                <c:pt idx="1374">
                  <c:v>42446.713888888888</c:v>
                </c:pt>
                <c:pt idx="1375">
                  <c:v>42446.724305555559</c:v>
                </c:pt>
                <c:pt idx="1376">
                  <c:v>42446.734722222223</c:v>
                </c:pt>
                <c:pt idx="1377">
                  <c:v>42446.745138888888</c:v>
                </c:pt>
                <c:pt idx="1378">
                  <c:v>42446.755555555559</c:v>
                </c:pt>
                <c:pt idx="1379">
                  <c:v>42446.765972222223</c:v>
                </c:pt>
                <c:pt idx="1380">
                  <c:v>42446.776388888888</c:v>
                </c:pt>
                <c:pt idx="1381">
                  <c:v>42446.786805555559</c:v>
                </c:pt>
                <c:pt idx="1382">
                  <c:v>42446.797222222223</c:v>
                </c:pt>
                <c:pt idx="1383">
                  <c:v>42446.807638888888</c:v>
                </c:pt>
                <c:pt idx="1384">
                  <c:v>42446.818055555559</c:v>
                </c:pt>
                <c:pt idx="1385">
                  <c:v>42446.828472222223</c:v>
                </c:pt>
                <c:pt idx="1386">
                  <c:v>42446.838888888888</c:v>
                </c:pt>
                <c:pt idx="1387">
                  <c:v>42446.849305555559</c:v>
                </c:pt>
                <c:pt idx="1388">
                  <c:v>42446.859722222223</c:v>
                </c:pt>
                <c:pt idx="1389">
                  <c:v>42446.870138888888</c:v>
                </c:pt>
                <c:pt idx="1390">
                  <c:v>42446.880555555559</c:v>
                </c:pt>
                <c:pt idx="1391">
                  <c:v>42446.890972222223</c:v>
                </c:pt>
                <c:pt idx="1392">
                  <c:v>42446.901388888888</c:v>
                </c:pt>
                <c:pt idx="1393">
                  <c:v>42446.911805555559</c:v>
                </c:pt>
                <c:pt idx="1394">
                  <c:v>42446.922222222223</c:v>
                </c:pt>
                <c:pt idx="1395">
                  <c:v>42446.932638888888</c:v>
                </c:pt>
                <c:pt idx="1396">
                  <c:v>42446.943055555559</c:v>
                </c:pt>
                <c:pt idx="1397">
                  <c:v>42446.953472222223</c:v>
                </c:pt>
                <c:pt idx="1398">
                  <c:v>42446.963888888888</c:v>
                </c:pt>
                <c:pt idx="1399">
                  <c:v>42446.974305555559</c:v>
                </c:pt>
                <c:pt idx="1400">
                  <c:v>42446.984722222223</c:v>
                </c:pt>
                <c:pt idx="1401">
                  <c:v>42446.995138888888</c:v>
                </c:pt>
                <c:pt idx="1402">
                  <c:v>42447.005555555559</c:v>
                </c:pt>
                <c:pt idx="1403">
                  <c:v>42447.015972222223</c:v>
                </c:pt>
                <c:pt idx="1404">
                  <c:v>42447.026388888888</c:v>
                </c:pt>
                <c:pt idx="1405">
                  <c:v>42447.036805555559</c:v>
                </c:pt>
                <c:pt idx="1406">
                  <c:v>42447.047222222223</c:v>
                </c:pt>
                <c:pt idx="1407">
                  <c:v>42447.057638888888</c:v>
                </c:pt>
                <c:pt idx="1408">
                  <c:v>42447.068055555559</c:v>
                </c:pt>
                <c:pt idx="1409">
                  <c:v>42447.078472222223</c:v>
                </c:pt>
                <c:pt idx="1410">
                  <c:v>42447.088888888888</c:v>
                </c:pt>
                <c:pt idx="1411">
                  <c:v>42447.099305555559</c:v>
                </c:pt>
                <c:pt idx="1412">
                  <c:v>42447.109722222223</c:v>
                </c:pt>
                <c:pt idx="1413">
                  <c:v>42447.120138888888</c:v>
                </c:pt>
                <c:pt idx="1414">
                  <c:v>42447.130555555559</c:v>
                </c:pt>
                <c:pt idx="1415">
                  <c:v>42447.140972222223</c:v>
                </c:pt>
                <c:pt idx="1416">
                  <c:v>42447.151388888888</c:v>
                </c:pt>
                <c:pt idx="1417">
                  <c:v>42447.161805555559</c:v>
                </c:pt>
                <c:pt idx="1418">
                  <c:v>42447.172222222223</c:v>
                </c:pt>
                <c:pt idx="1419">
                  <c:v>42447.182638888888</c:v>
                </c:pt>
                <c:pt idx="1420">
                  <c:v>42447.193055555559</c:v>
                </c:pt>
                <c:pt idx="1421">
                  <c:v>42447.203472222223</c:v>
                </c:pt>
                <c:pt idx="1422">
                  <c:v>42447.213888888888</c:v>
                </c:pt>
                <c:pt idx="1423">
                  <c:v>42447.224305555559</c:v>
                </c:pt>
                <c:pt idx="1424">
                  <c:v>42447.234722222223</c:v>
                </c:pt>
                <c:pt idx="1425">
                  <c:v>42447.245138888888</c:v>
                </c:pt>
                <c:pt idx="1426">
                  <c:v>42447.255555555559</c:v>
                </c:pt>
                <c:pt idx="1427">
                  <c:v>42447.265972222223</c:v>
                </c:pt>
                <c:pt idx="1428">
                  <c:v>42447.276388888888</c:v>
                </c:pt>
                <c:pt idx="1429">
                  <c:v>42447.286805555559</c:v>
                </c:pt>
                <c:pt idx="1430">
                  <c:v>42447.297222222223</c:v>
                </c:pt>
                <c:pt idx="1431">
                  <c:v>42447.307638888888</c:v>
                </c:pt>
                <c:pt idx="1432">
                  <c:v>42447.318055555559</c:v>
                </c:pt>
                <c:pt idx="1433">
                  <c:v>42447.328472222223</c:v>
                </c:pt>
                <c:pt idx="1434">
                  <c:v>42447.338888888888</c:v>
                </c:pt>
                <c:pt idx="1435">
                  <c:v>42447.349305555559</c:v>
                </c:pt>
                <c:pt idx="1436">
                  <c:v>42447.359722222223</c:v>
                </c:pt>
                <c:pt idx="1437">
                  <c:v>42447.370138888888</c:v>
                </c:pt>
                <c:pt idx="1438">
                  <c:v>42447.380555555559</c:v>
                </c:pt>
                <c:pt idx="1439">
                  <c:v>42447.390972222223</c:v>
                </c:pt>
                <c:pt idx="1440">
                  <c:v>42447.401388888888</c:v>
                </c:pt>
                <c:pt idx="1441">
                  <c:v>42447.411805555559</c:v>
                </c:pt>
                <c:pt idx="1442">
                  <c:v>42447.422222222223</c:v>
                </c:pt>
                <c:pt idx="1443">
                  <c:v>42447.432638888888</c:v>
                </c:pt>
                <c:pt idx="1444">
                  <c:v>42447.443055555559</c:v>
                </c:pt>
                <c:pt idx="1445">
                  <c:v>42447.453472222223</c:v>
                </c:pt>
                <c:pt idx="1446">
                  <c:v>42447.463888888888</c:v>
                </c:pt>
                <c:pt idx="1447">
                  <c:v>42447.474305555559</c:v>
                </c:pt>
                <c:pt idx="1448">
                  <c:v>42447.484722222223</c:v>
                </c:pt>
                <c:pt idx="1449">
                  <c:v>42447.495138888888</c:v>
                </c:pt>
                <c:pt idx="1450">
                  <c:v>42447.505555555559</c:v>
                </c:pt>
                <c:pt idx="1451">
                  <c:v>42447.515972222223</c:v>
                </c:pt>
                <c:pt idx="1452">
                  <c:v>42447.526388888888</c:v>
                </c:pt>
                <c:pt idx="1453">
                  <c:v>42447.536805555559</c:v>
                </c:pt>
                <c:pt idx="1454">
                  <c:v>42447.547222222223</c:v>
                </c:pt>
                <c:pt idx="1455">
                  <c:v>42447.557638888888</c:v>
                </c:pt>
                <c:pt idx="1456">
                  <c:v>42447.568055555559</c:v>
                </c:pt>
                <c:pt idx="1457">
                  <c:v>42447.578472222223</c:v>
                </c:pt>
                <c:pt idx="1458">
                  <c:v>42447.588888888888</c:v>
                </c:pt>
                <c:pt idx="1459">
                  <c:v>42447.599305555559</c:v>
                </c:pt>
                <c:pt idx="1460">
                  <c:v>42447.609722222223</c:v>
                </c:pt>
                <c:pt idx="1461">
                  <c:v>42447.620138888888</c:v>
                </c:pt>
                <c:pt idx="1462">
                  <c:v>42447.630555555559</c:v>
                </c:pt>
                <c:pt idx="1463">
                  <c:v>42447.640972222223</c:v>
                </c:pt>
                <c:pt idx="1464">
                  <c:v>42447.651388888888</c:v>
                </c:pt>
                <c:pt idx="1465">
                  <c:v>42447.661805555559</c:v>
                </c:pt>
                <c:pt idx="1466">
                  <c:v>42447.672222222223</c:v>
                </c:pt>
                <c:pt idx="1467">
                  <c:v>42447.682638888888</c:v>
                </c:pt>
                <c:pt idx="1468">
                  <c:v>42447.693055555559</c:v>
                </c:pt>
                <c:pt idx="1469">
                  <c:v>42447.703472222223</c:v>
                </c:pt>
                <c:pt idx="1470">
                  <c:v>42447.713888888888</c:v>
                </c:pt>
                <c:pt idx="1471">
                  <c:v>42447.724305555559</c:v>
                </c:pt>
                <c:pt idx="1472">
                  <c:v>42447.734722222223</c:v>
                </c:pt>
                <c:pt idx="1473">
                  <c:v>42447.745138888888</c:v>
                </c:pt>
                <c:pt idx="1474">
                  <c:v>42447.755555555559</c:v>
                </c:pt>
                <c:pt idx="1475">
                  <c:v>42447.765972222223</c:v>
                </c:pt>
                <c:pt idx="1476">
                  <c:v>42447.776388888888</c:v>
                </c:pt>
                <c:pt idx="1477">
                  <c:v>42447.786805555559</c:v>
                </c:pt>
                <c:pt idx="1478">
                  <c:v>42447.797222222223</c:v>
                </c:pt>
                <c:pt idx="1479">
                  <c:v>42447.807638888888</c:v>
                </c:pt>
                <c:pt idx="1480">
                  <c:v>42447.818055555559</c:v>
                </c:pt>
                <c:pt idx="1481">
                  <c:v>42447.828472222223</c:v>
                </c:pt>
                <c:pt idx="1482">
                  <c:v>42447.838888888888</c:v>
                </c:pt>
                <c:pt idx="1483">
                  <c:v>42447.849305555559</c:v>
                </c:pt>
                <c:pt idx="1484">
                  <c:v>42447.859722222223</c:v>
                </c:pt>
                <c:pt idx="1485">
                  <c:v>42447.870138888888</c:v>
                </c:pt>
                <c:pt idx="1486">
                  <c:v>42447.880555555559</c:v>
                </c:pt>
                <c:pt idx="1487">
                  <c:v>42447.890972222223</c:v>
                </c:pt>
                <c:pt idx="1488">
                  <c:v>42447.901388888888</c:v>
                </c:pt>
                <c:pt idx="1489">
                  <c:v>42447.911805555559</c:v>
                </c:pt>
                <c:pt idx="1490">
                  <c:v>42447.922222222223</c:v>
                </c:pt>
                <c:pt idx="1491">
                  <c:v>42447.932638888888</c:v>
                </c:pt>
                <c:pt idx="1492">
                  <c:v>42447.943055555559</c:v>
                </c:pt>
                <c:pt idx="1493">
                  <c:v>42447.953472222223</c:v>
                </c:pt>
                <c:pt idx="1494">
                  <c:v>42447.963888888888</c:v>
                </c:pt>
                <c:pt idx="1495">
                  <c:v>42447.974305555559</c:v>
                </c:pt>
                <c:pt idx="1496">
                  <c:v>42447.984722222223</c:v>
                </c:pt>
                <c:pt idx="1497">
                  <c:v>42447.995138888888</c:v>
                </c:pt>
                <c:pt idx="1498">
                  <c:v>42448.005555555559</c:v>
                </c:pt>
                <c:pt idx="1499">
                  <c:v>42448.015972222223</c:v>
                </c:pt>
                <c:pt idx="1500">
                  <c:v>42448.026388888888</c:v>
                </c:pt>
                <c:pt idx="1501">
                  <c:v>42448.036805555559</c:v>
                </c:pt>
                <c:pt idx="1502">
                  <c:v>42448.047222222223</c:v>
                </c:pt>
                <c:pt idx="1503">
                  <c:v>42448.057638888888</c:v>
                </c:pt>
                <c:pt idx="1504">
                  <c:v>42448.068055555559</c:v>
                </c:pt>
                <c:pt idx="1505">
                  <c:v>42448.078472222223</c:v>
                </c:pt>
                <c:pt idx="1506">
                  <c:v>42448.088888888888</c:v>
                </c:pt>
                <c:pt idx="1507">
                  <c:v>42448.099305555559</c:v>
                </c:pt>
                <c:pt idx="1508">
                  <c:v>42448.109722222223</c:v>
                </c:pt>
                <c:pt idx="1509">
                  <c:v>42448.120138888888</c:v>
                </c:pt>
                <c:pt idx="1510">
                  <c:v>42448.130555555559</c:v>
                </c:pt>
                <c:pt idx="1511">
                  <c:v>42448.140972222223</c:v>
                </c:pt>
                <c:pt idx="1512">
                  <c:v>42448.151388888888</c:v>
                </c:pt>
                <c:pt idx="1513">
                  <c:v>42448.161805555559</c:v>
                </c:pt>
                <c:pt idx="1514">
                  <c:v>42448.172222222223</c:v>
                </c:pt>
                <c:pt idx="1515">
                  <c:v>42448.182638888888</c:v>
                </c:pt>
                <c:pt idx="1516">
                  <c:v>42448.193055555559</c:v>
                </c:pt>
                <c:pt idx="1517">
                  <c:v>42448.203472222223</c:v>
                </c:pt>
                <c:pt idx="1518">
                  <c:v>42448.213888888888</c:v>
                </c:pt>
                <c:pt idx="1519">
                  <c:v>42448.224305555559</c:v>
                </c:pt>
                <c:pt idx="1520">
                  <c:v>42448.234722222223</c:v>
                </c:pt>
                <c:pt idx="1521">
                  <c:v>42448.245138888888</c:v>
                </c:pt>
                <c:pt idx="1522">
                  <c:v>42448.255555555559</c:v>
                </c:pt>
                <c:pt idx="1523">
                  <c:v>42448.265972222223</c:v>
                </c:pt>
                <c:pt idx="1524">
                  <c:v>42448.276388888888</c:v>
                </c:pt>
                <c:pt idx="1525">
                  <c:v>42448.286805555559</c:v>
                </c:pt>
                <c:pt idx="1526">
                  <c:v>42448.297222222223</c:v>
                </c:pt>
                <c:pt idx="1527">
                  <c:v>42448.307638888888</c:v>
                </c:pt>
                <c:pt idx="1528">
                  <c:v>42448.318055555559</c:v>
                </c:pt>
                <c:pt idx="1529">
                  <c:v>42448.328472222223</c:v>
                </c:pt>
                <c:pt idx="1530">
                  <c:v>42448.338888888888</c:v>
                </c:pt>
                <c:pt idx="1531">
                  <c:v>42448.349305555559</c:v>
                </c:pt>
                <c:pt idx="1532">
                  <c:v>42448.359722222223</c:v>
                </c:pt>
                <c:pt idx="1533">
                  <c:v>42448.370138888888</c:v>
                </c:pt>
                <c:pt idx="1534">
                  <c:v>42448.380555555559</c:v>
                </c:pt>
                <c:pt idx="1535">
                  <c:v>42448.390972222223</c:v>
                </c:pt>
                <c:pt idx="1536">
                  <c:v>42448.401388888888</c:v>
                </c:pt>
                <c:pt idx="1537">
                  <c:v>42448.411805555559</c:v>
                </c:pt>
                <c:pt idx="1538">
                  <c:v>42448.422222222223</c:v>
                </c:pt>
                <c:pt idx="1539">
                  <c:v>42448.432638888888</c:v>
                </c:pt>
                <c:pt idx="1540">
                  <c:v>42448.443055555559</c:v>
                </c:pt>
                <c:pt idx="1541">
                  <c:v>42448.453472222223</c:v>
                </c:pt>
                <c:pt idx="1542">
                  <c:v>42448.463888888888</c:v>
                </c:pt>
                <c:pt idx="1543">
                  <c:v>42448.474305555559</c:v>
                </c:pt>
                <c:pt idx="1544">
                  <c:v>42448.484722222223</c:v>
                </c:pt>
                <c:pt idx="1545">
                  <c:v>42448.495138888888</c:v>
                </c:pt>
                <c:pt idx="1546">
                  <c:v>42448.505555555559</c:v>
                </c:pt>
                <c:pt idx="1547">
                  <c:v>42448.515972222223</c:v>
                </c:pt>
                <c:pt idx="1548">
                  <c:v>42448.526388888888</c:v>
                </c:pt>
                <c:pt idx="1549">
                  <c:v>42448.536805555559</c:v>
                </c:pt>
                <c:pt idx="1550">
                  <c:v>42448.547222222223</c:v>
                </c:pt>
                <c:pt idx="1551">
                  <c:v>42448.557638888888</c:v>
                </c:pt>
                <c:pt idx="1552">
                  <c:v>42448.568055555559</c:v>
                </c:pt>
                <c:pt idx="1553">
                  <c:v>42448.578472222223</c:v>
                </c:pt>
                <c:pt idx="1554">
                  <c:v>42448.588888888888</c:v>
                </c:pt>
                <c:pt idx="1555">
                  <c:v>42448.599305555559</c:v>
                </c:pt>
                <c:pt idx="1556">
                  <c:v>42448.609722222223</c:v>
                </c:pt>
                <c:pt idx="1557">
                  <c:v>42448.620138888888</c:v>
                </c:pt>
                <c:pt idx="1558">
                  <c:v>42448.630555555559</c:v>
                </c:pt>
                <c:pt idx="1559">
                  <c:v>42448.640972222223</c:v>
                </c:pt>
                <c:pt idx="1560">
                  <c:v>42448.651388888888</c:v>
                </c:pt>
                <c:pt idx="1561">
                  <c:v>42448.661805555559</c:v>
                </c:pt>
                <c:pt idx="1562">
                  <c:v>42448.672222222223</c:v>
                </c:pt>
                <c:pt idx="1563">
                  <c:v>42448.682638888888</c:v>
                </c:pt>
                <c:pt idx="1564">
                  <c:v>42448.693055555559</c:v>
                </c:pt>
                <c:pt idx="1565">
                  <c:v>42448.703472222223</c:v>
                </c:pt>
                <c:pt idx="1566">
                  <c:v>42448.713888888888</c:v>
                </c:pt>
                <c:pt idx="1567">
                  <c:v>42448.724305555559</c:v>
                </c:pt>
                <c:pt idx="1568">
                  <c:v>42448.734722222223</c:v>
                </c:pt>
                <c:pt idx="1569">
                  <c:v>42448.745138888888</c:v>
                </c:pt>
                <c:pt idx="1570">
                  <c:v>42448.755555555559</c:v>
                </c:pt>
                <c:pt idx="1571">
                  <c:v>42448.765972222223</c:v>
                </c:pt>
                <c:pt idx="1572">
                  <c:v>42448.776388888888</c:v>
                </c:pt>
                <c:pt idx="1573">
                  <c:v>42448.786805555559</c:v>
                </c:pt>
                <c:pt idx="1574">
                  <c:v>42448.797222222223</c:v>
                </c:pt>
                <c:pt idx="1575">
                  <c:v>42448.807638888888</c:v>
                </c:pt>
                <c:pt idx="1576">
                  <c:v>42448.818055555559</c:v>
                </c:pt>
                <c:pt idx="1577">
                  <c:v>42448.828472222223</c:v>
                </c:pt>
                <c:pt idx="1578">
                  <c:v>42448.838888888888</c:v>
                </c:pt>
                <c:pt idx="1579">
                  <c:v>42448.849305555559</c:v>
                </c:pt>
                <c:pt idx="1580">
                  <c:v>42448.859722222223</c:v>
                </c:pt>
                <c:pt idx="1581">
                  <c:v>42448.870138888888</c:v>
                </c:pt>
                <c:pt idx="1582">
                  <c:v>42448.880555555559</c:v>
                </c:pt>
                <c:pt idx="1583">
                  <c:v>42448.890972222223</c:v>
                </c:pt>
                <c:pt idx="1584">
                  <c:v>42448.901388888888</c:v>
                </c:pt>
                <c:pt idx="1585">
                  <c:v>42448.911805555559</c:v>
                </c:pt>
                <c:pt idx="1586">
                  <c:v>42448.922222222223</c:v>
                </c:pt>
                <c:pt idx="1587">
                  <c:v>42448.932638888888</c:v>
                </c:pt>
                <c:pt idx="1588">
                  <c:v>42448.943055555559</c:v>
                </c:pt>
                <c:pt idx="1589">
                  <c:v>42448.953472222223</c:v>
                </c:pt>
                <c:pt idx="1590">
                  <c:v>42448.963888888888</c:v>
                </c:pt>
                <c:pt idx="1591">
                  <c:v>42448.974305555559</c:v>
                </c:pt>
                <c:pt idx="1592">
                  <c:v>42448.984722222223</c:v>
                </c:pt>
                <c:pt idx="1593">
                  <c:v>42448.995138888888</c:v>
                </c:pt>
                <c:pt idx="1594">
                  <c:v>42449.005555555559</c:v>
                </c:pt>
                <c:pt idx="1595">
                  <c:v>42449.015972222223</c:v>
                </c:pt>
                <c:pt idx="1596">
                  <c:v>42449.026388888888</c:v>
                </c:pt>
                <c:pt idx="1597">
                  <c:v>42449.036805555559</c:v>
                </c:pt>
                <c:pt idx="1598">
                  <c:v>42449.047222222223</c:v>
                </c:pt>
                <c:pt idx="1599">
                  <c:v>42449.057638888888</c:v>
                </c:pt>
                <c:pt idx="1600">
                  <c:v>42449.068055555559</c:v>
                </c:pt>
                <c:pt idx="1601">
                  <c:v>42449.078472222223</c:v>
                </c:pt>
                <c:pt idx="1602">
                  <c:v>42449.088888888888</c:v>
                </c:pt>
                <c:pt idx="1603">
                  <c:v>42449.099305555559</c:v>
                </c:pt>
                <c:pt idx="1604">
                  <c:v>42449.109722222223</c:v>
                </c:pt>
                <c:pt idx="1605">
                  <c:v>42449.120138888888</c:v>
                </c:pt>
                <c:pt idx="1606">
                  <c:v>42449.130555555559</c:v>
                </c:pt>
                <c:pt idx="1607">
                  <c:v>42449.140972222223</c:v>
                </c:pt>
                <c:pt idx="1608">
                  <c:v>42449.151388888888</c:v>
                </c:pt>
                <c:pt idx="1609">
                  <c:v>42449.161805555559</c:v>
                </c:pt>
                <c:pt idx="1610">
                  <c:v>42449.172222222223</c:v>
                </c:pt>
                <c:pt idx="1611">
                  <c:v>42449.182638888888</c:v>
                </c:pt>
                <c:pt idx="1612">
                  <c:v>42449.193055555559</c:v>
                </c:pt>
                <c:pt idx="1613">
                  <c:v>42449.203472222223</c:v>
                </c:pt>
                <c:pt idx="1614">
                  <c:v>42449.213888888888</c:v>
                </c:pt>
                <c:pt idx="1615">
                  <c:v>42449.224305555559</c:v>
                </c:pt>
                <c:pt idx="1616">
                  <c:v>42449.234722222223</c:v>
                </c:pt>
                <c:pt idx="1617">
                  <c:v>42449.245138888888</c:v>
                </c:pt>
                <c:pt idx="1618">
                  <c:v>42449.255555555559</c:v>
                </c:pt>
                <c:pt idx="1619">
                  <c:v>42449.265972222223</c:v>
                </c:pt>
                <c:pt idx="1620">
                  <c:v>42449.276388888888</c:v>
                </c:pt>
                <c:pt idx="1621">
                  <c:v>42449.286805555559</c:v>
                </c:pt>
                <c:pt idx="1622">
                  <c:v>42449.297222222223</c:v>
                </c:pt>
                <c:pt idx="1623">
                  <c:v>42449.307638888888</c:v>
                </c:pt>
                <c:pt idx="1624">
                  <c:v>42449.318055555559</c:v>
                </c:pt>
                <c:pt idx="1625">
                  <c:v>42449.328472222223</c:v>
                </c:pt>
                <c:pt idx="1626">
                  <c:v>42449.338888888888</c:v>
                </c:pt>
                <c:pt idx="1627">
                  <c:v>42449.349305555559</c:v>
                </c:pt>
                <c:pt idx="1628">
                  <c:v>42449.359722222223</c:v>
                </c:pt>
                <c:pt idx="1629">
                  <c:v>42449.370138888888</c:v>
                </c:pt>
                <c:pt idx="1630">
                  <c:v>42449.380555555559</c:v>
                </c:pt>
                <c:pt idx="1631">
                  <c:v>42449.390972222223</c:v>
                </c:pt>
                <c:pt idx="1632">
                  <c:v>42449.401388888888</c:v>
                </c:pt>
                <c:pt idx="1633">
                  <c:v>42449.411805555559</c:v>
                </c:pt>
                <c:pt idx="1634">
                  <c:v>42449.422222222223</c:v>
                </c:pt>
                <c:pt idx="1635">
                  <c:v>42449.432638888888</c:v>
                </c:pt>
                <c:pt idx="1636">
                  <c:v>42449.443055555559</c:v>
                </c:pt>
                <c:pt idx="1637">
                  <c:v>42449.453472222223</c:v>
                </c:pt>
                <c:pt idx="1638">
                  <c:v>42449.463888888888</c:v>
                </c:pt>
                <c:pt idx="1639">
                  <c:v>42449.474305555559</c:v>
                </c:pt>
                <c:pt idx="1640">
                  <c:v>42449.484722222223</c:v>
                </c:pt>
                <c:pt idx="1641">
                  <c:v>42449.495138888888</c:v>
                </c:pt>
                <c:pt idx="1642">
                  <c:v>42449.505555555559</c:v>
                </c:pt>
                <c:pt idx="1643">
                  <c:v>42449.515972222223</c:v>
                </c:pt>
                <c:pt idx="1644">
                  <c:v>42449.526388888888</c:v>
                </c:pt>
                <c:pt idx="1645">
                  <c:v>42449.536805555559</c:v>
                </c:pt>
                <c:pt idx="1646">
                  <c:v>42449.547222222223</c:v>
                </c:pt>
                <c:pt idx="1647">
                  <c:v>42449.557638888888</c:v>
                </c:pt>
                <c:pt idx="1648">
                  <c:v>42449.568055555559</c:v>
                </c:pt>
                <c:pt idx="1649">
                  <c:v>42449.578472222223</c:v>
                </c:pt>
                <c:pt idx="1650">
                  <c:v>42449.588888888888</c:v>
                </c:pt>
                <c:pt idx="1651">
                  <c:v>42449.599305555559</c:v>
                </c:pt>
                <c:pt idx="1652">
                  <c:v>42449.609722222223</c:v>
                </c:pt>
                <c:pt idx="1653">
                  <c:v>42449.620138888888</c:v>
                </c:pt>
                <c:pt idx="1654">
                  <c:v>42449.630555555559</c:v>
                </c:pt>
                <c:pt idx="1655">
                  <c:v>42449.640972222223</c:v>
                </c:pt>
                <c:pt idx="1656">
                  <c:v>42449.651388888888</c:v>
                </c:pt>
                <c:pt idx="1657">
                  <c:v>42449.661805555559</c:v>
                </c:pt>
                <c:pt idx="1658">
                  <c:v>42449.672222222223</c:v>
                </c:pt>
                <c:pt idx="1659">
                  <c:v>42449.682638888888</c:v>
                </c:pt>
                <c:pt idx="1660">
                  <c:v>42449.693055555559</c:v>
                </c:pt>
                <c:pt idx="1661">
                  <c:v>42449.703472222223</c:v>
                </c:pt>
                <c:pt idx="1662">
                  <c:v>42449.713888888888</c:v>
                </c:pt>
                <c:pt idx="1663">
                  <c:v>42449.724305555559</c:v>
                </c:pt>
                <c:pt idx="1664">
                  <c:v>42449.734722222223</c:v>
                </c:pt>
                <c:pt idx="1665">
                  <c:v>42449.745138888888</c:v>
                </c:pt>
                <c:pt idx="1666">
                  <c:v>42449.755555555559</c:v>
                </c:pt>
                <c:pt idx="1667">
                  <c:v>42449.765972222223</c:v>
                </c:pt>
                <c:pt idx="1668">
                  <c:v>42449.776388888888</c:v>
                </c:pt>
                <c:pt idx="1669">
                  <c:v>42449.786805555559</c:v>
                </c:pt>
                <c:pt idx="1670">
                  <c:v>42449.797222222223</c:v>
                </c:pt>
                <c:pt idx="1671">
                  <c:v>42449.807638888888</c:v>
                </c:pt>
                <c:pt idx="1672">
                  <c:v>42449.818055555559</c:v>
                </c:pt>
                <c:pt idx="1673">
                  <c:v>42449.828472222223</c:v>
                </c:pt>
                <c:pt idx="1674">
                  <c:v>42449.838888888888</c:v>
                </c:pt>
                <c:pt idx="1675">
                  <c:v>42449.849305555559</c:v>
                </c:pt>
                <c:pt idx="1676">
                  <c:v>42449.859722222223</c:v>
                </c:pt>
                <c:pt idx="1677">
                  <c:v>42449.870138888888</c:v>
                </c:pt>
                <c:pt idx="1678">
                  <c:v>42449.880555555559</c:v>
                </c:pt>
                <c:pt idx="1679">
                  <c:v>42449.890972222223</c:v>
                </c:pt>
                <c:pt idx="1680">
                  <c:v>42449.901388888888</c:v>
                </c:pt>
                <c:pt idx="1681">
                  <c:v>42449.911805555559</c:v>
                </c:pt>
                <c:pt idx="1682">
                  <c:v>42449.922222222223</c:v>
                </c:pt>
                <c:pt idx="1683">
                  <c:v>42449.932638888888</c:v>
                </c:pt>
                <c:pt idx="1684">
                  <c:v>42449.943055555559</c:v>
                </c:pt>
                <c:pt idx="1685">
                  <c:v>42449.953472222223</c:v>
                </c:pt>
                <c:pt idx="1686">
                  <c:v>42449.963888888888</c:v>
                </c:pt>
                <c:pt idx="1687">
                  <c:v>42449.974305555559</c:v>
                </c:pt>
                <c:pt idx="1688">
                  <c:v>42449.984722222223</c:v>
                </c:pt>
                <c:pt idx="1689">
                  <c:v>42449.995138888888</c:v>
                </c:pt>
                <c:pt idx="1690">
                  <c:v>42450.005555555559</c:v>
                </c:pt>
                <c:pt idx="1691">
                  <c:v>42450.015972222223</c:v>
                </c:pt>
                <c:pt idx="1692">
                  <c:v>42450.026388888888</c:v>
                </c:pt>
                <c:pt idx="1693">
                  <c:v>42450.036805555559</c:v>
                </c:pt>
                <c:pt idx="1694">
                  <c:v>42450.047222222223</c:v>
                </c:pt>
                <c:pt idx="1695">
                  <c:v>42450.057638888888</c:v>
                </c:pt>
                <c:pt idx="1696">
                  <c:v>42450.068055555559</c:v>
                </c:pt>
                <c:pt idx="1697">
                  <c:v>42450.078472222223</c:v>
                </c:pt>
                <c:pt idx="1698">
                  <c:v>42450.088888888888</c:v>
                </c:pt>
                <c:pt idx="1699">
                  <c:v>42450.099305555559</c:v>
                </c:pt>
                <c:pt idx="1700">
                  <c:v>42450.109722222223</c:v>
                </c:pt>
                <c:pt idx="1701">
                  <c:v>42450.120138888888</c:v>
                </c:pt>
                <c:pt idx="1702">
                  <c:v>42450.130555555559</c:v>
                </c:pt>
                <c:pt idx="1703">
                  <c:v>42450.140972222223</c:v>
                </c:pt>
                <c:pt idx="1704">
                  <c:v>42450.151388888888</c:v>
                </c:pt>
                <c:pt idx="1705">
                  <c:v>42450.161805555559</c:v>
                </c:pt>
                <c:pt idx="1706">
                  <c:v>42450.172222222223</c:v>
                </c:pt>
                <c:pt idx="1707">
                  <c:v>42450.182638888888</c:v>
                </c:pt>
                <c:pt idx="1708">
                  <c:v>42450.193055555559</c:v>
                </c:pt>
                <c:pt idx="1709">
                  <c:v>42450.203472222223</c:v>
                </c:pt>
                <c:pt idx="1710">
                  <c:v>42450.213888888888</c:v>
                </c:pt>
                <c:pt idx="1711">
                  <c:v>42450.224305555559</c:v>
                </c:pt>
                <c:pt idx="1712">
                  <c:v>42450.234722222223</c:v>
                </c:pt>
                <c:pt idx="1713">
                  <c:v>42450.245138888888</c:v>
                </c:pt>
                <c:pt idx="1714">
                  <c:v>42450.255555555559</c:v>
                </c:pt>
                <c:pt idx="1715">
                  <c:v>42450.265972222223</c:v>
                </c:pt>
                <c:pt idx="1716">
                  <c:v>42450.276388888888</c:v>
                </c:pt>
                <c:pt idx="1717">
                  <c:v>42450.286805555559</c:v>
                </c:pt>
                <c:pt idx="1718">
                  <c:v>42450.297222222223</c:v>
                </c:pt>
                <c:pt idx="1719">
                  <c:v>42450.307638888888</c:v>
                </c:pt>
                <c:pt idx="1720">
                  <c:v>42450.318055555559</c:v>
                </c:pt>
                <c:pt idx="1721">
                  <c:v>42450.328472222223</c:v>
                </c:pt>
                <c:pt idx="1722">
                  <c:v>42450.338888888888</c:v>
                </c:pt>
                <c:pt idx="1723">
                  <c:v>42450.349305555559</c:v>
                </c:pt>
                <c:pt idx="1724">
                  <c:v>42450.359722222223</c:v>
                </c:pt>
                <c:pt idx="1725">
                  <c:v>42450.370138888888</c:v>
                </c:pt>
                <c:pt idx="1726">
                  <c:v>42450.380555555559</c:v>
                </c:pt>
                <c:pt idx="1727">
                  <c:v>42450.390972222223</c:v>
                </c:pt>
                <c:pt idx="1728">
                  <c:v>42450.401388888888</c:v>
                </c:pt>
                <c:pt idx="1729">
                  <c:v>42450.411805555559</c:v>
                </c:pt>
                <c:pt idx="1730">
                  <c:v>42450.422222222223</c:v>
                </c:pt>
                <c:pt idx="1731">
                  <c:v>42450.432638888888</c:v>
                </c:pt>
                <c:pt idx="1732">
                  <c:v>42450.443055555559</c:v>
                </c:pt>
                <c:pt idx="1733">
                  <c:v>42450.453472222223</c:v>
                </c:pt>
                <c:pt idx="1734">
                  <c:v>42450.463888888888</c:v>
                </c:pt>
                <c:pt idx="1735">
                  <c:v>42450.474305555559</c:v>
                </c:pt>
                <c:pt idx="1736">
                  <c:v>42450.484722222223</c:v>
                </c:pt>
                <c:pt idx="1737">
                  <c:v>42450.495138888888</c:v>
                </c:pt>
                <c:pt idx="1738">
                  <c:v>42450.505555555559</c:v>
                </c:pt>
                <c:pt idx="1739">
                  <c:v>42450.515972222223</c:v>
                </c:pt>
                <c:pt idx="1740">
                  <c:v>42450.526388888888</c:v>
                </c:pt>
                <c:pt idx="1741">
                  <c:v>42450.536805555559</c:v>
                </c:pt>
                <c:pt idx="1742">
                  <c:v>42450.547222222223</c:v>
                </c:pt>
                <c:pt idx="1743">
                  <c:v>42450.557638888888</c:v>
                </c:pt>
                <c:pt idx="1744">
                  <c:v>42450.568055555559</c:v>
                </c:pt>
                <c:pt idx="1745">
                  <c:v>42450.578472222223</c:v>
                </c:pt>
                <c:pt idx="1746">
                  <c:v>42450.588888888888</c:v>
                </c:pt>
                <c:pt idx="1747">
                  <c:v>42450.599305555559</c:v>
                </c:pt>
                <c:pt idx="1748">
                  <c:v>42450.609722222223</c:v>
                </c:pt>
                <c:pt idx="1749">
                  <c:v>42450.620138888888</c:v>
                </c:pt>
                <c:pt idx="1750">
                  <c:v>42450.630555555559</c:v>
                </c:pt>
                <c:pt idx="1751">
                  <c:v>42450.640972222223</c:v>
                </c:pt>
                <c:pt idx="1752">
                  <c:v>42450.651388888888</c:v>
                </c:pt>
                <c:pt idx="1753">
                  <c:v>42450.661805555559</c:v>
                </c:pt>
                <c:pt idx="1754">
                  <c:v>42450.672222222223</c:v>
                </c:pt>
                <c:pt idx="1755">
                  <c:v>42450.682638888888</c:v>
                </c:pt>
                <c:pt idx="1756">
                  <c:v>42450.693055555559</c:v>
                </c:pt>
                <c:pt idx="1757">
                  <c:v>42450.703472222223</c:v>
                </c:pt>
                <c:pt idx="1758">
                  <c:v>42450.713888888888</c:v>
                </c:pt>
                <c:pt idx="1759">
                  <c:v>42450.724305555559</c:v>
                </c:pt>
                <c:pt idx="1760">
                  <c:v>42450.734722222223</c:v>
                </c:pt>
                <c:pt idx="1761">
                  <c:v>42450.745138888888</c:v>
                </c:pt>
                <c:pt idx="1762">
                  <c:v>42450.755555555559</c:v>
                </c:pt>
                <c:pt idx="1763">
                  <c:v>42450.765972222223</c:v>
                </c:pt>
                <c:pt idx="1764">
                  <c:v>42450.776388888888</c:v>
                </c:pt>
                <c:pt idx="1765">
                  <c:v>42450.786805555559</c:v>
                </c:pt>
                <c:pt idx="1766">
                  <c:v>42450.797222222223</c:v>
                </c:pt>
                <c:pt idx="1767">
                  <c:v>42450.807638888888</c:v>
                </c:pt>
                <c:pt idx="1768">
                  <c:v>42450.818055555559</c:v>
                </c:pt>
                <c:pt idx="1769">
                  <c:v>42450.828472222223</c:v>
                </c:pt>
                <c:pt idx="1770">
                  <c:v>42450.838888888888</c:v>
                </c:pt>
                <c:pt idx="1771">
                  <c:v>42450.849305555559</c:v>
                </c:pt>
                <c:pt idx="1772">
                  <c:v>42450.859722222223</c:v>
                </c:pt>
                <c:pt idx="1773">
                  <c:v>42450.870138888888</c:v>
                </c:pt>
                <c:pt idx="1774">
                  <c:v>42450.880555555559</c:v>
                </c:pt>
                <c:pt idx="1775">
                  <c:v>42450.890972222223</c:v>
                </c:pt>
                <c:pt idx="1776">
                  <c:v>42450.901388888888</c:v>
                </c:pt>
                <c:pt idx="1777">
                  <c:v>42450.911805555559</c:v>
                </c:pt>
                <c:pt idx="1778">
                  <c:v>42450.922222222223</c:v>
                </c:pt>
                <c:pt idx="1779">
                  <c:v>42450.932638888888</c:v>
                </c:pt>
                <c:pt idx="1780">
                  <c:v>42450.943055555559</c:v>
                </c:pt>
                <c:pt idx="1781">
                  <c:v>42450.953472222223</c:v>
                </c:pt>
                <c:pt idx="1782">
                  <c:v>42450.963888888888</c:v>
                </c:pt>
                <c:pt idx="1783">
                  <c:v>42450.974305555559</c:v>
                </c:pt>
                <c:pt idx="1784">
                  <c:v>42450.984722222223</c:v>
                </c:pt>
                <c:pt idx="1785">
                  <c:v>42450.995138888888</c:v>
                </c:pt>
                <c:pt idx="1786">
                  <c:v>42451.005555555559</c:v>
                </c:pt>
                <c:pt idx="1787">
                  <c:v>42451.015972222223</c:v>
                </c:pt>
                <c:pt idx="1788">
                  <c:v>42451.026388888888</c:v>
                </c:pt>
                <c:pt idx="1789">
                  <c:v>42451.036805555559</c:v>
                </c:pt>
                <c:pt idx="1790">
                  <c:v>42451.047222222223</c:v>
                </c:pt>
                <c:pt idx="1791">
                  <c:v>42451.057638888888</c:v>
                </c:pt>
                <c:pt idx="1792">
                  <c:v>42451.068055555559</c:v>
                </c:pt>
                <c:pt idx="1793">
                  <c:v>42451.078472222223</c:v>
                </c:pt>
                <c:pt idx="1794">
                  <c:v>42451.088888888888</c:v>
                </c:pt>
                <c:pt idx="1795">
                  <c:v>42451.099305555559</c:v>
                </c:pt>
                <c:pt idx="1796">
                  <c:v>42451.109722222223</c:v>
                </c:pt>
                <c:pt idx="1797">
                  <c:v>42451.120138888888</c:v>
                </c:pt>
                <c:pt idx="1798">
                  <c:v>42451.130555555559</c:v>
                </c:pt>
                <c:pt idx="1799">
                  <c:v>42451.140972222223</c:v>
                </c:pt>
                <c:pt idx="1800">
                  <c:v>42451.151388888888</c:v>
                </c:pt>
                <c:pt idx="1801">
                  <c:v>42451.161805555559</c:v>
                </c:pt>
                <c:pt idx="1802">
                  <c:v>42451.172222222223</c:v>
                </c:pt>
                <c:pt idx="1803">
                  <c:v>42451.182638888888</c:v>
                </c:pt>
                <c:pt idx="1804">
                  <c:v>42451.193055555559</c:v>
                </c:pt>
                <c:pt idx="1805">
                  <c:v>42451.203472222223</c:v>
                </c:pt>
                <c:pt idx="1806">
                  <c:v>42451.213888888888</c:v>
                </c:pt>
                <c:pt idx="1807">
                  <c:v>42451.224305555559</c:v>
                </c:pt>
                <c:pt idx="1808">
                  <c:v>42451.234722222223</c:v>
                </c:pt>
                <c:pt idx="1809">
                  <c:v>42451.245138888888</c:v>
                </c:pt>
                <c:pt idx="1810">
                  <c:v>42451.255555555559</c:v>
                </c:pt>
                <c:pt idx="1811">
                  <c:v>42451.265972222223</c:v>
                </c:pt>
                <c:pt idx="1812">
                  <c:v>42451.276388888888</c:v>
                </c:pt>
                <c:pt idx="1813">
                  <c:v>42451.286805555559</c:v>
                </c:pt>
                <c:pt idx="1814">
                  <c:v>42451.297222222223</c:v>
                </c:pt>
                <c:pt idx="1815">
                  <c:v>42451.307638888888</c:v>
                </c:pt>
                <c:pt idx="1816">
                  <c:v>42451.318055555559</c:v>
                </c:pt>
                <c:pt idx="1817">
                  <c:v>42451.328472222223</c:v>
                </c:pt>
                <c:pt idx="1818">
                  <c:v>42451.338888888888</c:v>
                </c:pt>
                <c:pt idx="1819">
                  <c:v>42451.349305555559</c:v>
                </c:pt>
                <c:pt idx="1820">
                  <c:v>42451.359722222223</c:v>
                </c:pt>
                <c:pt idx="1821">
                  <c:v>42451.370138888888</c:v>
                </c:pt>
                <c:pt idx="1822">
                  <c:v>42451.380555555559</c:v>
                </c:pt>
                <c:pt idx="1823">
                  <c:v>42451.390972222223</c:v>
                </c:pt>
                <c:pt idx="1824">
                  <c:v>42451.401388888888</c:v>
                </c:pt>
                <c:pt idx="1825">
                  <c:v>42451.411805555559</c:v>
                </c:pt>
                <c:pt idx="1826">
                  <c:v>42451.422222222223</c:v>
                </c:pt>
                <c:pt idx="1827">
                  <c:v>42451.432638888888</c:v>
                </c:pt>
                <c:pt idx="1828">
                  <c:v>42451.443055555559</c:v>
                </c:pt>
                <c:pt idx="1829">
                  <c:v>42451.453472222223</c:v>
                </c:pt>
                <c:pt idx="1830">
                  <c:v>42451.463888888888</c:v>
                </c:pt>
                <c:pt idx="1831">
                  <c:v>42451.474305555559</c:v>
                </c:pt>
                <c:pt idx="1832">
                  <c:v>42451.484722222223</c:v>
                </c:pt>
                <c:pt idx="1833">
                  <c:v>42451.495138888888</c:v>
                </c:pt>
                <c:pt idx="1834">
                  <c:v>42451.505555555559</c:v>
                </c:pt>
                <c:pt idx="1835">
                  <c:v>42451.515972222223</c:v>
                </c:pt>
                <c:pt idx="1836">
                  <c:v>42451.526388888888</c:v>
                </c:pt>
                <c:pt idx="1837">
                  <c:v>42451.536805555559</c:v>
                </c:pt>
                <c:pt idx="1838">
                  <c:v>42451.547222222223</c:v>
                </c:pt>
                <c:pt idx="1839">
                  <c:v>42451.557638888888</c:v>
                </c:pt>
                <c:pt idx="1840">
                  <c:v>42451.568055555559</c:v>
                </c:pt>
                <c:pt idx="1841">
                  <c:v>42451.578472222223</c:v>
                </c:pt>
                <c:pt idx="1842">
                  <c:v>42451.588888888888</c:v>
                </c:pt>
                <c:pt idx="1843">
                  <c:v>42451.599305555559</c:v>
                </c:pt>
                <c:pt idx="1844">
                  <c:v>42451.609722222223</c:v>
                </c:pt>
                <c:pt idx="1845">
                  <c:v>42451.620138888888</c:v>
                </c:pt>
                <c:pt idx="1846">
                  <c:v>42451.630555555559</c:v>
                </c:pt>
                <c:pt idx="1847">
                  <c:v>42451.640972222223</c:v>
                </c:pt>
                <c:pt idx="1848">
                  <c:v>42451.651388888888</c:v>
                </c:pt>
                <c:pt idx="1849">
                  <c:v>42451.661805555559</c:v>
                </c:pt>
                <c:pt idx="1850">
                  <c:v>42451.672222222223</c:v>
                </c:pt>
                <c:pt idx="1851">
                  <c:v>42451.682638888888</c:v>
                </c:pt>
                <c:pt idx="1852">
                  <c:v>42451.693055555559</c:v>
                </c:pt>
                <c:pt idx="1853">
                  <c:v>42451.703472222223</c:v>
                </c:pt>
                <c:pt idx="1854">
                  <c:v>42451.713888888888</c:v>
                </c:pt>
                <c:pt idx="1855">
                  <c:v>42451.724305555559</c:v>
                </c:pt>
                <c:pt idx="1856">
                  <c:v>42451.734722222223</c:v>
                </c:pt>
                <c:pt idx="1857">
                  <c:v>42451.745138888888</c:v>
                </c:pt>
                <c:pt idx="1858">
                  <c:v>42451.755555555559</c:v>
                </c:pt>
                <c:pt idx="1859">
                  <c:v>42451.765972222223</c:v>
                </c:pt>
                <c:pt idx="1860">
                  <c:v>42451.776388888888</c:v>
                </c:pt>
                <c:pt idx="1861">
                  <c:v>42451.786805555559</c:v>
                </c:pt>
                <c:pt idx="1862">
                  <c:v>42451.797222222223</c:v>
                </c:pt>
                <c:pt idx="1863">
                  <c:v>42451.807638888888</c:v>
                </c:pt>
                <c:pt idx="1864">
                  <c:v>42451.818055555559</c:v>
                </c:pt>
                <c:pt idx="1865">
                  <c:v>42451.828472222223</c:v>
                </c:pt>
                <c:pt idx="1866">
                  <c:v>42451.838888888888</c:v>
                </c:pt>
                <c:pt idx="1867">
                  <c:v>42451.849305555559</c:v>
                </c:pt>
                <c:pt idx="1868">
                  <c:v>42451.859722222223</c:v>
                </c:pt>
                <c:pt idx="1869">
                  <c:v>42451.870138888888</c:v>
                </c:pt>
                <c:pt idx="1870">
                  <c:v>42451.880555555559</c:v>
                </c:pt>
                <c:pt idx="1871">
                  <c:v>42451.890972222223</c:v>
                </c:pt>
                <c:pt idx="1872">
                  <c:v>42451.901388888888</c:v>
                </c:pt>
                <c:pt idx="1873">
                  <c:v>42451.911805555559</c:v>
                </c:pt>
                <c:pt idx="1874">
                  <c:v>42451.922222222223</c:v>
                </c:pt>
                <c:pt idx="1875">
                  <c:v>42451.932638888888</c:v>
                </c:pt>
                <c:pt idx="1876">
                  <c:v>42451.943055555559</c:v>
                </c:pt>
                <c:pt idx="1877">
                  <c:v>42451.953472222223</c:v>
                </c:pt>
                <c:pt idx="1878">
                  <c:v>42451.963888888888</c:v>
                </c:pt>
                <c:pt idx="1879">
                  <c:v>42451.974305555559</c:v>
                </c:pt>
                <c:pt idx="1880">
                  <c:v>42451.984722222223</c:v>
                </c:pt>
                <c:pt idx="1881">
                  <c:v>42451.995138888888</c:v>
                </c:pt>
                <c:pt idx="1882">
                  <c:v>42452.005555555559</c:v>
                </c:pt>
                <c:pt idx="1883">
                  <c:v>42452.015972222223</c:v>
                </c:pt>
                <c:pt idx="1884">
                  <c:v>42452.026388888888</c:v>
                </c:pt>
                <c:pt idx="1885">
                  <c:v>42452.036805555559</c:v>
                </c:pt>
                <c:pt idx="1886">
                  <c:v>42452.047222222223</c:v>
                </c:pt>
                <c:pt idx="1887">
                  <c:v>42452.057638888888</c:v>
                </c:pt>
                <c:pt idx="1888">
                  <c:v>42452.068055555559</c:v>
                </c:pt>
                <c:pt idx="1889">
                  <c:v>42452.078472222223</c:v>
                </c:pt>
                <c:pt idx="1890">
                  <c:v>42452.088888888888</c:v>
                </c:pt>
                <c:pt idx="1891">
                  <c:v>42452.099305555559</c:v>
                </c:pt>
                <c:pt idx="1892">
                  <c:v>42452.109722222223</c:v>
                </c:pt>
                <c:pt idx="1893">
                  <c:v>42452.120138888888</c:v>
                </c:pt>
                <c:pt idx="1894">
                  <c:v>42452.130555555559</c:v>
                </c:pt>
                <c:pt idx="1895">
                  <c:v>42452.140972222223</c:v>
                </c:pt>
                <c:pt idx="1896">
                  <c:v>42452.151388888888</c:v>
                </c:pt>
                <c:pt idx="1897">
                  <c:v>42452.161805555559</c:v>
                </c:pt>
                <c:pt idx="1898">
                  <c:v>42452.172222222223</c:v>
                </c:pt>
                <c:pt idx="1899">
                  <c:v>42452.182638888888</c:v>
                </c:pt>
                <c:pt idx="1900">
                  <c:v>42452.193055555559</c:v>
                </c:pt>
                <c:pt idx="1901">
                  <c:v>42452.203472222223</c:v>
                </c:pt>
                <c:pt idx="1902">
                  <c:v>42452.213888888888</c:v>
                </c:pt>
                <c:pt idx="1903">
                  <c:v>42452.224305555559</c:v>
                </c:pt>
                <c:pt idx="1904">
                  <c:v>42452.234722222223</c:v>
                </c:pt>
                <c:pt idx="1905">
                  <c:v>42452.245138888888</c:v>
                </c:pt>
                <c:pt idx="1906">
                  <c:v>42452.255555555559</c:v>
                </c:pt>
                <c:pt idx="1907">
                  <c:v>42452.265972222223</c:v>
                </c:pt>
                <c:pt idx="1908">
                  <c:v>42452.276388888888</c:v>
                </c:pt>
                <c:pt idx="1909">
                  <c:v>42452.286805555559</c:v>
                </c:pt>
                <c:pt idx="1910">
                  <c:v>42452.297222222223</c:v>
                </c:pt>
                <c:pt idx="1911">
                  <c:v>42452.307638888888</c:v>
                </c:pt>
                <c:pt idx="1912">
                  <c:v>42452.318055555559</c:v>
                </c:pt>
                <c:pt idx="1913">
                  <c:v>42452.328472222223</c:v>
                </c:pt>
                <c:pt idx="1914">
                  <c:v>42452.338888888888</c:v>
                </c:pt>
                <c:pt idx="1915">
                  <c:v>42452.349305555559</c:v>
                </c:pt>
                <c:pt idx="1916">
                  <c:v>42452.359722222223</c:v>
                </c:pt>
                <c:pt idx="1917">
                  <c:v>42452.370138888888</c:v>
                </c:pt>
                <c:pt idx="1918">
                  <c:v>42452.380555555559</c:v>
                </c:pt>
                <c:pt idx="1919">
                  <c:v>42452.390972222223</c:v>
                </c:pt>
                <c:pt idx="1920">
                  <c:v>42452.401388888888</c:v>
                </c:pt>
                <c:pt idx="1921">
                  <c:v>42452.411805555559</c:v>
                </c:pt>
                <c:pt idx="1922">
                  <c:v>42452.422222222223</c:v>
                </c:pt>
                <c:pt idx="1923">
                  <c:v>42452.432638888888</c:v>
                </c:pt>
                <c:pt idx="1924">
                  <c:v>42452.443055555559</c:v>
                </c:pt>
                <c:pt idx="1925">
                  <c:v>42452.453472222223</c:v>
                </c:pt>
                <c:pt idx="1926">
                  <c:v>42452.463888888888</c:v>
                </c:pt>
                <c:pt idx="1927">
                  <c:v>42452.474305555559</c:v>
                </c:pt>
                <c:pt idx="1928">
                  <c:v>42452.484722222223</c:v>
                </c:pt>
                <c:pt idx="1929">
                  <c:v>42452.495138888888</c:v>
                </c:pt>
                <c:pt idx="1930">
                  <c:v>42452.505555555559</c:v>
                </c:pt>
                <c:pt idx="1931">
                  <c:v>42452.515972222223</c:v>
                </c:pt>
                <c:pt idx="1932">
                  <c:v>42452.526388888888</c:v>
                </c:pt>
                <c:pt idx="1933">
                  <c:v>42452.536805555559</c:v>
                </c:pt>
                <c:pt idx="1934">
                  <c:v>42452.547222222223</c:v>
                </c:pt>
                <c:pt idx="1935">
                  <c:v>42452.557638888888</c:v>
                </c:pt>
                <c:pt idx="1936">
                  <c:v>42452.568055555559</c:v>
                </c:pt>
                <c:pt idx="1937">
                  <c:v>42452.578472222223</c:v>
                </c:pt>
                <c:pt idx="1938">
                  <c:v>42452.588888888888</c:v>
                </c:pt>
                <c:pt idx="1939">
                  <c:v>42452.599305555559</c:v>
                </c:pt>
                <c:pt idx="1940">
                  <c:v>42452.609722222223</c:v>
                </c:pt>
                <c:pt idx="1941">
                  <c:v>42452.620138888888</c:v>
                </c:pt>
                <c:pt idx="1942">
                  <c:v>42452.630555555559</c:v>
                </c:pt>
                <c:pt idx="1943">
                  <c:v>42452.640972222223</c:v>
                </c:pt>
                <c:pt idx="1944">
                  <c:v>42452.651388888888</c:v>
                </c:pt>
                <c:pt idx="1945">
                  <c:v>42452.661805555559</c:v>
                </c:pt>
                <c:pt idx="1946">
                  <c:v>42452.672222222223</c:v>
                </c:pt>
                <c:pt idx="1947">
                  <c:v>42452.682638888888</c:v>
                </c:pt>
                <c:pt idx="1948">
                  <c:v>42452.693055555559</c:v>
                </c:pt>
                <c:pt idx="1949">
                  <c:v>42452.703472222223</c:v>
                </c:pt>
                <c:pt idx="1950">
                  <c:v>42452.713888888888</c:v>
                </c:pt>
                <c:pt idx="1951">
                  <c:v>42452.724305555559</c:v>
                </c:pt>
                <c:pt idx="1952">
                  <c:v>42452.734722222223</c:v>
                </c:pt>
                <c:pt idx="1953">
                  <c:v>42452.745138888888</c:v>
                </c:pt>
                <c:pt idx="1954">
                  <c:v>42452.755555555559</c:v>
                </c:pt>
                <c:pt idx="1955">
                  <c:v>42452.765972222223</c:v>
                </c:pt>
                <c:pt idx="1956">
                  <c:v>42452.776388888888</c:v>
                </c:pt>
                <c:pt idx="1957">
                  <c:v>42452.786805555559</c:v>
                </c:pt>
                <c:pt idx="1958">
                  <c:v>42452.797222222223</c:v>
                </c:pt>
                <c:pt idx="1959">
                  <c:v>42452.807638888888</c:v>
                </c:pt>
                <c:pt idx="1960">
                  <c:v>42452.818055555559</c:v>
                </c:pt>
                <c:pt idx="1961">
                  <c:v>42452.828472222223</c:v>
                </c:pt>
                <c:pt idx="1962">
                  <c:v>42452.838888888888</c:v>
                </c:pt>
                <c:pt idx="1963">
                  <c:v>42452.849305555559</c:v>
                </c:pt>
                <c:pt idx="1964">
                  <c:v>42452.859722222223</c:v>
                </c:pt>
                <c:pt idx="1965">
                  <c:v>42452.870138888888</c:v>
                </c:pt>
                <c:pt idx="1966">
                  <c:v>42452.880555555559</c:v>
                </c:pt>
                <c:pt idx="1967">
                  <c:v>42452.890972222223</c:v>
                </c:pt>
                <c:pt idx="1968">
                  <c:v>42452.901388888888</c:v>
                </c:pt>
                <c:pt idx="1969">
                  <c:v>42452.911805555559</c:v>
                </c:pt>
                <c:pt idx="1970">
                  <c:v>42452.922222222223</c:v>
                </c:pt>
                <c:pt idx="1971">
                  <c:v>42452.932638888888</c:v>
                </c:pt>
                <c:pt idx="1972">
                  <c:v>42452.943055555559</c:v>
                </c:pt>
                <c:pt idx="1973">
                  <c:v>42452.953472222223</c:v>
                </c:pt>
                <c:pt idx="1974">
                  <c:v>42452.963888888888</c:v>
                </c:pt>
                <c:pt idx="1975">
                  <c:v>42452.974305555559</c:v>
                </c:pt>
                <c:pt idx="1976">
                  <c:v>42452.984722222223</c:v>
                </c:pt>
                <c:pt idx="1977">
                  <c:v>42452.995138888888</c:v>
                </c:pt>
                <c:pt idx="1978">
                  <c:v>42453.005555555559</c:v>
                </c:pt>
                <c:pt idx="1979">
                  <c:v>42453.015972222223</c:v>
                </c:pt>
                <c:pt idx="1980">
                  <c:v>42453.026388888888</c:v>
                </c:pt>
                <c:pt idx="1981">
                  <c:v>42453.036805555559</c:v>
                </c:pt>
                <c:pt idx="1982">
                  <c:v>42453.047222222223</c:v>
                </c:pt>
                <c:pt idx="1983">
                  <c:v>42453.057638888888</c:v>
                </c:pt>
                <c:pt idx="1984">
                  <c:v>42453.068055555559</c:v>
                </c:pt>
                <c:pt idx="1985">
                  <c:v>42453.078472222223</c:v>
                </c:pt>
                <c:pt idx="1986">
                  <c:v>42453.088888888888</c:v>
                </c:pt>
                <c:pt idx="1987">
                  <c:v>42453.099305555559</c:v>
                </c:pt>
                <c:pt idx="1988">
                  <c:v>42453.109722222223</c:v>
                </c:pt>
                <c:pt idx="1989">
                  <c:v>42453.120138888888</c:v>
                </c:pt>
                <c:pt idx="1990">
                  <c:v>42453.130555555559</c:v>
                </c:pt>
                <c:pt idx="1991">
                  <c:v>42453.140972222223</c:v>
                </c:pt>
                <c:pt idx="1992">
                  <c:v>42453.151388888888</c:v>
                </c:pt>
                <c:pt idx="1993">
                  <c:v>42453.161805555559</c:v>
                </c:pt>
                <c:pt idx="1994">
                  <c:v>42453.172222222223</c:v>
                </c:pt>
                <c:pt idx="1995">
                  <c:v>42453.182638888888</c:v>
                </c:pt>
                <c:pt idx="1996">
                  <c:v>42453.193055555559</c:v>
                </c:pt>
                <c:pt idx="1997">
                  <c:v>42453.203472222223</c:v>
                </c:pt>
                <c:pt idx="1998">
                  <c:v>42453.213888888888</c:v>
                </c:pt>
                <c:pt idx="1999">
                  <c:v>42453.224305555559</c:v>
                </c:pt>
                <c:pt idx="2000">
                  <c:v>42453.234722222223</c:v>
                </c:pt>
                <c:pt idx="2001">
                  <c:v>42453.245138888888</c:v>
                </c:pt>
                <c:pt idx="2002">
                  <c:v>42453.255555555559</c:v>
                </c:pt>
                <c:pt idx="2003">
                  <c:v>42453.265972222223</c:v>
                </c:pt>
                <c:pt idx="2004">
                  <c:v>42453.276388888888</c:v>
                </c:pt>
                <c:pt idx="2005">
                  <c:v>42453.286805555559</c:v>
                </c:pt>
                <c:pt idx="2006">
                  <c:v>42453.297222222223</c:v>
                </c:pt>
                <c:pt idx="2007">
                  <c:v>42453.307638888888</c:v>
                </c:pt>
                <c:pt idx="2008">
                  <c:v>42453.318055555559</c:v>
                </c:pt>
                <c:pt idx="2009">
                  <c:v>42453.328472222223</c:v>
                </c:pt>
                <c:pt idx="2010">
                  <c:v>42453.338888888888</c:v>
                </c:pt>
                <c:pt idx="2011">
                  <c:v>42453.349305555559</c:v>
                </c:pt>
                <c:pt idx="2012">
                  <c:v>42453.359722222223</c:v>
                </c:pt>
                <c:pt idx="2013">
                  <c:v>42453.370138888888</c:v>
                </c:pt>
                <c:pt idx="2014">
                  <c:v>42453.380555555559</c:v>
                </c:pt>
                <c:pt idx="2015">
                  <c:v>42453.390972222223</c:v>
                </c:pt>
                <c:pt idx="2016">
                  <c:v>42453.401388888888</c:v>
                </c:pt>
                <c:pt idx="2017">
                  <c:v>42453.411805555559</c:v>
                </c:pt>
                <c:pt idx="2018">
                  <c:v>42453.422222222223</c:v>
                </c:pt>
                <c:pt idx="2019">
                  <c:v>42453.432638888888</c:v>
                </c:pt>
                <c:pt idx="2020">
                  <c:v>42453.443055555559</c:v>
                </c:pt>
                <c:pt idx="2021">
                  <c:v>42453.453472222223</c:v>
                </c:pt>
                <c:pt idx="2022">
                  <c:v>42453.463888888888</c:v>
                </c:pt>
                <c:pt idx="2023">
                  <c:v>42453.474305555559</c:v>
                </c:pt>
                <c:pt idx="2024">
                  <c:v>42453.484722222223</c:v>
                </c:pt>
                <c:pt idx="2025">
                  <c:v>42453.495138888888</c:v>
                </c:pt>
                <c:pt idx="2026">
                  <c:v>42453.505555555559</c:v>
                </c:pt>
                <c:pt idx="2027">
                  <c:v>42453.515972222223</c:v>
                </c:pt>
                <c:pt idx="2028">
                  <c:v>42453.526388888888</c:v>
                </c:pt>
                <c:pt idx="2029">
                  <c:v>42453.536805555559</c:v>
                </c:pt>
                <c:pt idx="2030">
                  <c:v>42453.547222222223</c:v>
                </c:pt>
                <c:pt idx="2031">
                  <c:v>42453.557638888888</c:v>
                </c:pt>
                <c:pt idx="2032">
                  <c:v>42453.568055555559</c:v>
                </c:pt>
                <c:pt idx="2033">
                  <c:v>42453.578472222223</c:v>
                </c:pt>
                <c:pt idx="2034">
                  <c:v>42453.588888888888</c:v>
                </c:pt>
                <c:pt idx="2035">
                  <c:v>42453.599305555559</c:v>
                </c:pt>
                <c:pt idx="2036">
                  <c:v>42453.609722222223</c:v>
                </c:pt>
                <c:pt idx="2037">
                  <c:v>42453.620138888888</c:v>
                </c:pt>
                <c:pt idx="2038">
                  <c:v>42453.630555555559</c:v>
                </c:pt>
                <c:pt idx="2039">
                  <c:v>42453.640972222223</c:v>
                </c:pt>
                <c:pt idx="2040">
                  <c:v>42453.651388888888</c:v>
                </c:pt>
                <c:pt idx="2041">
                  <c:v>42453.661805555559</c:v>
                </c:pt>
                <c:pt idx="2042">
                  <c:v>42453.672222222223</c:v>
                </c:pt>
                <c:pt idx="2043">
                  <c:v>42453.682638888888</c:v>
                </c:pt>
                <c:pt idx="2044">
                  <c:v>42453.693055555559</c:v>
                </c:pt>
                <c:pt idx="2045">
                  <c:v>42453.703472222223</c:v>
                </c:pt>
                <c:pt idx="2046">
                  <c:v>42453.713888888888</c:v>
                </c:pt>
                <c:pt idx="2047">
                  <c:v>42453.724305555559</c:v>
                </c:pt>
                <c:pt idx="2048">
                  <c:v>42453.734722222223</c:v>
                </c:pt>
                <c:pt idx="2049">
                  <c:v>42453.745138888888</c:v>
                </c:pt>
                <c:pt idx="2050">
                  <c:v>42453.755555555559</c:v>
                </c:pt>
                <c:pt idx="2051">
                  <c:v>42453.765972222223</c:v>
                </c:pt>
                <c:pt idx="2052">
                  <c:v>42453.776388888888</c:v>
                </c:pt>
                <c:pt idx="2053">
                  <c:v>42453.786805555559</c:v>
                </c:pt>
                <c:pt idx="2054">
                  <c:v>42453.797222222223</c:v>
                </c:pt>
                <c:pt idx="2055">
                  <c:v>42453.807638888888</c:v>
                </c:pt>
                <c:pt idx="2056">
                  <c:v>42453.818055555559</c:v>
                </c:pt>
                <c:pt idx="2057">
                  <c:v>42453.828472222223</c:v>
                </c:pt>
                <c:pt idx="2058">
                  <c:v>42453.838888888888</c:v>
                </c:pt>
                <c:pt idx="2059">
                  <c:v>42453.849305555559</c:v>
                </c:pt>
                <c:pt idx="2060">
                  <c:v>42453.859722222223</c:v>
                </c:pt>
                <c:pt idx="2061">
                  <c:v>42453.870138888888</c:v>
                </c:pt>
                <c:pt idx="2062">
                  <c:v>42453.880555555559</c:v>
                </c:pt>
                <c:pt idx="2063">
                  <c:v>42453.890972222223</c:v>
                </c:pt>
                <c:pt idx="2064">
                  <c:v>42453.901388888888</c:v>
                </c:pt>
                <c:pt idx="2065">
                  <c:v>42453.911805555559</c:v>
                </c:pt>
                <c:pt idx="2066">
                  <c:v>42453.922222222223</c:v>
                </c:pt>
                <c:pt idx="2067">
                  <c:v>42453.932638888888</c:v>
                </c:pt>
                <c:pt idx="2068">
                  <c:v>42453.943055555559</c:v>
                </c:pt>
                <c:pt idx="2069">
                  <c:v>42453.953472222223</c:v>
                </c:pt>
                <c:pt idx="2070">
                  <c:v>42453.963888888888</c:v>
                </c:pt>
                <c:pt idx="2071">
                  <c:v>42453.974305555559</c:v>
                </c:pt>
                <c:pt idx="2072">
                  <c:v>42453.984722222223</c:v>
                </c:pt>
                <c:pt idx="2073">
                  <c:v>42453.995138888888</c:v>
                </c:pt>
                <c:pt idx="2074">
                  <c:v>42454.005555555559</c:v>
                </c:pt>
                <c:pt idx="2075">
                  <c:v>42454.015972222223</c:v>
                </c:pt>
                <c:pt idx="2076">
                  <c:v>42454.026388888888</c:v>
                </c:pt>
                <c:pt idx="2077">
                  <c:v>42454.036805555559</c:v>
                </c:pt>
                <c:pt idx="2078">
                  <c:v>42454.047222222223</c:v>
                </c:pt>
                <c:pt idx="2079">
                  <c:v>42454.057638888888</c:v>
                </c:pt>
                <c:pt idx="2080">
                  <c:v>42454.068055555559</c:v>
                </c:pt>
                <c:pt idx="2081">
                  <c:v>42454.078472222223</c:v>
                </c:pt>
                <c:pt idx="2082">
                  <c:v>42454.088888888888</c:v>
                </c:pt>
                <c:pt idx="2083">
                  <c:v>42454.099305555559</c:v>
                </c:pt>
                <c:pt idx="2084">
                  <c:v>42454.109722222223</c:v>
                </c:pt>
                <c:pt idx="2085">
                  <c:v>42454.120138888888</c:v>
                </c:pt>
                <c:pt idx="2086">
                  <c:v>42454.130555555559</c:v>
                </c:pt>
                <c:pt idx="2087">
                  <c:v>42454.140972222223</c:v>
                </c:pt>
                <c:pt idx="2088">
                  <c:v>42454.151388888888</c:v>
                </c:pt>
                <c:pt idx="2089">
                  <c:v>42454.161805555559</c:v>
                </c:pt>
                <c:pt idx="2090">
                  <c:v>42454.172222222223</c:v>
                </c:pt>
                <c:pt idx="2091">
                  <c:v>42454.182638888888</c:v>
                </c:pt>
                <c:pt idx="2092">
                  <c:v>42454.193055555559</c:v>
                </c:pt>
                <c:pt idx="2093">
                  <c:v>42454.203472222223</c:v>
                </c:pt>
                <c:pt idx="2094">
                  <c:v>42454.213888888888</c:v>
                </c:pt>
                <c:pt idx="2095">
                  <c:v>42454.224305555559</c:v>
                </c:pt>
                <c:pt idx="2096">
                  <c:v>42454.234722222223</c:v>
                </c:pt>
                <c:pt idx="2097">
                  <c:v>42454.245138888888</c:v>
                </c:pt>
                <c:pt idx="2098">
                  <c:v>42454.255555555559</c:v>
                </c:pt>
                <c:pt idx="2099">
                  <c:v>42454.265972222223</c:v>
                </c:pt>
                <c:pt idx="2100">
                  <c:v>42454.276388888888</c:v>
                </c:pt>
                <c:pt idx="2101">
                  <c:v>42454.286805555559</c:v>
                </c:pt>
                <c:pt idx="2102">
                  <c:v>42454.297222222223</c:v>
                </c:pt>
                <c:pt idx="2103">
                  <c:v>42454.307638888888</c:v>
                </c:pt>
                <c:pt idx="2104">
                  <c:v>42454.318055555559</c:v>
                </c:pt>
                <c:pt idx="2105">
                  <c:v>42454.328472222223</c:v>
                </c:pt>
                <c:pt idx="2106">
                  <c:v>42454.338888888888</c:v>
                </c:pt>
                <c:pt idx="2107">
                  <c:v>42454.349305555559</c:v>
                </c:pt>
                <c:pt idx="2108">
                  <c:v>42454.359722222223</c:v>
                </c:pt>
                <c:pt idx="2109">
                  <c:v>42454.370138888888</c:v>
                </c:pt>
                <c:pt idx="2110">
                  <c:v>42454.380555555559</c:v>
                </c:pt>
                <c:pt idx="2111">
                  <c:v>42454.390972222223</c:v>
                </c:pt>
                <c:pt idx="2112">
                  <c:v>42454.401388888888</c:v>
                </c:pt>
                <c:pt idx="2113">
                  <c:v>42454.411805555559</c:v>
                </c:pt>
                <c:pt idx="2114">
                  <c:v>42454.422222222223</c:v>
                </c:pt>
                <c:pt idx="2115">
                  <c:v>42454.432638888888</c:v>
                </c:pt>
                <c:pt idx="2116">
                  <c:v>42454.443055555559</c:v>
                </c:pt>
                <c:pt idx="2117">
                  <c:v>42454.453472222223</c:v>
                </c:pt>
                <c:pt idx="2118">
                  <c:v>42454.463888888888</c:v>
                </c:pt>
                <c:pt idx="2119">
                  <c:v>42454.474305555559</c:v>
                </c:pt>
                <c:pt idx="2120">
                  <c:v>42454.484722222223</c:v>
                </c:pt>
                <c:pt idx="2121">
                  <c:v>42454.495138888888</c:v>
                </c:pt>
                <c:pt idx="2122">
                  <c:v>42454.505555555559</c:v>
                </c:pt>
                <c:pt idx="2123">
                  <c:v>42454.515972222223</c:v>
                </c:pt>
                <c:pt idx="2124">
                  <c:v>42454.526388888888</c:v>
                </c:pt>
                <c:pt idx="2125">
                  <c:v>42454.536805555559</c:v>
                </c:pt>
                <c:pt idx="2126">
                  <c:v>42454.547222222223</c:v>
                </c:pt>
                <c:pt idx="2127">
                  <c:v>42454.557638888888</c:v>
                </c:pt>
                <c:pt idx="2128">
                  <c:v>42454.568055555559</c:v>
                </c:pt>
                <c:pt idx="2129">
                  <c:v>42454.578472222223</c:v>
                </c:pt>
                <c:pt idx="2130">
                  <c:v>42454.588888888888</c:v>
                </c:pt>
                <c:pt idx="2131">
                  <c:v>42454.599305555559</c:v>
                </c:pt>
                <c:pt idx="2132">
                  <c:v>42454.609722222223</c:v>
                </c:pt>
                <c:pt idx="2133">
                  <c:v>42454.620138888888</c:v>
                </c:pt>
                <c:pt idx="2134">
                  <c:v>42454.630555555559</c:v>
                </c:pt>
                <c:pt idx="2135">
                  <c:v>42454.640972222223</c:v>
                </c:pt>
                <c:pt idx="2136">
                  <c:v>42454.651388888888</c:v>
                </c:pt>
                <c:pt idx="2137">
                  <c:v>42454.661805555559</c:v>
                </c:pt>
                <c:pt idx="2138">
                  <c:v>42454.672222222223</c:v>
                </c:pt>
                <c:pt idx="2139">
                  <c:v>42454.682638888888</c:v>
                </c:pt>
                <c:pt idx="2140">
                  <c:v>42454.693055555559</c:v>
                </c:pt>
                <c:pt idx="2141">
                  <c:v>42454.703472222223</c:v>
                </c:pt>
                <c:pt idx="2142">
                  <c:v>42454.713888888888</c:v>
                </c:pt>
                <c:pt idx="2143">
                  <c:v>42454.724305555559</c:v>
                </c:pt>
                <c:pt idx="2144">
                  <c:v>42454.734722222223</c:v>
                </c:pt>
                <c:pt idx="2145">
                  <c:v>42454.745138888888</c:v>
                </c:pt>
                <c:pt idx="2146">
                  <c:v>42454.755555555559</c:v>
                </c:pt>
                <c:pt idx="2147">
                  <c:v>42454.765972222223</c:v>
                </c:pt>
                <c:pt idx="2148">
                  <c:v>42454.776388888888</c:v>
                </c:pt>
                <c:pt idx="2149">
                  <c:v>42454.786805555559</c:v>
                </c:pt>
                <c:pt idx="2150">
                  <c:v>42454.797222222223</c:v>
                </c:pt>
                <c:pt idx="2151">
                  <c:v>42454.807638888888</c:v>
                </c:pt>
                <c:pt idx="2152">
                  <c:v>42454.818055555559</c:v>
                </c:pt>
                <c:pt idx="2153">
                  <c:v>42454.828472222223</c:v>
                </c:pt>
                <c:pt idx="2154">
                  <c:v>42454.838888888888</c:v>
                </c:pt>
                <c:pt idx="2155">
                  <c:v>42454.849305555559</c:v>
                </c:pt>
                <c:pt idx="2156">
                  <c:v>42454.859722222223</c:v>
                </c:pt>
                <c:pt idx="2157">
                  <c:v>42454.870138888888</c:v>
                </c:pt>
                <c:pt idx="2158">
                  <c:v>42454.880555555559</c:v>
                </c:pt>
                <c:pt idx="2159">
                  <c:v>42454.890972222223</c:v>
                </c:pt>
                <c:pt idx="2160">
                  <c:v>42454.901388888888</c:v>
                </c:pt>
                <c:pt idx="2161">
                  <c:v>42454.911805555559</c:v>
                </c:pt>
                <c:pt idx="2162">
                  <c:v>42454.922222222223</c:v>
                </c:pt>
                <c:pt idx="2163">
                  <c:v>42454.932638888888</c:v>
                </c:pt>
                <c:pt idx="2164">
                  <c:v>42454.943055555559</c:v>
                </c:pt>
                <c:pt idx="2165">
                  <c:v>42454.953472222223</c:v>
                </c:pt>
                <c:pt idx="2166">
                  <c:v>42454.963888888888</c:v>
                </c:pt>
                <c:pt idx="2167">
                  <c:v>42454.974305555559</c:v>
                </c:pt>
                <c:pt idx="2168">
                  <c:v>42454.984722222223</c:v>
                </c:pt>
                <c:pt idx="2169">
                  <c:v>42454.995138888888</c:v>
                </c:pt>
                <c:pt idx="2170">
                  <c:v>42455.005555555559</c:v>
                </c:pt>
                <c:pt idx="2171">
                  <c:v>42455.015972222223</c:v>
                </c:pt>
                <c:pt idx="2172">
                  <c:v>42455.026388888888</c:v>
                </c:pt>
                <c:pt idx="2173">
                  <c:v>42455.036805555559</c:v>
                </c:pt>
                <c:pt idx="2174">
                  <c:v>42455.047222222223</c:v>
                </c:pt>
                <c:pt idx="2175">
                  <c:v>42455.057638888888</c:v>
                </c:pt>
                <c:pt idx="2176">
                  <c:v>42455.068055555559</c:v>
                </c:pt>
                <c:pt idx="2177">
                  <c:v>42455.078472222223</c:v>
                </c:pt>
                <c:pt idx="2178">
                  <c:v>42455.088888888888</c:v>
                </c:pt>
                <c:pt idx="2179">
                  <c:v>42455.099305555559</c:v>
                </c:pt>
                <c:pt idx="2180">
                  <c:v>42455.109722222223</c:v>
                </c:pt>
                <c:pt idx="2181">
                  <c:v>42455.120138888888</c:v>
                </c:pt>
                <c:pt idx="2182">
                  <c:v>42455.130555555559</c:v>
                </c:pt>
                <c:pt idx="2183">
                  <c:v>42455.140972222223</c:v>
                </c:pt>
                <c:pt idx="2184">
                  <c:v>42455.151388888888</c:v>
                </c:pt>
                <c:pt idx="2185">
                  <c:v>42455.161805555559</c:v>
                </c:pt>
                <c:pt idx="2186">
                  <c:v>42455.172222222223</c:v>
                </c:pt>
                <c:pt idx="2187">
                  <c:v>42455.182638888888</c:v>
                </c:pt>
                <c:pt idx="2188">
                  <c:v>42455.193055555559</c:v>
                </c:pt>
                <c:pt idx="2189">
                  <c:v>42455.203472222223</c:v>
                </c:pt>
                <c:pt idx="2190">
                  <c:v>42455.213888888888</c:v>
                </c:pt>
                <c:pt idx="2191">
                  <c:v>42455.224305555559</c:v>
                </c:pt>
                <c:pt idx="2192">
                  <c:v>42455.234722222223</c:v>
                </c:pt>
                <c:pt idx="2193">
                  <c:v>42455.245138888888</c:v>
                </c:pt>
                <c:pt idx="2194">
                  <c:v>42455.255555555559</c:v>
                </c:pt>
                <c:pt idx="2195">
                  <c:v>42455.265972222223</c:v>
                </c:pt>
                <c:pt idx="2196">
                  <c:v>42455.276388888888</c:v>
                </c:pt>
                <c:pt idx="2197">
                  <c:v>42455.286805555559</c:v>
                </c:pt>
                <c:pt idx="2198">
                  <c:v>42455.297222222223</c:v>
                </c:pt>
                <c:pt idx="2199">
                  <c:v>42455.307638888888</c:v>
                </c:pt>
                <c:pt idx="2200">
                  <c:v>42455.318055555559</c:v>
                </c:pt>
                <c:pt idx="2201">
                  <c:v>42455.328472222223</c:v>
                </c:pt>
                <c:pt idx="2202">
                  <c:v>42455.338888888888</c:v>
                </c:pt>
                <c:pt idx="2203">
                  <c:v>42455.349305555559</c:v>
                </c:pt>
                <c:pt idx="2204">
                  <c:v>42455.359722222223</c:v>
                </c:pt>
                <c:pt idx="2205">
                  <c:v>42455.370138888888</c:v>
                </c:pt>
                <c:pt idx="2206">
                  <c:v>42455.380555555559</c:v>
                </c:pt>
                <c:pt idx="2207">
                  <c:v>42455.390972222223</c:v>
                </c:pt>
                <c:pt idx="2208">
                  <c:v>42455.401388888888</c:v>
                </c:pt>
                <c:pt idx="2209">
                  <c:v>42455.411805555559</c:v>
                </c:pt>
                <c:pt idx="2210">
                  <c:v>42455.422222222223</c:v>
                </c:pt>
                <c:pt idx="2211">
                  <c:v>42455.432638888888</c:v>
                </c:pt>
                <c:pt idx="2212">
                  <c:v>42455.443055555559</c:v>
                </c:pt>
                <c:pt idx="2213">
                  <c:v>42455.453472222223</c:v>
                </c:pt>
                <c:pt idx="2214">
                  <c:v>42455.463888888888</c:v>
                </c:pt>
                <c:pt idx="2215">
                  <c:v>42455.474305555559</c:v>
                </c:pt>
                <c:pt idx="2216">
                  <c:v>42455.484722222223</c:v>
                </c:pt>
                <c:pt idx="2217">
                  <c:v>42455.495138888888</c:v>
                </c:pt>
                <c:pt idx="2218">
                  <c:v>42455.505555555559</c:v>
                </c:pt>
                <c:pt idx="2219">
                  <c:v>42455.515972222223</c:v>
                </c:pt>
                <c:pt idx="2220">
                  <c:v>42455.526388888888</c:v>
                </c:pt>
                <c:pt idx="2221">
                  <c:v>42455.536805555559</c:v>
                </c:pt>
                <c:pt idx="2222">
                  <c:v>42455.547222222223</c:v>
                </c:pt>
                <c:pt idx="2223">
                  <c:v>42455.557638888888</c:v>
                </c:pt>
                <c:pt idx="2224">
                  <c:v>42455.568055555559</c:v>
                </c:pt>
                <c:pt idx="2225">
                  <c:v>42455.578472222223</c:v>
                </c:pt>
                <c:pt idx="2226">
                  <c:v>42455.588888888888</c:v>
                </c:pt>
                <c:pt idx="2227">
                  <c:v>42455.599305555559</c:v>
                </c:pt>
                <c:pt idx="2228">
                  <c:v>42455.609722222223</c:v>
                </c:pt>
                <c:pt idx="2229">
                  <c:v>42455.620138888888</c:v>
                </c:pt>
                <c:pt idx="2230">
                  <c:v>42455.630555555559</c:v>
                </c:pt>
                <c:pt idx="2231">
                  <c:v>42455.640972222223</c:v>
                </c:pt>
                <c:pt idx="2232">
                  <c:v>42455.651388888888</c:v>
                </c:pt>
                <c:pt idx="2233">
                  <c:v>42455.661805555559</c:v>
                </c:pt>
                <c:pt idx="2234">
                  <c:v>42455.672222222223</c:v>
                </c:pt>
                <c:pt idx="2235">
                  <c:v>42455.682638888888</c:v>
                </c:pt>
                <c:pt idx="2236">
                  <c:v>42455.693055555559</c:v>
                </c:pt>
                <c:pt idx="2237">
                  <c:v>42455.703472222223</c:v>
                </c:pt>
                <c:pt idx="2238">
                  <c:v>42455.713888888888</c:v>
                </c:pt>
                <c:pt idx="2239">
                  <c:v>42455.724305555559</c:v>
                </c:pt>
                <c:pt idx="2240">
                  <c:v>42455.734722222223</c:v>
                </c:pt>
                <c:pt idx="2241">
                  <c:v>42455.745138888888</c:v>
                </c:pt>
                <c:pt idx="2242">
                  <c:v>42455.755555555559</c:v>
                </c:pt>
                <c:pt idx="2243">
                  <c:v>42455.765972222223</c:v>
                </c:pt>
                <c:pt idx="2244">
                  <c:v>42455.776388888888</c:v>
                </c:pt>
                <c:pt idx="2245">
                  <c:v>42455.786805555559</c:v>
                </c:pt>
                <c:pt idx="2246">
                  <c:v>42455.797222222223</c:v>
                </c:pt>
                <c:pt idx="2247">
                  <c:v>42455.807638888888</c:v>
                </c:pt>
                <c:pt idx="2248">
                  <c:v>42455.818055555559</c:v>
                </c:pt>
                <c:pt idx="2249">
                  <c:v>42455.828472222223</c:v>
                </c:pt>
                <c:pt idx="2250">
                  <c:v>42455.838888888888</c:v>
                </c:pt>
                <c:pt idx="2251">
                  <c:v>42455.849305555559</c:v>
                </c:pt>
                <c:pt idx="2252">
                  <c:v>42455.859722222223</c:v>
                </c:pt>
                <c:pt idx="2253">
                  <c:v>42455.870138888888</c:v>
                </c:pt>
                <c:pt idx="2254">
                  <c:v>42455.880555555559</c:v>
                </c:pt>
                <c:pt idx="2255">
                  <c:v>42455.890972222223</c:v>
                </c:pt>
                <c:pt idx="2256">
                  <c:v>42455.901388888888</c:v>
                </c:pt>
                <c:pt idx="2257">
                  <c:v>42455.911805555559</c:v>
                </c:pt>
                <c:pt idx="2258">
                  <c:v>42455.922222222223</c:v>
                </c:pt>
                <c:pt idx="2259">
                  <c:v>42455.932638888888</c:v>
                </c:pt>
                <c:pt idx="2260">
                  <c:v>42455.943055555559</c:v>
                </c:pt>
                <c:pt idx="2261">
                  <c:v>42455.953472222223</c:v>
                </c:pt>
                <c:pt idx="2262">
                  <c:v>42455.963888888888</c:v>
                </c:pt>
                <c:pt idx="2263">
                  <c:v>42455.974305555559</c:v>
                </c:pt>
                <c:pt idx="2264">
                  <c:v>42455.984722222223</c:v>
                </c:pt>
                <c:pt idx="2265">
                  <c:v>42455.995138888888</c:v>
                </c:pt>
                <c:pt idx="2266">
                  <c:v>42456.005555555559</c:v>
                </c:pt>
                <c:pt idx="2267">
                  <c:v>42456.015972222223</c:v>
                </c:pt>
                <c:pt idx="2268">
                  <c:v>42456.026388888888</c:v>
                </c:pt>
                <c:pt idx="2269">
                  <c:v>42456.036805555559</c:v>
                </c:pt>
                <c:pt idx="2270">
                  <c:v>42456.047222222223</c:v>
                </c:pt>
                <c:pt idx="2271">
                  <c:v>42456.057638888888</c:v>
                </c:pt>
                <c:pt idx="2272">
                  <c:v>42456.068055555559</c:v>
                </c:pt>
                <c:pt idx="2273">
                  <c:v>42456.078472222223</c:v>
                </c:pt>
                <c:pt idx="2274">
                  <c:v>42456.088888888888</c:v>
                </c:pt>
                <c:pt idx="2275">
                  <c:v>42456.099305555559</c:v>
                </c:pt>
                <c:pt idx="2276">
                  <c:v>42456.109722222223</c:v>
                </c:pt>
                <c:pt idx="2277">
                  <c:v>42456.120138888888</c:v>
                </c:pt>
                <c:pt idx="2278">
                  <c:v>42456.130555555559</c:v>
                </c:pt>
                <c:pt idx="2279">
                  <c:v>42456.140972222223</c:v>
                </c:pt>
                <c:pt idx="2280">
                  <c:v>42456.151388888888</c:v>
                </c:pt>
                <c:pt idx="2281">
                  <c:v>42456.161805555559</c:v>
                </c:pt>
                <c:pt idx="2282">
                  <c:v>42456.172222222223</c:v>
                </c:pt>
                <c:pt idx="2283">
                  <c:v>42456.182638888888</c:v>
                </c:pt>
                <c:pt idx="2284">
                  <c:v>42456.193055555559</c:v>
                </c:pt>
                <c:pt idx="2285">
                  <c:v>42456.203472222223</c:v>
                </c:pt>
                <c:pt idx="2286">
                  <c:v>42456.213888888888</c:v>
                </c:pt>
                <c:pt idx="2287">
                  <c:v>42456.224305555559</c:v>
                </c:pt>
                <c:pt idx="2288">
                  <c:v>42456.234722222223</c:v>
                </c:pt>
                <c:pt idx="2289">
                  <c:v>42456.245138888888</c:v>
                </c:pt>
                <c:pt idx="2290">
                  <c:v>42456.255555555559</c:v>
                </c:pt>
                <c:pt idx="2291">
                  <c:v>42456.265972222223</c:v>
                </c:pt>
                <c:pt idx="2292">
                  <c:v>42456.276388888888</c:v>
                </c:pt>
                <c:pt idx="2293">
                  <c:v>42456.286805555559</c:v>
                </c:pt>
                <c:pt idx="2294">
                  <c:v>42456.297222222223</c:v>
                </c:pt>
                <c:pt idx="2295">
                  <c:v>42456.307638888888</c:v>
                </c:pt>
                <c:pt idx="2296">
                  <c:v>42456.318055555559</c:v>
                </c:pt>
                <c:pt idx="2297">
                  <c:v>42456.328472222223</c:v>
                </c:pt>
                <c:pt idx="2298">
                  <c:v>42456.338888888888</c:v>
                </c:pt>
                <c:pt idx="2299">
                  <c:v>42456.349305555559</c:v>
                </c:pt>
                <c:pt idx="2300">
                  <c:v>42456.359722222223</c:v>
                </c:pt>
                <c:pt idx="2301">
                  <c:v>42456.370138888888</c:v>
                </c:pt>
                <c:pt idx="2302">
                  <c:v>42456.380555555559</c:v>
                </c:pt>
                <c:pt idx="2303">
                  <c:v>42456.390972222223</c:v>
                </c:pt>
                <c:pt idx="2304">
                  <c:v>42456.401388888888</c:v>
                </c:pt>
                <c:pt idx="2305">
                  <c:v>42456.411805555559</c:v>
                </c:pt>
                <c:pt idx="2306">
                  <c:v>42456.422222222223</c:v>
                </c:pt>
                <c:pt idx="2307">
                  <c:v>42456.432638888888</c:v>
                </c:pt>
                <c:pt idx="2308">
                  <c:v>42456.443055555559</c:v>
                </c:pt>
                <c:pt idx="2309">
                  <c:v>42456.453472222223</c:v>
                </c:pt>
                <c:pt idx="2310">
                  <c:v>42456.463888888888</c:v>
                </c:pt>
                <c:pt idx="2311">
                  <c:v>42456.474305555559</c:v>
                </c:pt>
                <c:pt idx="2312">
                  <c:v>42456.484722222223</c:v>
                </c:pt>
                <c:pt idx="2313">
                  <c:v>42456.495138888888</c:v>
                </c:pt>
                <c:pt idx="2314">
                  <c:v>42456.505555555559</c:v>
                </c:pt>
                <c:pt idx="2315">
                  <c:v>42456.515972222223</c:v>
                </c:pt>
                <c:pt idx="2316">
                  <c:v>42456.526388888888</c:v>
                </c:pt>
                <c:pt idx="2317">
                  <c:v>42456.536805555559</c:v>
                </c:pt>
                <c:pt idx="2318">
                  <c:v>42456.547222222223</c:v>
                </c:pt>
                <c:pt idx="2319">
                  <c:v>42456.557638888888</c:v>
                </c:pt>
                <c:pt idx="2320">
                  <c:v>42456.568055555559</c:v>
                </c:pt>
                <c:pt idx="2321">
                  <c:v>42456.578472222223</c:v>
                </c:pt>
                <c:pt idx="2322">
                  <c:v>42456.588888888888</c:v>
                </c:pt>
                <c:pt idx="2323">
                  <c:v>42456.599305555559</c:v>
                </c:pt>
                <c:pt idx="2324">
                  <c:v>42456.609722222223</c:v>
                </c:pt>
                <c:pt idx="2325">
                  <c:v>42456.620138888888</c:v>
                </c:pt>
                <c:pt idx="2326">
                  <c:v>42456.630555555559</c:v>
                </c:pt>
                <c:pt idx="2327">
                  <c:v>42456.640972222223</c:v>
                </c:pt>
                <c:pt idx="2328">
                  <c:v>42456.651388888888</c:v>
                </c:pt>
                <c:pt idx="2329">
                  <c:v>42456.661805555559</c:v>
                </c:pt>
                <c:pt idx="2330">
                  <c:v>42456.672222222223</c:v>
                </c:pt>
                <c:pt idx="2331">
                  <c:v>42456.682638888888</c:v>
                </c:pt>
                <c:pt idx="2332">
                  <c:v>42456.693055555559</c:v>
                </c:pt>
                <c:pt idx="2333">
                  <c:v>42456.703472222223</c:v>
                </c:pt>
                <c:pt idx="2334">
                  <c:v>42456.713888888888</c:v>
                </c:pt>
                <c:pt idx="2335">
                  <c:v>42456.724305555559</c:v>
                </c:pt>
                <c:pt idx="2336">
                  <c:v>42456.734722222223</c:v>
                </c:pt>
                <c:pt idx="2337">
                  <c:v>42456.745138888888</c:v>
                </c:pt>
                <c:pt idx="2338">
                  <c:v>42456.755555555559</c:v>
                </c:pt>
                <c:pt idx="2339">
                  <c:v>42456.765972222223</c:v>
                </c:pt>
                <c:pt idx="2340">
                  <c:v>42456.776388888888</c:v>
                </c:pt>
                <c:pt idx="2341">
                  <c:v>42456.786805555559</c:v>
                </c:pt>
                <c:pt idx="2342">
                  <c:v>42456.797222222223</c:v>
                </c:pt>
                <c:pt idx="2343">
                  <c:v>42456.807638888888</c:v>
                </c:pt>
                <c:pt idx="2344">
                  <c:v>42456.818055555559</c:v>
                </c:pt>
                <c:pt idx="2345">
                  <c:v>42456.828472222223</c:v>
                </c:pt>
                <c:pt idx="2346">
                  <c:v>42456.838888888888</c:v>
                </c:pt>
                <c:pt idx="2347">
                  <c:v>42456.849305555559</c:v>
                </c:pt>
                <c:pt idx="2348">
                  <c:v>42456.859722222223</c:v>
                </c:pt>
                <c:pt idx="2349">
                  <c:v>42456.870138888888</c:v>
                </c:pt>
                <c:pt idx="2350">
                  <c:v>42456.880555555559</c:v>
                </c:pt>
                <c:pt idx="2351">
                  <c:v>42456.890972222223</c:v>
                </c:pt>
                <c:pt idx="2352">
                  <c:v>42456.901388888888</c:v>
                </c:pt>
                <c:pt idx="2353">
                  <c:v>42456.911805555559</c:v>
                </c:pt>
                <c:pt idx="2354">
                  <c:v>42456.922222222223</c:v>
                </c:pt>
                <c:pt idx="2355">
                  <c:v>42456.932638888888</c:v>
                </c:pt>
                <c:pt idx="2356">
                  <c:v>42456.943055555559</c:v>
                </c:pt>
                <c:pt idx="2357">
                  <c:v>42456.953472222223</c:v>
                </c:pt>
                <c:pt idx="2358">
                  <c:v>42456.963888888888</c:v>
                </c:pt>
                <c:pt idx="2359">
                  <c:v>42456.974305555559</c:v>
                </c:pt>
                <c:pt idx="2360">
                  <c:v>42456.984722222223</c:v>
                </c:pt>
                <c:pt idx="2361">
                  <c:v>42456.995138888888</c:v>
                </c:pt>
                <c:pt idx="2362">
                  <c:v>42457.005555555559</c:v>
                </c:pt>
                <c:pt idx="2363">
                  <c:v>42457.015972222223</c:v>
                </c:pt>
                <c:pt idx="2364">
                  <c:v>42457.026388888888</c:v>
                </c:pt>
                <c:pt idx="2365">
                  <c:v>42457.036805555559</c:v>
                </c:pt>
                <c:pt idx="2366">
                  <c:v>42457.047222222223</c:v>
                </c:pt>
                <c:pt idx="2367">
                  <c:v>42457.057638888888</c:v>
                </c:pt>
                <c:pt idx="2368">
                  <c:v>42457.068055555559</c:v>
                </c:pt>
                <c:pt idx="2369">
                  <c:v>42457.078472222223</c:v>
                </c:pt>
                <c:pt idx="2370">
                  <c:v>42457.088888888888</c:v>
                </c:pt>
                <c:pt idx="2371">
                  <c:v>42457.099305555559</c:v>
                </c:pt>
                <c:pt idx="2372">
                  <c:v>42457.109722222223</c:v>
                </c:pt>
                <c:pt idx="2373">
                  <c:v>42457.120138888888</c:v>
                </c:pt>
                <c:pt idx="2374">
                  <c:v>42457.130555555559</c:v>
                </c:pt>
                <c:pt idx="2375">
                  <c:v>42457.140972222223</c:v>
                </c:pt>
                <c:pt idx="2376">
                  <c:v>42457.151388888888</c:v>
                </c:pt>
                <c:pt idx="2377">
                  <c:v>42457.161805555559</c:v>
                </c:pt>
                <c:pt idx="2378">
                  <c:v>42457.172222222223</c:v>
                </c:pt>
                <c:pt idx="2379">
                  <c:v>42457.182638888888</c:v>
                </c:pt>
                <c:pt idx="2380">
                  <c:v>42457.193055555559</c:v>
                </c:pt>
                <c:pt idx="2381">
                  <c:v>42457.203472222223</c:v>
                </c:pt>
                <c:pt idx="2382">
                  <c:v>42457.213888888888</c:v>
                </c:pt>
                <c:pt idx="2383">
                  <c:v>42457.224305555559</c:v>
                </c:pt>
                <c:pt idx="2384">
                  <c:v>42457.234722222223</c:v>
                </c:pt>
                <c:pt idx="2385">
                  <c:v>42457.245138888888</c:v>
                </c:pt>
                <c:pt idx="2386">
                  <c:v>42457.255555555559</c:v>
                </c:pt>
                <c:pt idx="2387">
                  <c:v>42457.265972222223</c:v>
                </c:pt>
                <c:pt idx="2388">
                  <c:v>42457.276388888888</c:v>
                </c:pt>
                <c:pt idx="2389">
                  <c:v>42457.286805555559</c:v>
                </c:pt>
                <c:pt idx="2390">
                  <c:v>42457.297222222223</c:v>
                </c:pt>
                <c:pt idx="2391">
                  <c:v>42457.307638888888</c:v>
                </c:pt>
                <c:pt idx="2392">
                  <c:v>42457.318055555559</c:v>
                </c:pt>
                <c:pt idx="2393">
                  <c:v>42457.328472222223</c:v>
                </c:pt>
                <c:pt idx="2394">
                  <c:v>42457.338888888888</c:v>
                </c:pt>
                <c:pt idx="2395">
                  <c:v>42457.349305555559</c:v>
                </c:pt>
                <c:pt idx="2396">
                  <c:v>42457.359722222223</c:v>
                </c:pt>
                <c:pt idx="2397">
                  <c:v>42457.370138888888</c:v>
                </c:pt>
                <c:pt idx="2398">
                  <c:v>42457.380555555559</c:v>
                </c:pt>
                <c:pt idx="2399">
                  <c:v>42457.390972222223</c:v>
                </c:pt>
                <c:pt idx="2400">
                  <c:v>42457.401388888888</c:v>
                </c:pt>
                <c:pt idx="2401">
                  <c:v>42457.411805555559</c:v>
                </c:pt>
                <c:pt idx="2402">
                  <c:v>42457.422222222223</c:v>
                </c:pt>
                <c:pt idx="2403">
                  <c:v>42457.432638888888</c:v>
                </c:pt>
                <c:pt idx="2404">
                  <c:v>42457.443055555559</c:v>
                </c:pt>
                <c:pt idx="2405">
                  <c:v>42457.453472222223</c:v>
                </c:pt>
                <c:pt idx="2406">
                  <c:v>42457.463888888888</c:v>
                </c:pt>
                <c:pt idx="2407">
                  <c:v>42457.474305555559</c:v>
                </c:pt>
                <c:pt idx="2408">
                  <c:v>42457.484722222223</c:v>
                </c:pt>
                <c:pt idx="2409">
                  <c:v>42457.495138888888</c:v>
                </c:pt>
                <c:pt idx="2410">
                  <c:v>42457.505555555559</c:v>
                </c:pt>
                <c:pt idx="2411">
                  <c:v>42457.515972222223</c:v>
                </c:pt>
                <c:pt idx="2412">
                  <c:v>42457.526388888888</c:v>
                </c:pt>
                <c:pt idx="2413">
                  <c:v>42457.536805555559</c:v>
                </c:pt>
                <c:pt idx="2414">
                  <c:v>42457.547222222223</c:v>
                </c:pt>
                <c:pt idx="2415">
                  <c:v>42457.557638888888</c:v>
                </c:pt>
                <c:pt idx="2416">
                  <c:v>42457.568055555559</c:v>
                </c:pt>
                <c:pt idx="2417">
                  <c:v>42457.578472222223</c:v>
                </c:pt>
                <c:pt idx="2418">
                  <c:v>42457.588888888888</c:v>
                </c:pt>
                <c:pt idx="2419">
                  <c:v>42457.599305555559</c:v>
                </c:pt>
                <c:pt idx="2420">
                  <c:v>42457.609722222223</c:v>
                </c:pt>
                <c:pt idx="2421">
                  <c:v>42457.620138888888</c:v>
                </c:pt>
                <c:pt idx="2422">
                  <c:v>42457.630555555559</c:v>
                </c:pt>
                <c:pt idx="2423">
                  <c:v>42457.640972222223</c:v>
                </c:pt>
                <c:pt idx="2424">
                  <c:v>42457.651388888888</c:v>
                </c:pt>
                <c:pt idx="2425">
                  <c:v>42457.661805555559</c:v>
                </c:pt>
                <c:pt idx="2426">
                  <c:v>42457.672222222223</c:v>
                </c:pt>
                <c:pt idx="2427">
                  <c:v>42457.682638888888</c:v>
                </c:pt>
                <c:pt idx="2428">
                  <c:v>42457.693055555559</c:v>
                </c:pt>
                <c:pt idx="2429">
                  <c:v>42457.703472222223</c:v>
                </c:pt>
                <c:pt idx="2430">
                  <c:v>42457.713888888888</c:v>
                </c:pt>
                <c:pt idx="2431">
                  <c:v>42457.724305555559</c:v>
                </c:pt>
                <c:pt idx="2432">
                  <c:v>42457.734722222223</c:v>
                </c:pt>
                <c:pt idx="2433">
                  <c:v>42457.745138888888</c:v>
                </c:pt>
                <c:pt idx="2434">
                  <c:v>42457.755555555559</c:v>
                </c:pt>
                <c:pt idx="2435">
                  <c:v>42457.765972222223</c:v>
                </c:pt>
                <c:pt idx="2436">
                  <c:v>42457.776388888888</c:v>
                </c:pt>
                <c:pt idx="2437">
                  <c:v>42457.786805555559</c:v>
                </c:pt>
                <c:pt idx="2438">
                  <c:v>42457.797222222223</c:v>
                </c:pt>
                <c:pt idx="2439">
                  <c:v>42457.807638888888</c:v>
                </c:pt>
                <c:pt idx="2440">
                  <c:v>42457.818055555559</c:v>
                </c:pt>
                <c:pt idx="2441">
                  <c:v>42457.828472222223</c:v>
                </c:pt>
                <c:pt idx="2442">
                  <c:v>42457.838888888888</c:v>
                </c:pt>
                <c:pt idx="2443">
                  <c:v>42457.849305555559</c:v>
                </c:pt>
                <c:pt idx="2444">
                  <c:v>42457.859722222223</c:v>
                </c:pt>
                <c:pt idx="2445">
                  <c:v>42457.870138888888</c:v>
                </c:pt>
                <c:pt idx="2446">
                  <c:v>42457.880555555559</c:v>
                </c:pt>
                <c:pt idx="2447">
                  <c:v>42457.890972222223</c:v>
                </c:pt>
                <c:pt idx="2448">
                  <c:v>42457.901388888888</c:v>
                </c:pt>
                <c:pt idx="2449">
                  <c:v>42457.911805555559</c:v>
                </c:pt>
                <c:pt idx="2450">
                  <c:v>42457.922222222223</c:v>
                </c:pt>
                <c:pt idx="2451">
                  <c:v>42457.932638888888</c:v>
                </c:pt>
                <c:pt idx="2452">
                  <c:v>42457.943055555559</c:v>
                </c:pt>
                <c:pt idx="2453">
                  <c:v>42457.953472222223</c:v>
                </c:pt>
                <c:pt idx="2454">
                  <c:v>42457.963888888888</c:v>
                </c:pt>
                <c:pt idx="2455">
                  <c:v>42457.974305555559</c:v>
                </c:pt>
                <c:pt idx="2456">
                  <c:v>42457.984722222223</c:v>
                </c:pt>
                <c:pt idx="2457">
                  <c:v>42457.995138888888</c:v>
                </c:pt>
                <c:pt idx="2458">
                  <c:v>42458.005555555559</c:v>
                </c:pt>
                <c:pt idx="2459">
                  <c:v>42458.015972222223</c:v>
                </c:pt>
                <c:pt idx="2460">
                  <c:v>42458.026388888888</c:v>
                </c:pt>
                <c:pt idx="2461">
                  <c:v>42458.036805555559</c:v>
                </c:pt>
                <c:pt idx="2462">
                  <c:v>42458.047222222223</c:v>
                </c:pt>
                <c:pt idx="2463">
                  <c:v>42458.057638888888</c:v>
                </c:pt>
                <c:pt idx="2464">
                  <c:v>42458.068055555559</c:v>
                </c:pt>
                <c:pt idx="2465">
                  <c:v>42458.078472222223</c:v>
                </c:pt>
                <c:pt idx="2466">
                  <c:v>42458.088888888888</c:v>
                </c:pt>
                <c:pt idx="2467">
                  <c:v>42458.099305555559</c:v>
                </c:pt>
                <c:pt idx="2468">
                  <c:v>42458.109722222223</c:v>
                </c:pt>
                <c:pt idx="2469">
                  <c:v>42458.120138888888</c:v>
                </c:pt>
                <c:pt idx="2470">
                  <c:v>42458.130555555559</c:v>
                </c:pt>
                <c:pt idx="2471">
                  <c:v>42458.140972222223</c:v>
                </c:pt>
                <c:pt idx="2472">
                  <c:v>42458.151388888888</c:v>
                </c:pt>
                <c:pt idx="2473">
                  <c:v>42458.161805555559</c:v>
                </c:pt>
                <c:pt idx="2474">
                  <c:v>42458.172222222223</c:v>
                </c:pt>
                <c:pt idx="2475">
                  <c:v>42458.182638888888</c:v>
                </c:pt>
                <c:pt idx="2476">
                  <c:v>42458.193055555559</c:v>
                </c:pt>
                <c:pt idx="2477">
                  <c:v>42458.203472222223</c:v>
                </c:pt>
                <c:pt idx="2478">
                  <c:v>42458.213888888888</c:v>
                </c:pt>
                <c:pt idx="2479">
                  <c:v>42458.224305555559</c:v>
                </c:pt>
                <c:pt idx="2480">
                  <c:v>42458.234722222223</c:v>
                </c:pt>
                <c:pt idx="2481">
                  <c:v>42458.245138888888</c:v>
                </c:pt>
                <c:pt idx="2482">
                  <c:v>42458.255555555559</c:v>
                </c:pt>
                <c:pt idx="2483">
                  <c:v>42458.265972222223</c:v>
                </c:pt>
                <c:pt idx="2484">
                  <c:v>42458.276388888888</c:v>
                </c:pt>
                <c:pt idx="2485">
                  <c:v>42458.286805555559</c:v>
                </c:pt>
                <c:pt idx="2486">
                  <c:v>42458.297222222223</c:v>
                </c:pt>
                <c:pt idx="2487">
                  <c:v>42458.307638888888</c:v>
                </c:pt>
                <c:pt idx="2488">
                  <c:v>42458.318055555559</c:v>
                </c:pt>
                <c:pt idx="2489">
                  <c:v>42458.328472222223</c:v>
                </c:pt>
                <c:pt idx="2490">
                  <c:v>42458.338888888888</c:v>
                </c:pt>
                <c:pt idx="2491">
                  <c:v>42458.349305555559</c:v>
                </c:pt>
                <c:pt idx="2492">
                  <c:v>42458.359722222223</c:v>
                </c:pt>
                <c:pt idx="2493">
                  <c:v>42458.370138888888</c:v>
                </c:pt>
                <c:pt idx="2494">
                  <c:v>42458.380555555559</c:v>
                </c:pt>
                <c:pt idx="2495">
                  <c:v>42458.390972222223</c:v>
                </c:pt>
                <c:pt idx="2496">
                  <c:v>42458.401388888888</c:v>
                </c:pt>
                <c:pt idx="2497">
                  <c:v>42458.411805555559</c:v>
                </c:pt>
                <c:pt idx="2498">
                  <c:v>42458.422222222223</c:v>
                </c:pt>
                <c:pt idx="2499">
                  <c:v>42458.432638888888</c:v>
                </c:pt>
                <c:pt idx="2500">
                  <c:v>42458.443055555559</c:v>
                </c:pt>
                <c:pt idx="2501">
                  <c:v>42458.453472222223</c:v>
                </c:pt>
                <c:pt idx="2502">
                  <c:v>42458.463888888888</c:v>
                </c:pt>
                <c:pt idx="2503">
                  <c:v>42458.474305555559</c:v>
                </c:pt>
                <c:pt idx="2504">
                  <c:v>42458.484722222223</c:v>
                </c:pt>
                <c:pt idx="2505">
                  <c:v>42458.495138888888</c:v>
                </c:pt>
                <c:pt idx="2506">
                  <c:v>42458.505555555559</c:v>
                </c:pt>
                <c:pt idx="2507">
                  <c:v>42458.515972222223</c:v>
                </c:pt>
                <c:pt idx="2508">
                  <c:v>42458.526388888888</c:v>
                </c:pt>
                <c:pt idx="2509">
                  <c:v>42458.536805555559</c:v>
                </c:pt>
                <c:pt idx="2510">
                  <c:v>42458.547222222223</c:v>
                </c:pt>
                <c:pt idx="2511">
                  <c:v>42458.557638888888</c:v>
                </c:pt>
                <c:pt idx="2512">
                  <c:v>42458.568055555559</c:v>
                </c:pt>
                <c:pt idx="2513">
                  <c:v>42458.578472222223</c:v>
                </c:pt>
                <c:pt idx="2514">
                  <c:v>42458.588888888888</c:v>
                </c:pt>
                <c:pt idx="2515">
                  <c:v>42458.599305555559</c:v>
                </c:pt>
                <c:pt idx="2516">
                  <c:v>42458.609722222223</c:v>
                </c:pt>
                <c:pt idx="2517">
                  <c:v>42458.620138888888</c:v>
                </c:pt>
                <c:pt idx="2518">
                  <c:v>42458.630555555559</c:v>
                </c:pt>
                <c:pt idx="2519">
                  <c:v>42458.640972222223</c:v>
                </c:pt>
                <c:pt idx="2520">
                  <c:v>42458.651388888888</c:v>
                </c:pt>
                <c:pt idx="2521">
                  <c:v>42458.661805555559</c:v>
                </c:pt>
                <c:pt idx="2522">
                  <c:v>42458.672222222223</c:v>
                </c:pt>
                <c:pt idx="2523">
                  <c:v>42458.682638888888</c:v>
                </c:pt>
                <c:pt idx="2524">
                  <c:v>42458.693055555559</c:v>
                </c:pt>
                <c:pt idx="2525">
                  <c:v>42458.703472222223</c:v>
                </c:pt>
                <c:pt idx="2526">
                  <c:v>42458.713888888888</c:v>
                </c:pt>
                <c:pt idx="2527">
                  <c:v>42458.724305555559</c:v>
                </c:pt>
                <c:pt idx="2528">
                  <c:v>42458.734722222223</c:v>
                </c:pt>
                <c:pt idx="2529">
                  <c:v>42458.745138888888</c:v>
                </c:pt>
                <c:pt idx="2530">
                  <c:v>42458.755555555559</c:v>
                </c:pt>
                <c:pt idx="2531">
                  <c:v>42458.765972222223</c:v>
                </c:pt>
                <c:pt idx="2532">
                  <c:v>42458.776388888888</c:v>
                </c:pt>
                <c:pt idx="2533">
                  <c:v>42458.786805555559</c:v>
                </c:pt>
                <c:pt idx="2534">
                  <c:v>42458.797222222223</c:v>
                </c:pt>
                <c:pt idx="2535">
                  <c:v>42458.807638888888</c:v>
                </c:pt>
                <c:pt idx="2536">
                  <c:v>42458.818055555559</c:v>
                </c:pt>
                <c:pt idx="2537">
                  <c:v>42458.828472222223</c:v>
                </c:pt>
                <c:pt idx="2538">
                  <c:v>42458.838888888888</c:v>
                </c:pt>
                <c:pt idx="2539">
                  <c:v>42458.849305555559</c:v>
                </c:pt>
                <c:pt idx="2540">
                  <c:v>42458.859722222223</c:v>
                </c:pt>
                <c:pt idx="2541">
                  <c:v>42458.870138888888</c:v>
                </c:pt>
                <c:pt idx="2542">
                  <c:v>42458.880555555559</c:v>
                </c:pt>
                <c:pt idx="2543">
                  <c:v>42458.890972222223</c:v>
                </c:pt>
                <c:pt idx="2544">
                  <c:v>42458.901388888888</c:v>
                </c:pt>
                <c:pt idx="2545">
                  <c:v>42458.911805555559</c:v>
                </c:pt>
                <c:pt idx="2546">
                  <c:v>42458.922222222223</c:v>
                </c:pt>
                <c:pt idx="2547">
                  <c:v>42458.932638888888</c:v>
                </c:pt>
                <c:pt idx="2548">
                  <c:v>42458.943055555559</c:v>
                </c:pt>
                <c:pt idx="2549">
                  <c:v>42458.953472222223</c:v>
                </c:pt>
                <c:pt idx="2550">
                  <c:v>42458.963888888888</c:v>
                </c:pt>
                <c:pt idx="2551">
                  <c:v>42458.974305555559</c:v>
                </c:pt>
                <c:pt idx="2552">
                  <c:v>42458.984722222223</c:v>
                </c:pt>
                <c:pt idx="2553">
                  <c:v>42458.995138888888</c:v>
                </c:pt>
                <c:pt idx="2554">
                  <c:v>42459.005555555559</c:v>
                </c:pt>
                <c:pt idx="2555">
                  <c:v>42459.015972222223</c:v>
                </c:pt>
                <c:pt idx="2556">
                  <c:v>42459.026388888888</c:v>
                </c:pt>
                <c:pt idx="2557">
                  <c:v>42459.036805555559</c:v>
                </c:pt>
                <c:pt idx="2558">
                  <c:v>42459.047222222223</c:v>
                </c:pt>
                <c:pt idx="2559">
                  <c:v>42459.057638888888</c:v>
                </c:pt>
                <c:pt idx="2560">
                  <c:v>42459.068055555559</c:v>
                </c:pt>
                <c:pt idx="2561">
                  <c:v>42459.078472222223</c:v>
                </c:pt>
                <c:pt idx="2562">
                  <c:v>42459.088888888888</c:v>
                </c:pt>
                <c:pt idx="2563">
                  <c:v>42459.099305555559</c:v>
                </c:pt>
                <c:pt idx="2564">
                  <c:v>42459.109722222223</c:v>
                </c:pt>
                <c:pt idx="2565">
                  <c:v>42459.120138888888</c:v>
                </c:pt>
                <c:pt idx="2566">
                  <c:v>42459.130555555559</c:v>
                </c:pt>
                <c:pt idx="2567">
                  <c:v>42459.140972222223</c:v>
                </c:pt>
                <c:pt idx="2568">
                  <c:v>42459.151388888888</c:v>
                </c:pt>
                <c:pt idx="2569">
                  <c:v>42459.161805555559</c:v>
                </c:pt>
                <c:pt idx="2570">
                  <c:v>42459.172222222223</c:v>
                </c:pt>
                <c:pt idx="2571">
                  <c:v>42459.182638888888</c:v>
                </c:pt>
                <c:pt idx="2572">
                  <c:v>42459.193055555559</c:v>
                </c:pt>
                <c:pt idx="2573">
                  <c:v>42459.203472222223</c:v>
                </c:pt>
                <c:pt idx="2574">
                  <c:v>42459.213888888888</c:v>
                </c:pt>
                <c:pt idx="2575">
                  <c:v>42459.224305555559</c:v>
                </c:pt>
                <c:pt idx="2576">
                  <c:v>42459.234722222223</c:v>
                </c:pt>
                <c:pt idx="2577">
                  <c:v>42459.245138888888</c:v>
                </c:pt>
                <c:pt idx="2578">
                  <c:v>42459.255555555559</c:v>
                </c:pt>
                <c:pt idx="2579">
                  <c:v>42459.265972222223</c:v>
                </c:pt>
                <c:pt idx="2580">
                  <c:v>42459.276388888888</c:v>
                </c:pt>
                <c:pt idx="2581">
                  <c:v>42459.286805555559</c:v>
                </c:pt>
                <c:pt idx="2582">
                  <c:v>42459.297222222223</c:v>
                </c:pt>
                <c:pt idx="2583">
                  <c:v>42459.307638888888</c:v>
                </c:pt>
                <c:pt idx="2584">
                  <c:v>42459.318055555559</c:v>
                </c:pt>
                <c:pt idx="2585">
                  <c:v>42459.328472222223</c:v>
                </c:pt>
                <c:pt idx="2586">
                  <c:v>42459.338888888888</c:v>
                </c:pt>
                <c:pt idx="2587">
                  <c:v>42459.349305555559</c:v>
                </c:pt>
                <c:pt idx="2588">
                  <c:v>42459.359722222223</c:v>
                </c:pt>
                <c:pt idx="2589">
                  <c:v>42459.370138888888</c:v>
                </c:pt>
                <c:pt idx="2590">
                  <c:v>42459.380555555559</c:v>
                </c:pt>
                <c:pt idx="2591">
                  <c:v>42459.390972222223</c:v>
                </c:pt>
                <c:pt idx="2592">
                  <c:v>42459.401388888888</c:v>
                </c:pt>
                <c:pt idx="2593">
                  <c:v>42459.411805555559</c:v>
                </c:pt>
                <c:pt idx="2594">
                  <c:v>42459.422222222223</c:v>
                </c:pt>
                <c:pt idx="2595">
                  <c:v>42459.432638888888</c:v>
                </c:pt>
                <c:pt idx="2596">
                  <c:v>42459.443055555559</c:v>
                </c:pt>
                <c:pt idx="2597">
                  <c:v>42459.453472222223</c:v>
                </c:pt>
                <c:pt idx="2598">
                  <c:v>42459.463888888888</c:v>
                </c:pt>
                <c:pt idx="2599">
                  <c:v>42459.474305555559</c:v>
                </c:pt>
                <c:pt idx="2600">
                  <c:v>42459.484722222223</c:v>
                </c:pt>
                <c:pt idx="2601">
                  <c:v>42459.495138888888</c:v>
                </c:pt>
                <c:pt idx="2602">
                  <c:v>42459.505555555559</c:v>
                </c:pt>
                <c:pt idx="2603">
                  <c:v>42459.515972222223</c:v>
                </c:pt>
                <c:pt idx="2604">
                  <c:v>42459.526388888888</c:v>
                </c:pt>
                <c:pt idx="2605">
                  <c:v>42459.536805555559</c:v>
                </c:pt>
                <c:pt idx="2606">
                  <c:v>42459.547222222223</c:v>
                </c:pt>
                <c:pt idx="2607">
                  <c:v>42459.557638888888</c:v>
                </c:pt>
                <c:pt idx="2608">
                  <c:v>42459.568055555559</c:v>
                </c:pt>
                <c:pt idx="2609">
                  <c:v>42459.578472222223</c:v>
                </c:pt>
                <c:pt idx="2610">
                  <c:v>42459.588888888888</c:v>
                </c:pt>
                <c:pt idx="2611">
                  <c:v>42459.599305555559</c:v>
                </c:pt>
                <c:pt idx="2612">
                  <c:v>42459.609722222223</c:v>
                </c:pt>
                <c:pt idx="2613">
                  <c:v>42459.620138888888</c:v>
                </c:pt>
                <c:pt idx="2614">
                  <c:v>42459.630555555559</c:v>
                </c:pt>
                <c:pt idx="2615">
                  <c:v>42459.640972222223</c:v>
                </c:pt>
                <c:pt idx="2616">
                  <c:v>42459.651388888888</c:v>
                </c:pt>
                <c:pt idx="2617">
                  <c:v>42459.661805555559</c:v>
                </c:pt>
                <c:pt idx="2618">
                  <c:v>42459.672222222223</c:v>
                </c:pt>
                <c:pt idx="2619">
                  <c:v>42459.682638888888</c:v>
                </c:pt>
                <c:pt idx="2620">
                  <c:v>42459.693055555559</c:v>
                </c:pt>
                <c:pt idx="2621">
                  <c:v>42459.703472222223</c:v>
                </c:pt>
                <c:pt idx="2622">
                  <c:v>42459.713888888888</c:v>
                </c:pt>
                <c:pt idx="2623">
                  <c:v>42459.724305555559</c:v>
                </c:pt>
                <c:pt idx="2624">
                  <c:v>42459.734722222223</c:v>
                </c:pt>
                <c:pt idx="2625">
                  <c:v>42459.745138888888</c:v>
                </c:pt>
                <c:pt idx="2626">
                  <c:v>42459.755555555559</c:v>
                </c:pt>
                <c:pt idx="2627">
                  <c:v>42459.765972222223</c:v>
                </c:pt>
                <c:pt idx="2628">
                  <c:v>42459.776388888888</c:v>
                </c:pt>
                <c:pt idx="2629">
                  <c:v>42459.786805555559</c:v>
                </c:pt>
                <c:pt idx="2630">
                  <c:v>42459.797222222223</c:v>
                </c:pt>
                <c:pt idx="2631">
                  <c:v>42459.807638888888</c:v>
                </c:pt>
                <c:pt idx="2632">
                  <c:v>42459.818055555559</c:v>
                </c:pt>
                <c:pt idx="2633">
                  <c:v>42459.828472222223</c:v>
                </c:pt>
                <c:pt idx="2634">
                  <c:v>42459.838888888888</c:v>
                </c:pt>
                <c:pt idx="2635">
                  <c:v>42459.849305555559</c:v>
                </c:pt>
                <c:pt idx="2636">
                  <c:v>42459.859722222223</c:v>
                </c:pt>
                <c:pt idx="2637">
                  <c:v>42459.870138888888</c:v>
                </c:pt>
                <c:pt idx="2638">
                  <c:v>42459.880555555559</c:v>
                </c:pt>
                <c:pt idx="2639">
                  <c:v>42459.890972222223</c:v>
                </c:pt>
                <c:pt idx="2640">
                  <c:v>42459.901388888888</c:v>
                </c:pt>
                <c:pt idx="2641">
                  <c:v>42459.911805555559</c:v>
                </c:pt>
                <c:pt idx="2642">
                  <c:v>42459.922222222223</c:v>
                </c:pt>
                <c:pt idx="2643">
                  <c:v>42459.932638888888</c:v>
                </c:pt>
                <c:pt idx="2644">
                  <c:v>42459.943055555559</c:v>
                </c:pt>
                <c:pt idx="2645">
                  <c:v>42459.953472222223</c:v>
                </c:pt>
                <c:pt idx="2646">
                  <c:v>42459.963888888888</c:v>
                </c:pt>
                <c:pt idx="2647">
                  <c:v>42459.974305555559</c:v>
                </c:pt>
                <c:pt idx="2648">
                  <c:v>42459.984722222223</c:v>
                </c:pt>
                <c:pt idx="2649">
                  <c:v>42459.995138888888</c:v>
                </c:pt>
                <c:pt idx="2650">
                  <c:v>42460.005555555559</c:v>
                </c:pt>
                <c:pt idx="2651">
                  <c:v>42460.015972222223</c:v>
                </c:pt>
                <c:pt idx="2652">
                  <c:v>42460.026388888888</c:v>
                </c:pt>
                <c:pt idx="2653">
                  <c:v>42460.036805555559</c:v>
                </c:pt>
                <c:pt idx="2654">
                  <c:v>42460.047222222223</c:v>
                </c:pt>
                <c:pt idx="2655">
                  <c:v>42460.057638888888</c:v>
                </c:pt>
                <c:pt idx="2656">
                  <c:v>42460.068055555559</c:v>
                </c:pt>
                <c:pt idx="2657">
                  <c:v>42460.078472222223</c:v>
                </c:pt>
                <c:pt idx="2658">
                  <c:v>42460.088888888888</c:v>
                </c:pt>
                <c:pt idx="2659">
                  <c:v>42460.099305555559</c:v>
                </c:pt>
                <c:pt idx="2660">
                  <c:v>42460.109722222223</c:v>
                </c:pt>
                <c:pt idx="2661">
                  <c:v>42460.120138888888</c:v>
                </c:pt>
                <c:pt idx="2662">
                  <c:v>42460.130555555559</c:v>
                </c:pt>
                <c:pt idx="2663">
                  <c:v>42460.140972222223</c:v>
                </c:pt>
                <c:pt idx="2664">
                  <c:v>42460.151388888888</c:v>
                </c:pt>
                <c:pt idx="2665">
                  <c:v>42460.161805555559</c:v>
                </c:pt>
                <c:pt idx="2666">
                  <c:v>42460.172222222223</c:v>
                </c:pt>
                <c:pt idx="2667">
                  <c:v>42460.182638888888</c:v>
                </c:pt>
                <c:pt idx="2668">
                  <c:v>42460.193055555559</c:v>
                </c:pt>
                <c:pt idx="2669">
                  <c:v>42460.203472222223</c:v>
                </c:pt>
                <c:pt idx="2670">
                  <c:v>42460.213888888888</c:v>
                </c:pt>
                <c:pt idx="2671">
                  <c:v>42460.224305555559</c:v>
                </c:pt>
                <c:pt idx="2672">
                  <c:v>42460.234722222223</c:v>
                </c:pt>
                <c:pt idx="2673">
                  <c:v>42460.245138888888</c:v>
                </c:pt>
                <c:pt idx="2674">
                  <c:v>42460.255555555559</c:v>
                </c:pt>
                <c:pt idx="2675">
                  <c:v>42460.265972222223</c:v>
                </c:pt>
                <c:pt idx="2676">
                  <c:v>42460.276388888888</c:v>
                </c:pt>
                <c:pt idx="2677">
                  <c:v>42460.286805555559</c:v>
                </c:pt>
                <c:pt idx="2678">
                  <c:v>42460.297222222223</c:v>
                </c:pt>
                <c:pt idx="2679">
                  <c:v>42460.307638888888</c:v>
                </c:pt>
                <c:pt idx="2680">
                  <c:v>42460.318055555559</c:v>
                </c:pt>
                <c:pt idx="2681">
                  <c:v>42460.328472222223</c:v>
                </c:pt>
                <c:pt idx="2682">
                  <c:v>42460.338888888888</c:v>
                </c:pt>
                <c:pt idx="2683">
                  <c:v>42460.349305555559</c:v>
                </c:pt>
                <c:pt idx="2684">
                  <c:v>42460.359722222223</c:v>
                </c:pt>
                <c:pt idx="2685">
                  <c:v>42460.370138888888</c:v>
                </c:pt>
                <c:pt idx="2686">
                  <c:v>42460.380555555559</c:v>
                </c:pt>
                <c:pt idx="2687">
                  <c:v>42460.390972222223</c:v>
                </c:pt>
                <c:pt idx="2688">
                  <c:v>42460.401388888888</c:v>
                </c:pt>
                <c:pt idx="2689">
                  <c:v>42460.411805555559</c:v>
                </c:pt>
                <c:pt idx="2690">
                  <c:v>42460.422222222223</c:v>
                </c:pt>
                <c:pt idx="2691">
                  <c:v>42460.432638888888</c:v>
                </c:pt>
                <c:pt idx="2692">
                  <c:v>42460.443055555559</c:v>
                </c:pt>
                <c:pt idx="2693">
                  <c:v>42460.453472222223</c:v>
                </c:pt>
                <c:pt idx="2694">
                  <c:v>42460.463888888888</c:v>
                </c:pt>
                <c:pt idx="2695">
                  <c:v>42460.474305555559</c:v>
                </c:pt>
                <c:pt idx="2696">
                  <c:v>42460.484722222223</c:v>
                </c:pt>
                <c:pt idx="2697">
                  <c:v>42460.495138888888</c:v>
                </c:pt>
                <c:pt idx="2698">
                  <c:v>42460.505555555559</c:v>
                </c:pt>
                <c:pt idx="2699">
                  <c:v>42460.515972222223</c:v>
                </c:pt>
                <c:pt idx="2700">
                  <c:v>42460.526388888888</c:v>
                </c:pt>
                <c:pt idx="2701">
                  <c:v>42460.536805555559</c:v>
                </c:pt>
                <c:pt idx="2702">
                  <c:v>42460.547222222223</c:v>
                </c:pt>
                <c:pt idx="2703">
                  <c:v>42460.557638888888</c:v>
                </c:pt>
                <c:pt idx="2704">
                  <c:v>42460.568055555559</c:v>
                </c:pt>
                <c:pt idx="2705">
                  <c:v>42460.578472222223</c:v>
                </c:pt>
                <c:pt idx="2706">
                  <c:v>42460.588888888888</c:v>
                </c:pt>
                <c:pt idx="2707">
                  <c:v>42460.599305555559</c:v>
                </c:pt>
                <c:pt idx="2708">
                  <c:v>42460.609722222223</c:v>
                </c:pt>
                <c:pt idx="2709">
                  <c:v>42460.620138888888</c:v>
                </c:pt>
                <c:pt idx="2710">
                  <c:v>42460.630555555559</c:v>
                </c:pt>
                <c:pt idx="2711">
                  <c:v>42460.640972222223</c:v>
                </c:pt>
                <c:pt idx="2712">
                  <c:v>42460.651388888888</c:v>
                </c:pt>
                <c:pt idx="2713">
                  <c:v>42460.661805555559</c:v>
                </c:pt>
                <c:pt idx="2714">
                  <c:v>42460.672222222223</c:v>
                </c:pt>
                <c:pt idx="2715">
                  <c:v>42460.682638888888</c:v>
                </c:pt>
                <c:pt idx="2716">
                  <c:v>42460.693055555559</c:v>
                </c:pt>
                <c:pt idx="2717">
                  <c:v>42460.703472222223</c:v>
                </c:pt>
                <c:pt idx="2718">
                  <c:v>42460.713888888888</c:v>
                </c:pt>
                <c:pt idx="2719">
                  <c:v>42460.724305555559</c:v>
                </c:pt>
                <c:pt idx="2720">
                  <c:v>42460.734722222223</c:v>
                </c:pt>
                <c:pt idx="2721">
                  <c:v>42460.745138888888</c:v>
                </c:pt>
                <c:pt idx="2722">
                  <c:v>42460.755555555559</c:v>
                </c:pt>
                <c:pt idx="2723">
                  <c:v>42460.765972222223</c:v>
                </c:pt>
                <c:pt idx="2724">
                  <c:v>42460.776388888888</c:v>
                </c:pt>
                <c:pt idx="2725">
                  <c:v>42460.786805555559</c:v>
                </c:pt>
                <c:pt idx="2726">
                  <c:v>42460.797222222223</c:v>
                </c:pt>
                <c:pt idx="2727">
                  <c:v>42460.807638888888</c:v>
                </c:pt>
                <c:pt idx="2728">
                  <c:v>42460.818055555559</c:v>
                </c:pt>
                <c:pt idx="2729">
                  <c:v>42460.828472222223</c:v>
                </c:pt>
                <c:pt idx="2730">
                  <c:v>42460.838888888888</c:v>
                </c:pt>
                <c:pt idx="2731">
                  <c:v>42460.849305555559</c:v>
                </c:pt>
                <c:pt idx="2732">
                  <c:v>42460.859722222223</c:v>
                </c:pt>
                <c:pt idx="2733">
                  <c:v>42460.870138888888</c:v>
                </c:pt>
                <c:pt idx="2734">
                  <c:v>42460.880555555559</c:v>
                </c:pt>
                <c:pt idx="2735">
                  <c:v>42460.890972222223</c:v>
                </c:pt>
                <c:pt idx="2736">
                  <c:v>42460.901388888888</c:v>
                </c:pt>
                <c:pt idx="2737">
                  <c:v>42460.911805555559</c:v>
                </c:pt>
                <c:pt idx="2738">
                  <c:v>42460.922222222223</c:v>
                </c:pt>
                <c:pt idx="2739">
                  <c:v>42460.932638888888</c:v>
                </c:pt>
                <c:pt idx="2740">
                  <c:v>42460.943055555559</c:v>
                </c:pt>
                <c:pt idx="2741">
                  <c:v>42460.953472222223</c:v>
                </c:pt>
                <c:pt idx="2742">
                  <c:v>42460.963888888888</c:v>
                </c:pt>
                <c:pt idx="2743">
                  <c:v>42460.974305555559</c:v>
                </c:pt>
                <c:pt idx="2744">
                  <c:v>42460.984722222223</c:v>
                </c:pt>
                <c:pt idx="2745">
                  <c:v>42460.995138888888</c:v>
                </c:pt>
                <c:pt idx="2746">
                  <c:v>42461.005555555559</c:v>
                </c:pt>
                <c:pt idx="2747">
                  <c:v>42461.015972222223</c:v>
                </c:pt>
                <c:pt idx="2748">
                  <c:v>42461.026388888888</c:v>
                </c:pt>
                <c:pt idx="2749">
                  <c:v>42461.036805555559</c:v>
                </c:pt>
                <c:pt idx="2750">
                  <c:v>42461.047222222223</c:v>
                </c:pt>
                <c:pt idx="2751">
                  <c:v>42461.057638888888</c:v>
                </c:pt>
                <c:pt idx="2752">
                  <c:v>42461.068055555559</c:v>
                </c:pt>
                <c:pt idx="2753">
                  <c:v>42461.078472222223</c:v>
                </c:pt>
                <c:pt idx="2754">
                  <c:v>42461.088888888888</c:v>
                </c:pt>
                <c:pt idx="2755">
                  <c:v>42461.099305555559</c:v>
                </c:pt>
                <c:pt idx="2756">
                  <c:v>42461.109722222223</c:v>
                </c:pt>
                <c:pt idx="2757">
                  <c:v>42461.120138888888</c:v>
                </c:pt>
                <c:pt idx="2758">
                  <c:v>42461.130555555559</c:v>
                </c:pt>
                <c:pt idx="2759">
                  <c:v>42461.140972222223</c:v>
                </c:pt>
                <c:pt idx="2760">
                  <c:v>42461.151388888888</c:v>
                </c:pt>
                <c:pt idx="2761">
                  <c:v>42461.161805555559</c:v>
                </c:pt>
                <c:pt idx="2762">
                  <c:v>42461.172222222223</c:v>
                </c:pt>
                <c:pt idx="2763">
                  <c:v>42461.182638888888</c:v>
                </c:pt>
                <c:pt idx="2764">
                  <c:v>42461.193055555559</c:v>
                </c:pt>
                <c:pt idx="2765">
                  <c:v>42461.203472222223</c:v>
                </c:pt>
                <c:pt idx="2766">
                  <c:v>42461.213888888888</c:v>
                </c:pt>
                <c:pt idx="2767">
                  <c:v>42461.224305555559</c:v>
                </c:pt>
                <c:pt idx="2768">
                  <c:v>42461.234722222223</c:v>
                </c:pt>
                <c:pt idx="2769">
                  <c:v>42461.245138888888</c:v>
                </c:pt>
                <c:pt idx="2770">
                  <c:v>42461.255555555559</c:v>
                </c:pt>
                <c:pt idx="2771">
                  <c:v>42461.265972222223</c:v>
                </c:pt>
                <c:pt idx="2772">
                  <c:v>42461.276388888888</c:v>
                </c:pt>
                <c:pt idx="2773">
                  <c:v>42461.286805555559</c:v>
                </c:pt>
                <c:pt idx="2774">
                  <c:v>42461.297222222223</c:v>
                </c:pt>
                <c:pt idx="2775">
                  <c:v>42461.307638888888</c:v>
                </c:pt>
                <c:pt idx="2776">
                  <c:v>42461.318055555559</c:v>
                </c:pt>
                <c:pt idx="2777">
                  <c:v>42461.328472222223</c:v>
                </c:pt>
                <c:pt idx="2778">
                  <c:v>42461.338888888888</c:v>
                </c:pt>
                <c:pt idx="2779">
                  <c:v>42461.349305555559</c:v>
                </c:pt>
                <c:pt idx="2780">
                  <c:v>42461.359722222223</c:v>
                </c:pt>
                <c:pt idx="2781">
                  <c:v>42461.370138888888</c:v>
                </c:pt>
                <c:pt idx="2782">
                  <c:v>42461.380555555559</c:v>
                </c:pt>
                <c:pt idx="2783">
                  <c:v>42461.390972222223</c:v>
                </c:pt>
                <c:pt idx="2784">
                  <c:v>42461.401388888888</c:v>
                </c:pt>
                <c:pt idx="2785">
                  <c:v>42461.411805555559</c:v>
                </c:pt>
                <c:pt idx="2786">
                  <c:v>42461.422222222223</c:v>
                </c:pt>
                <c:pt idx="2787">
                  <c:v>42461.432638888888</c:v>
                </c:pt>
                <c:pt idx="2788">
                  <c:v>42461.443055555559</c:v>
                </c:pt>
                <c:pt idx="2789">
                  <c:v>42461.453472222223</c:v>
                </c:pt>
                <c:pt idx="2790">
                  <c:v>42461.463888888888</c:v>
                </c:pt>
                <c:pt idx="2791">
                  <c:v>42461.474305555559</c:v>
                </c:pt>
                <c:pt idx="2792">
                  <c:v>42461.484722222223</c:v>
                </c:pt>
                <c:pt idx="2793">
                  <c:v>42461.495138888888</c:v>
                </c:pt>
                <c:pt idx="2794">
                  <c:v>42461.505555555559</c:v>
                </c:pt>
                <c:pt idx="2795">
                  <c:v>42461.515972222223</c:v>
                </c:pt>
                <c:pt idx="2796">
                  <c:v>42461.526388888888</c:v>
                </c:pt>
                <c:pt idx="2797">
                  <c:v>42461.536805555559</c:v>
                </c:pt>
                <c:pt idx="2798">
                  <c:v>42461.547222222223</c:v>
                </c:pt>
                <c:pt idx="2799">
                  <c:v>42461.557638888888</c:v>
                </c:pt>
                <c:pt idx="2800">
                  <c:v>42461.568055555559</c:v>
                </c:pt>
                <c:pt idx="2801">
                  <c:v>42461.578472222223</c:v>
                </c:pt>
                <c:pt idx="2802">
                  <c:v>42461.588888888888</c:v>
                </c:pt>
                <c:pt idx="2803">
                  <c:v>42461.599305555559</c:v>
                </c:pt>
                <c:pt idx="2804">
                  <c:v>42461.609722222223</c:v>
                </c:pt>
                <c:pt idx="2805">
                  <c:v>42461.620138888888</c:v>
                </c:pt>
                <c:pt idx="2806">
                  <c:v>42461.630555555559</c:v>
                </c:pt>
                <c:pt idx="2807">
                  <c:v>42461.640972222223</c:v>
                </c:pt>
                <c:pt idx="2808">
                  <c:v>42461.651388888888</c:v>
                </c:pt>
                <c:pt idx="2809">
                  <c:v>42461.661805555559</c:v>
                </c:pt>
                <c:pt idx="2810">
                  <c:v>42461.672222222223</c:v>
                </c:pt>
                <c:pt idx="2811">
                  <c:v>42461.682638888888</c:v>
                </c:pt>
                <c:pt idx="2812">
                  <c:v>42461.693055555559</c:v>
                </c:pt>
                <c:pt idx="2813">
                  <c:v>42461.703472222223</c:v>
                </c:pt>
                <c:pt idx="2814">
                  <c:v>42461.713888888888</c:v>
                </c:pt>
                <c:pt idx="2815">
                  <c:v>42461.724305555559</c:v>
                </c:pt>
                <c:pt idx="2816">
                  <c:v>42461.734722222223</c:v>
                </c:pt>
                <c:pt idx="2817">
                  <c:v>42461.745138888888</c:v>
                </c:pt>
                <c:pt idx="2818">
                  <c:v>42461.755555555559</c:v>
                </c:pt>
                <c:pt idx="2819">
                  <c:v>42461.765972222223</c:v>
                </c:pt>
                <c:pt idx="2820">
                  <c:v>42461.776388888888</c:v>
                </c:pt>
                <c:pt idx="2821">
                  <c:v>42461.786805555559</c:v>
                </c:pt>
                <c:pt idx="2822">
                  <c:v>42461.797222222223</c:v>
                </c:pt>
                <c:pt idx="2823">
                  <c:v>42461.807638888888</c:v>
                </c:pt>
                <c:pt idx="2824">
                  <c:v>42461.818055555559</c:v>
                </c:pt>
                <c:pt idx="2825">
                  <c:v>42461.828472222223</c:v>
                </c:pt>
                <c:pt idx="2826">
                  <c:v>42461.838888888888</c:v>
                </c:pt>
                <c:pt idx="2827">
                  <c:v>42461.849305555559</c:v>
                </c:pt>
                <c:pt idx="2828">
                  <c:v>42461.859722222223</c:v>
                </c:pt>
                <c:pt idx="2829">
                  <c:v>42461.870138888888</c:v>
                </c:pt>
                <c:pt idx="2830">
                  <c:v>42461.880555555559</c:v>
                </c:pt>
                <c:pt idx="2831">
                  <c:v>42461.890972222223</c:v>
                </c:pt>
                <c:pt idx="2832">
                  <c:v>42461.901388888888</c:v>
                </c:pt>
                <c:pt idx="2833">
                  <c:v>42461.911805555559</c:v>
                </c:pt>
                <c:pt idx="2834">
                  <c:v>42461.922222222223</c:v>
                </c:pt>
                <c:pt idx="2835">
                  <c:v>42461.932638888888</c:v>
                </c:pt>
                <c:pt idx="2836">
                  <c:v>42461.943055555559</c:v>
                </c:pt>
                <c:pt idx="2837">
                  <c:v>42461.953472222223</c:v>
                </c:pt>
                <c:pt idx="2838">
                  <c:v>42461.963888888888</c:v>
                </c:pt>
                <c:pt idx="2839">
                  <c:v>42461.974305555559</c:v>
                </c:pt>
                <c:pt idx="2840">
                  <c:v>42461.984722222223</c:v>
                </c:pt>
                <c:pt idx="2841">
                  <c:v>42461.995138888888</c:v>
                </c:pt>
                <c:pt idx="2842">
                  <c:v>42462.005555555559</c:v>
                </c:pt>
                <c:pt idx="2843">
                  <c:v>42462.015972222223</c:v>
                </c:pt>
                <c:pt idx="2844">
                  <c:v>42462.026388888888</c:v>
                </c:pt>
                <c:pt idx="2845">
                  <c:v>42462.036805555559</c:v>
                </c:pt>
                <c:pt idx="2846">
                  <c:v>42462.047222222223</c:v>
                </c:pt>
                <c:pt idx="2847">
                  <c:v>42462.057638888888</c:v>
                </c:pt>
                <c:pt idx="2848">
                  <c:v>42462.068055555559</c:v>
                </c:pt>
                <c:pt idx="2849">
                  <c:v>42462.078472222223</c:v>
                </c:pt>
                <c:pt idx="2850">
                  <c:v>42462.088888888888</c:v>
                </c:pt>
                <c:pt idx="2851">
                  <c:v>42462.099305555559</c:v>
                </c:pt>
                <c:pt idx="2852">
                  <c:v>42462.109722222223</c:v>
                </c:pt>
                <c:pt idx="2853">
                  <c:v>42462.120138888888</c:v>
                </c:pt>
                <c:pt idx="2854">
                  <c:v>42462.130555555559</c:v>
                </c:pt>
                <c:pt idx="2855">
                  <c:v>42462.140972222223</c:v>
                </c:pt>
                <c:pt idx="2856">
                  <c:v>42462.151388888888</c:v>
                </c:pt>
                <c:pt idx="2857">
                  <c:v>42462.161805555559</c:v>
                </c:pt>
                <c:pt idx="2858">
                  <c:v>42462.172222222223</c:v>
                </c:pt>
                <c:pt idx="2859">
                  <c:v>42462.182638888888</c:v>
                </c:pt>
                <c:pt idx="2860">
                  <c:v>42462.193055555559</c:v>
                </c:pt>
                <c:pt idx="2861">
                  <c:v>42462.203472222223</c:v>
                </c:pt>
                <c:pt idx="2862">
                  <c:v>42462.213888888888</c:v>
                </c:pt>
                <c:pt idx="2863">
                  <c:v>42462.224305555559</c:v>
                </c:pt>
                <c:pt idx="2864">
                  <c:v>42462.234722222223</c:v>
                </c:pt>
                <c:pt idx="2865">
                  <c:v>42462.245138888888</c:v>
                </c:pt>
                <c:pt idx="2866">
                  <c:v>42462.255555555559</c:v>
                </c:pt>
                <c:pt idx="2867">
                  <c:v>42462.265972222223</c:v>
                </c:pt>
                <c:pt idx="2868">
                  <c:v>42462.276388888888</c:v>
                </c:pt>
                <c:pt idx="2869">
                  <c:v>42462.286805555559</c:v>
                </c:pt>
                <c:pt idx="2870">
                  <c:v>42462.297222222223</c:v>
                </c:pt>
                <c:pt idx="2871">
                  <c:v>42462.307638888888</c:v>
                </c:pt>
                <c:pt idx="2872">
                  <c:v>42462.318055555559</c:v>
                </c:pt>
                <c:pt idx="2873">
                  <c:v>42462.328472222223</c:v>
                </c:pt>
                <c:pt idx="2874">
                  <c:v>42462.338888888888</c:v>
                </c:pt>
                <c:pt idx="2875">
                  <c:v>42462.349305555559</c:v>
                </c:pt>
                <c:pt idx="2876">
                  <c:v>42462.359722222223</c:v>
                </c:pt>
                <c:pt idx="2877">
                  <c:v>42462.370138888888</c:v>
                </c:pt>
                <c:pt idx="2878">
                  <c:v>42462.380555555559</c:v>
                </c:pt>
                <c:pt idx="2879">
                  <c:v>42462.390972222223</c:v>
                </c:pt>
                <c:pt idx="2880">
                  <c:v>42462.401388888888</c:v>
                </c:pt>
                <c:pt idx="2881">
                  <c:v>42462.411805555559</c:v>
                </c:pt>
                <c:pt idx="2882">
                  <c:v>42462.422222222223</c:v>
                </c:pt>
                <c:pt idx="2883">
                  <c:v>42462.432638888888</c:v>
                </c:pt>
                <c:pt idx="2884">
                  <c:v>42462.443055555559</c:v>
                </c:pt>
                <c:pt idx="2885">
                  <c:v>42462.453472222223</c:v>
                </c:pt>
                <c:pt idx="2886">
                  <c:v>42462.463888888888</c:v>
                </c:pt>
                <c:pt idx="2887">
                  <c:v>42462.474305555559</c:v>
                </c:pt>
                <c:pt idx="2888">
                  <c:v>42462.484722222223</c:v>
                </c:pt>
                <c:pt idx="2889">
                  <c:v>42462.495138888888</c:v>
                </c:pt>
                <c:pt idx="2890">
                  <c:v>42462.505555555559</c:v>
                </c:pt>
                <c:pt idx="2891">
                  <c:v>42462.515972222223</c:v>
                </c:pt>
                <c:pt idx="2892">
                  <c:v>42462.526388888888</c:v>
                </c:pt>
                <c:pt idx="2893">
                  <c:v>42462.536805555559</c:v>
                </c:pt>
                <c:pt idx="2894">
                  <c:v>42462.547222222223</c:v>
                </c:pt>
                <c:pt idx="2895">
                  <c:v>42462.557638888888</c:v>
                </c:pt>
                <c:pt idx="2896">
                  <c:v>42462.568055555559</c:v>
                </c:pt>
                <c:pt idx="2897">
                  <c:v>42462.578472222223</c:v>
                </c:pt>
                <c:pt idx="2898">
                  <c:v>42462.588888888888</c:v>
                </c:pt>
                <c:pt idx="2899">
                  <c:v>42462.599305555559</c:v>
                </c:pt>
                <c:pt idx="2900">
                  <c:v>42462.609722222223</c:v>
                </c:pt>
                <c:pt idx="2901">
                  <c:v>42462.620138888888</c:v>
                </c:pt>
                <c:pt idx="2902">
                  <c:v>42462.630555555559</c:v>
                </c:pt>
                <c:pt idx="2903">
                  <c:v>42462.640972222223</c:v>
                </c:pt>
                <c:pt idx="2904">
                  <c:v>42462.651388888888</c:v>
                </c:pt>
                <c:pt idx="2905">
                  <c:v>42462.661805555559</c:v>
                </c:pt>
                <c:pt idx="2906">
                  <c:v>42462.672222222223</c:v>
                </c:pt>
                <c:pt idx="2907">
                  <c:v>42462.682638888888</c:v>
                </c:pt>
                <c:pt idx="2908">
                  <c:v>42462.693055555559</c:v>
                </c:pt>
                <c:pt idx="2909">
                  <c:v>42462.703472222223</c:v>
                </c:pt>
                <c:pt idx="2910">
                  <c:v>42462.713888888888</c:v>
                </c:pt>
                <c:pt idx="2911">
                  <c:v>42462.724305555559</c:v>
                </c:pt>
                <c:pt idx="2912">
                  <c:v>42462.734722222223</c:v>
                </c:pt>
                <c:pt idx="2913">
                  <c:v>42462.745138888888</c:v>
                </c:pt>
                <c:pt idx="2914">
                  <c:v>42462.755555555559</c:v>
                </c:pt>
                <c:pt idx="2915">
                  <c:v>42462.765972222223</c:v>
                </c:pt>
                <c:pt idx="2916">
                  <c:v>42462.776388888888</c:v>
                </c:pt>
                <c:pt idx="2917">
                  <c:v>42462.786805555559</c:v>
                </c:pt>
                <c:pt idx="2918">
                  <c:v>42462.797222222223</c:v>
                </c:pt>
                <c:pt idx="2919">
                  <c:v>42462.807638888888</c:v>
                </c:pt>
                <c:pt idx="2920">
                  <c:v>42462.818055555559</c:v>
                </c:pt>
                <c:pt idx="2921">
                  <c:v>42462.828472222223</c:v>
                </c:pt>
                <c:pt idx="2922">
                  <c:v>42462.838888888888</c:v>
                </c:pt>
                <c:pt idx="2923">
                  <c:v>42462.849305555559</c:v>
                </c:pt>
                <c:pt idx="2924">
                  <c:v>42462.859722222223</c:v>
                </c:pt>
                <c:pt idx="2925">
                  <c:v>42462.870138888888</c:v>
                </c:pt>
                <c:pt idx="2926">
                  <c:v>42462.880555555559</c:v>
                </c:pt>
                <c:pt idx="2927">
                  <c:v>42462.890972222223</c:v>
                </c:pt>
                <c:pt idx="2928">
                  <c:v>42462.901388888888</c:v>
                </c:pt>
                <c:pt idx="2929">
                  <c:v>42462.911805555559</c:v>
                </c:pt>
                <c:pt idx="2930">
                  <c:v>42462.922222222223</c:v>
                </c:pt>
                <c:pt idx="2931">
                  <c:v>42462.932638888888</c:v>
                </c:pt>
                <c:pt idx="2932">
                  <c:v>42462.943055555559</c:v>
                </c:pt>
                <c:pt idx="2933">
                  <c:v>42462.953472222223</c:v>
                </c:pt>
                <c:pt idx="2934">
                  <c:v>42462.963888888888</c:v>
                </c:pt>
                <c:pt idx="2935">
                  <c:v>42462.974305555559</c:v>
                </c:pt>
                <c:pt idx="2936">
                  <c:v>42462.984722222223</c:v>
                </c:pt>
                <c:pt idx="2937">
                  <c:v>42462.995138888888</c:v>
                </c:pt>
                <c:pt idx="2938">
                  <c:v>42463.005555555559</c:v>
                </c:pt>
                <c:pt idx="2939">
                  <c:v>42463.015972222223</c:v>
                </c:pt>
                <c:pt idx="2940">
                  <c:v>42463.026388888888</c:v>
                </c:pt>
                <c:pt idx="2941">
                  <c:v>42463.036805555559</c:v>
                </c:pt>
                <c:pt idx="2942">
                  <c:v>42463.047222222223</c:v>
                </c:pt>
                <c:pt idx="2943">
                  <c:v>42463.057638888888</c:v>
                </c:pt>
                <c:pt idx="2944">
                  <c:v>42463.068055555559</c:v>
                </c:pt>
                <c:pt idx="2945">
                  <c:v>42463.078472222223</c:v>
                </c:pt>
                <c:pt idx="2946">
                  <c:v>42463.088888888888</c:v>
                </c:pt>
                <c:pt idx="2947">
                  <c:v>42463.099305555559</c:v>
                </c:pt>
                <c:pt idx="2948">
                  <c:v>42463.109722222223</c:v>
                </c:pt>
                <c:pt idx="2949">
                  <c:v>42463.120138888888</c:v>
                </c:pt>
                <c:pt idx="2950">
                  <c:v>42463.130555555559</c:v>
                </c:pt>
                <c:pt idx="2951">
                  <c:v>42463.140972222223</c:v>
                </c:pt>
                <c:pt idx="2952">
                  <c:v>42463.151388888888</c:v>
                </c:pt>
                <c:pt idx="2953">
                  <c:v>42463.161805555559</c:v>
                </c:pt>
                <c:pt idx="2954">
                  <c:v>42463.172222222223</c:v>
                </c:pt>
                <c:pt idx="2955">
                  <c:v>42463.182638888888</c:v>
                </c:pt>
                <c:pt idx="2956">
                  <c:v>42463.193055555559</c:v>
                </c:pt>
                <c:pt idx="2957">
                  <c:v>42463.203472222223</c:v>
                </c:pt>
                <c:pt idx="2958">
                  <c:v>42463.213888888888</c:v>
                </c:pt>
                <c:pt idx="2959">
                  <c:v>42463.224305555559</c:v>
                </c:pt>
                <c:pt idx="2960">
                  <c:v>42463.234722222223</c:v>
                </c:pt>
                <c:pt idx="2961">
                  <c:v>42463.245138888888</c:v>
                </c:pt>
                <c:pt idx="2962">
                  <c:v>42463.255555555559</c:v>
                </c:pt>
                <c:pt idx="2963">
                  <c:v>42463.265972222223</c:v>
                </c:pt>
                <c:pt idx="2964">
                  <c:v>42463.276388888888</c:v>
                </c:pt>
                <c:pt idx="2965">
                  <c:v>42463.286805555559</c:v>
                </c:pt>
                <c:pt idx="2966">
                  <c:v>42463.297222222223</c:v>
                </c:pt>
                <c:pt idx="2967">
                  <c:v>42463.307638888888</c:v>
                </c:pt>
                <c:pt idx="2968">
                  <c:v>42463.318055555559</c:v>
                </c:pt>
                <c:pt idx="2969">
                  <c:v>42463.328472222223</c:v>
                </c:pt>
                <c:pt idx="2970">
                  <c:v>42463.338888888888</c:v>
                </c:pt>
                <c:pt idx="2971">
                  <c:v>42463.349305555559</c:v>
                </c:pt>
                <c:pt idx="2972">
                  <c:v>42463.359722222223</c:v>
                </c:pt>
                <c:pt idx="2973">
                  <c:v>42463.370138888888</c:v>
                </c:pt>
                <c:pt idx="2974">
                  <c:v>42463.380555555559</c:v>
                </c:pt>
                <c:pt idx="2975">
                  <c:v>42463.390972222223</c:v>
                </c:pt>
                <c:pt idx="2976">
                  <c:v>42463.401388888888</c:v>
                </c:pt>
                <c:pt idx="2977">
                  <c:v>42463.411805555559</c:v>
                </c:pt>
                <c:pt idx="2978">
                  <c:v>42463.422222222223</c:v>
                </c:pt>
                <c:pt idx="2979">
                  <c:v>42463.432638888888</c:v>
                </c:pt>
                <c:pt idx="2980">
                  <c:v>42463.443055555559</c:v>
                </c:pt>
                <c:pt idx="2981">
                  <c:v>42463.453472222223</c:v>
                </c:pt>
                <c:pt idx="2982">
                  <c:v>42463.463888888888</c:v>
                </c:pt>
                <c:pt idx="2983">
                  <c:v>42463.474305555559</c:v>
                </c:pt>
                <c:pt idx="2984">
                  <c:v>42463.484722222223</c:v>
                </c:pt>
                <c:pt idx="2985">
                  <c:v>42463.495138888888</c:v>
                </c:pt>
                <c:pt idx="2986">
                  <c:v>42463.505555555559</c:v>
                </c:pt>
                <c:pt idx="2987">
                  <c:v>42463.515972222223</c:v>
                </c:pt>
                <c:pt idx="2988">
                  <c:v>42463.526388888888</c:v>
                </c:pt>
                <c:pt idx="2989">
                  <c:v>42463.536805555559</c:v>
                </c:pt>
                <c:pt idx="2990">
                  <c:v>42463.547222222223</c:v>
                </c:pt>
                <c:pt idx="2991">
                  <c:v>42463.557638888888</c:v>
                </c:pt>
                <c:pt idx="2992">
                  <c:v>42463.568055555559</c:v>
                </c:pt>
                <c:pt idx="2993">
                  <c:v>42463.578472222223</c:v>
                </c:pt>
                <c:pt idx="2994">
                  <c:v>42463.588888888888</c:v>
                </c:pt>
                <c:pt idx="2995">
                  <c:v>42463.599305555559</c:v>
                </c:pt>
                <c:pt idx="2996">
                  <c:v>42463.609722222223</c:v>
                </c:pt>
                <c:pt idx="2997">
                  <c:v>42463.620138888888</c:v>
                </c:pt>
                <c:pt idx="2998">
                  <c:v>42463.630555555559</c:v>
                </c:pt>
                <c:pt idx="2999">
                  <c:v>42463.640972222223</c:v>
                </c:pt>
                <c:pt idx="3000">
                  <c:v>42463.651388888888</c:v>
                </c:pt>
                <c:pt idx="3001">
                  <c:v>42463.661805555559</c:v>
                </c:pt>
                <c:pt idx="3002">
                  <c:v>42463.672222222223</c:v>
                </c:pt>
                <c:pt idx="3003">
                  <c:v>42463.682638888888</c:v>
                </c:pt>
                <c:pt idx="3004">
                  <c:v>42463.693055555559</c:v>
                </c:pt>
                <c:pt idx="3005">
                  <c:v>42463.703472222223</c:v>
                </c:pt>
                <c:pt idx="3006">
                  <c:v>42463.713888888888</c:v>
                </c:pt>
                <c:pt idx="3007">
                  <c:v>42463.724305555559</c:v>
                </c:pt>
                <c:pt idx="3008">
                  <c:v>42463.734722222223</c:v>
                </c:pt>
                <c:pt idx="3009">
                  <c:v>42463.745138888888</c:v>
                </c:pt>
                <c:pt idx="3010">
                  <c:v>42463.755555555559</c:v>
                </c:pt>
                <c:pt idx="3011">
                  <c:v>42463.765972222223</c:v>
                </c:pt>
                <c:pt idx="3012">
                  <c:v>42463.776388888888</c:v>
                </c:pt>
                <c:pt idx="3013">
                  <c:v>42463.786805555559</c:v>
                </c:pt>
                <c:pt idx="3014">
                  <c:v>42463.797222222223</c:v>
                </c:pt>
                <c:pt idx="3015">
                  <c:v>42463.807638888888</c:v>
                </c:pt>
                <c:pt idx="3016">
                  <c:v>42463.818055555559</c:v>
                </c:pt>
                <c:pt idx="3017">
                  <c:v>42463.828472222223</c:v>
                </c:pt>
                <c:pt idx="3018">
                  <c:v>42463.838888888888</c:v>
                </c:pt>
                <c:pt idx="3019">
                  <c:v>42463.849305555559</c:v>
                </c:pt>
                <c:pt idx="3020">
                  <c:v>42463.859722222223</c:v>
                </c:pt>
                <c:pt idx="3021">
                  <c:v>42463.870138888888</c:v>
                </c:pt>
                <c:pt idx="3022">
                  <c:v>42463.880555555559</c:v>
                </c:pt>
                <c:pt idx="3023">
                  <c:v>42463.890972222223</c:v>
                </c:pt>
                <c:pt idx="3024">
                  <c:v>42463.901388888888</c:v>
                </c:pt>
                <c:pt idx="3025">
                  <c:v>42463.911805555559</c:v>
                </c:pt>
                <c:pt idx="3026">
                  <c:v>42463.922222222223</c:v>
                </c:pt>
                <c:pt idx="3027">
                  <c:v>42463.932638888888</c:v>
                </c:pt>
                <c:pt idx="3028">
                  <c:v>42463.943055555559</c:v>
                </c:pt>
                <c:pt idx="3029">
                  <c:v>42463.953472222223</c:v>
                </c:pt>
                <c:pt idx="3030">
                  <c:v>42463.963888888888</c:v>
                </c:pt>
                <c:pt idx="3031">
                  <c:v>42463.974305555559</c:v>
                </c:pt>
                <c:pt idx="3032">
                  <c:v>42463.984722222223</c:v>
                </c:pt>
                <c:pt idx="3033">
                  <c:v>42463.995138888888</c:v>
                </c:pt>
                <c:pt idx="3034">
                  <c:v>42464.005555555559</c:v>
                </c:pt>
                <c:pt idx="3035">
                  <c:v>42464.015972222223</c:v>
                </c:pt>
                <c:pt idx="3036">
                  <c:v>42464.026388888888</c:v>
                </c:pt>
                <c:pt idx="3037">
                  <c:v>42464.036805555559</c:v>
                </c:pt>
                <c:pt idx="3038">
                  <c:v>42464.047222222223</c:v>
                </c:pt>
                <c:pt idx="3039">
                  <c:v>42464.057638888888</c:v>
                </c:pt>
                <c:pt idx="3040">
                  <c:v>42464.068055555559</c:v>
                </c:pt>
                <c:pt idx="3041">
                  <c:v>42464.078472222223</c:v>
                </c:pt>
                <c:pt idx="3042">
                  <c:v>42464.088888888888</c:v>
                </c:pt>
                <c:pt idx="3043">
                  <c:v>42464.099305555559</c:v>
                </c:pt>
                <c:pt idx="3044">
                  <c:v>42464.109722222223</c:v>
                </c:pt>
                <c:pt idx="3045">
                  <c:v>42464.120138888888</c:v>
                </c:pt>
                <c:pt idx="3046">
                  <c:v>42464.130555555559</c:v>
                </c:pt>
                <c:pt idx="3047">
                  <c:v>42464.140972222223</c:v>
                </c:pt>
                <c:pt idx="3048">
                  <c:v>42464.151388888888</c:v>
                </c:pt>
                <c:pt idx="3049">
                  <c:v>42464.161805555559</c:v>
                </c:pt>
                <c:pt idx="3050">
                  <c:v>42464.172222222223</c:v>
                </c:pt>
                <c:pt idx="3051">
                  <c:v>42464.182638888888</c:v>
                </c:pt>
                <c:pt idx="3052">
                  <c:v>42464.193055555559</c:v>
                </c:pt>
                <c:pt idx="3053">
                  <c:v>42464.203472222223</c:v>
                </c:pt>
                <c:pt idx="3054">
                  <c:v>42464.213888888888</c:v>
                </c:pt>
                <c:pt idx="3055">
                  <c:v>42464.224305555559</c:v>
                </c:pt>
                <c:pt idx="3056">
                  <c:v>42464.234722222223</c:v>
                </c:pt>
                <c:pt idx="3057">
                  <c:v>42464.245138888888</c:v>
                </c:pt>
                <c:pt idx="3058">
                  <c:v>42464.255555555559</c:v>
                </c:pt>
                <c:pt idx="3059">
                  <c:v>42464.265972222223</c:v>
                </c:pt>
                <c:pt idx="3060">
                  <c:v>42464.276388888888</c:v>
                </c:pt>
                <c:pt idx="3061">
                  <c:v>42464.286805555559</c:v>
                </c:pt>
                <c:pt idx="3062">
                  <c:v>42464.297222222223</c:v>
                </c:pt>
                <c:pt idx="3063">
                  <c:v>42464.307638888888</c:v>
                </c:pt>
                <c:pt idx="3064">
                  <c:v>42464.318055555559</c:v>
                </c:pt>
                <c:pt idx="3065">
                  <c:v>42464.328472222223</c:v>
                </c:pt>
                <c:pt idx="3066">
                  <c:v>42464.338888888888</c:v>
                </c:pt>
                <c:pt idx="3067">
                  <c:v>42464.349305555559</c:v>
                </c:pt>
                <c:pt idx="3068">
                  <c:v>42464.359722222223</c:v>
                </c:pt>
                <c:pt idx="3069">
                  <c:v>42464.370138888888</c:v>
                </c:pt>
                <c:pt idx="3070">
                  <c:v>42464.380555555559</c:v>
                </c:pt>
                <c:pt idx="3071">
                  <c:v>42464.390972222223</c:v>
                </c:pt>
                <c:pt idx="3072">
                  <c:v>42464.401388888888</c:v>
                </c:pt>
                <c:pt idx="3073">
                  <c:v>42464.411805555559</c:v>
                </c:pt>
                <c:pt idx="3074">
                  <c:v>42464.422222222223</c:v>
                </c:pt>
                <c:pt idx="3075">
                  <c:v>42464.432638888888</c:v>
                </c:pt>
                <c:pt idx="3076">
                  <c:v>42464.443055555559</c:v>
                </c:pt>
                <c:pt idx="3077">
                  <c:v>42464.453472222223</c:v>
                </c:pt>
                <c:pt idx="3078">
                  <c:v>42464.463888888888</c:v>
                </c:pt>
                <c:pt idx="3079">
                  <c:v>42464.474305555559</c:v>
                </c:pt>
                <c:pt idx="3080">
                  <c:v>42464.484722222223</c:v>
                </c:pt>
                <c:pt idx="3081">
                  <c:v>42464.495138888888</c:v>
                </c:pt>
                <c:pt idx="3082">
                  <c:v>42464.505555555559</c:v>
                </c:pt>
                <c:pt idx="3083">
                  <c:v>42464.515972222223</c:v>
                </c:pt>
                <c:pt idx="3084">
                  <c:v>42464.526388888888</c:v>
                </c:pt>
                <c:pt idx="3085">
                  <c:v>42464.536805555559</c:v>
                </c:pt>
                <c:pt idx="3086">
                  <c:v>42464.547222222223</c:v>
                </c:pt>
                <c:pt idx="3087">
                  <c:v>42464.557638888888</c:v>
                </c:pt>
                <c:pt idx="3088">
                  <c:v>42464.568055555559</c:v>
                </c:pt>
                <c:pt idx="3089">
                  <c:v>42464.578472222223</c:v>
                </c:pt>
                <c:pt idx="3090">
                  <c:v>42464.588888888888</c:v>
                </c:pt>
                <c:pt idx="3091">
                  <c:v>42464.599305555559</c:v>
                </c:pt>
                <c:pt idx="3092">
                  <c:v>42464.609722222223</c:v>
                </c:pt>
                <c:pt idx="3093">
                  <c:v>42464.620138888888</c:v>
                </c:pt>
                <c:pt idx="3094">
                  <c:v>42464.630555555559</c:v>
                </c:pt>
                <c:pt idx="3095">
                  <c:v>42464.640972222223</c:v>
                </c:pt>
                <c:pt idx="3096">
                  <c:v>42464.651388888888</c:v>
                </c:pt>
                <c:pt idx="3097">
                  <c:v>42464.661805555559</c:v>
                </c:pt>
                <c:pt idx="3098">
                  <c:v>42464.672222222223</c:v>
                </c:pt>
                <c:pt idx="3099">
                  <c:v>42464.682638888888</c:v>
                </c:pt>
                <c:pt idx="3100">
                  <c:v>42464.693055555559</c:v>
                </c:pt>
                <c:pt idx="3101">
                  <c:v>42464.703472222223</c:v>
                </c:pt>
                <c:pt idx="3102">
                  <c:v>42464.713888888888</c:v>
                </c:pt>
                <c:pt idx="3103">
                  <c:v>42464.724305555559</c:v>
                </c:pt>
                <c:pt idx="3104">
                  <c:v>42464.734722222223</c:v>
                </c:pt>
                <c:pt idx="3105">
                  <c:v>42464.745138888888</c:v>
                </c:pt>
                <c:pt idx="3106">
                  <c:v>42464.755555555559</c:v>
                </c:pt>
                <c:pt idx="3107">
                  <c:v>42464.765972222223</c:v>
                </c:pt>
                <c:pt idx="3108">
                  <c:v>42464.776388888888</c:v>
                </c:pt>
                <c:pt idx="3109">
                  <c:v>42464.786805555559</c:v>
                </c:pt>
                <c:pt idx="3110">
                  <c:v>42464.797222222223</c:v>
                </c:pt>
                <c:pt idx="3111">
                  <c:v>42464.807638888888</c:v>
                </c:pt>
                <c:pt idx="3112">
                  <c:v>42464.818055555559</c:v>
                </c:pt>
                <c:pt idx="3113">
                  <c:v>42464.828472222223</c:v>
                </c:pt>
                <c:pt idx="3114">
                  <c:v>42464.838888888888</c:v>
                </c:pt>
                <c:pt idx="3115">
                  <c:v>42464.849305555559</c:v>
                </c:pt>
                <c:pt idx="3116">
                  <c:v>42464.859722222223</c:v>
                </c:pt>
                <c:pt idx="3117">
                  <c:v>42464.870138888888</c:v>
                </c:pt>
                <c:pt idx="3118">
                  <c:v>42464.880555555559</c:v>
                </c:pt>
                <c:pt idx="3119">
                  <c:v>42464.890972222223</c:v>
                </c:pt>
                <c:pt idx="3120">
                  <c:v>42464.901388888888</c:v>
                </c:pt>
                <c:pt idx="3121">
                  <c:v>42464.911805555559</c:v>
                </c:pt>
                <c:pt idx="3122">
                  <c:v>42464.922222222223</c:v>
                </c:pt>
                <c:pt idx="3123">
                  <c:v>42464.932638888888</c:v>
                </c:pt>
                <c:pt idx="3124">
                  <c:v>42464.943055555559</c:v>
                </c:pt>
                <c:pt idx="3125">
                  <c:v>42464.953472222223</c:v>
                </c:pt>
                <c:pt idx="3126">
                  <c:v>42464.963888888888</c:v>
                </c:pt>
                <c:pt idx="3127">
                  <c:v>42464.974305555559</c:v>
                </c:pt>
                <c:pt idx="3128">
                  <c:v>42464.984722222223</c:v>
                </c:pt>
                <c:pt idx="3129">
                  <c:v>42464.995138888888</c:v>
                </c:pt>
                <c:pt idx="3130">
                  <c:v>42465.005555555559</c:v>
                </c:pt>
                <c:pt idx="3131">
                  <c:v>42465.015972222223</c:v>
                </c:pt>
                <c:pt idx="3132">
                  <c:v>42465.026388888888</c:v>
                </c:pt>
                <c:pt idx="3133">
                  <c:v>42465.036805555559</c:v>
                </c:pt>
                <c:pt idx="3134">
                  <c:v>42465.047222222223</c:v>
                </c:pt>
                <c:pt idx="3135">
                  <c:v>42465.057638888888</c:v>
                </c:pt>
                <c:pt idx="3136">
                  <c:v>42465.068055555559</c:v>
                </c:pt>
                <c:pt idx="3137">
                  <c:v>42465.078472222223</c:v>
                </c:pt>
                <c:pt idx="3138">
                  <c:v>42465.088888888888</c:v>
                </c:pt>
                <c:pt idx="3139">
                  <c:v>42465.099305555559</c:v>
                </c:pt>
                <c:pt idx="3140">
                  <c:v>42465.109722222223</c:v>
                </c:pt>
                <c:pt idx="3141">
                  <c:v>42465.120138888888</c:v>
                </c:pt>
                <c:pt idx="3142">
                  <c:v>42465.130555555559</c:v>
                </c:pt>
                <c:pt idx="3143">
                  <c:v>42465.140972222223</c:v>
                </c:pt>
                <c:pt idx="3144">
                  <c:v>42465.151388888888</c:v>
                </c:pt>
                <c:pt idx="3145">
                  <c:v>42465.161805555559</c:v>
                </c:pt>
                <c:pt idx="3146">
                  <c:v>42465.172222222223</c:v>
                </c:pt>
                <c:pt idx="3147">
                  <c:v>42465.182638888888</c:v>
                </c:pt>
                <c:pt idx="3148">
                  <c:v>42465.193055555559</c:v>
                </c:pt>
                <c:pt idx="3149">
                  <c:v>42465.203472222223</c:v>
                </c:pt>
                <c:pt idx="3150">
                  <c:v>42465.213888888888</c:v>
                </c:pt>
                <c:pt idx="3151">
                  <c:v>42465.224305555559</c:v>
                </c:pt>
                <c:pt idx="3152">
                  <c:v>42465.234722222223</c:v>
                </c:pt>
                <c:pt idx="3153">
                  <c:v>42465.245138888888</c:v>
                </c:pt>
                <c:pt idx="3154">
                  <c:v>42465.255555555559</c:v>
                </c:pt>
                <c:pt idx="3155">
                  <c:v>42465.265972222223</c:v>
                </c:pt>
                <c:pt idx="3156">
                  <c:v>42465.276388888888</c:v>
                </c:pt>
                <c:pt idx="3157">
                  <c:v>42465.286805555559</c:v>
                </c:pt>
                <c:pt idx="3158">
                  <c:v>42465.297222222223</c:v>
                </c:pt>
                <c:pt idx="3159">
                  <c:v>42465.307638888888</c:v>
                </c:pt>
                <c:pt idx="3160">
                  <c:v>42465.318055555559</c:v>
                </c:pt>
                <c:pt idx="3161">
                  <c:v>42465.328472222223</c:v>
                </c:pt>
                <c:pt idx="3162">
                  <c:v>42465.338888888888</c:v>
                </c:pt>
                <c:pt idx="3163">
                  <c:v>42465.349305555559</c:v>
                </c:pt>
                <c:pt idx="3164">
                  <c:v>42465.359722222223</c:v>
                </c:pt>
                <c:pt idx="3165">
                  <c:v>42465.370138888888</c:v>
                </c:pt>
                <c:pt idx="3166">
                  <c:v>42465.380555555559</c:v>
                </c:pt>
                <c:pt idx="3167">
                  <c:v>42465.390972222223</c:v>
                </c:pt>
                <c:pt idx="3168">
                  <c:v>42465.401388888888</c:v>
                </c:pt>
                <c:pt idx="3169">
                  <c:v>42465.411805555559</c:v>
                </c:pt>
                <c:pt idx="3170">
                  <c:v>42465.422222222223</c:v>
                </c:pt>
                <c:pt idx="3171">
                  <c:v>42465.432638888888</c:v>
                </c:pt>
                <c:pt idx="3172">
                  <c:v>42465.443055555559</c:v>
                </c:pt>
                <c:pt idx="3173">
                  <c:v>42465.453472222223</c:v>
                </c:pt>
                <c:pt idx="3174">
                  <c:v>42465.463888888888</c:v>
                </c:pt>
                <c:pt idx="3175">
                  <c:v>42465.474305555559</c:v>
                </c:pt>
                <c:pt idx="3176">
                  <c:v>42465.484722222223</c:v>
                </c:pt>
                <c:pt idx="3177">
                  <c:v>42465.495138888888</c:v>
                </c:pt>
                <c:pt idx="3178">
                  <c:v>42465.505555555559</c:v>
                </c:pt>
                <c:pt idx="3179">
                  <c:v>42465.515972222223</c:v>
                </c:pt>
                <c:pt idx="3180">
                  <c:v>42465.526388888888</c:v>
                </c:pt>
                <c:pt idx="3181">
                  <c:v>42465.536805555559</c:v>
                </c:pt>
                <c:pt idx="3182">
                  <c:v>42465.547222222223</c:v>
                </c:pt>
                <c:pt idx="3183">
                  <c:v>42465.557638888888</c:v>
                </c:pt>
                <c:pt idx="3184">
                  <c:v>42465.568055555559</c:v>
                </c:pt>
                <c:pt idx="3185">
                  <c:v>42465.578472222223</c:v>
                </c:pt>
                <c:pt idx="3186">
                  <c:v>42465.588888888888</c:v>
                </c:pt>
                <c:pt idx="3187">
                  <c:v>42465.599305555559</c:v>
                </c:pt>
                <c:pt idx="3188">
                  <c:v>42465.609722222223</c:v>
                </c:pt>
                <c:pt idx="3189">
                  <c:v>42465.620138888888</c:v>
                </c:pt>
                <c:pt idx="3190">
                  <c:v>42465.630555555559</c:v>
                </c:pt>
                <c:pt idx="3191">
                  <c:v>42465.640972222223</c:v>
                </c:pt>
                <c:pt idx="3192">
                  <c:v>42465.651388888888</c:v>
                </c:pt>
                <c:pt idx="3193">
                  <c:v>42465.661805555559</c:v>
                </c:pt>
                <c:pt idx="3194">
                  <c:v>42465.672222222223</c:v>
                </c:pt>
                <c:pt idx="3195">
                  <c:v>42465.682638888888</c:v>
                </c:pt>
                <c:pt idx="3196">
                  <c:v>42465.693055555559</c:v>
                </c:pt>
                <c:pt idx="3197">
                  <c:v>42465.703472222223</c:v>
                </c:pt>
                <c:pt idx="3198">
                  <c:v>42465.713888888888</c:v>
                </c:pt>
                <c:pt idx="3199">
                  <c:v>42465.724305555559</c:v>
                </c:pt>
                <c:pt idx="3200">
                  <c:v>42465.734722222223</c:v>
                </c:pt>
                <c:pt idx="3201">
                  <c:v>42465.745138888888</c:v>
                </c:pt>
                <c:pt idx="3202">
                  <c:v>42465.755555555559</c:v>
                </c:pt>
                <c:pt idx="3203">
                  <c:v>42465.765972222223</c:v>
                </c:pt>
                <c:pt idx="3204">
                  <c:v>42465.776388888888</c:v>
                </c:pt>
                <c:pt idx="3205">
                  <c:v>42465.786805555559</c:v>
                </c:pt>
                <c:pt idx="3206">
                  <c:v>42465.797222222223</c:v>
                </c:pt>
                <c:pt idx="3207">
                  <c:v>42465.807638888888</c:v>
                </c:pt>
                <c:pt idx="3208">
                  <c:v>42465.818055555559</c:v>
                </c:pt>
                <c:pt idx="3209">
                  <c:v>42465.828472222223</c:v>
                </c:pt>
                <c:pt idx="3210">
                  <c:v>42465.838888888888</c:v>
                </c:pt>
                <c:pt idx="3211">
                  <c:v>42465.849305555559</c:v>
                </c:pt>
                <c:pt idx="3212">
                  <c:v>42465.859722222223</c:v>
                </c:pt>
                <c:pt idx="3213">
                  <c:v>42465.870138888888</c:v>
                </c:pt>
                <c:pt idx="3214">
                  <c:v>42465.880555555559</c:v>
                </c:pt>
                <c:pt idx="3215">
                  <c:v>42465.890972222223</c:v>
                </c:pt>
                <c:pt idx="3216">
                  <c:v>42465.901388888888</c:v>
                </c:pt>
                <c:pt idx="3217">
                  <c:v>42465.911805555559</c:v>
                </c:pt>
                <c:pt idx="3218">
                  <c:v>42465.922222222223</c:v>
                </c:pt>
                <c:pt idx="3219">
                  <c:v>42465.932638888888</c:v>
                </c:pt>
                <c:pt idx="3220">
                  <c:v>42465.943055555559</c:v>
                </c:pt>
                <c:pt idx="3221">
                  <c:v>42465.953472222223</c:v>
                </c:pt>
                <c:pt idx="3222">
                  <c:v>42465.963888888888</c:v>
                </c:pt>
                <c:pt idx="3223">
                  <c:v>42465.974305555559</c:v>
                </c:pt>
                <c:pt idx="3224">
                  <c:v>42465.984722222223</c:v>
                </c:pt>
                <c:pt idx="3225">
                  <c:v>42465.995138888888</c:v>
                </c:pt>
                <c:pt idx="3226">
                  <c:v>42466.005555555559</c:v>
                </c:pt>
                <c:pt idx="3227">
                  <c:v>42466.015972222223</c:v>
                </c:pt>
                <c:pt idx="3228">
                  <c:v>42466.026388888888</c:v>
                </c:pt>
                <c:pt idx="3229">
                  <c:v>42466.036805555559</c:v>
                </c:pt>
                <c:pt idx="3230">
                  <c:v>42466.047222222223</c:v>
                </c:pt>
                <c:pt idx="3231">
                  <c:v>42466.057638888888</c:v>
                </c:pt>
                <c:pt idx="3232">
                  <c:v>42466.068055555559</c:v>
                </c:pt>
                <c:pt idx="3233">
                  <c:v>42466.078472222223</c:v>
                </c:pt>
                <c:pt idx="3234">
                  <c:v>42466.088888888888</c:v>
                </c:pt>
                <c:pt idx="3235">
                  <c:v>42466.099305555559</c:v>
                </c:pt>
                <c:pt idx="3236">
                  <c:v>42466.109722222223</c:v>
                </c:pt>
                <c:pt idx="3237">
                  <c:v>42466.120138888888</c:v>
                </c:pt>
                <c:pt idx="3238">
                  <c:v>42466.130555555559</c:v>
                </c:pt>
                <c:pt idx="3239">
                  <c:v>42466.140972222223</c:v>
                </c:pt>
                <c:pt idx="3240">
                  <c:v>42466.151388888888</c:v>
                </c:pt>
                <c:pt idx="3241">
                  <c:v>42466.161805555559</c:v>
                </c:pt>
                <c:pt idx="3242">
                  <c:v>42466.172222222223</c:v>
                </c:pt>
                <c:pt idx="3243">
                  <c:v>42466.182638888888</c:v>
                </c:pt>
                <c:pt idx="3244">
                  <c:v>42466.193055555559</c:v>
                </c:pt>
                <c:pt idx="3245">
                  <c:v>42466.203472222223</c:v>
                </c:pt>
                <c:pt idx="3246">
                  <c:v>42466.213888888888</c:v>
                </c:pt>
                <c:pt idx="3247">
                  <c:v>42466.224305555559</c:v>
                </c:pt>
                <c:pt idx="3248">
                  <c:v>42466.234722222223</c:v>
                </c:pt>
                <c:pt idx="3249">
                  <c:v>42466.245138888888</c:v>
                </c:pt>
                <c:pt idx="3250">
                  <c:v>42466.255555555559</c:v>
                </c:pt>
                <c:pt idx="3251">
                  <c:v>42466.265972222223</c:v>
                </c:pt>
                <c:pt idx="3252">
                  <c:v>42466.276388888888</c:v>
                </c:pt>
                <c:pt idx="3253">
                  <c:v>42466.286805555559</c:v>
                </c:pt>
                <c:pt idx="3254">
                  <c:v>42466.297222222223</c:v>
                </c:pt>
                <c:pt idx="3255">
                  <c:v>42466.307638888888</c:v>
                </c:pt>
                <c:pt idx="3256">
                  <c:v>42466.318055555559</c:v>
                </c:pt>
                <c:pt idx="3257">
                  <c:v>42466.328472222223</c:v>
                </c:pt>
                <c:pt idx="3258">
                  <c:v>42466.338888888888</c:v>
                </c:pt>
                <c:pt idx="3259">
                  <c:v>42466.349305555559</c:v>
                </c:pt>
                <c:pt idx="3260">
                  <c:v>42466.359722222223</c:v>
                </c:pt>
                <c:pt idx="3261">
                  <c:v>42466.370138888888</c:v>
                </c:pt>
                <c:pt idx="3262">
                  <c:v>42466.380555555559</c:v>
                </c:pt>
                <c:pt idx="3263">
                  <c:v>42466.390972222223</c:v>
                </c:pt>
                <c:pt idx="3264">
                  <c:v>42466.401388888888</c:v>
                </c:pt>
                <c:pt idx="3265">
                  <c:v>42466.411805555559</c:v>
                </c:pt>
                <c:pt idx="3266">
                  <c:v>42466.422222222223</c:v>
                </c:pt>
                <c:pt idx="3267">
                  <c:v>42466.432638888888</c:v>
                </c:pt>
                <c:pt idx="3268">
                  <c:v>42466.443055555559</c:v>
                </c:pt>
                <c:pt idx="3269">
                  <c:v>42466.453472222223</c:v>
                </c:pt>
                <c:pt idx="3270">
                  <c:v>42466.463888888888</c:v>
                </c:pt>
                <c:pt idx="3271">
                  <c:v>42466.474305555559</c:v>
                </c:pt>
                <c:pt idx="3272">
                  <c:v>42466.484722222223</c:v>
                </c:pt>
                <c:pt idx="3273">
                  <c:v>42466.495138888888</c:v>
                </c:pt>
                <c:pt idx="3274">
                  <c:v>42466.505555555559</c:v>
                </c:pt>
                <c:pt idx="3275">
                  <c:v>42466.515972222223</c:v>
                </c:pt>
                <c:pt idx="3276">
                  <c:v>42466.526388888888</c:v>
                </c:pt>
                <c:pt idx="3277">
                  <c:v>42466.536805555559</c:v>
                </c:pt>
                <c:pt idx="3278">
                  <c:v>42466.547222222223</c:v>
                </c:pt>
                <c:pt idx="3279">
                  <c:v>42466.557638888888</c:v>
                </c:pt>
                <c:pt idx="3280">
                  <c:v>42466.568055555559</c:v>
                </c:pt>
                <c:pt idx="3281">
                  <c:v>42466.578472222223</c:v>
                </c:pt>
                <c:pt idx="3282">
                  <c:v>42466.588888888888</c:v>
                </c:pt>
                <c:pt idx="3283">
                  <c:v>42466.599305555559</c:v>
                </c:pt>
                <c:pt idx="3284">
                  <c:v>42466.609722222223</c:v>
                </c:pt>
                <c:pt idx="3285">
                  <c:v>42466.620138888888</c:v>
                </c:pt>
                <c:pt idx="3286">
                  <c:v>42466.630555555559</c:v>
                </c:pt>
                <c:pt idx="3287">
                  <c:v>42466.640972222223</c:v>
                </c:pt>
                <c:pt idx="3288">
                  <c:v>42466.651388888888</c:v>
                </c:pt>
                <c:pt idx="3289">
                  <c:v>42466.661805555559</c:v>
                </c:pt>
                <c:pt idx="3290">
                  <c:v>42466.672222222223</c:v>
                </c:pt>
                <c:pt idx="3291">
                  <c:v>42466.682638888888</c:v>
                </c:pt>
                <c:pt idx="3292">
                  <c:v>42466.693055555559</c:v>
                </c:pt>
                <c:pt idx="3293">
                  <c:v>42466.703472222223</c:v>
                </c:pt>
                <c:pt idx="3294">
                  <c:v>42466.713888888888</c:v>
                </c:pt>
                <c:pt idx="3295">
                  <c:v>42466.724305555559</c:v>
                </c:pt>
                <c:pt idx="3296">
                  <c:v>42466.734722222223</c:v>
                </c:pt>
                <c:pt idx="3297">
                  <c:v>42466.745138888888</c:v>
                </c:pt>
                <c:pt idx="3298">
                  <c:v>42466.755555555559</c:v>
                </c:pt>
                <c:pt idx="3299">
                  <c:v>42466.765972222223</c:v>
                </c:pt>
                <c:pt idx="3300">
                  <c:v>42466.776388888888</c:v>
                </c:pt>
                <c:pt idx="3301">
                  <c:v>42466.786805555559</c:v>
                </c:pt>
                <c:pt idx="3302">
                  <c:v>42466.797222222223</c:v>
                </c:pt>
                <c:pt idx="3303">
                  <c:v>42466.807638888888</c:v>
                </c:pt>
                <c:pt idx="3304">
                  <c:v>42466.818055555559</c:v>
                </c:pt>
                <c:pt idx="3305">
                  <c:v>42466.828472222223</c:v>
                </c:pt>
                <c:pt idx="3306">
                  <c:v>42466.838888888888</c:v>
                </c:pt>
                <c:pt idx="3307">
                  <c:v>42466.849305555559</c:v>
                </c:pt>
                <c:pt idx="3308">
                  <c:v>42466.859722222223</c:v>
                </c:pt>
                <c:pt idx="3309">
                  <c:v>42466.870138888888</c:v>
                </c:pt>
                <c:pt idx="3310">
                  <c:v>42466.880555555559</c:v>
                </c:pt>
                <c:pt idx="3311">
                  <c:v>42466.890972222223</c:v>
                </c:pt>
                <c:pt idx="3312">
                  <c:v>42466.901388888888</c:v>
                </c:pt>
                <c:pt idx="3313">
                  <c:v>42466.911805555559</c:v>
                </c:pt>
                <c:pt idx="3314">
                  <c:v>42466.922222222223</c:v>
                </c:pt>
                <c:pt idx="3315">
                  <c:v>42466.932638888888</c:v>
                </c:pt>
                <c:pt idx="3316">
                  <c:v>42466.943055555559</c:v>
                </c:pt>
                <c:pt idx="3317">
                  <c:v>42466.953472222223</c:v>
                </c:pt>
                <c:pt idx="3318">
                  <c:v>42466.963888888888</c:v>
                </c:pt>
                <c:pt idx="3319">
                  <c:v>42466.974305555559</c:v>
                </c:pt>
                <c:pt idx="3320">
                  <c:v>42466.984722222223</c:v>
                </c:pt>
                <c:pt idx="3321">
                  <c:v>42466.995138888888</c:v>
                </c:pt>
                <c:pt idx="3322">
                  <c:v>42467.005555555559</c:v>
                </c:pt>
                <c:pt idx="3323">
                  <c:v>42467.015972222223</c:v>
                </c:pt>
                <c:pt idx="3324">
                  <c:v>42467.026388888888</c:v>
                </c:pt>
                <c:pt idx="3325">
                  <c:v>42467.036805555559</c:v>
                </c:pt>
                <c:pt idx="3326">
                  <c:v>42467.047222222223</c:v>
                </c:pt>
                <c:pt idx="3327">
                  <c:v>42467.057638888888</c:v>
                </c:pt>
                <c:pt idx="3328">
                  <c:v>42467.068055555559</c:v>
                </c:pt>
                <c:pt idx="3329">
                  <c:v>42467.078472222223</c:v>
                </c:pt>
                <c:pt idx="3330">
                  <c:v>42467.088888888888</c:v>
                </c:pt>
                <c:pt idx="3331">
                  <c:v>42467.099305555559</c:v>
                </c:pt>
                <c:pt idx="3332">
                  <c:v>42467.109722222223</c:v>
                </c:pt>
                <c:pt idx="3333">
                  <c:v>42467.120138888888</c:v>
                </c:pt>
                <c:pt idx="3334">
                  <c:v>42467.130555555559</c:v>
                </c:pt>
                <c:pt idx="3335">
                  <c:v>42467.140972222223</c:v>
                </c:pt>
                <c:pt idx="3336">
                  <c:v>42467.151388888888</c:v>
                </c:pt>
                <c:pt idx="3337">
                  <c:v>42467.161805555559</c:v>
                </c:pt>
                <c:pt idx="3338">
                  <c:v>42467.172222222223</c:v>
                </c:pt>
                <c:pt idx="3339">
                  <c:v>42467.182638888888</c:v>
                </c:pt>
                <c:pt idx="3340">
                  <c:v>42467.193055555559</c:v>
                </c:pt>
                <c:pt idx="3341">
                  <c:v>42467.203472222223</c:v>
                </c:pt>
                <c:pt idx="3342">
                  <c:v>42467.213888888888</c:v>
                </c:pt>
                <c:pt idx="3343">
                  <c:v>42467.224305555559</c:v>
                </c:pt>
                <c:pt idx="3344">
                  <c:v>42467.234722222223</c:v>
                </c:pt>
                <c:pt idx="3345">
                  <c:v>42467.245138888888</c:v>
                </c:pt>
                <c:pt idx="3346">
                  <c:v>42467.255555555559</c:v>
                </c:pt>
                <c:pt idx="3347">
                  <c:v>42467.265972222223</c:v>
                </c:pt>
                <c:pt idx="3348">
                  <c:v>42467.276388888888</c:v>
                </c:pt>
                <c:pt idx="3349">
                  <c:v>42467.286805555559</c:v>
                </c:pt>
                <c:pt idx="3350">
                  <c:v>42467.297222222223</c:v>
                </c:pt>
                <c:pt idx="3351">
                  <c:v>42467.307638888888</c:v>
                </c:pt>
                <c:pt idx="3352">
                  <c:v>42467.318055555559</c:v>
                </c:pt>
                <c:pt idx="3353">
                  <c:v>42467.328472222223</c:v>
                </c:pt>
                <c:pt idx="3354">
                  <c:v>42467.338888888888</c:v>
                </c:pt>
                <c:pt idx="3355">
                  <c:v>42467.349305555559</c:v>
                </c:pt>
                <c:pt idx="3356">
                  <c:v>42467.359722222223</c:v>
                </c:pt>
                <c:pt idx="3357">
                  <c:v>42467.370138888888</c:v>
                </c:pt>
                <c:pt idx="3358">
                  <c:v>42467.380555555559</c:v>
                </c:pt>
                <c:pt idx="3359">
                  <c:v>42467.390972222223</c:v>
                </c:pt>
                <c:pt idx="3360">
                  <c:v>42467.401388888888</c:v>
                </c:pt>
                <c:pt idx="3361">
                  <c:v>42467.411805555559</c:v>
                </c:pt>
                <c:pt idx="3362">
                  <c:v>42467.422222222223</c:v>
                </c:pt>
                <c:pt idx="3363">
                  <c:v>42467.432638888888</c:v>
                </c:pt>
                <c:pt idx="3364">
                  <c:v>42467.443055555559</c:v>
                </c:pt>
                <c:pt idx="3365">
                  <c:v>42467.453472222223</c:v>
                </c:pt>
                <c:pt idx="3366">
                  <c:v>42467.463888888888</c:v>
                </c:pt>
                <c:pt idx="3367">
                  <c:v>42467.474305555559</c:v>
                </c:pt>
                <c:pt idx="3368">
                  <c:v>42467.484722222223</c:v>
                </c:pt>
                <c:pt idx="3369">
                  <c:v>42467.495138888888</c:v>
                </c:pt>
                <c:pt idx="3370">
                  <c:v>42467.505555555559</c:v>
                </c:pt>
                <c:pt idx="3371">
                  <c:v>42467.515972222223</c:v>
                </c:pt>
                <c:pt idx="3372">
                  <c:v>42467.526388888888</c:v>
                </c:pt>
                <c:pt idx="3373">
                  <c:v>42467.536805555559</c:v>
                </c:pt>
                <c:pt idx="3374">
                  <c:v>42467.547222222223</c:v>
                </c:pt>
                <c:pt idx="3375">
                  <c:v>42467.557638888888</c:v>
                </c:pt>
                <c:pt idx="3376">
                  <c:v>42467.568055555559</c:v>
                </c:pt>
                <c:pt idx="3377">
                  <c:v>42467.578472222223</c:v>
                </c:pt>
                <c:pt idx="3378">
                  <c:v>42467.588888888888</c:v>
                </c:pt>
                <c:pt idx="3379">
                  <c:v>42467.599305555559</c:v>
                </c:pt>
                <c:pt idx="3380">
                  <c:v>42467.609722222223</c:v>
                </c:pt>
                <c:pt idx="3381">
                  <c:v>42467.620138888888</c:v>
                </c:pt>
                <c:pt idx="3382">
                  <c:v>42467.630555555559</c:v>
                </c:pt>
                <c:pt idx="3383">
                  <c:v>42467.640972222223</c:v>
                </c:pt>
                <c:pt idx="3384">
                  <c:v>42467.651388888888</c:v>
                </c:pt>
                <c:pt idx="3385">
                  <c:v>42467.661805555559</c:v>
                </c:pt>
                <c:pt idx="3386">
                  <c:v>42467.672222222223</c:v>
                </c:pt>
                <c:pt idx="3387">
                  <c:v>42467.682638888888</c:v>
                </c:pt>
                <c:pt idx="3388">
                  <c:v>42467.693055555559</c:v>
                </c:pt>
                <c:pt idx="3389">
                  <c:v>42467.703472222223</c:v>
                </c:pt>
                <c:pt idx="3390">
                  <c:v>42467.713888888888</c:v>
                </c:pt>
                <c:pt idx="3391">
                  <c:v>42467.724305555559</c:v>
                </c:pt>
                <c:pt idx="3392">
                  <c:v>42467.734722222223</c:v>
                </c:pt>
                <c:pt idx="3393">
                  <c:v>42467.745138888888</c:v>
                </c:pt>
                <c:pt idx="3394">
                  <c:v>42467.755555555559</c:v>
                </c:pt>
                <c:pt idx="3395">
                  <c:v>42467.765972222223</c:v>
                </c:pt>
                <c:pt idx="3396">
                  <c:v>42467.776388888888</c:v>
                </c:pt>
                <c:pt idx="3397">
                  <c:v>42467.786805555559</c:v>
                </c:pt>
                <c:pt idx="3398">
                  <c:v>42467.797222222223</c:v>
                </c:pt>
                <c:pt idx="3399">
                  <c:v>42467.807638888888</c:v>
                </c:pt>
                <c:pt idx="3400">
                  <c:v>42467.818055555559</c:v>
                </c:pt>
                <c:pt idx="3401">
                  <c:v>42467.828472222223</c:v>
                </c:pt>
                <c:pt idx="3402">
                  <c:v>42467.838888888888</c:v>
                </c:pt>
                <c:pt idx="3403">
                  <c:v>42467.849305555559</c:v>
                </c:pt>
                <c:pt idx="3404">
                  <c:v>42467.859722222223</c:v>
                </c:pt>
                <c:pt idx="3405">
                  <c:v>42467.870138888888</c:v>
                </c:pt>
                <c:pt idx="3406">
                  <c:v>42467.880555555559</c:v>
                </c:pt>
                <c:pt idx="3407">
                  <c:v>42467.890972222223</c:v>
                </c:pt>
                <c:pt idx="3408">
                  <c:v>42467.901388888888</c:v>
                </c:pt>
                <c:pt idx="3409">
                  <c:v>42467.911805555559</c:v>
                </c:pt>
                <c:pt idx="3410">
                  <c:v>42467.922222222223</c:v>
                </c:pt>
                <c:pt idx="3411">
                  <c:v>42467.932638888888</c:v>
                </c:pt>
                <c:pt idx="3412">
                  <c:v>42467.943055555559</c:v>
                </c:pt>
                <c:pt idx="3413">
                  <c:v>42467.953472222223</c:v>
                </c:pt>
                <c:pt idx="3414">
                  <c:v>42467.963888888888</c:v>
                </c:pt>
                <c:pt idx="3415">
                  <c:v>42467.974305555559</c:v>
                </c:pt>
                <c:pt idx="3416">
                  <c:v>42467.984722222223</c:v>
                </c:pt>
                <c:pt idx="3417">
                  <c:v>42467.995138888888</c:v>
                </c:pt>
                <c:pt idx="3418">
                  <c:v>42468.005555555559</c:v>
                </c:pt>
                <c:pt idx="3419">
                  <c:v>42468.015972222223</c:v>
                </c:pt>
                <c:pt idx="3420">
                  <c:v>42468.026388888888</c:v>
                </c:pt>
                <c:pt idx="3421">
                  <c:v>42468.036805555559</c:v>
                </c:pt>
                <c:pt idx="3422">
                  <c:v>42468.047222222223</c:v>
                </c:pt>
                <c:pt idx="3423">
                  <c:v>42468.057638888888</c:v>
                </c:pt>
                <c:pt idx="3424">
                  <c:v>42468.068055555559</c:v>
                </c:pt>
                <c:pt idx="3425">
                  <c:v>42468.078472222223</c:v>
                </c:pt>
                <c:pt idx="3426">
                  <c:v>42468.088888888888</c:v>
                </c:pt>
                <c:pt idx="3427">
                  <c:v>42468.099305555559</c:v>
                </c:pt>
                <c:pt idx="3428">
                  <c:v>42468.109722222223</c:v>
                </c:pt>
                <c:pt idx="3429">
                  <c:v>42468.120138888888</c:v>
                </c:pt>
                <c:pt idx="3430">
                  <c:v>42468.130555555559</c:v>
                </c:pt>
                <c:pt idx="3431">
                  <c:v>42468.140972222223</c:v>
                </c:pt>
                <c:pt idx="3432">
                  <c:v>42468.151388888888</c:v>
                </c:pt>
                <c:pt idx="3433">
                  <c:v>42468.161805555559</c:v>
                </c:pt>
                <c:pt idx="3434">
                  <c:v>42468.172222222223</c:v>
                </c:pt>
                <c:pt idx="3435">
                  <c:v>42468.182638888888</c:v>
                </c:pt>
                <c:pt idx="3436">
                  <c:v>42468.193055555559</c:v>
                </c:pt>
                <c:pt idx="3437">
                  <c:v>42468.203472222223</c:v>
                </c:pt>
                <c:pt idx="3438">
                  <c:v>42468.213888888888</c:v>
                </c:pt>
                <c:pt idx="3439">
                  <c:v>42468.224305555559</c:v>
                </c:pt>
                <c:pt idx="3440">
                  <c:v>42468.234722222223</c:v>
                </c:pt>
                <c:pt idx="3441">
                  <c:v>42468.245138888888</c:v>
                </c:pt>
                <c:pt idx="3442">
                  <c:v>42468.255555555559</c:v>
                </c:pt>
                <c:pt idx="3443">
                  <c:v>42468.265972222223</c:v>
                </c:pt>
                <c:pt idx="3444">
                  <c:v>42468.276388888888</c:v>
                </c:pt>
                <c:pt idx="3445">
                  <c:v>42468.286805555559</c:v>
                </c:pt>
                <c:pt idx="3446">
                  <c:v>42468.297222222223</c:v>
                </c:pt>
                <c:pt idx="3447">
                  <c:v>42468.307638888888</c:v>
                </c:pt>
                <c:pt idx="3448">
                  <c:v>42468.318055555559</c:v>
                </c:pt>
                <c:pt idx="3449">
                  <c:v>42468.328472222223</c:v>
                </c:pt>
                <c:pt idx="3450">
                  <c:v>42468.338888888888</c:v>
                </c:pt>
                <c:pt idx="3451">
                  <c:v>42468.349305555559</c:v>
                </c:pt>
                <c:pt idx="3452">
                  <c:v>42468.359722222223</c:v>
                </c:pt>
                <c:pt idx="3453">
                  <c:v>42468.370138888888</c:v>
                </c:pt>
                <c:pt idx="3454">
                  <c:v>42468.380555555559</c:v>
                </c:pt>
                <c:pt idx="3455">
                  <c:v>42468.390972222223</c:v>
                </c:pt>
                <c:pt idx="3456">
                  <c:v>42468.401388888888</c:v>
                </c:pt>
                <c:pt idx="3457">
                  <c:v>42468.411805555559</c:v>
                </c:pt>
                <c:pt idx="3458">
                  <c:v>42468.422222222223</c:v>
                </c:pt>
                <c:pt idx="3459">
                  <c:v>42468.432638888888</c:v>
                </c:pt>
                <c:pt idx="3460">
                  <c:v>42468.443055555559</c:v>
                </c:pt>
                <c:pt idx="3461">
                  <c:v>42468.453472222223</c:v>
                </c:pt>
                <c:pt idx="3462">
                  <c:v>42468.463888888888</c:v>
                </c:pt>
                <c:pt idx="3463">
                  <c:v>42468.474305555559</c:v>
                </c:pt>
                <c:pt idx="3464">
                  <c:v>42468.484722222223</c:v>
                </c:pt>
                <c:pt idx="3465">
                  <c:v>42468.495138888888</c:v>
                </c:pt>
                <c:pt idx="3466">
                  <c:v>42468.505555555559</c:v>
                </c:pt>
                <c:pt idx="3467">
                  <c:v>42468.515972222223</c:v>
                </c:pt>
                <c:pt idx="3468">
                  <c:v>42468.526388888888</c:v>
                </c:pt>
                <c:pt idx="3469">
                  <c:v>42468.536805555559</c:v>
                </c:pt>
                <c:pt idx="3470">
                  <c:v>42468.547222222223</c:v>
                </c:pt>
                <c:pt idx="3471">
                  <c:v>42468.557638888888</c:v>
                </c:pt>
                <c:pt idx="3472">
                  <c:v>42468.568055555559</c:v>
                </c:pt>
                <c:pt idx="3473">
                  <c:v>42468.578472222223</c:v>
                </c:pt>
                <c:pt idx="3474">
                  <c:v>42468.588888888888</c:v>
                </c:pt>
                <c:pt idx="3475">
                  <c:v>42468.599305555559</c:v>
                </c:pt>
                <c:pt idx="3476">
                  <c:v>42468.609722222223</c:v>
                </c:pt>
                <c:pt idx="3477">
                  <c:v>42468.620138888888</c:v>
                </c:pt>
                <c:pt idx="3478">
                  <c:v>42468.630555555559</c:v>
                </c:pt>
                <c:pt idx="3479">
                  <c:v>42468.640972222223</c:v>
                </c:pt>
                <c:pt idx="3480">
                  <c:v>42468.651388888888</c:v>
                </c:pt>
                <c:pt idx="3481">
                  <c:v>42468.661805555559</c:v>
                </c:pt>
                <c:pt idx="3482">
                  <c:v>42468.672222222223</c:v>
                </c:pt>
                <c:pt idx="3483">
                  <c:v>42468.682638888888</c:v>
                </c:pt>
                <c:pt idx="3484">
                  <c:v>42468.693055555559</c:v>
                </c:pt>
                <c:pt idx="3485">
                  <c:v>42468.703472222223</c:v>
                </c:pt>
                <c:pt idx="3486">
                  <c:v>42468.713888888888</c:v>
                </c:pt>
                <c:pt idx="3487">
                  <c:v>42468.724305555559</c:v>
                </c:pt>
                <c:pt idx="3488">
                  <c:v>42468.734722222223</c:v>
                </c:pt>
                <c:pt idx="3489">
                  <c:v>42468.745138888888</c:v>
                </c:pt>
                <c:pt idx="3490">
                  <c:v>42468.755555555559</c:v>
                </c:pt>
                <c:pt idx="3491">
                  <c:v>42468.765972222223</c:v>
                </c:pt>
                <c:pt idx="3492">
                  <c:v>42468.776388888888</c:v>
                </c:pt>
                <c:pt idx="3493">
                  <c:v>42468.786805555559</c:v>
                </c:pt>
                <c:pt idx="3494">
                  <c:v>42468.797222222223</c:v>
                </c:pt>
                <c:pt idx="3495">
                  <c:v>42468.807638888888</c:v>
                </c:pt>
                <c:pt idx="3496">
                  <c:v>42468.818055555559</c:v>
                </c:pt>
                <c:pt idx="3497">
                  <c:v>42468.828472222223</c:v>
                </c:pt>
                <c:pt idx="3498">
                  <c:v>42468.838888888888</c:v>
                </c:pt>
                <c:pt idx="3499">
                  <c:v>42468.849305555559</c:v>
                </c:pt>
                <c:pt idx="3500">
                  <c:v>42468.859722222223</c:v>
                </c:pt>
                <c:pt idx="3501">
                  <c:v>42468.870138888888</c:v>
                </c:pt>
                <c:pt idx="3502">
                  <c:v>42468.880555555559</c:v>
                </c:pt>
                <c:pt idx="3503">
                  <c:v>42468.890972222223</c:v>
                </c:pt>
                <c:pt idx="3504">
                  <c:v>42468.901388888888</c:v>
                </c:pt>
                <c:pt idx="3505">
                  <c:v>42468.911805555559</c:v>
                </c:pt>
                <c:pt idx="3506">
                  <c:v>42468.922222222223</c:v>
                </c:pt>
                <c:pt idx="3507">
                  <c:v>42468.932638888888</c:v>
                </c:pt>
                <c:pt idx="3508">
                  <c:v>42468.943055555559</c:v>
                </c:pt>
                <c:pt idx="3509">
                  <c:v>42468.953472222223</c:v>
                </c:pt>
                <c:pt idx="3510">
                  <c:v>42468.963888888888</c:v>
                </c:pt>
                <c:pt idx="3511">
                  <c:v>42468.974305555559</c:v>
                </c:pt>
                <c:pt idx="3512">
                  <c:v>42468.984722222223</c:v>
                </c:pt>
                <c:pt idx="3513">
                  <c:v>42468.995138888888</c:v>
                </c:pt>
                <c:pt idx="3514">
                  <c:v>42469.005555555559</c:v>
                </c:pt>
                <c:pt idx="3515">
                  <c:v>42469.015972222223</c:v>
                </c:pt>
                <c:pt idx="3516">
                  <c:v>42469.026388888888</c:v>
                </c:pt>
                <c:pt idx="3517">
                  <c:v>42469.036805555559</c:v>
                </c:pt>
                <c:pt idx="3518">
                  <c:v>42469.047222222223</c:v>
                </c:pt>
                <c:pt idx="3519">
                  <c:v>42469.057638888888</c:v>
                </c:pt>
                <c:pt idx="3520">
                  <c:v>42469.068055555559</c:v>
                </c:pt>
                <c:pt idx="3521">
                  <c:v>42469.078472222223</c:v>
                </c:pt>
                <c:pt idx="3522">
                  <c:v>42469.088888888888</c:v>
                </c:pt>
                <c:pt idx="3523">
                  <c:v>42469.099305555559</c:v>
                </c:pt>
                <c:pt idx="3524">
                  <c:v>42469.109722222223</c:v>
                </c:pt>
                <c:pt idx="3525">
                  <c:v>42469.120138888888</c:v>
                </c:pt>
                <c:pt idx="3526">
                  <c:v>42469.130555555559</c:v>
                </c:pt>
                <c:pt idx="3527">
                  <c:v>42469.140972222223</c:v>
                </c:pt>
                <c:pt idx="3528">
                  <c:v>42469.151388888888</c:v>
                </c:pt>
                <c:pt idx="3529">
                  <c:v>42469.161805555559</c:v>
                </c:pt>
                <c:pt idx="3530">
                  <c:v>42469.172222222223</c:v>
                </c:pt>
                <c:pt idx="3531">
                  <c:v>42469.182638888888</c:v>
                </c:pt>
                <c:pt idx="3532">
                  <c:v>42469.193055555559</c:v>
                </c:pt>
                <c:pt idx="3533">
                  <c:v>42469.203472222223</c:v>
                </c:pt>
                <c:pt idx="3534">
                  <c:v>42469.213888888888</c:v>
                </c:pt>
                <c:pt idx="3535">
                  <c:v>42469.224305555559</c:v>
                </c:pt>
                <c:pt idx="3536">
                  <c:v>42469.234722222223</c:v>
                </c:pt>
                <c:pt idx="3537">
                  <c:v>42469.245138888888</c:v>
                </c:pt>
                <c:pt idx="3538">
                  <c:v>42469.255555555559</c:v>
                </c:pt>
                <c:pt idx="3539">
                  <c:v>42469.265972222223</c:v>
                </c:pt>
                <c:pt idx="3540">
                  <c:v>42469.276388888888</c:v>
                </c:pt>
                <c:pt idx="3541">
                  <c:v>42469.286805555559</c:v>
                </c:pt>
                <c:pt idx="3542">
                  <c:v>42469.297222222223</c:v>
                </c:pt>
                <c:pt idx="3543">
                  <c:v>42469.307638888888</c:v>
                </c:pt>
                <c:pt idx="3544">
                  <c:v>42469.318055555559</c:v>
                </c:pt>
                <c:pt idx="3545">
                  <c:v>42469.328472222223</c:v>
                </c:pt>
                <c:pt idx="3546">
                  <c:v>42469.338888888888</c:v>
                </c:pt>
                <c:pt idx="3547">
                  <c:v>42469.349305555559</c:v>
                </c:pt>
                <c:pt idx="3548">
                  <c:v>42469.359722222223</c:v>
                </c:pt>
                <c:pt idx="3549">
                  <c:v>42469.370138888888</c:v>
                </c:pt>
                <c:pt idx="3550">
                  <c:v>42469.380555555559</c:v>
                </c:pt>
                <c:pt idx="3551">
                  <c:v>42469.390972222223</c:v>
                </c:pt>
                <c:pt idx="3552">
                  <c:v>42469.401388888888</c:v>
                </c:pt>
                <c:pt idx="3553">
                  <c:v>42469.411805555559</c:v>
                </c:pt>
                <c:pt idx="3554">
                  <c:v>42469.422222222223</c:v>
                </c:pt>
                <c:pt idx="3555">
                  <c:v>42469.432638888888</c:v>
                </c:pt>
                <c:pt idx="3556">
                  <c:v>42469.443055555559</c:v>
                </c:pt>
                <c:pt idx="3557">
                  <c:v>42469.453472222223</c:v>
                </c:pt>
                <c:pt idx="3558">
                  <c:v>42469.463888888888</c:v>
                </c:pt>
                <c:pt idx="3559">
                  <c:v>42469.474305555559</c:v>
                </c:pt>
                <c:pt idx="3560">
                  <c:v>42469.484722222223</c:v>
                </c:pt>
                <c:pt idx="3561">
                  <c:v>42469.495138888888</c:v>
                </c:pt>
                <c:pt idx="3562">
                  <c:v>42469.505555555559</c:v>
                </c:pt>
                <c:pt idx="3563">
                  <c:v>42469.515972222223</c:v>
                </c:pt>
                <c:pt idx="3564">
                  <c:v>42469.526388888888</c:v>
                </c:pt>
                <c:pt idx="3565">
                  <c:v>42469.536805555559</c:v>
                </c:pt>
                <c:pt idx="3566">
                  <c:v>42469.547222222223</c:v>
                </c:pt>
                <c:pt idx="3567">
                  <c:v>42469.557638888888</c:v>
                </c:pt>
                <c:pt idx="3568">
                  <c:v>42469.568055555559</c:v>
                </c:pt>
                <c:pt idx="3569">
                  <c:v>42469.578472222223</c:v>
                </c:pt>
                <c:pt idx="3570">
                  <c:v>42469.588888888888</c:v>
                </c:pt>
                <c:pt idx="3571">
                  <c:v>42469.599305555559</c:v>
                </c:pt>
                <c:pt idx="3572">
                  <c:v>42469.609722222223</c:v>
                </c:pt>
                <c:pt idx="3573">
                  <c:v>42469.620138888888</c:v>
                </c:pt>
                <c:pt idx="3574">
                  <c:v>42469.630555555559</c:v>
                </c:pt>
                <c:pt idx="3575">
                  <c:v>42469.640972222223</c:v>
                </c:pt>
                <c:pt idx="3576">
                  <c:v>42469.651388888888</c:v>
                </c:pt>
                <c:pt idx="3577">
                  <c:v>42469.661805555559</c:v>
                </c:pt>
                <c:pt idx="3578">
                  <c:v>42469.672222222223</c:v>
                </c:pt>
                <c:pt idx="3579">
                  <c:v>42469.682638888888</c:v>
                </c:pt>
                <c:pt idx="3580">
                  <c:v>42469.693055555559</c:v>
                </c:pt>
                <c:pt idx="3581">
                  <c:v>42469.703472222223</c:v>
                </c:pt>
                <c:pt idx="3582">
                  <c:v>42469.713888888888</c:v>
                </c:pt>
                <c:pt idx="3583">
                  <c:v>42469.724305555559</c:v>
                </c:pt>
                <c:pt idx="3584">
                  <c:v>42469.734722222223</c:v>
                </c:pt>
                <c:pt idx="3585">
                  <c:v>42469.745138888888</c:v>
                </c:pt>
                <c:pt idx="3586">
                  <c:v>42469.755555555559</c:v>
                </c:pt>
                <c:pt idx="3587">
                  <c:v>42469.765972222223</c:v>
                </c:pt>
                <c:pt idx="3588">
                  <c:v>42469.776388888888</c:v>
                </c:pt>
                <c:pt idx="3589">
                  <c:v>42469.786805555559</c:v>
                </c:pt>
                <c:pt idx="3590">
                  <c:v>42469.797222222223</c:v>
                </c:pt>
                <c:pt idx="3591">
                  <c:v>42469.807638888888</c:v>
                </c:pt>
                <c:pt idx="3592">
                  <c:v>42469.818055555559</c:v>
                </c:pt>
                <c:pt idx="3593">
                  <c:v>42469.828472222223</c:v>
                </c:pt>
                <c:pt idx="3594">
                  <c:v>42469.838888888888</c:v>
                </c:pt>
                <c:pt idx="3595">
                  <c:v>42469.849305555559</c:v>
                </c:pt>
                <c:pt idx="3596">
                  <c:v>42469.859722222223</c:v>
                </c:pt>
                <c:pt idx="3597">
                  <c:v>42469.870138888888</c:v>
                </c:pt>
                <c:pt idx="3598">
                  <c:v>42469.880555555559</c:v>
                </c:pt>
                <c:pt idx="3599">
                  <c:v>42469.890972222223</c:v>
                </c:pt>
                <c:pt idx="3600">
                  <c:v>42469.901388888888</c:v>
                </c:pt>
                <c:pt idx="3601">
                  <c:v>42469.911805555559</c:v>
                </c:pt>
                <c:pt idx="3602">
                  <c:v>42469.922222222223</c:v>
                </c:pt>
                <c:pt idx="3603">
                  <c:v>42469.932638888888</c:v>
                </c:pt>
                <c:pt idx="3604">
                  <c:v>42469.943055555559</c:v>
                </c:pt>
                <c:pt idx="3605">
                  <c:v>42469.953472222223</c:v>
                </c:pt>
                <c:pt idx="3606">
                  <c:v>42469.963888888888</c:v>
                </c:pt>
                <c:pt idx="3607">
                  <c:v>42469.974305555559</c:v>
                </c:pt>
                <c:pt idx="3608">
                  <c:v>42469.984722222223</c:v>
                </c:pt>
                <c:pt idx="3609">
                  <c:v>42469.995138888888</c:v>
                </c:pt>
                <c:pt idx="3610">
                  <c:v>42470.005555555559</c:v>
                </c:pt>
                <c:pt idx="3611">
                  <c:v>42470.015972222223</c:v>
                </c:pt>
                <c:pt idx="3612">
                  <c:v>42470.026388888888</c:v>
                </c:pt>
                <c:pt idx="3613">
                  <c:v>42470.036805555559</c:v>
                </c:pt>
                <c:pt idx="3614">
                  <c:v>42470.047222222223</c:v>
                </c:pt>
                <c:pt idx="3615">
                  <c:v>42470.057638888888</c:v>
                </c:pt>
                <c:pt idx="3616">
                  <c:v>42470.068055555559</c:v>
                </c:pt>
                <c:pt idx="3617">
                  <c:v>42470.078472222223</c:v>
                </c:pt>
                <c:pt idx="3618">
                  <c:v>42470.088888888888</c:v>
                </c:pt>
                <c:pt idx="3619">
                  <c:v>42470.099305555559</c:v>
                </c:pt>
                <c:pt idx="3620">
                  <c:v>42470.109722222223</c:v>
                </c:pt>
                <c:pt idx="3621">
                  <c:v>42470.120138888888</c:v>
                </c:pt>
                <c:pt idx="3622">
                  <c:v>42470.130555555559</c:v>
                </c:pt>
                <c:pt idx="3623">
                  <c:v>42470.140972222223</c:v>
                </c:pt>
                <c:pt idx="3624">
                  <c:v>42470.151388888888</c:v>
                </c:pt>
                <c:pt idx="3625">
                  <c:v>42470.161805555559</c:v>
                </c:pt>
                <c:pt idx="3626">
                  <c:v>42470.172222222223</c:v>
                </c:pt>
                <c:pt idx="3627">
                  <c:v>42470.182638888888</c:v>
                </c:pt>
                <c:pt idx="3628">
                  <c:v>42470.193055555559</c:v>
                </c:pt>
                <c:pt idx="3629">
                  <c:v>42470.203472222223</c:v>
                </c:pt>
                <c:pt idx="3630">
                  <c:v>42470.213888888888</c:v>
                </c:pt>
                <c:pt idx="3631">
                  <c:v>42470.224305555559</c:v>
                </c:pt>
                <c:pt idx="3632">
                  <c:v>42470.234722222223</c:v>
                </c:pt>
                <c:pt idx="3633">
                  <c:v>42470.245138888888</c:v>
                </c:pt>
                <c:pt idx="3634">
                  <c:v>42470.255555555559</c:v>
                </c:pt>
                <c:pt idx="3635">
                  <c:v>42470.265972222223</c:v>
                </c:pt>
                <c:pt idx="3636">
                  <c:v>42470.276388888888</c:v>
                </c:pt>
                <c:pt idx="3637">
                  <c:v>42470.286805555559</c:v>
                </c:pt>
                <c:pt idx="3638">
                  <c:v>42470.297222222223</c:v>
                </c:pt>
                <c:pt idx="3639">
                  <c:v>42470.307638888888</c:v>
                </c:pt>
                <c:pt idx="3640">
                  <c:v>42470.318055555559</c:v>
                </c:pt>
                <c:pt idx="3641">
                  <c:v>42470.328472222223</c:v>
                </c:pt>
                <c:pt idx="3642">
                  <c:v>42470.338888888888</c:v>
                </c:pt>
                <c:pt idx="3643">
                  <c:v>42470.349305555559</c:v>
                </c:pt>
                <c:pt idx="3644">
                  <c:v>42470.359722222223</c:v>
                </c:pt>
                <c:pt idx="3645">
                  <c:v>42470.370138888888</c:v>
                </c:pt>
                <c:pt idx="3646">
                  <c:v>42470.380555555559</c:v>
                </c:pt>
                <c:pt idx="3647">
                  <c:v>42470.390972222223</c:v>
                </c:pt>
                <c:pt idx="3648">
                  <c:v>42470.401388888888</c:v>
                </c:pt>
                <c:pt idx="3649">
                  <c:v>42470.411805555559</c:v>
                </c:pt>
                <c:pt idx="3650">
                  <c:v>42470.422222222223</c:v>
                </c:pt>
                <c:pt idx="3651">
                  <c:v>42470.432638888888</c:v>
                </c:pt>
                <c:pt idx="3652">
                  <c:v>42470.443055555559</c:v>
                </c:pt>
                <c:pt idx="3653">
                  <c:v>42470.453472222223</c:v>
                </c:pt>
                <c:pt idx="3654">
                  <c:v>42470.463888888888</c:v>
                </c:pt>
                <c:pt idx="3655">
                  <c:v>42470.474305555559</c:v>
                </c:pt>
                <c:pt idx="3656">
                  <c:v>42470.484722222223</c:v>
                </c:pt>
                <c:pt idx="3657">
                  <c:v>42470.495138888888</c:v>
                </c:pt>
                <c:pt idx="3658">
                  <c:v>42470.505555555559</c:v>
                </c:pt>
                <c:pt idx="3659">
                  <c:v>42470.515972222223</c:v>
                </c:pt>
                <c:pt idx="3660">
                  <c:v>42470.526388888888</c:v>
                </c:pt>
                <c:pt idx="3661">
                  <c:v>42470.536805555559</c:v>
                </c:pt>
                <c:pt idx="3662">
                  <c:v>42470.547222222223</c:v>
                </c:pt>
                <c:pt idx="3663">
                  <c:v>42470.557638888888</c:v>
                </c:pt>
                <c:pt idx="3664">
                  <c:v>42470.568055555559</c:v>
                </c:pt>
                <c:pt idx="3665">
                  <c:v>42470.578472222223</c:v>
                </c:pt>
                <c:pt idx="3666">
                  <c:v>42470.588888888888</c:v>
                </c:pt>
                <c:pt idx="3667">
                  <c:v>42470.599305555559</c:v>
                </c:pt>
                <c:pt idx="3668">
                  <c:v>42470.609722222223</c:v>
                </c:pt>
                <c:pt idx="3669">
                  <c:v>42470.620138888888</c:v>
                </c:pt>
                <c:pt idx="3670">
                  <c:v>42470.630555555559</c:v>
                </c:pt>
                <c:pt idx="3671">
                  <c:v>42470.640972222223</c:v>
                </c:pt>
                <c:pt idx="3672">
                  <c:v>42470.651388888888</c:v>
                </c:pt>
                <c:pt idx="3673">
                  <c:v>42470.661805555559</c:v>
                </c:pt>
                <c:pt idx="3674">
                  <c:v>42470.672222222223</c:v>
                </c:pt>
                <c:pt idx="3675">
                  <c:v>42470.682638888888</c:v>
                </c:pt>
                <c:pt idx="3676">
                  <c:v>42470.693055555559</c:v>
                </c:pt>
                <c:pt idx="3677">
                  <c:v>42470.703472222223</c:v>
                </c:pt>
                <c:pt idx="3678">
                  <c:v>42470.713888888888</c:v>
                </c:pt>
                <c:pt idx="3679">
                  <c:v>42470.724305555559</c:v>
                </c:pt>
                <c:pt idx="3680">
                  <c:v>42470.734722222223</c:v>
                </c:pt>
                <c:pt idx="3681">
                  <c:v>42470.745138888888</c:v>
                </c:pt>
                <c:pt idx="3682">
                  <c:v>42470.755555555559</c:v>
                </c:pt>
                <c:pt idx="3683">
                  <c:v>42470.765972222223</c:v>
                </c:pt>
                <c:pt idx="3684">
                  <c:v>42470.776388888888</c:v>
                </c:pt>
                <c:pt idx="3685">
                  <c:v>42470.786805555559</c:v>
                </c:pt>
                <c:pt idx="3686">
                  <c:v>42470.797222222223</c:v>
                </c:pt>
                <c:pt idx="3687">
                  <c:v>42470.807638888888</c:v>
                </c:pt>
                <c:pt idx="3688">
                  <c:v>42470.818055555559</c:v>
                </c:pt>
                <c:pt idx="3689">
                  <c:v>42470.828472222223</c:v>
                </c:pt>
                <c:pt idx="3690">
                  <c:v>42470.838888888888</c:v>
                </c:pt>
                <c:pt idx="3691">
                  <c:v>42470.849305555559</c:v>
                </c:pt>
                <c:pt idx="3692">
                  <c:v>42470.859722222223</c:v>
                </c:pt>
                <c:pt idx="3693">
                  <c:v>42470.870138888888</c:v>
                </c:pt>
                <c:pt idx="3694">
                  <c:v>42470.880555555559</c:v>
                </c:pt>
                <c:pt idx="3695">
                  <c:v>42470.890972222223</c:v>
                </c:pt>
                <c:pt idx="3696">
                  <c:v>42470.901388888888</c:v>
                </c:pt>
                <c:pt idx="3697">
                  <c:v>42470.911805555559</c:v>
                </c:pt>
                <c:pt idx="3698">
                  <c:v>42470.922222222223</c:v>
                </c:pt>
                <c:pt idx="3699">
                  <c:v>42470.932638888888</c:v>
                </c:pt>
                <c:pt idx="3700">
                  <c:v>42470.943055555559</c:v>
                </c:pt>
                <c:pt idx="3701">
                  <c:v>42470.953472222223</c:v>
                </c:pt>
                <c:pt idx="3702">
                  <c:v>42470.963888888888</c:v>
                </c:pt>
                <c:pt idx="3703">
                  <c:v>42470.974305555559</c:v>
                </c:pt>
                <c:pt idx="3704">
                  <c:v>42470.984722222223</c:v>
                </c:pt>
                <c:pt idx="3705">
                  <c:v>42470.995138888888</c:v>
                </c:pt>
                <c:pt idx="3706">
                  <c:v>42471.005555555559</c:v>
                </c:pt>
                <c:pt idx="3707">
                  <c:v>42471.015972222223</c:v>
                </c:pt>
                <c:pt idx="3708">
                  <c:v>42471.026388888888</c:v>
                </c:pt>
                <c:pt idx="3709">
                  <c:v>42471.036805555559</c:v>
                </c:pt>
                <c:pt idx="3710">
                  <c:v>42471.047222222223</c:v>
                </c:pt>
                <c:pt idx="3711">
                  <c:v>42471.057638888888</c:v>
                </c:pt>
                <c:pt idx="3712">
                  <c:v>42471.068055555559</c:v>
                </c:pt>
                <c:pt idx="3713">
                  <c:v>42471.078472222223</c:v>
                </c:pt>
                <c:pt idx="3714">
                  <c:v>42471.088888888888</c:v>
                </c:pt>
                <c:pt idx="3715">
                  <c:v>42471.099305555559</c:v>
                </c:pt>
                <c:pt idx="3716">
                  <c:v>42471.109722222223</c:v>
                </c:pt>
                <c:pt idx="3717">
                  <c:v>42471.120138888888</c:v>
                </c:pt>
                <c:pt idx="3718">
                  <c:v>42471.130555555559</c:v>
                </c:pt>
                <c:pt idx="3719">
                  <c:v>42471.140972222223</c:v>
                </c:pt>
                <c:pt idx="3720">
                  <c:v>42471.151388888888</c:v>
                </c:pt>
                <c:pt idx="3721">
                  <c:v>42471.161805555559</c:v>
                </c:pt>
                <c:pt idx="3722">
                  <c:v>42471.172222222223</c:v>
                </c:pt>
                <c:pt idx="3723">
                  <c:v>42471.182638888888</c:v>
                </c:pt>
                <c:pt idx="3724">
                  <c:v>42471.193055555559</c:v>
                </c:pt>
                <c:pt idx="3725">
                  <c:v>42471.203472222223</c:v>
                </c:pt>
                <c:pt idx="3726">
                  <c:v>42471.213888888888</c:v>
                </c:pt>
                <c:pt idx="3727">
                  <c:v>42471.224305555559</c:v>
                </c:pt>
                <c:pt idx="3728">
                  <c:v>42471.234722222223</c:v>
                </c:pt>
                <c:pt idx="3729">
                  <c:v>42471.245138888888</c:v>
                </c:pt>
                <c:pt idx="3730">
                  <c:v>42471.255555555559</c:v>
                </c:pt>
                <c:pt idx="3731">
                  <c:v>42471.265972222223</c:v>
                </c:pt>
                <c:pt idx="3732">
                  <c:v>42471.276388888888</c:v>
                </c:pt>
                <c:pt idx="3733">
                  <c:v>42471.286805555559</c:v>
                </c:pt>
                <c:pt idx="3734">
                  <c:v>42471.297222222223</c:v>
                </c:pt>
                <c:pt idx="3735">
                  <c:v>42471.307638888888</c:v>
                </c:pt>
                <c:pt idx="3736">
                  <c:v>42471.318055555559</c:v>
                </c:pt>
                <c:pt idx="3737">
                  <c:v>42471.328472222223</c:v>
                </c:pt>
                <c:pt idx="3738">
                  <c:v>42471.338888888888</c:v>
                </c:pt>
                <c:pt idx="3739">
                  <c:v>42471.349305555559</c:v>
                </c:pt>
                <c:pt idx="3740">
                  <c:v>42471.359722222223</c:v>
                </c:pt>
                <c:pt idx="3741">
                  <c:v>42471.370138888888</c:v>
                </c:pt>
                <c:pt idx="3742">
                  <c:v>42471.380555555559</c:v>
                </c:pt>
                <c:pt idx="3743">
                  <c:v>42471.390972222223</c:v>
                </c:pt>
                <c:pt idx="3744">
                  <c:v>42471.401388888888</c:v>
                </c:pt>
                <c:pt idx="3745">
                  <c:v>42471.411805555559</c:v>
                </c:pt>
                <c:pt idx="3746">
                  <c:v>42471.422222222223</c:v>
                </c:pt>
                <c:pt idx="3747">
                  <c:v>42471.432638888888</c:v>
                </c:pt>
                <c:pt idx="3748">
                  <c:v>42471.443055555559</c:v>
                </c:pt>
                <c:pt idx="3749">
                  <c:v>42471.453472222223</c:v>
                </c:pt>
                <c:pt idx="3750">
                  <c:v>42471.463888888888</c:v>
                </c:pt>
                <c:pt idx="3751">
                  <c:v>42471.474305555559</c:v>
                </c:pt>
                <c:pt idx="3752">
                  <c:v>42471.484722222223</c:v>
                </c:pt>
                <c:pt idx="3753">
                  <c:v>42471.495138888888</c:v>
                </c:pt>
                <c:pt idx="3754">
                  <c:v>42471.505555555559</c:v>
                </c:pt>
                <c:pt idx="3755">
                  <c:v>42471.515972222223</c:v>
                </c:pt>
                <c:pt idx="3756">
                  <c:v>42471.526388888888</c:v>
                </c:pt>
                <c:pt idx="3757">
                  <c:v>42471.536805555559</c:v>
                </c:pt>
                <c:pt idx="3758">
                  <c:v>42471.547222222223</c:v>
                </c:pt>
                <c:pt idx="3759">
                  <c:v>42471.557638888888</c:v>
                </c:pt>
                <c:pt idx="3760">
                  <c:v>42471.568055555559</c:v>
                </c:pt>
                <c:pt idx="3761">
                  <c:v>42471.578472222223</c:v>
                </c:pt>
                <c:pt idx="3762">
                  <c:v>42471.588888888888</c:v>
                </c:pt>
                <c:pt idx="3763">
                  <c:v>42471.599305555559</c:v>
                </c:pt>
                <c:pt idx="3764">
                  <c:v>42471.609722222223</c:v>
                </c:pt>
                <c:pt idx="3765">
                  <c:v>42471.620138888888</c:v>
                </c:pt>
                <c:pt idx="3766">
                  <c:v>42471.630555555559</c:v>
                </c:pt>
                <c:pt idx="3767">
                  <c:v>42471.640972222223</c:v>
                </c:pt>
                <c:pt idx="3768">
                  <c:v>42471.651388888888</c:v>
                </c:pt>
                <c:pt idx="3769">
                  <c:v>42471.661805555559</c:v>
                </c:pt>
                <c:pt idx="3770">
                  <c:v>42471.672222222223</c:v>
                </c:pt>
                <c:pt idx="3771">
                  <c:v>42471.682638888888</c:v>
                </c:pt>
                <c:pt idx="3772">
                  <c:v>42471.693055555559</c:v>
                </c:pt>
                <c:pt idx="3773">
                  <c:v>42471.703472222223</c:v>
                </c:pt>
                <c:pt idx="3774">
                  <c:v>42471.713888888888</c:v>
                </c:pt>
                <c:pt idx="3775">
                  <c:v>42471.724305555559</c:v>
                </c:pt>
                <c:pt idx="3776">
                  <c:v>42471.734722222223</c:v>
                </c:pt>
                <c:pt idx="3777">
                  <c:v>42471.745138888888</c:v>
                </c:pt>
                <c:pt idx="3778">
                  <c:v>42471.755555555559</c:v>
                </c:pt>
                <c:pt idx="3779">
                  <c:v>42471.765972222223</c:v>
                </c:pt>
                <c:pt idx="3780">
                  <c:v>42471.776388888888</c:v>
                </c:pt>
                <c:pt idx="3781">
                  <c:v>42471.786805555559</c:v>
                </c:pt>
                <c:pt idx="3782">
                  <c:v>42471.797222222223</c:v>
                </c:pt>
                <c:pt idx="3783">
                  <c:v>42471.807638888888</c:v>
                </c:pt>
                <c:pt idx="3784">
                  <c:v>42471.818055555559</c:v>
                </c:pt>
                <c:pt idx="3785">
                  <c:v>42471.828472222223</c:v>
                </c:pt>
                <c:pt idx="3786">
                  <c:v>42471.838888888888</c:v>
                </c:pt>
                <c:pt idx="3787">
                  <c:v>42471.849305555559</c:v>
                </c:pt>
                <c:pt idx="3788">
                  <c:v>42471.859722222223</c:v>
                </c:pt>
                <c:pt idx="3789">
                  <c:v>42471.870138888888</c:v>
                </c:pt>
                <c:pt idx="3790">
                  <c:v>42471.880555555559</c:v>
                </c:pt>
                <c:pt idx="3791">
                  <c:v>42471.890972222223</c:v>
                </c:pt>
                <c:pt idx="3792">
                  <c:v>42471.901388888888</c:v>
                </c:pt>
                <c:pt idx="3793">
                  <c:v>42471.911805555559</c:v>
                </c:pt>
                <c:pt idx="3794">
                  <c:v>42471.922222222223</c:v>
                </c:pt>
                <c:pt idx="3795">
                  <c:v>42471.932638888888</c:v>
                </c:pt>
                <c:pt idx="3796">
                  <c:v>42471.943055555559</c:v>
                </c:pt>
                <c:pt idx="3797">
                  <c:v>42471.953472222223</c:v>
                </c:pt>
                <c:pt idx="3798">
                  <c:v>42471.963888888888</c:v>
                </c:pt>
                <c:pt idx="3799">
                  <c:v>42471.974305555559</c:v>
                </c:pt>
                <c:pt idx="3800">
                  <c:v>42471.984722222223</c:v>
                </c:pt>
                <c:pt idx="3801">
                  <c:v>42471.995138888888</c:v>
                </c:pt>
                <c:pt idx="3802">
                  <c:v>42472.005555555559</c:v>
                </c:pt>
                <c:pt idx="3803">
                  <c:v>42472.015972222223</c:v>
                </c:pt>
                <c:pt idx="3804">
                  <c:v>42472.026388888888</c:v>
                </c:pt>
                <c:pt idx="3805">
                  <c:v>42472.036805555559</c:v>
                </c:pt>
                <c:pt idx="3806">
                  <c:v>42472.047222222223</c:v>
                </c:pt>
                <c:pt idx="3807">
                  <c:v>42472.057638888888</c:v>
                </c:pt>
                <c:pt idx="3808">
                  <c:v>42472.068055555559</c:v>
                </c:pt>
                <c:pt idx="3809">
                  <c:v>42472.078472222223</c:v>
                </c:pt>
                <c:pt idx="3810">
                  <c:v>42472.088888888888</c:v>
                </c:pt>
                <c:pt idx="3811">
                  <c:v>42472.099305555559</c:v>
                </c:pt>
                <c:pt idx="3812">
                  <c:v>42472.109722222223</c:v>
                </c:pt>
                <c:pt idx="3813">
                  <c:v>42472.120138888888</c:v>
                </c:pt>
                <c:pt idx="3814">
                  <c:v>42472.130555555559</c:v>
                </c:pt>
                <c:pt idx="3815">
                  <c:v>42472.140972222223</c:v>
                </c:pt>
                <c:pt idx="3816">
                  <c:v>42472.151388888888</c:v>
                </c:pt>
                <c:pt idx="3817">
                  <c:v>42472.161805555559</c:v>
                </c:pt>
                <c:pt idx="3818">
                  <c:v>42472.172222222223</c:v>
                </c:pt>
                <c:pt idx="3819">
                  <c:v>42472.182638888888</c:v>
                </c:pt>
                <c:pt idx="3820">
                  <c:v>42472.193055555559</c:v>
                </c:pt>
                <c:pt idx="3821">
                  <c:v>42472.203472222223</c:v>
                </c:pt>
                <c:pt idx="3822">
                  <c:v>42472.213888888888</c:v>
                </c:pt>
                <c:pt idx="3823">
                  <c:v>42472.224305555559</c:v>
                </c:pt>
                <c:pt idx="3824">
                  <c:v>42472.234722222223</c:v>
                </c:pt>
                <c:pt idx="3825">
                  <c:v>42472.245138888888</c:v>
                </c:pt>
                <c:pt idx="3826">
                  <c:v>42472.255555555559</c:v>
                </c:pt>
                <c:pt idx="3827">
                  <c:v>42472.265972222223</c:v>
                </c:pt>
                <c:pt idx="3828">
                  <c:v>42472.276388888888</c:v>
                </c:pt>
                <c:pt idx="3829">
                  <c:v>42472.286805555559</c:v>
                </c:pt>
                <c:pt idx="3830">
                  <c:v>42472.297222222223</c:v>
                </c:pt>
                <c:pt idx="3831">
                  <c:v>42472.307638888888</c:v>
                </c:pt>
                <c:pt idx="3832">
                  <c:v>42472.318055555559</c:v>
                </c:pt>
                <c:pt idx="3833">
                  <c:v>42472.328472222223</c:v>
                </c:pt>
                <c:pt idx="3834">
                  <c:v>42472.338888888888</c:v>
                </c:pt>
                <c:pt idx="3835">
                  <c:v>42472.349305555559</c:v>
                </c:pt>
                <c:pt idx="3836">
                  <c:v>42472.359722222223</c:v>
                </c:pt>
                <c:pt idx="3837">
                  <c:v>42472.370138888888</c:v>
                </c:pt>
                <c:pt idx="3838">
                  <c:v>42472.380555555559</c:v>
                </c:pt>
                <c:pt idx="3839">
                  <c:v>42472.390972222223</c:v>
                </c:pt>
                <c:pt idx="3840">
                  <c:v>42472.401388888888</c:v>
                </c:pt>
                <c:pt idx="3841">
                  <c:v>42472.411805555559</c:v>
                </c:pt>
                <c:pt idx="3842">
                  <c:v>42472.422222222223</c:v>
                </c:pt>
                <c:pt idx="3843">
                  <c:v>42472.432638888888</c:v>
                </c:pt>
                <c:pt idx="3844">
                  <c:v>42472.443055555559</c:v>
                </c:pt>
                <c:pt idx="3845">
                  <c:v>42472.453472222223</c:v>
                </c:pt>
                <c:pt idx="3846">
                  <c:v>42472.463888888888</c:v>
                </c:pt>
                <c:pt idx="3847">
                  <c:v>42472.474305555559</c:v>
                </c:pt>
                <c:pt idx="3848">
                  <c:v>42472.484722222223</c:v>
                </c:pt>
                <c:pt idx="3849">
                  <c:v>42472.495138888888</c:v>
                </c:pt>
                <c:pt idx="3850">
                  <c:v>42472.505555555559</c:v>
                </c:pt>
                <c:pt idx="3851">
                  <c:v>42472.515972222223</c:v>
                </c:pt>
                <c:pt idx="3852">
                  <c:v>42472.526388888888</c:v>
                </c:pt>
                <c:pt idx="3853">
                  <c:v>42472.536805555559</c:v>
                </c:pt>
                <c:pt idx="3854">
                  <c:v>42472.547222222223</c:v>
                </c:pt>
                <c:pt idx="3855">
                  <c:v>42472.557638888888</c:v>
                </c:pt>
                <c:pt idx="3856">
                  <c:v>42472.568055555559</c:v>
                </c:pt>
                <c:pt idx="3857">
                  <c:v>42472.578472222223</c:v>
                </c:pt>
                <c:pt idx="3858">
                  <c:v>42472.588888888888</c:v>
                </c:pt>
                <c:pt idx="3859">
                  <c:v>42472.599305555559</c:v>
                </c:pt>
                <c:pt idx="3860">
                  <c:v>42472.609722222223</c:v>
                </c:pt>
                <c:pt idx="3861">
                  <c:v>42472.620138888888</c:v>
                </c:pt>
                <c:pt idx="3862">
                  <c:v>42472.630555555559</c:v>
                </c:pt>
                <c:pt idx="3863">
                  <c:v>42472.640972222223</c:v>
                </c:pt>
                <c:pt idx="3864">
                  <c:v>42472.651388888888</c:v>
                </c:pt>
                <c:pt idx="3865">
                  <c:v>42472.661805555559</c:v>
                </c:pt>
                <c:pt idx="3866">
                  <c:v>42472.672222222223</c:v>
                </c:pt>
                <c:pt idx="3867">
                  <c:v>42472.682638888888</c:v>
                </c:pt>
                <c:pt idx="3868">
                  <c:v>42472.693055555559</c:v>
                </c:pt>
                <c:pt idx="3869">
                  <c:v>42472.703472222223</c:v>
                </c:pt>
                <c:pt idx="3870">
                  <c:v>42472.713888888888</c:v>
                </c:pt>
                <c:pt idx="3871">
                  <c:v>42472.724305555559</c:v>
                </c:pt>
                <c:pt idx="3872">
                  <c:v>42472.734722222223</c:v>
                </c:pt>
                <c:pt idx="3873">
                  <c:v>42472.745138888888</c:v>
                </c:pt>
                <c:pt idx="3874">
                  <c:v>42472.755555555559</c:v>
                </c:pt>
                <c:pt idx="3875">
                  <c:v>42472.765972222223</c:v>
                </c:pt>
                <c:pt idx="3876">
                  <c:v>42472.776388888888</c:v>
                </c:pt>
                <c:pt idx="3877">
                  <c:v>42472.786805555559</c:v>
                </c:pt>
                <c:pt idx="3878">
                  <c:v>42472.797222222223</c:v>
                </c:pt>
                <c:pt idx="3879">
                  <c:v>42472.807638888888</c:v>
                </c:pt>
                <c:pt idx="3880">
                  <c:v>42472.818055555559</c:v>
                </c:pt>
                <c:pt idx="3881">
                  <c:v>42472.828472222223</c:v>
                </c:pt>
                <c:pt idx="3882">
                  <c:v>42472.838888888888</c:v>
                </c:pt>
                <c:pt idx="3883">
                  <c:v>42472.849305555559</c:v>
                </c:pt>
                <c:pt idx="3884">
                  <c:v>42472.859722222223</c:v>
                </c:pt>
                <c:pt idx="3885">
                  <c:v>42472.870138888888</c:v>
                </c:pt>
                <c:pt idx="3886">
                  <c:v>42472.880555555559</c:v>
                </c:pt>
                <c:pt idx="3887">
                  <c:v>42472.890972222223</c:v>
                </c:pt>
                <c:pt idx="3888">
                  <c:v>42472.901388888888</c:v>
                </c:pt>
                <c:pt idx="3889">
                  <c:v>42472.911805555559</c:v>
                </c:pt>
                <c:pt idx="3890">
                  <c:v>42472.922222222223</c:v>
                </c:pt>
                <c:pt idx="3891">
                  <c:v>42472.932638888888</c:v>
                </c:pt>
                <c:pt idx="3892">
                  <c:v>42472.943055555559</c:v>
                </c:pt>
                <c:pt idx="3893">
                  <c:v>42472.953472222223</c:v>
                </c:pt>
                <c:pt idx="3894">
                  <c:v>42472.963888888888</c:v>
                </c:pt>
                <c:pt idx="3895">
                  <c:v>42472.974305555559</c:v>
                </c:pt>
                <c:pt idx="3896">
                  <c:v>42472.984722222223</c:v>
                </c:pt>
                <c:pt idx="3897">
                  <c:v>42472.995138888888</c:v>
                </c:pt>
                <c:pt idx="3898">
                  <c:v>42473.005555555559</c:v>
                </c:pt>
                <c:pt idx="3899">
                  <c:v>42473.015972222223</c:v>
                </c:pt>
                <c:pt idx="3900">
                  <c:v>42473.026388888888</c:v>
                </c:pt>
                <c:pt idx="3901">
                  <c:v>42473.036805555559</c:v>
                </c:pt>
                <c:pt idx="3902">
                  <c:v>42473.047222222223</c:v>
                </c:pt>
                <c:pt idx="3903">
                  <c:v>42473.057638888888</c:v>
                </c:pt>
                <c:pt idx="3904">
                  <c:v>42473.068055555559</c:v>
                </c:pt>
                <c:pt idx="3905">
                  <c:v>42473.078472222223</c:v>
                </c:pt>
                <c:pt idx="3906">
                  <c:v>42473.088888888888</c:v>
                </c:pt>
                <c:pt idx="3907">
                  <c:v>42473.099305555559</c:v>
                </c:pt>
                <c:pt idx="3908">
                  <c:v>42473.109722222223</c:v>
                </c:pt>
                <c:pt idx="3909">
                  <c:v>42473.120138888888</c:v>
                </c:pt>
                <c:pt idx="3910">
                  <c:v>42473.130555555559</c:v>
                </c:pt>
                <c:pt idx="3911">
                  <c:v>42473.140972222223</c:v>
                </c:pt>
                <c:pt idx="3912">
                  <c:v>42473.151388888888</c:v>
                </c:pt>
                <c:pt idx="3913">
                  <c:v>42473.161805555559</c:v>
                </c:pt>
                <c:pt idx="3914">
                  <c:v>42473.172222222223</c:v>
                </c:pt>
                <c:pt idx="3915">
                  <c:v>42473.182638888888</c:v>
                </c:pt>
                <c:pt idx="3916">
                  <c:v>42473.193055555559</c:v>
                </c:pt>
                <c:pt idx="3917">
                  <c:v>42473.203472222223</c:v>
                </c:pt>
                <c:pt idx="3918">
                  <c:v>42473.213888888888</c:v>
                </c:pt>
                <c:pt idx="3919">
                  <c:v>42473.224305555559</c:v>
                </c:pt>
                <c:pt idx="3920">
                  <c:v>42473.234722222223</c:v>
                </c:pt>
                <c:pt idx="3921">
                  <c:v>42473.245138888888</c:v>
                </c:pt>
                <c:pt idx="3922">
                  <c:v>42473.255555555559</c:v>
                </c:pt>
                <c:pt idx="3923">
                  <c:v>42473.265972222223</c:v>
                </c:pt>
                <c:pt idx="3924">
                  <c:v>42473.276388888888</c:v>
                </c:pt>
                <c:pt idx="3925">
                  <c:v>42473.286805555559</c:v>
                </c:pt>
                <c:pt idx="3926">
                  <c:v>42473.297222222223</c:v>
                </c:pt>
                <c:pt idx="3927">
                  <c:v>42473.307638888888</c:v>
                </c:pt>
                <c:pt idx="3928">
                  <c:v>42473.318055555559</c:v>
                </c:pt>
                <c:pt idx="3929">
                  <c:v>42473.328472222223</c:v>
                </c:pt>
                <c:pt idx="3930">
                  <c:v>42473.338888888888</c:v>
                </c:pt>
                <c:pt idx="3931">
                  <c:v>42473.349305555559</c:v>
                </c:pt>
                <c:pt idx="3932">
                  <c:v>42473.359722222223</c:v>
                </c:pt>
                <c:pt idx="3933">
                  <c:v>42473.370138888888</c:v>
                </c:pt>
                <c:pt idx="3934">
                  <c:v>42473.380555555559</c:v>
                </c:pt>
                <c:pt idx="3935">
                  <c:v>42473.390972222223</c:v>
                </c:pt>
                <c:pt idx="3936">
                  <c:v>42473.401388888888</c:v>
                </c:pt>
                <c:pt idx="3937">
                  <c:v>42473.411805555559</c:v>
                </c:pt>
                <c:pt idx="3938">
                  <c:v>42473.422222222223</c:v>
                </c:pt>
                <c:pt idx="3939">
                  <c:v>42473.432638888888</c:v>
                </c:pt>
                <c:pt idx="3940">
                  <c:v>42473.443055555559</c:v>
                </c:pt>
                <c:pt idx="3941">
                  <c:v>42473.453472222223</c:v>
                </c:pt>
                <c:pt idx="3942">
                  <c:v>42473.463888888888</c:v>
                </c:pt>
                <c:pt idx="3943">
                  <c:v>42473.474305555559</c:v>
                </c:pt>
                <c:pt idx="3944">
                  <c:v>42473.484722222223</c:v>
                </c:pt>
                <c:pt idx="3945">
                  <c:v>42473.495138888888</c:v>
                </c:pt>
                <c:pt idx="3946">
                  <c:v>42473.505555555559</c:v>
                </c:pt>
                <c:pt idx="3947">
                  <c:v>42473.515972222223</c:v>
                </c:pt>
                <c:pt idx="3948">
                  <c:v>42473.526388888888</c:v>
                </c:pt>
                <c:pt idx="3949">
                  <c:v>42473.536805555559</c:v>
                </c:pt>
                <c:pt idx="3950">
                  <c:v>42473.547222222223</c:v>
                </c:pt>
                <c:pt idx="3951">
                  <c:v>42473.557638888888</c:v>
                </c:pt>
                <c:pt idx="3952">
                  <c:v>42473.568055555559</c:v>
                </c:pt>
                <c:pt idx="3953">
                  <c:v>42473.578472222223</c:v>
                </c:pt>
                <c:pt idx="3954">
                  <c:v>42473.588888888888</c:v>
                </c:pt>
                <c:pt idx="3955">
                  <c:v>42473.599305555559</c:v>
                </c:pt>
                <c:pt idx="3956">
                  <c:v>42473.609722222223</c:v>
                </c:pt>
                <c:pt idx="3957">
                  <c:v>42473.620138888888</c:v>
                </c:pt>
                <c:pt idx="3958">
                  <c:v>42473.630555555559</c:v>
                </c:pt>
                <c:pt idx="3959">
                  <c:v>42473.640972222223</c:v>
                </c:pt>
                <c:pt idx="3960">
                  <c:v>42473.651388888888</c:v>
                </c:pt>
                <c:pt idx="3961">
                  <c:v>42473.661805555559</c:v>
                </c:pt>
                <c:pt idx="3962">
                  <c:v>42473.672222222223</c:v>
                </c:pt>
                <c:pt idx="3963">
                  <c:v>42473.682638888888</c:v>
                </c:pt>
                <c:pt idx="3964">
                  <c:v>42473.693055555559</c:v>
                </c:pt>
                <c:pt idx="3965">
                  <c:v>42473.703472222223</c:v>
                </c:pt>
                <c:pt idx="3966">
                  <c:v>42473.713888888888</c:v>
                </c:pt>
                <c:pt idx="3967">
                  <c:v>42473.724305555559</c:v>
                </c:pt>
                <c:pt idx="3968">
                  <c:v>42473.734722222223</c:v>
                </c:pt>
                <c:pt idx="3969">
                  <c:v>42473.745138888888</c:v>
                </c:pt>
                <c:pt idx="3970">
                  <c:v>42473.755555555559</c:v>
                </c:pt>
                <c:pt idx="3971">
                  <c:v>42473.765972222223</c:v>
                </c:pt>
                <c:pt idx="3972">
                  <c:v>42473.776388888888</c:v>
                </c:pt>
                <c:pt idx="3973">
                  <c:v>42473.786805555559</c:v>
                </c:pt>
                <c:pt idx="3974">
                  <c:v>42473.797222222223</c:v>
                </c:pt>
                <c:pt idx="3975">
                  <c:v>42473.807638888888</c:v>
                </c:pt>
                <c:pt idx="3976">
                  <c:v>42473.818055555559</c:v>
                </c:pt>
                <c:pt idx="3977">
                  <c:v>42473.828472222223</c:v>
                </c:pt>
                <c:pt idx="3978">
                  <c:v>42473.838888888888</c:v>
                </c:pt>
                <c:pt idx="3979">
                  <c:v>42473.849305555559</c:v>
                </c:pt>
                <c:pt idx="3980">
                  <c:v>42473.859722222223</c:v>
                </c:pt>
                <c:pt idx="3981">
                  <c:v>42473.870138888888</c:v>
                </c:pt>
                <c:pt idx="3982">
                  <c:v>42473.880555555559</c:v>
                </c:pt>
                <c:pt idx="3983">
                  <c:v>42473.890972222223</c:v>
                </c:pt>
                <c:pt idx="3984">
                  <c:v>42473.901388888888</c:v>
                </c:pt>
                <c:pt idx="3985">
                  <c:v>42473.911805555559</c:v>
                </c:pt>
                <c:pt idx="3986">
                  <c:v>42473.922222222223</c:v>
                </c:pt>
                <c:pt idx="3987">
                  <c:v>42473.932638888888</c:v>
                </c:pt>
                <c:pt idx="3988">
                  <c:v>42473.943055555559</c:v>
                </c:pt>
                <c:pt idx="3989">
                  <c:v>42473.953472222223</c:v>
                </c:pt>
                <c:pt idx="3990">
                  <c:v>42473.963888888888</c:v>
                </c:pt>
                <c:pt idx="3991">
                  <c:v>42473.974305555559</c:v>
                </c:pt>
                <c:pt idx="3992">
                  <c:v>42473.984722222223</c:v>
                </c:pt>
                <c:pt idx="3993">
                  <c:v>42473.995138888888</c:v>
                </c:pt>
                <c:pt idx="3994">
                  <c:v>42474.005555555559</c:v>
                </c:pt>
                <c:pt idx="3995">
                  <c:v>42474.015972222223</c:v>
                </c:pt>
                <c:pt idx="3996">
                  <c:v>42474.026388888888</c:v>
                </c:pt>
                <c:pt idx="3997">
                  <c:v>42474.036805555559</c:v>
                </c:pt>
                <c:pt idx="3998">
                  <c:v>42474.047222222223</c:v>
                </c:pt>
                <c:pt idx="3999">
                  <c:v>42474.057638888888</c:v>
                </c:pt>
                <c:pt idx="4000">
                  <c:v>42474.068055555559</c:v>
                </c:pt>
                <c:pt idx="4001">
                  <c:v>42474.078472222223</c:v>
                </c:pt>
                <c:pt idx="4002">
                  <c:v>42474.088888888888</c:v>
                </c:pt>
                <c:pt idx="4003">
                  <c:v>42474.099305555559</c:v>
                </c:pt>
                <c:pt idx="4004">
                  <c:v>42474.109722222223</c:v>
                </c:pt>
                <c:pt idx="4005">
                  <c:v>42474.120138888888</c:v>
                </c:pt>
                <c:pt idx="4006">
                  <c:v>42474.130555555559</c:v>
                </c:pt>
                <c:pt idx="4007">
                  <c:v>42474.140972222223</c:v>
                </c:pt>
                <c:pt idx="4008">
                  <c:v>42474.151388888888</c:v>
                </c:pt>
                <c:pt idx="4009">
                  <c:v>42474.161805555559</c:v>
                </c:pt>
                <c:pt idx="4010">
                  <c:v>42474.172222222223</c:v>
                </c:pt>
                <c:pt idx="4011">
                  <c:v>42474.182638888888</c:v>
                </c:pt>
                <c:pt idx="4012">
                  <c:v>42474.193055555559</c:v>
                </c:pt>
                <c:pt idx="4013">
                  <c:v>42474.203472222223</c:v>
                </c:pt>
                <c:pt idx="4014">
                  <c:v>42474.213888888888</c:v>
                </c:pt>
                <c:pt idx="4015">
                  <c:v>42474.224305555559</c:v>
                </c:pt>
                <c:pt idx="4016">
                  <c:v>42474.234722222223</c:v>
                </c:pt>
                <c:pt idx="4017">
                  <c:v>42474.245138888888</c:v>
                </c:pt>
                <c:pt idx="4018">
                  <c:v>42474.255555555559</c:v>
                </c:pt>
                <c:pt idx="4019">
                  <c:v>42474.265972222223</c:v>
                </c:pt>
                <c:pt idx="4020">
                  <c:v>42474.276388888888</c:v>
                </c:pt>
                <c:pt idx="4021">
                  <c:v>42474.286805555559</c:v>
                </c:pt>
                <c:pt idx="4022">
                  <c:v>42474.297222222223</c:v>
                </c:pt>
                <c:pt idx="4023">
                  <c:v>42474.307638888888</c:v>
                </c:pt>
                <c:pt idx="4024">
                  <c:v>42474.318055555559</c:v>
                </c:pt>
                <c:pt idx="4025">
                  <c:v>42474.328472222223</c:v>
                </c:pt>
                <c:pt idx="4026">
                  <c:v>42474.338888888888</c:v>
                </c:pt>
                <c:pt idx="4027">
                  <c:v>42474.349305555559</c:v>
                </c:pt>
                <c:pt idx="4028">
                  <c:v>42474.359722222223</c:v>
                </c:pt>
                <c:pt idx="4029">
                  <c:v>42474.370138888888</c:v>
                </c:pt>
                <c:pt idx="4030">
                  <c:v>42474.380555555559</c:v>
                </c:pt>
                <c:pt idx="4031">
                  <c:v>42474.390972222223</c:v>
                </c:pt>
                <c:pt idx="4032">
                  <c:v>42474.401388888888</c:v>
                </c:pt>
                <c:pt idx="4033">
                  <c:v>42474.411805555559</c:v>
                </c:pt>
                <c:pt idx="4034">
                  <c:v>42474.422222222223</c:v>
                </c:pt>
                <c:pt idx="4035">
                  <c:v>42474.432638888888</c:v>
                </c:pt>
                <c:pt idx="4036">
                  <c:v>42474.443055555559</c:v>
                </c:pt>
                <c:pt idx="4037">
                  <c:v>42474.453472222223</c:v>
                </c:pt>
                <c:pt idx="4038">
                  <c:v>42474.463888888888</c:v>
                </c:pt>
                <c:pt idx="4039">
                  <c:v>42474.474305555559</c:v>
                </c:pt>
                <c:pt idx="4040">
                  <c:v>42474.484722222223</c:v>
                </c:pt>
                <c:pt idx="4041">
                  <c:v>42474.495138888888</c:v>
                </c:pt>
                <c:pt idx="4042">
                  <c:v>42474.505555555559</c:v>
                </c:pt>
                <c:pt idx="4043">
                  <c:v>42474.515972222223</c:v>
                </c:pt>
                <c:pt idx="4044">
                  <c:v>42474.526388888888</c:v>
                </c:pt>
                <c:pt idx="4045">
                  <c:v>42474.536805555559</c:v>
                </c:pt>
                <c:pt idx="4046">
                  <c:v>42474.547222222223</c:v>
                </c:pt>
                <c:pt idx="4047">
                  <c:v>42474.557638888888</c:v>
                </c:pt>
                <c:pt idx="4048">
                  <c:v>42474.568055555559</c:v>
                </c:pt>
                <c:pt idx="4049">
                  <c:v>42474.578472222223</c:v>
                </c:pt>
                <c:pt idx="4050">
                  <c:v>42474.588888888888</c:v>
                </c:pt>
                <c:pt idx="4051">
                  <c:v>42474.599305555559</c:v>
                </c:pt>
                <c:pt idx="4052">
                  <c:v>42474.609722222223</c:v>
                </c:pt>
                <c:pt idx="4053">
                  <c:v>42474.620138888888</c:v>
                </c:pt>
                <c:pt idx="4054">
                  <c:v>42474.630555555559</c:v>
                </c:pt>
                <c:pt idx="4055">
                  <c:v>42474.640972222223</c:v>
                </c:pt>
                <c:pt idx="4056">
                  <c:v>42474.651388888888</c:v>
                </c:pt>
                <c:pt idx="4057">
                  <c:v>42474.661805555559</c:v>
                </c:pt>
                <c:pt idx="4058">
                  <c:v>42474.672222222223</c:v>
                </c:pt>
                <c:pt idx="4059">
                  <c:v>42474.682638888888</c:v>
                </c:pt>
                <c:pt idx="4060">
                  <c:v>42474.693055555559</c:v>
                </c:pt>
                <c:pt idx="4061">
                  <c:v>42474.703472222223</c:v>
                </c:pt>
                <c:pt idx="4062">
                  <c:v>42474.713888888888</c:v>
                </c:pt>
                <c:pt idx="4063">
                  <c:v>42474.724305555559</c:v>
                </c:pt>
                <c:pt idx="4064">
                  <c:v>42474.734722222223</c:v>
                </c:pt>
                <c:pt idx="4065">
                  <c:v>42474.745138888888</c:v>
                </c:pt>
                <c:pt idx="4066">
                  <c:v>42474.755555555559</c:v>
                </c:pt>
                <c:pt idx="4067">
                  <c:v>42474.765972222223</c:v>
                </c:pt>
                <c:pt idx="4068">
                  <c:v>42474.776388888888</c:v>
                </c:pt>
                <c:pt idx="4069">
                  <c:v>42474.786805555559</c:v>
                </c:pt>
                <c:pt idx="4070">
                  <c:v>42474.797222222223</c:v>
                </c:pt>
                <c:pt idx="4071">
                  <c:v>42474.807638888888</c:v>
                </c:pt>
                <c:pt idx="4072">
                  <c:v>42474.818055555559</c:v>
                </c:pt>
                <c:pt idx="4073">
                  <c:v>42474.828472222223</c:v>
                </c:pt>
                <c:pt idx="4074">
                  <c:v>42474.838888888888</c:v>
                </c:pt>
                <c:pt idx="4075">
                  <c:v>42474.849305555559</c:v>
                </c:pt>
                <c:pt idx="4076">
                  <c:v>42474.859722222223</c:v>
                </c:pt>
                <c:pt idx="4077">
                  <c:v>42474.870138888888</c:v>
                </c:pt>
                <c:pt idx="4078">
                  <c:v>42474.880555555559</c:v>
                </c:pt>
                <c:pt idx="4079">
                  <c:v>42474.890972222223</c:v>
                </c:pt>
                <c:pt idx="4080">
                  <c:v>42474.901388888888</c:v>
                </c:pt>
                <c:pt idx="4081">
                  <c:v>42474.911805555559</c:v>
                </c:pt>
                <c:pt idx="4082">
                  <c:v>42474.922222222223</c:v>
                </c:pt>
                <c:pt idx="4083">
                  <c:v>42474.932638888888</c:v>
                </c:pt>
                <c:pt idx="4084">
                  <c:v>42474.943055555559</c:v>
                </c:pt>
                <c:pt idx="4085">
                  <c:v>42474.953472222223</c:v>
                </c:pt>
                <c:pt idx="4086">
                  <c:v>42474.963888888888</c:v>
                </c:pt>
                <c:pt idx="4087">
                  <c:v>42474.974305555559</c:v>
                </c:pt>
                <c:pt idx="4088">
                  <c:v>42474.984722222223</c:v>
                </c:pt>
                <c:pt idx="4089">
                  <c:v>42474.995138888888</c:v>
                </c:pt>
                <c:pt idx="4090">
                  <c:v>42475.005555555559</c:v>
                </c:pt>
                <c:pt idx="4091">
                  <c:v>42475.015972222223</c:v>
                </c:pt>
                <c:pt idx="4092">
                  <c:v>42475.026388888888</c:v>
                </c:pt>
                <c:pt idx="4093">
                  <c:v>42475.036805555559</c:v>
                </c:pt>
                <c:pt idx="4094">
                  <c:v>42475.047222222223</c:v>
                </c:pt>
                <c:pt idx="4095">
                  <c:v>42475.057638888888</c:v>
                </c:pt>
                <c:pt idx="4096">
                  <c:v>42475.068055555559</c:v>
                </c:pt>
                <c:pt idx="4097">
                  <c:v>42475.078472222223</c:v>
                </c:pt>
                <c:pt idx="4098">
                  <c:v>42475.088888888888</c:v>
                </c:pt>
                <c:pt idx="4099">
                  <c:v>42475.099305555559</c:v>
                </c:pt>
                <c:pt idx="4100">
                  <c:v>42475.109722222223</c:v>
                </c:pt>
                <c:pt idx="4101">
                  <c:v>42475.120138888888</c:v>
                </c:pt>
                <c:pt idx="4102">
                  <c:v>42475.130555555559</c:v>
                </c:pt>
                <c:pt idx="4103">
                  <c:v>42475.140972222223</c:v>
                </c:pt>
                <c:pt idx="4104">
                  <c:v>42475.151388888888</c:v>
                </c:pt>
                <c:pt idx="4105">
                  <c:v>42475.161805555559</c:v>
                </c:pt>
                <c:pt idx="4106">
                  <c:v>42475.172222222223</c:v>
                </c:pt>
                <c:pt idx="4107">
                  <c:v>42475.182638888888</c:v>
                </c:pt>
                <c:pt idx="4108">
                  <c:v>42475.193055555559</c:v>
                </c:pt>
                <c:pt idx="4109">
                  <c:v>42475.203472222223</c:v>
                </c:pt>
                <c:pt idx="4110">
                  <c:v>42475.213888888888</c:v>
                </c:pt>
                <c:pt idx="4111">
                  <c:v>42475.224305555559</c:v>
                </c:pt>
                <c:pt idx="4112">
                  <c:v>42475.234722222223</c:v>
                </c:pt>
                <c:pt idx="4113">
                  <c:v>42475.245138888888</c:v>
                </c:pt>
                <c:pt idx="4114">
                  <c:v>42475.255555555559</c:v>
                </c:pt>
                <c:pt idx="4115">
                  <c:v>42475.265972222223</c:v>
                </c:pt>
                <c:pt idx="4116">
                  <c:v>42475.276388888888</c:v>
                </c:pt>
                <c:pt idx="4117">
                  <c:v>42475.286805555559</c:v>
                </c:pt>
                <c:pt idx="4118">
                  <c:v>42475.297222222223</c:v>
                </c:pt>
                <c:pt idx="4119">
                  <c:v>42475.307638888888</c:v>
                </c:pt>
                <c:pt idx="4120">
                  <c:v>42475.318055555559</c:v>
                </c:pt>
                <c:pt idx="4121">
                  <c:v>42475.328472222223</c:v>
                </c:pt>
                <c:pt idx="4122">
                  <c:v>42475.338888888888</c:v>
                </c:pt>
                <c:pt idx="4123">
                  <c:v>42475.349305555559</c:v>
                </c:pt>
                <c:pt idx="4124">
                  <c:v>42475.359722222223</c:v>
                </c:pt>
                <c:pt idx="4125">
                  <c:v>42475.370138888888</c:v>
                </c:pt>
                <c:pt idx="4126">
                  <c:v>42475.380555555559</c:v>
                </c:pt>
                <c:pt idx="4127">
                  <c:v>42475.390972222223</c:v>
                </c:pt>
                <c:pt idx="4128">
                  <c:v>42475.401388888888</c:v>
                </c:pt>
                <c:pt idx="4129">
                  <c:v>42475.411805555559</c:v>
                </c:pt>
                <c:pt idx="4130">
                  <c:v>42475.422222222223</c:v>
                </c:pt>
                <c:pt idx="4131">
                  <c:v>42475.432638888888</c:v>
                </c:pt>
                <c:pt idx="4132">
                  <c:v>42475.443055555559</c:v>
                </c:pt>
                <c:pt idx="4133">
                  <c:v>42475.453472222223</c:v>
                </c:pt>
                <c:pt idx="4134">
                  <c:v>42475.463888888888</c:v>
                </c:pt>
                <c:pt idx="4135">
                  <c:v>42475.474305555559</c:v>
                </c:pt>
                <c:pt idx="4136">
                  <c:v>42475.484722222223</c:v>
                </c:pt>
                <c:pt idx="4137">
                  <c:v>42475.495138888888</c:v>
                </c:pt>
                <c:pt idx="4138">
                  <c:v>42475.505555555559</c:v>
                </c:pt>
                <c:pt idx="4139">
                  <c:v>42475.515972222223</c:v>
                </c:pt>
                <c:pt idx="4140">
                  <c:v>42475.526388888888</c:v>
                </c:pt>
                <c:pt idx="4141">
                  <c:v>42475.536805555559</c:v>
                </c:pt>
                <c:pt idx="4142">
                  <c:v>42475.547222222223</c:v>
                </c:pt>
                <c:pt idx="4143">
                  <c:v>42475.557638888888</c:v>
                </c:pt>
                <c:pt idx="4144">
                  <c:v>42475.568055555559</c:v>
                </c:pt>
                <c:pt idx="4145">
                  <c:v>42475.578472222223</c:v>
                </c:pt>
                <c:pt idx="4146">
                  <c:v>42475.588888888888</c:v>
                </c:pt>
                <c:pt idx="4147">
                  <c:v>42475.599305555559</c:v>
                </c:pt>
                <c:pt idx="4148">
                  <c:v>42475.609722222223</c:v>
                </c:pt>
                <c:pt idx="4149">
                  <c:v>42475.620138888888</c:v>
                </c:pt>
                <c:pt idx="4150">
                  <c:v>42475.630555555559</c:v>
                </c:pt>
                <c:pt idx="4151">
                  <c:v>42475.640972222223</c:v>
                </c:pt>
                <c:pt idx="4152">
                  <c:v>42475.651388888888</c:v>
                </c:pt>
                <c:pt idx="4153">
                  <c:v>42475.661805555559</c:v>
                </c:pt>
                <c:pt idx="4154">
                  <c:v>42475.672222222223</c:v>
                </c:pt>
                <c:pt idx="4155">
                  <c:v>42475.682638888888</c:v>
                </c:pt>
                <c:pt idx="4156">
                  <c:v>42475.693055555559</c:v>
                </c:pt>
                <c:pt idx="4157">
                  <c:v>42475.703472222223</c:v>
                </c:pt>
                <c:pt idx="4158">
                  <c:v>42475.713888888888</c:v>
                </c:pt>
                <c:pt idx="4159">
                  <c:v>42475.724305555559</c:v>
                </c:pt>
                <c:pt idx="4160">
                  <c:v>42475.734722222223</c:v>
                </c:pt>
                <c:pt idx="4161">
                  <c:v>42475.745138888888</c:v>
                </c:pt>
                <c:pt idx="4162">
                  <c:v>42475.755555555559</c:v>
                </c:pt>
                <c:pt idx="4163">
                  <c:v>42475.765972222223</c:v>
                </c:pt>
                <c:pt idx="4164">
                  <c:v>42475.776388888888</c:v>
                </c:pt>
                <c:pt idx="4165">
                  <c:v>42475.786805555559</c:v>
                </c:pt>
                <c:pt idx="4166">
                  <c:v>42475.797222222223</c:v>
                </c:pt>
                <c:pt idx="4167">
                  <c:v>42475.807638888888</c:v>
                </c:pt>
                <c:pt idx="4168">
                  <c:v>42475.818055555559</c:v>
                </c:pt>
                <c:pt idx="4169">
                  <c:v>42475.828472222223</c:v>
                </c:pt>
                <c:pt idx="4170">
                  <c:v>42475.838888888888</c:v>
                </c:pt>
                <c:pt idx="4171">
                  <c:v>42475.849305555559</c:v>
                </c:pt>
                <c:pt idx="4172">
                  <c:v>42475.859722222223</c:v>
                </c:pt>
                <c:pt idx="4173">
                  <c:v>42475.870138888888</c:v>
                </c:pt>
                <c:pt idx="4174">
                  <c:v>42475.880555555559</c:v>
                </c:pt>
                <c:pt idx="4175">
                  <c:v>42475.890972222223</c:v>
                </c:pt>
                <c:pt idx="4176">
                  <c:v>42475.901388888888</c:v>
                </c:pt>
                <c:pt idx="4177">
                  <c:v>42475.911805555559</c:v>
                </c:pt>
                <c:pt idx="4178">
                  <c:v>42475.922222222223</c:v>
                </c:pt>
                <c:pt idx="4179">
                  <c:v>42475.932638888888</c:v>
                </c:pt>
                <c:pt idx="4180">
                  <c:v>42475.943055555559</c:v>
                </c:pt>
                <c:pt idx="4181">
                  <c:v>42475.953472222223</c:v>
                </c:pt>
                <c:pt idx="4182">
                  <c:v>42475.963888888888</c:v>
                </c:pt>
                <c:pt idx="4183">
                  <c:v>42475.974305555559</c:v>
                </c:pt>
                <c:pt idx="4184">
                  <c:v>42475.984722222223</c:v>
                </c:pt>
                <c:pt idx="4185">
                  <c:v>42475.995138888888</c:v>
                </c:pt>
                <c:pt idx="4186">
                  <c:v>42476.005555555559</c:v>
                </c:pt>
                <c:pt idx="4187">
                  <c:v>42476.015972222223</c:v>
                </c:pt>
                <c:pt idx="4188">
                  <c:v>42476.026388888888</c:v>
                </c:pt>
                <c:pt idx="4189">
                  <c:v>42476.036805555559</c:v>
                </c:pt>
                <c:pt idx="4190">
                  <c:v>42476.047222222223</c:v>
                </c:pt>
                <c:pt idx="4191">
                  <c:v>42476.057638888888</c:v>
                </c:pt>
                <c:pt idx="4192">
                  <c:v>42476.068055555559</c:v>
                </c:pt>
                <c:pt idx="4193">
                  <c:v>42476.078472222223</c:v>
                </c:pt>
                <c:pt idx="4194">
                  <c:v>42476.088888888888</c:v>
                </c:pt>
                <c:pt idx="4195">
                  <c:v>42476.099305555559</c:v>
                </c:pt>
                <c:pt idx="4196">
                  <c:v>42476.109722222223</c:v>
                </c:pt>
                <c:pt idx="4197">
                  <c:v>42476.120138888888</c:v>
                </c:pt>
                <c:pt idx="4198">
                  <c:v>42476.130555555559</c:v>
                </c:pt>
                <c:pt idx="4199">
                  <c:v>42476.140972222223</c:v>
                </c:pt>
                <c:pt idx="4200">
                  <c:v>42476.151388888888</c:v>
                </c:pt>
                <c:pt idx="4201">
                  <c:v>42476.161805555559</c:v>
                </c:pt>
                <c:pt idx="4202">
                  <c:v>42476.172222222223</c:v>
                </c:pt>
                <c:pt idx="4203">
                  <c:v>42476.182638888888</c:v>
                </c:pt>
                <c:pt idx="4204">
                  <c:v>42476.193055555559</c:v>
                </c:pt>
                <c:pt idx="4205">
                  <c:v>42476.203472222223</c:v>
                </c:pt>
                <c:pt idx="4206">
                  <c:v>42476.213888888888</c:v>
                </c:pt>
                <c:pt idx="4207">
                  <c:v>42476.224305555559</c:v>
                </c:pt>
                <c:pt idx="4208">
                  <c:v>42476.234722222223</c:v>
                </c:pt>
                <c:pt idx="4209">
                  <c:v>42476.245138888888</c:v>
                </c:pt>
                <c:pt idx="4210">
                  <c:v>42476.255555555559</c:v>
                </c:pt>
                <c:pt idx="4211">
                  <c:v>42476.265972222223</c:v>
                </c:pt>
                <c:pt idx="4212">
                  <c:v>42476.276388888888</c:v>
                </c:pt>
                <c:pt idx="4213">
                  <c:v>42476.286805555559</c:v>
                </c:pt>
                <c:pt idx="4214">
                  <c:v>42476.297222222223</c:v>
                </c:pt>
                <c:pt idx="4215">
                  <c:v>42476.307638888888</c:v>
                </c:pt>
                <c:pt idx="4216">
                  <c:v>42476.318055555559</c:v>
                </c:pt>
                <c:pt idx="4217">
                  <c:v>42476.328472222223</c:v>
                </c:pt>
                <c:pt idx="4218">
                  <c:v>42476.338888888888</c:v>
                </c:pt>
                <c:pt idx="4219">
                  <c:v>42476.349305555559</c:v>
                </c:pt>
                <c:pt idx="4220">
                  <c:v>42476.359722222223</c:v>
                </c:pt>
                <c:pt idx="4221">
                  <c:v>42476.370138888888</c:v>
                </c:pt>
                <c:pt idx="4222">
                  <c:v>42476.380555555559</c:v>
                </c:pt>
                <c:pt idx="4223">
                  <c:v>42476.390972222223</c:v>
                </c:pt>
                <c:pt idx="4224">
                  <c:v>42476.401388888888</c:v>
                </c:pt>
                <c:pt idx="4225">
                  <c:v>42476.411805555559</c:v>
                </c:pt>
                <c:pt idx="4226">
                  <c:v>42476.422222222223</c:v>
                </c:pt>
                <c:pt idx="4227">
                  <c:v>42476.432638888888</c:v>
                </c:pt>
                <c:pt idx="4228">
                  <c:v>42476.443055555559</c:v>
                </c:pt>
                <c:pt idx="4229">
                  <c:v>42476.453472222223</c:v>
                </c:pt>
                <c:pt idx="4230">
                  <c:v>42476.463888888888</c:v>
                </c:pt>
                <c:pt idx="4231">
                  <c:v>42476.474305555559</c:v>
                </c:pt>
                <c:pt idx="4232">
                  <c:v>42476.484722222223</c:v>
                </c:pt>
                <c:pt idx="4233">
                  <c:v>42476.495138888888</c:v>
                </c:pt>
                <c:pt idx="4234">
                  <c:v>42476.505555555559</c:v>
                </c:pt>
                <c:pt idx="4235">
                  <c:v>42476.515972222223</c:v>
                </c:pt>
                <c:pt idx="4236">
                  <c:v>42476.526388888888</c:v>
                </c:pt>
                <c:pt idx="4237">
                  <c:v>42476.536805555559</c:v>
                </c:pt>
                <c:pt idx="4238">
                  <c:v>42476.547222222223</c:v>
                </c:pt>
                <c:pt idx="4239">
                  <c:v>42476.557638888888</c:v>
                </c:pt>
                <c:pt idx="4240">
                  <c:v>42476.568055555559</c:v>
                </c:pt>
                <c:pt idx="4241">
                  <c:v>42476.578472222223</c:v>
                </c:pt>
                <c:pt idx="4242">
                  <c:v>42476.588888888888</c:v>
                </c:pt>
                <c:pt idx="4243">
                  <c:v>42476.599305555559</c:v>
                </c:pt>
                <c:pt idx="4244">
                  <c:v>42476.609722222223</c:v>
                </c:pt>
                <c:pt idx="4245">
                  <c:v>42476.620138888888</c:v>
                </c:pt>
                <c:pt idx="4246">
                  <c:v>42476.630555555559</c:v>
                </c:pt>
                <c:pt idx="4247">
                  <c:v>42476.640972222223</c:v>
                </c:pt>
                <c:pt idx="4248">
                  <c:v>42476.651388888888</c:v>
                </c:pt>
                <c:pt idx="4249">
                  <c:v>42476.661805555559</c:v>
                </c:pt>
                <c:pt idx="4250">
                  <c:v>42476.672222222223</c:v>
                </c:pt>
                <c:pt idx="4251">
                  <c:v>42476.682638888888</c:v>
                </c:pt>
                <c:pt idx="4252">
                  <c:v>42476.693055555559</c:v>
                </c:pt>
                <c:pt idx="4253">
                  <c:v>42476.703472222223</c:v>
                </c:pt>
                <c:pt idx="4254">
                  <c:v>42476.713888888888</c:v>
                </c:pt>
                <c:pt idx="4255">
                  <c:v>42476.724305555559</c:v>
                </c:pt>
                <c:pt idx="4256">
                  <c:v>42476.734722222223</c:v>
                </c:pt>
                <c:pt idx="4257">
                  <c:v>42476.745138888888</c:v>
                </c:pt>
                <c:pt idx="4258">
                  <c:v>42476.755555555559</c:v>
                </c:pt>
                <c:pt idx="4259">
                  <c:v>42476.765972222223</c:v>
                </c:pt>
                <c:pt idx="4260">
                  <c:v>42476.776388888888</c:v>
                </c:pt>
                <c:pt idx="4261">
                  <c:v>42476.786805555559</c:v>
                </c:pt>
                <c:pt idx="4262">
                  <c:v>42476.797222222223</c:v>
                </c:pt>
                <c:pt idx="4263">
                  <c:v>42476.807638888888</c:v>
                </c:pt>
                <c:pt idx="4264">
                  <c:v>42476.818055555559</c:v>
                </c:pt>
                <c:pt idx="4265">
                  <c:v>42476.828472222223</c:v>
                </c:pt>
                <c:pt idx="4266">
                  <c:v>42476.838888888888</c:v>
                </c:pt>
                <c:pt idx="4267">
                  <c:v>42476.849305555559</c:v>
                </c:pt>
                <c:pt idx="4268">
                  <c:v>42476.859722222223</c:v>
                </c:pt>
                <c:pt idx="4269">
                  <c:v>42476.870138888888</c:v>
                </c:pt>
                <c:pt idx="4270">
                  <c:v>42476.880555555559</c:v>
                </c:pt>
                <c:pt idx="4271">
                  <c:v>42476.890972222223</c:v>
                </c:pt>
                <c:pt idx="4272">
                  <c:v>42476.901388888888</c:v>
                </c:pt>
                <c:pt idx="4273">
                  <c:v>42476.911805555559</c:v>
                </c:pt>
                <c:pt idx="4274">
                  <c:v>42476.922222222223</c:v>
                </c:pt>
                <c:pt idx="4275">
                  <c:v>42476.932638888888</c:v>
                </c:pt>
                <c:pt idx="4276">
                  <c:v>42476.943055555559</c:v>
                </c:pt>
                <c:pt idx="4277">
                  <c:v>42476.953472222223</c:v>
                </c:pt>
                <c:pt idx="4278">
                  <c:v>42476.963888888888</c:v>
                </c:pt>
                <c:pt idx="4279">
                  <c:v>42476.974305555559</c:v>
                </c:pt>
                <c:pt idx="4280">
                  <c:v>42476.984722222223</c:v>
                </c:pt>
                <c:pt idx="4281">
                  <c:v>42476.995138888888</c:v>
                </c:pt>
                <c:pt idx="4282">
                  <c:v>42477.005555555559</c:v>
                </c:pt>
                <c:pt idx="4283">
                  <c:v>42477.015972222223</c:v>
                </c:pt>
                <c:pt idx="4284">
                  <c:v>42477.026388888888</c:v>
                </c:pt>
                <c:pt idx="4285">
                  <c:v>42477.036805555559</c:v>
                </c:pt>
                <c:pt idx="4286">
                  <c:v>42477.047222222223</c:v>
                </c:pt>
                <c:pt idx="4287">
                  <c:v>42477.057638888888</c:v>
                </c:pt>
                <c:pt idx="4288">
                  <c:v>42477.068055555559</c:v>
                </c:pt>
                <c:pt idx="4289">
                  <c:v>42477.078472222223</c:v>
                </c:pt>
                <c:pt idx="4290">
                  <c:v>42477.088888888888</c:v>
                </c:pt>
                <c:pt idx="4291">
                  <c:v>42477.099305555559</c:v>
                </c:pt>
                <c:pt idx="4292">
                  <c:v>42477.109722222223</c:v>
                </c:pt>
                <c:pt idx="4293">
                  <c:v>42477.120138888888</c:v>
                </c:pt>
                <c:pt idx="4294">
                  <c:v>42477.130555555559</c:v>
                </c:pt>
                <c:pt idx="4295">
                  <c:v>42477.140972222223</c:v>
                </c:pt>
                <c:pt idx="4296">
                  <c:v>42477.151388888888</c:v>
                </c:pt>
                <c:pt idx="4297">
                  <c:v>42477.161805555559</c:v>
                </c:pt>
                <c:pt idx="4298">
                  <c:v>42477.172222222223</c:v>
                </c:pt>
                <c:pt idx="4299">
                  <c:v>42477.182638888888</c:v>
                </c:pt>
                <c:pt idx="4300">
                  <c:v>42477.193055555559</c:v>
                </c:pt>
                <c:pt idx="4301">
                  <c:v>42477.203472222223</c:v>
                </c:pt>
                <c:pt idx="4302">
                  <c:v>42477.213888888888</c:v>
                </c:pt>
                <c:pt idx="4303">
                  <c:v>42477.224305555559</c:v>
                </c:pt>
                <c:pt idx="4304">
                  <c:v>42477.234722222223</c:v>
                </c:pt>
                <c:pt idx="4305">
                  <c:v>42477.245138888888</c:v>
                </c:pt>
                <c:pt idx="4306">
                  <c:v>42477.255555555559</c:v>
                </c:pt>
                <c:pt idx="4307">
                  <c:v>42477.265972222223</c:v>
                </c:pt>
                <c:pt idx="4308">
                  <c:v>42477.276388888888</c:v>
                </c:pt>
                <c:pt idx="4309">
                  <c:v>42477.286805555559</c:v>
                </c:pt>
                <c:pt idx="4310">
                  <c:v>42477.297222222223</c:v>
                </c:pt>
                <c:pt idx="4311">
                  <c:v>42477.307638888888</c:v>
                </c:pt>
                <c:pt idx="4312">
                  <c:v>42477.318055555559</c:v>
                </c:pt>
                <c:pt idx="4313">
                  <c:v>42477.328472222223</c:v>
                </c:pt>
                <c:pt idx="4314">
                  <c:v>42477.338888888888</c:v>
                </c:pt>
                <c:pt idx="4315">
                  <c:v>42477.349305555559</c:v>
                </c:pt>
                <c:pt idx="4316">
                  <c:v>42477.359722222223</c:v>
                </c:pt>
                <c:pt idx="4317">
                  <c:v>42477.370138888888</c:v>
                </c:pt>
                <c:pt idx="4318">
                  <c:v>42477.380555555559</c:v>
                </c:pt>
                <c:pt idx="4319">
                  <c:v>42477.390972222223</c:v>
                </c:pt>
                <c:pt idx="4320">
                  <c:v>42477.401388888888</c:v>
                </c:pt>
                <c:pt idx="4321">
                  <c:v>42477.411805555559</c:v>
                </c:pt>
                <c:pt idx="4322">
                  <c:v>42477.422222222223</c:v>
                </c:pt>
                <c:pt idx="4323">
                  <c:v>42477.432638888888</c:v>
                </c:pt>
                <c:pt idx="4324">
                  <c:v>42477.443055555559</c:v>
                </c:pt>
                <c:pt idx="4325">
                  <c:v>42477.453472222223</c:v>
                </c:pt>
                <c:pt idx="4326">
                  <c:v>42477.463888888888</c:v>
                </c:pt>
                <c:pt idx="4327">
                  <c:v>42477.474305555559</c:v>
                </c:pt>
                <c:pt idx="4328">
                  <c:v>42477.484722222223</c:v>
                </c:pt>
                <c:pt idx="4329">
                  <c:v>42477.495138888888</c:v>
                </c:pt>
                <c:pt idx="4330">
                  <c:v>42477.505555555559</c:v>
                </c:pt>
                <c:pt idx="4331">
                  <c:v>42477.515972222223</c:v>
                </c:pt>
                <c:pt idx="4332">
                  <c:v>42477.526388888888</c:v>
                </c:pt>
                <c:pt idx="4333">
                  <c:v>42477.536805555559</c:v>
                </c:pt>
                <c:pt idx="4334">
                  <c:v>42477.547222222223</c:v>
                </c:pt>
                <c:pt idx="4335">
                  <c:v>42477.557638888888</c:v>
                </c:pt>
                <c:pt idx="4336">
                  <c:v>42477.568055555559</c:v>
                </c:pt>
                <c:pt idx="4337">
                  <c:v>42477.578472222223</c:v>
                </c:pt>
                <c:pt idx="4338">
                  <c:v>42477.588888888888</c:v>
                </c:pt>
                <c:pt idx="4339">
                  <c:v>42477.599305555559</c:v>
                </c:pt>
                <c:pt idx="4340">
                  <c:v>42477.609722222223</c:v>
                </c:pt>
                <c:pt idx="4341">
                  <c:v>42477.620138888888</c:v>
                </c:pt>
                <c:pt idx="4342">
                  <c:v>42477.630555555559</c:v>
                </c:pt>
                <c:pt idx="4343">
                  <c:v>42477.640972222223</c:v>
                </c:pt>
                <c:pt idx="4344">
                  <c:v>42477.651388888888</c:v>
                </c:pt>
                <c:pt idx="4345">
                  <c:v>42477.661805555559</c:v>
                </c:pt>
                <c:pt idx="4346">
                  <c:v>42477.672222222223</c:v>
                </c:pt>
                <c:pt idx="4347">
                  <c:v>42477.682638888888</c:v>
                </c:pt>
                <c:pt idx="4348">
                  <c:v>42477.693055555559</c:v>
                </c:pt>
                <c:pt idx="4349">
                  <c:v>42477.703472222223</c:v>
                </c:pt>
                <c:pt idx="4350">
                  <c:v>42477.713888888888</c:v>
                </c:pt>
                <c:pt idx="4351">
                  <c:v>42477.724305555559</c:v>
                </c:pt>
                <c:pt idx="4352">
                  <c:v>42477.734722222223</c:v>
                </c:pt>
                <c:pt idx="4353">
                  <c:v>42477.745138888888</c:v>
                </c:pt>
                <c:pt idx="4354">
                  <c:v>42477.755555555559</c:v>
                </c:pt>
                <c:pt idx="4355">
                  <c:v>42477.765972222223</c:v>
                </c:pt>
                <c:pt idx="4356">
                  <c:v>42477.776388888888</c:v>
                </c:pt>
                <c:pt idx="4357">
                  <c:v>42477.786805555559</c:v>
                </c:pt>
                <c:pt idx="4358">
                  <c:v>42477.797222222223</c:v>
                </c:pt>
                <c:pt idx="4359">
                  <c:v>42477.807638888888</c:v>
                </c:pt>
                <c:pt idx="4360">
                  <c:v>42477.818055555559</c:v>
                </c:pt>
                <c:pt idx="4361">
                  <c:v>42477.828472222223</c:v>
                </c:pt>
                <c:pt idx="4362">
                  <c:v>42477.838888888888</c:v>
                </c:pt>
                <c:pt idx="4363">
                  <c:v>42477.849305555559</c:v>
                </c:pt>
                <c:pt idx="4364">
                  <c:v>42477.859722222223</c:v>
                </c:pt>
                <c:pt idx="4365">
                  <c:v>42477.870138888888</c:v>
                </c:pt>
                <c:pt idx="4366">
                  <c:v>42477.880555555559</c:v>
                </c:pt>
                <c:pt idx="4367">
                  <c:v>42477.890972222223</c:v>
                </c:pt>
                <c:pt idx="4368">
                  <c:v>42477.901388888888</c:v>
                </c:pt>
                <c:pt idx="4369">
                  <c:v>42477.911805555559</c:v>
                </c:pt>
                <c:pt idx="4370">
                  <c:v>42477.922222222223</c:v>
                </c:pt>
                <c:pt idx="4371">
                  <c:v>42477.932638888888</c:v>
                </c:pt>
                <c:pt idx="4372">
                  <c:v>42477.943055555559</c:v>
                </c:pt>
                <c:pt idx="4373">
                  <c:v>42477.953472222223</c:v>
                </c:pt>
                <c:pt idx="4374">
                  <c:v>42477.963888888888</c:v>
                </c:pt>
                <c:pt idx="4375">
                  <c:v>42477.974305555559</c:v>
                </c:pt>
                <c:pt idx="4376">
                  <c:v>42477.984722222223</c:v>
                </c:pt>
                <c:pt idx="4377">
                  <c:v>42477.995138888888</c:v>
                </c:pt>
                <c:pt idx="4378">
                  <c:v>42478.005555555559</c:v>
                </c:pt>
                <c:pt idx="4379">
                  <c:v>42478.015972222223</c:v>
                </c:pt>
                <c:pt idx="4380">
                  <c:v>42478.026388888888</c:v>
                </c:pt>
                <c:pt idx="4381">
                  <c:v>42478.036805555559</c:v>
                </c:pt>
                <c:pt idx="4382">
                  <c:v>42478.047222222223</c:v>
                </c:pt>
                <c:pt idx="4383">
                  <c:v>42478.057638888888</c:v>
                </c:pt>
                <c:pt idx="4384">
                  <c:v>42478.068055555559</c:v>
                </c:pt>
                <c:pt idx="4385">
                  <c:v>42478.078472222223</c:v>
                </c:pt>
                <c:pt idx="4386">
                  <c:v>42478.088888888888</c:v>
                </c:pt>
                <c:pt idx="4387">
                  <c:v>42478.099305555559</c:v>
                </c:pt>
                <c:pt idx="4388">
                  <c:v>42478.109722222223</c:v>
                </c:pt>
                <c:pt idx="4389">
                  <c:v>42478.120138888888</c:v>
                </c:pt>
                <c:pt idx="4390">
                  <c:v>42478.130555555559</c:v>
                </c:pt>
                <c:pt idx="4391">
                  <c:v>42478.140972222223</c:v>
                </c:pt>
                <c:pt idx="4392">
                  <c:v>42478.151388888888</c:v>
                </c:pt>
                <c:pt idx="4393">
                  <c:v>42478.161805555559</c:v>
                </c:pt>
                <c:pt idx="4394">
                  <c:v>42478.172222222223</c:v>
                </c:pt>
                <c:pt idx="4395">
                  <c:v>42478.182638888888</c:v>
                </c:pt>
                <c:pt idx="4396">
                  <c:v>42478.193055555559</c:v>
                </c:pt>
                <c:pt idx="4397">
                  <c:v>42478.203472222223</c:v>
                </c:pt>
                <c:pt idx="4398">
                  <c:v>42478.213888888888</c:v>
                </c:pt>
                <c:pt idx="4399">
                  <c:v>42478.224305555559</c:v>
                </c:pt>
                <c:pt idx="4400">
                  <c:v>42478.234722222223</c:v>
                </c:pt>
                <c:pt idx="4401">
                  <c:v>42478.245138888888</c:v>
                </c:pt>
                <c:pt idx="4402">
                  <c:v>42478.255555555559</c:v>
                </c:pt>
                <c:pt idx="4403">
                  <c:v>42478.265972222223</c:v>
                </c:pt>
                <c:pt idx="4404">
                  <c:v>42478.276388888888</c:v>
                </c:pt>
                <c:pt idx="4405">
                  <c:v>42478.286805555559</c:v>
                </c:pt>
                <c:pt idx="4406">
                  <c:v>42478.297222222223</c:v>
                </c:pt>
                <c:pt idx="4407">
                  <c:v>42478.307638888888</c:v>
                </c:pt>
                <c:pt idx="4408">
                  <c:v>42478.318055555559</c:v>
                </c:pt>
                <c:pt idx="4409">
                  <c:v>42478.328472222223</c:v>
                </c:pt>
                <c:pt idx="4410">
                  <c:v>42478.338888888888</c:v>
                </c:pt>
                <c:pt idx="4411">
                  <c:v>42478.349305555559</c:v>
                </c:pt>
                <c:pt idx="4412">
                  <c:v>42478.359722222223</c:v>
                </c:pt>
                <c:pt idx="4413">
                  <c:v>42478.370138888888</c:v>
                </c:pt>
                <c:pt idx="4414">
                  <c:v>42478.380555555559</c:v>
                </c:pt>
                <c:pt idx="4415">
                  <c:v>42478.390972222223</c:v>
                </c:pt>
                <c:pt idx="4416">
                  <c:v>42478.401388888888</c:v>
                </c:pt>
                <c:pt idx="4417">
                  <c:v>42478.411805555559</c:v>
                </c:pt>
                <c:pt idx="4418">
                  <c:v>42478.422222222223</c:v>
                </c:pt>
                <c:pt idx="4419">
                  <c:v>42478.432638888888</c:v>
                </c:pt>
                <c:pt idx="4420">
                  <c:v>42478.443055555559</c:v>
                </c:pt>
                <c:pt idx="4421">
                  <c:v>42478.453472222223</c:v>
                </c:pt>
                <c:pt idx="4422">
                  <c:v>42478.463888888888</c:v>
                </c:pt>
                <c:pt idx="4423">
                  <c:v>42478.474305555559</c:v>
                </c:pt>
                <c:pt idx="4424">
                  <c:v>42478.484722222223</c:v>
                </c:pt>
                <c:pt idx="4425">
                  <c:v>42478.495138888888</c:v>
                </c:pt>
                <c:pt idx="4426">
                  <c:v>42478.505555555559</c:v>
                </c:pt>
                <c:pt idx="4427">
                  <c:v>42478.515972222223</c:v>
                </c:pt>
                <c:pt idx="4428">
                  <c:v>42478.526388888888</c:v>
                </c:pt>
                <c:pt idx="4429">
                  <c:v>42478.536805555559</c:v>
                </c:pt>
                <c:pt idx="4430">
                  <c:v>42478.547222222223</c:v>
                </c:pt>
                <c:pt idx="4431">
                  <c:v>42478.557638888888</c:v>
                </c:pt>
                <c:pt idx="4432">
                  <c:v>42478.568055555559</c:v>
                </c:pt>
                <c:pt idx="4433">
                  <c:v>42478.578472222223</c:v>
                </c:pt>
                <c:pt idx="4434">
                  <c:v>42478.588888888888</c:v>
                </c:pt>
                <c:pt idx="4435">
                  <c:v>42478.599305555559</c:v>
                </c:pt>
                <c:pt idx="4436">
                  <c:v>42478.609722222223</c:v>
                </c:pt>
                <c:pt idx="4437">
                  <c:v>42478.620138888888</c:v>
                </c:pt>
                <c:pt idx="4438">
                  <c:v>42478.630555555559</c:v>
                </c:pt>
                <c:pt idx="4439">
                  <c:v>42478.640972222223</c:v>
                </c:pt>
                <c:pt idx="4440">
                  <c:v>42478.651388888888</c:v>
                </c:pt>
                <c:pt idx="4441">
                  <c:v>42478.661805555559</c:v>
                </c:pt>
                <c:pt idx="4442">
                  <c:v>42478.672222222223</c:v>
                </c:pt>
                <c:pt idx="4443">
                  <c:v>42478.682638888888</c:v>
                </c:pt>
                <c:pt idx="4444">
                  <c:v>42478.693055555559</c:v>
                </c:pt>
                <c:pt idx="4445">
                  <c:v>42478.703472222223</c:v>
                </c:pt>
                <c:pt idx="4446">
                  <c:v>42478.713888888888</c:v>
                </c:pt>
                <c:pt idx="4447">
                  <c:v>42478.724305555559</c:v>
                </c:pt>
                <c:pt idx="4448">
                  <c:v>42478.734722222223</c:v>
                </c:pt>
                <c:pt idx="4449">
                  <c:v>42478.745138888888</c:v>
                </c:pt>
                <c:pt idx="4450">
                  <c:v>42478.755555555559</c:v>
                </c:pt>
                <c:pt idx="4451">
                  <c:v>42478.765972222223</c:v>
                </c:pt>
                <c:pt idx="4452">
                  <c:v>42478.776388888888</c:v>
                </c:pt>
                <c:pt idx="4453">
                  <c:v>42478.786805555559</c:v>
                </c:pt>
                <c:pt idx="4454">
                  <c:v>42478.797222222223</c:v>
                </c:pt>
                <c:pt idx="4455">
                  <c:v>42478.807638888888</c:v>
                </c:pt>
                <c:pt idx="4456">
                  <c:v>42478.818055555559</c:v>
                </c:pt>
                <c:pt idx="4457">
                  <c:v>42478.828472222223</c:v>
                </c:pt>
                <c:pt idx="4458">
                  <c:v>42478.838888888888</c:v>
                </c:pt>
                <c:pt idx="4459">
                  <c:v>42478.849305555559</c:v>
                </c:pt>
                <c:pt idx="4460">
                  <c:v>42478.859722222223</c:v>
                </c:pt>
                <c:pt idx="4461">
                  <c:v>42478.870138888888</c:v>
                </c:pt>
                <c:pt idx="4462">
                  <c:v>42478.880555555559</c:v>
                </c:pt>
                <c:pt idx="4463">
                  <c:v>42478.890972222223</c:v>
                </c:pt>
                <c:pt idx="4464">
                  <c:v>42478.901388888888</c:v>
                </c:pt>
                <c:pt idx="4465">
                  <c:v>42478.911805555559</c:v>
                </c:pt>
                <c:pt idx="4466">
                  <c:v>42478.922222222223</c:v>
                </c:pt>
                <c:pt idx="4467">
                  <c:v>42478.932638888888</c:v>
                </c:pt>
                <c:pt idx="4468">
                  <c:v>42478.943055555559</c:v>
                </c:pt>
                <c:pt idx="4469">
                  <c:v>42478.953472222223</c:v>
                </c:pt>
                <c:pt idx="4470">
                  <c:v>42478.963888888888</c:v>
                </c:pt>
                <c:pt idx="4471">
                  <c:v>42478.974305555559</c:v>
                </c:pt>
                <c:pt idx="4472">
                  <c:v>42478.984722222223</c:v>
                </c:pt>
                <c:pt idx="4473">
                  <c:v>42478.995138888888</c:v>
                </c:pt>
                <c:pt idx="4474">
                  <c:v>42479.005555555559</c:v>
                </c:pt>
                <c:pt idx="4475">
                  <c:v>42479.015972222223</c:v>
                </c:pt>
                <c:pt idx="4476">
                  <c:v>42479.026388888888</c:v>
                </c:pt>
                <c:pt idx="4477">
                  <c:v>42479.036805555559</c:v>
                </c:pt>
                <c:pt idx="4478">
                  <c:v>42479.047222222223</c:v>
                </c:pt>
                <c:pt idx="4479">
                  <c:v>42479.057638888888</c:v>
                </c:pt>
                <c:pt idx="4480">
                  <c:v>42479.068055555559</c:v>
                </c:pt>
                <c:pt idx="4481">
                  <c:v>42479.078472222223</c:v>
                </c:pt>
                <c:pt idx="4482">
                  <c:v>42479.088888888888</c:v>
                </c:pt>
                <c:pt idx="4483">
                  <c:v>42479.099305555559</c:v>
                </c:pt>
                <c:pt idx="4484">
                  <c:v>42479.109722222223</c:v>
                </c:pt>
                <c:pt idx="4485">
                  <c:v>42479.120138888888</c:v>
                </c:pt>
                <c:pt idx="4486">
                  <c:v>42479.130555555559</c:v>
                </c:pt>
                <c:pt idx="4487">
                  <c:v>42479.140972222223</c:v>
                </c:pt>
                <c:pt idx="4488">
                  <c:v>42479.151388888888</c:v>
                </c:pt>
                <c:pt idx="4489">
                  <c:v>42479.161805555559</c:v>
                </c:pt>
                <c:pt idx="4490">
                  <c:v>42479.172222222223</c:v>
                </c:pt>
                <c:pt idx="4491">
                  <c:v>42479.182638888888</c:v>
                </c:pt>
                <c:pt idx="4492">
                  <c:v>42479.193055555559</c:v>
                </c:pt>
                <c:pt idx="4493">
                  <c:v>42479.203472222223</c:v>
                </c:pt>
                <c:pt idx="4494">
                  <c:v>42479.213888888888</c:v>
                </c:pt>
                <c:pt idx="4495">
                  <c:v>42479.224305555559</c:v>
                </c:pt>
                <c:pt idx="4496">
                  <c:v>42479.234722222223</c:v>
                </c:pt>
                <c:pt idx="4497">
                  <c:v>42479.245138888888</c:v>
                </c:pt>
                <c:pt idx="4498">
                  <c:v>42479.255555555559</c:v>
                </c:pt>
                <c:pt idx="4499">
                  <c:v>42479.265972222223</c:v>
                </c:pt>
                <c:pt idx="4500">
                  <c:v>42479.276388888888</c:v>
                </c:pt>
                <c:pt idx="4501">
                  <c:v>42479.286805555559</c:v>
                </c:pt>
                <c:pt idx="4502">
                  <c:v>42479.297222222223</c:v>
                </c:pt>
                <c:pt idx="4503">
                  <c:v>42479.307638888888</c:v>
                </c:pt>
                <c:pt idx="4504">
                  <c:v>42479.318055555559</c:v>
                </c:pt>
                <c:pt idx="4505">
                  <c:v>42479.328472222223</c:v>
                </c:pt>
                <c:pt idx="4506">
                  <c:v>42479.338888888888</c:v>
                </c:pt>
                <c:pt idx="4507">
                  <c:v>42479.349305555559</c:v>
                </c:pt>
                <c:pt idx="4508">
                  <c:v>42479.359722222223</c:v>
                </c:pt>
                <c:pt idx="4509">
                  <c:v>42479.370138888888</c:v>
                </c:pt>
                <c:pt idx="4510">
                  <c:v>42479.380555555559</c:v>
                </c:pt>
                <c:pt idx="4511">
                  <c:v>42479.390972222223</c:v>
                </c:pt>
                <c:pt idx="4512">
                  <c:v>42479.401388888888</c:v>
                </c:pt>
                <c:pt idx="4513">
                  <c:v>42479.411805555559</c:v>
                </c:pt>
                <c:pt idx="4514">
                  <c:v>42479.422222222223</c:v>
                </c:pt>
                <c:pt idx="4515">
                  <c:v>42479.432638888888</c:v>
                </c:pt>
                <c:pt idx="4516">
                  <c:v>42479.443055555559</c:v>
                </c:pt>
                <c:pt idx="4517">
                  <c:v>42479.453472222223</c:v>
                </c:pt>
                <c:pt idx="4518">
                  <c:v>42479.463888888888</c:v>
                </c:pt>
                <c:pt idx="4519">
                  <c:v>42479.474305555559</c:v>
                </c:pt>
                <c:pt idx="4520">
                  <c:v>42479.484722222223</c:v>
                </c:pt>
                <c:pt idx="4521">
                  <c:v>42479.495138888888</c:v>
                </c:pt>
                <c:pt idx="4522">
                  <c:v>42479.505555555559</c:v>
                </c:pt>
                <c:pt idx="4523">
                  <c:v>42479.515972222223</c:v>
                </c:pt>
                <c:pt idx="4524">
                  <c:v>42479.526388888888</c:v>
                </c:pt>
                <c:pt idx="4525">
                  <c:v>42479.536805555559</c:v>
                </c:pt>
                <c:pt idx="4526">
                  <c:v>42479.547222222223</c:v>
                </c:pt>
                <c:pt idx="4527">
                  <c:v>42479.557638888888</c:v>
                </c:pt>
                <c:pt idx="4528">
                  <c:v>42479.568055555559</c:v>
                </c:pt>
                <c:pt idx="4529">
                  <c:v>42479.578472222223</c:v>
                </c:pt>
                <c:pt idx="4530">
                  <c:v>42479.588888888888</c:v>
                </c:pt>
                <c:pt idx="4531">
                  <c:v>42479.599305555559</c:v>
                </c:pt>
                <c:pt idx="4532">
                  <c:v>42479.609722222223</c:v>
                </c:pt>
                <c:pt idx="4533">
                  <c:v>42479.620138888888</c:v>
                </c:pt>
                <c:pt idx="4534">
                  <c:v>42479.630555555559</c:v>
                </c:pt>
                <c:pt idx="4535">
                  <c:v>42479.640972222223</c:v>
                </c:pt>
                <c:pt idx="4536">
                  <c:v>42479.651388888888</c:v>
                </c:pt>
                <c:pt idx="4537">
                  <c:v>42479.661805555559</c:v>
                </c:pt>
                <c:pt idx="4538">
                  <c:v>42479.672222222223</c:v>
                </c:pt>
                <c:pt idx="4539">
                  <c:v>42479.682638888888</c:v>
                </c:pt>
                <c:pt idx="4540">
                  <c:v>42479.693055555559</c:v>
                </c:pt>
                <c:pt idx="4541">
                  <c:v>42479.703472222223</c:v>
                </c:pt>
                <c:pt idx="4542">
                  <c:v>42479.713888888888</c:v>
                </c:pt>
                <c:pt idx="4543">
                  <c:v>42479.724305555559</c:v>
                </c:pt>
                <c:pt idx="4544">
                  <c:v>42479.734722222223</c:v>
                </c:pt>
                <c:pt idx="4545">
                  <c:v>42479.745138888888</c:v>
                </c:pt>
                <c:pt idx="4546">
                  <c:v>42479.755555555559</c:v>
                </c:pt>
                <c:pt idx="4547">
                  <c:v>42479.765972222223</c:v>
                </c:pt>
                <c:pt idx="4548">
                  <c:v>42479.776388888888</c:v>
                </c:pt>
                <c:pt idx="4549">
                  <c:v>42479.786805555559</c:v>
                </c:pt>
                <c:pt idx="4550">
                  <c:v>42479.797222222223</c:v>
                </c:pt>
                <c:pt idx="4551">
                  <c:v>42479.807638888888</c:v>
                </c:pt>
                <c:pt idx="4552">
                  <c:v>42479.818055555559</c:v>
                </c:pt>
                <c:pt idx="4553">
                  <c:v>42479.828472222223</c:v>
                </c:pt>
                <c:pt idx="4554">
                  <c:v>42479.838888888888</c:v>
                </c:pt>
                <c:pt idx="4555">
                  <c:v>42479.849305555559</c:v>
                </c:pt>
                <c:pt idx="4556">
                  <c:v>42479.859722222223</c:v>
                </c:pt>
                <c:pt idx="4557">
                  <c:v>42479.870138888888</c:v>
                </c:pt>
                <c:pt idx="4558">
                  <c:v>42479.880555555559</c:v>
                </c:pt>
                <c:pt idx="4559">
                  <c:v>42479.890972222223</c:v>
                </c:pt>
                <c:pt idx="4560">
                  <c:v>42479.901388888888</c:v>
                </c:pt>
                <c:pt idx="4561">
                  <c:v>42479.911805555559</c:v>
                </c:pt>
                <c:pt idx="4562">
                  <c:v>42479.922222222223</c:v>
                </c:pt>
                <c:pt idx="4563">
                  <c:v>42479.932638888888</c:v>
                </c:pt>
                <c:pt idx="4564">
                  <c:v>42479.943055555559</c:v>
                </c:pt>
                <c:pt idx="4565">
                  <c:v>42479.953472222223</c:v>
                </c:pt>
                <c:pt idx="4566">
                  <c:v>42479.963888888888</c:v>
                </c:pt>
                <c:pt idx="4567">
                  <c:v>42479.974305555559</c:v>
                </c:pt>
                <c:pt idx="4568">
                  <c:v>42479.984722222223</c:v>
                </c:pt>
                <c:pt idx="4569">
                  <c:v>42479.995138888888</c:v>
                </c:pt>
                <c:pt idx="4570">
                  <c:v>42480.005555555559</c:v>
                </c:pt>
                <c:pt idx="4571">
                  <c:v>42480.015972222223</c:v>
                </c:pt>
                <c:pt idx="4572">
                  <c:v>42480.026388888888</c:v>
                </c:pt>
                <c:pt idx="4573">
                  <c:v>42480.036805555559</c:v>
                </c:pt>
                <c:pt idx="4574">
                  <c:v>42480.047222222223</c:v>
                </c:pt>
                <c:pt idx="4575">
                  <c:v>42480.057638888888</c:v>
                </c:pt>
                <c:pt idx="4576">
                  <c:v>42480.068055555559</c:v>
                </c:pt>
                <c:pt idx="4577">
                  <c:v>42480.078472222223</c:v>
                </c:pt>
                <c:pt idx="4578">
                  <c:v>42480.088888888888</c:v>
                </c:pt>
                <c:pt idx="4579">
                  <c:v>42480.099305555559</c:v>
                </c:pt>
                <c:pt idx="4580">
                  <c:v>42480.109722222223</c:v>
                </c:pt>
                <c:pt idx="4581">
                  <c:v>42480.120138888888</c:v>
                </c:pt>
                <c:pt idx="4582">
                  <c:v>42480.130555555559</c:v>
                </c:pt>
                <c:pt idx="4583">
                  <c:v>42480.140972222223</c:v>
                </c:pt>
                <c:pt idx="4584">
                  <c:v>42480.151388888888</c:v>
                </c:pt>
                <c:pt idx="4585">
                  <c:v>42480.161805555559</c:v>
                </c:pt>
                <c:pt idx="4586">
                  <c:v>42480.172222222223</c:v>
                </c:pt>
                <c:pt idx="4587">
                  <c:v>42480.182638888888</c:v>
                </c:pt>
                <c:pt idx="4588">
                  <c:v>42480.193055555559</c:v>
                </c:pt>
                <c:pt idx="4589">
                  <c:v>42480.203472222223</c:v>
                </c:pt>
                <c:pt idx="4590">
                  <c:v>42480.213888888888</c:v>
                </c:pt>
                <c:pt idx="4591">
                  <c:v>42480.224305555559</c:v>
                </c:pt>
                <c:pt idx="4592">
                  <c:v>42480.234722222223</c:v>
                </c:pt>
                <c:pt idx="4593">
                  <c:v>42480.245138888888</c:v>
                </c:pt>
                <c:pt idx="4594">
                  <c:v>42480.255555555559</c:v>
                </c:pt>
                <c:pt idx="4595">
                  <c:v>42480.265972222223</c:v>
                </c:pt>
                <c:pt idx="4596">
                  <c:v>42480.276388888888</c:v>
                </c:pt>
                <c:pt idx="4597">
                  <c:v>42480.286805555559</c:v>
                </c:pt>
                <c:pt idx="4598">
                  <c:v>42480.297222222223</c:v>
                </c:pt>
                <c:pt idx="4599">
                  <c:v>42480.307638888888</c:v>
                </c:pt>
                <c:pt idx="4600">
                  <c:v>42480.318055555559</c:v>
                </c:pt>
                <c:pt idx="4601">
                  <c:v>42480.328472222223</c:v>
                </c:pt>
                <c:pt idx="4602">
                  <c:v>42480.338888888888</c:v>
                </c:pt>
                <c:pt idx="4603">
                  <c:v>42480.349305555559</c:v>
                </c:pt>
                <c:pt idx="4604">
                  <c:v>42480.359722222223</c:v>
                </c:pt>
                <c:pt idx="4605">
                  <c:v>42480.370138888888</c:v>
                </c:pt>
                <c:pt idx="4606">
                  <c:v>42480.380555555559</c:v>
                </c:pt>
                <c:pt idx="4607">
                  <c:v>42480.390972222223</c:v>
                </c:pt>
                <c:pt idx="4608">
                  <c:v>42480.401388888888</c:v>
                </c:pt>
                <c:pt idx="4609">
                  <c:v>42480.411805555559</c:v>
                </c:pt>
                <c:pt idx="4610">
                  <c:v>42480.422222222223</c:v>
                </c:pt>
                <c:pt idx="4611">
                  <c:v>42480.432638888888</c:v>
                </c:pt>
                <c:pt idx="4612">
                  <c:v>42480.443055555559</c:v>
                </c:pt>
                <c:pt idx="4613">
                  <c:v>42480.453472222223</c:v>
                </c:pt>
                <c:pt idx="4614">
                  <c:v>42480.463888888888</c:v>
                </c:pt>
                <c:pt idx="4615">
                  <c:v>42480.474305555559</c:v>
                </c:pt>
                <c:pt idx="4616">
                  <c:v>42480.484722222223</c:v>
                </c:pt>
                <c:pt idx="4617">
                  <c:v>42480.495138888888</c:v>
                </c:pt>
                <c:pt idx="4618">
                  <c:v>42480.505555555559</c:v>
                </c:pt>
                <c:pt idx="4619">
                  <c:v>42480.515972222223</c:v>
                </c:pt>
                <c:pt idx="4620">
                  <c:v>42480.526388888888</c:v>
                </c:pt>
                <c:pt idx="4621">
                  <c:v>42480.536805555559</c:v>
                </c:pt>
                <c:pt idx="4622">
                  <c:v>42480.547222222223</c:v>
                </c:pt>
                <c:pt idx="4623">
                  <c:v>42480.557638888888</c:v>
                </c:pt>
                <c:pt idx="4624">
                  <c:v>42480.568055555559</c:v>
                </c:pt>
                <c:pt idx="4625">
                  <c:v>42480.578472222223</c:v>
                </c:pt>
                <c:pt idx="4626">
                  <c:v>42480.588888888888</c:v>
                </c:pt>
                <c:pt idx="4627">
                  <c:v>42480.599305555559</c:v>
                </c:pt>
                <c:pt idx="4628">
                  <c:v>42480.609722222223</c:v>
                </c:pt>
                <c:pt idx="4629">
                  <c:v>42480.620138888888</c:v>
                </c:pt>
                <c:pt idx="4630">
                  <c:v>42480.630555555559</c:v>
                </c:pt>
                <c:pt idx="4631">
                  <c:v>42480.640972222223</c:v>
                </c:pt>
                <c:pt idx="4632">
                  <c:v>42480.651388888888</c:v>
                </c:pt>
                <c:pt idx="4633">
                  <c:v>42480.661805555559</c:v>
                </c:pt>
                <c:pt idx="4634">
                  <c:v>42480.672222222223</c:v>
                </c:pt>
                <c:pt idx="4635">
                  <c:v>42480.682638888888</c:v>
                </c:pt>
                <c:pt idx="4636">
                  <c:v>42480.693055555559</c:v>
                </c:pt>
                <c:pt idx="4637">
                  <c:v>42480.703472222223</c:v>
                </c:pt>
                <c:pt idx="4638">
                  <c:v>42480.713888888888</c:v>
                </c:pt>
                <c:pt idx="4639">
                  <c:v>42480.724305555559</c:v>
                </c:pt>
                <c:pt idx="4640">
                  <c:v>42480.734722222223</c:v>
                </c:pt>
                <c:pt idx="4641">
                  <c:v>42480.745138888888</c:v>
                </c:pt>
                <c:pt idx="4642">
                  <c:v>42480.755555555559</c:v>
                </c:pt>
                <c:pt idx="4643">
                  <c:v>42480.765972222223</c:v>
                </c:pt>
                <c:pt idx="4644">
                  <c:v>42480.776388888888</c:v>
                </c:pt>
                <c:pt idx="4645">
                  <c:v>42480.786805555559</c:v>
                </c:pt>
                <c:pt idx="4646">
                  <c:v>42480.797222222223</c:v>
                </c:pt>
                <c:pt idx="4647">
                  <c:v>42480.807638888888</c:v>
                </c:pt>
                <c:pt idx="4648">
                  <c:v>42480.818055555559</c:v>
                </c:pt>
                <c:pt idx="4649">
                  <c:v>42480.828472222223</c:v>
                </c:pt>
                <c:pt idx="4650">
                  <c:v>42480.838888888888</c:v>
                </c:pt>
                <c:pt idx="4651">
                  <c:v>42480.849305555559</c:v>
                </c:pt>
                <c:pt idx="4652">
                  <c:v>42480.859722222223</c:v>
                </c:pt>
                <c:pt idx="4653">
                  <c:v>42480.870138888888</c:v>
                </c:pt>
                <c:pt idx="4654">
                  <c:v>42480.880555555559</c:v>
                </c:pt>
                <c:pt idx="4655">
                  <c:v>42480.890972222223</c:v>
                </c:pt>
                <c:pt idx="4656">
                  <c:v>42480.901388888888</c:v>
                </c:pt>
                <c:pt idx="4657">
                  <c:v>42480.911805555559</c:v>
                </c:pt>
                <c:pt idx="4658">
                  <c:v>42480.922222222223</c:v>
                </c:pt>
                <c:pt idx="4659">
                  <c:v>42480.932638888888</c:v>
                </c:pt>
                <c:pt idx="4660">
                  <c:v>42480.943055555559</c:v>
                </c:pt>
                <c:pt idx="4661">
                  <c:v>42480.953472222223</c:v>
                </c:pt>
                <c:pt idx="4662">
                  <c:v>42480.963888888888</c:v>
                </c:pt>
                <c:pt idx="4663">
                  <c:v>42480.974305555559</c:v>
                </c:pt>
                <c:pt idx="4664">
                  <c:v>42480.984722222223</c:v>
                </c:pt>
                <c:pt idx="4665">
                  <c:v>42480.995138888888</c:v>
                </c:pt>
                <c:pt idx="4666">
                  <c:v>42481.005555555559</c:v>
                </c:pt>
                <c:pt idx="4667">
                  <c:v>42481.015972222223</c:v>
                </c:pt>
                <c:pt idx="4668">
                  <c:v>42481.026388888888</c:v>
                </c:pt>
                <c:pt idx="4669">
                  <c:v>42481.036805555559</c:v>
                </c:pt>
                <c:pt idx="4670">
                  <c:v>42481.047222222223</c:v>
                </c:pt>
                <c:pt idx="4671">
                  <c:v>42481.057638888888</c:v>
                </c:pt>
                <c:pt idx="4672">
                  <c:v>42481.068055555559</c:v>
                </c:pt>
                <c:pt idx="4673">
                  <c:v>42481.078472222223</c:v>
                </c:pt>
                <c:pt idx="4674">
                  <c:v>42481.088888888888</c:v>
                </c:pt>
                <c:pt idx="4675">
                  <c:v>42481.099305555559</c:v>
                </c:pt>
                <c:pt idx="4676">
                  <c:v>42481.109722222223</c:v>
                </c:pt>
                <c:pt idx="4677">
                  <c:v>42481.120138888888</c:v>
                </c:pt>
                <c:pt idx="4678">
                  <c:v>42481.130555555559</c:v>
                </c:pt>
                <c:pt idx="4679">
                  <c:v>42481.140972222223</c:v>
                </c:pt>
                <c:pt idx="4680">
                  <c:v>42481.151388888888</c:v>
                </c:pt>
                <c:pt idx="4681">
                  <c:v>42481.161805555559</c:v>
                </c:pt>
                <c:pt idx="4682">
                  <c:v>42481.172222222223</c:v>
                </c:pt>
                <c:pt idx="4683">
                  <c:v>42481.182638888888</c:v>
                </c:pt>
                <c:pt idx="4684">
                  <c:v>42481.193055555559</c:v>
                </c:pt>
                <c:pt idx="4685">
                  <c:v>42481.203472222223</c:v>
                </c:pt>
                <c:pt idx="4686">
                  <c:v>42481.213888888888</c:v>
                </c:pt>
                <c:pt idx="4687">
                  <c:v>42481.224305555559</c:v>
                </c:pt>
                <c:pt idx="4688">
                  <c:v>42481.234722222223</c:v>
                </c:pt>
                <c:pt idx="4689">
                  <c:v>42481.245138888888</c:v>
                </c:pt>
                <c:pt idx="4690">
                  <c:v>42481.255555555559</c:v>
                </c:pt>
                <c:pt idx="4691">
                  <c:v>42481.265972222223</c:v>
                </c:pt>
                <c:pt idx="4692">
                  <c:v>42481.276388888888</c:v>
                </c:pt>
                <c:pt idx="4693">
                  <c:v>42481.286805555559</c:v>
                </c:pt>
                <c:pt idx="4694">
                  <c:v>42481.297222222223</c:v>
                </c:pt>
                <c:pt idx="4695">
                  <c:v>42481.307638888888</c:v>
                </c:pt>
                <c:pt idx="4696">
                  <c:v>42481.318055555559</c:v>
                </c:pt>
                <c:pt idx="4697">
                  <c:v>42481.328472222223</c:v>
                </c:pt>
                <c:pt idx="4698">
                  <c:v>42481.338888888888</c:v>
                </c:pt>
                <c:pt idx="4699">
                  <c:v>42481.349305555559</c:v>
                </c:pt>
                <c:pt idx="4700">
                  <c:v>42481.359722222223</c:v>
                </c:pt>
                <c:pt idx="4701">
                  <c:v>42481.370138888888</c:v>
                </c:pt>
                <c:pt idx="4702">
                  <c:v>42481.380555555559</c:v>
                </c:pt>
                <c:pt idx="4703">
                  <c:v>42481.390972222223</c:v>
                </c:pt>
                <c:pt idx="4704">
                  <c:v>42481.401388888888</c:v>
                </c:pt>
                <c:pt idx="4705">
                  <c:v>42481.411805555559</c:v>
                </c:pt>
                <c:pt idx="4706">
                  <c:v>42481.422222222223</c:v>
                </c:pt>
                <c:pt idx="4707">
                  <c:v>42481.432638888888</c:v>
                </c:pt>
                <c:pt idx="4708">
                  <c:v>42481.443055555559</c:v>
                </c:pt>
                <c:pt idx="4709">
                  <c:v>42481.453472222223</c:v>
                </c:pt>
                <c:pt idx="4710">
                  <c:v>42481.463888888888</c:v>
                </c:pt>
                <c:pt idx="4711">
                  <c:v>42481.474305555559</c:v>
                </c:pt>
                <c:pt idx="4712">
                  <c:v>42481.484722222223</c:v>
                </c:pt>
                <c:pt idx="4713">
                  <c:v>42481.495138888888</c:v>
                </c:pt>
                <c:pt idx="4714">
                  <c:v>42481.505555555559</c:v>
                </c:pt>
                <c:pt idx="4715">
                  <c:v>42481.515972222223</c:v>
                </c:pt>
                <c:pt idx="4716">
                  <c:v>42481.526388888888</c:v>
                </c:pt>
                <c:pt idx="4717">
                  <c:v>42481.536805555559</c:v>
                </c:pt>
                <c:pt idx="4718">
                  <c:v>42481.547222222223</c:v>
                </c:pt>
                <c:pt idx="4719">
                  <c:v>42481.557638888888</c:v>
                </c:pt>
                <c:pt idx="4720">
                  <c:v>42481.568055555559</c:v>
                </c:pt>
                <c:pt idx="4721">
                  <c:v>42481.578472222223</c:v>
                </c:pt>
                <c:pt idx="4722">
                  <c:v>42481.588888888888</c:v>
                </c:pt>
                <c:pt idx="4723">
                  <c:v>42481.599305555559</c:v>
                </c:pt>
                <c:pt idx="4724">
                  <c:v>42481.609722222223</c:v>
                </c:pt>
                <c:pt idx="4725">
                  <c:v>42481.620138888888</c:v>
                </c:pt>
                <c:pt idx="4726">
                  <c:v>42481.630555555559</c:v>
                </c:pt>
                <c:pt idx="4727">
                  <c:v>42481.640972222223</c:v>
                </c:pt>
                <c:pt idx="4728">
                  <c:v>42481.651388888888</c:v>
                </c:pt>
                <c:pt idx="4729">
                  <c:v>42481.661805555559</c:v>
                </c:pt>
                <c:pt idx="4730">
                  <c:v>42481.672222222223</c:v>
                </c:pt>
                <c:pt idx="4731">
                  <c:v>42481.682638888888</c:v>
                </c:pt>
                <c:pt idx="4732">
                  <c:v>42481.693055555559</c:v>
                </c:pt>
                <c:pt idx="4733">
                  <c:v>42481.703472222223</c:v>
                </c:pt>
                <c:pt idx="4734">
                  <c:v>42481.713888888888</c:v>
                </c:pt>
                <c:pt idx="4735">
                  <c:v>42481.724305555559</c:v>
                </c:pt>
                <c:pt idx="4736">
                  <c:v>42481.734722222223</c:v>
                </c:pt>
                <c:pt idx="4737">
                  <c:v>42481.745138888888</c:v>
                </c:pt>
                <c:pt idx="4738">
                  <c:v>42481.755555555559</c:v>
                </c:pt>
                <c:pt idx="4739">
                  <c:v>42481.765972222223</c:v>
                </c:pt>
                <c:pt idx="4740">
                  <c:v>42481.776388888888</c:v>
                </c:pt>
                <c:pt idx="4741">
                  <c:v>42481.786805555559</c:v>
                </c:pt>
                <c:pt idx="4742">
                  <c:v>42481.797222222223</c:v>
                </c:pt>
                <c:pt idx="4743">
                  <c:v>42481.807638888888</c:v>
                </c:pt>
                <c:pt idx="4744">
                  <c:v>42481.818055555559</c:v>
                </c:pt>
                <c:pt idx="4745">
                  <c:v>42481.828472222223</c:v>
                </c:pt>
                <c:pt idx="4746">
                  <c:v>42481.838888888888</c:v>
                </c:pt>
                <c:pt idx="4747">
                  <c:v>42481.849305555559</c:v>
                </c:pt>
                <c:pt idx="4748">
                  <c:v>42481.859722222223</c:v>
                </c:pt>
                <c:pt idx="4749">
                  <c:v>42481.870138888888</c:v>
                </c:pt>
                <c:pt idx="4750">
                  <c:v>42481.880555555559</c:v>
                </c:pt>
                <c:pt idx="4751">
                  <c:v>42481.890972222223</c:v>
                </c:pt>
                <c:pt idx="4752">
                  <c:v>42481.901388888888</c:v>
                </c:pt>
                <c:pt idx="4753">
                  <c:v>42481.911805555559</c:v>
                </c:pt>
                <c:pt idx="4754">
                  <c:v>42481.922222222223</c:v>
                </c:pt>
                <c:pt idx="4755">
                  <c:v>42481.932638888888</c:v>
                </c:pt>
                <c:pt idx="4756">
                  <c:v>42481.943055555559</c:v>
                </c:pt>
                <c:pt idx="4757">
                  <c:v>42481.953472222223</c:v>
                </c:pt>
                <c:pt idx="4758">
                  <c:v>42481.963888888888</c:v>
                </c:pt>
                <c:pt idx="4759">
                  <c:v>42481.974305555559</c:v>
                </c:pt>
                <c:pt idx="4760">
                  <c:v>42481.984722222223</c:v>
                </c:pt>
                <c:pt idx="4761">
                  <c:v>42481.995138888888</c:v>
                </c:pt>
                <c:pt idx="4762">
                  <c:v>42482.005555555559</c:v>
                </c:pt>
                <c:pt idx="4763">
                  <c:v>42482.015972222223</c:v>
                </c:pt>
                <c:pt idx="4764">
                  <c:v>42482.026388888888</c:v>
                </c:pt>
                <c:pt idx="4765">
                  <c:v>42482.036805555559</c:v>
                </c:pt>
                <c:pt idx="4766">
                  <c:v>42482.047222222223</c:v>
                </c:pt>
                <c:pt idx="4767">
                  <c:v>42482.057638888888</c:v>
                </c:pt>
                <c:pt idx="4768">
                  <c:v>42482.068055555559</c:v>
                </c:pt>
                <c:pt idx="4769">
                  <c:v>42482.078472222223</c:v>
                </c:pt>
                <c:pt idx="4770">
                  <c:v>42482.088888888888</c:v>
                </c:pt>
                <c:pt idx="4771">
                  <c:v>42482.099305555559</c:v>
                </c:pt>
                <c:pt idx="4772">
                  <c:v>42482.109722222223</c:v>
                </c:pt>
                <c:pt idx="4773">
                  <c:v>42482.120138888888</c:v>
                </c:pt>
                <c:pt idx="4774">
                  <c:v>42482.130555555559</c:v>
                </c:pt>
                <c:pt idx="4775">
                  <c:v>42482.140972222223</c:v>
                </c:pt>
                <c:pt idx="4776">
                  <c:v>42482.151388888888</c:v>
                </c:pt>
                <c:pt idx="4777">
                  <c:v>42482.161805555559</c:v>
                </c:pt>
                <c:pt idx="4778">
                  <c:v>42482.172222222223</c:v>
                </c:pt>
                <c:pt idx="4779">
                  <c:v>42482.182638888888</c:v>
                </c:pt>
                <c:pt idx="4780">
                  <c:v>42482.193055555559</c:v>
                </c:pt>
                <c:pt idx="4781">
                  <c:v>42482.203472222223</c:v>
                </c:pt>
                <c:pt idx="4782">
                  <c:v>42482.213888888888</c:v>
                </c:pt>
                <c:pt idx="4783">
                  <c:v>42482.224305555559</c:v>
                </c:pt>
                <c:pt idx="4784">
                  <c:v>42482.234722222223</c:v>
                </c:pt>
                <c:pt idx="4785">
                  <c:v>42482.245138888888</c:v>
                </c:pt>
                <c:pt idx="4786">
                  <c:v>42482.255555555559</c:v>
                </c:pt>
                <c:pt idx="4787">
                  <c:v>42482.265972222223</c:v>
                </c:pt>
                <c:pt idx="4788">
                  <c:v>42482.276388888888</c:v>
                </c:pt>
                <c:pt idx="4789">
                  <c:v>42482.286805555559</c:v>
                </c:pt>
                <c:pt idx="4790">
                  <c:v>42482.297222222223</c:v>
                </c:pt>
                <c:pt idx="4791">
                  <c:v>42482.307638888888</c:v>
                </c:pt>
                <c:pt idx="4792">
                  <c:v>42482.318055555559</c:v>
                </c:pt>
                <c:pt idx="4793">
                  <c:v>42482.328472222223</c:v>
                </c:pt>
                <c:pt idx="4794">
                  <c:v>42482.338888888888</c:v>
                </c:pt>
                <c:pt idx="4795">
                  <c:v>42482.349305555559</c:v>
                </c:pt>
                <c:pt idx="4796">
                  <c:v>42482.359722222223</c:v>
                </c:pt>
                <c:pt idx="4797">
                  <c:v>42482.370138888888</c:v>
                </c:pt>
                <c:pt idx="4798">
                  <c:v>42482.380555555559</c:v>
                </c:pt>
                <c:pt idx="4799">
                  <c:v>42482.390972222223</c:v>
                </c:pt>
                <c:pt idx="4800">
                  <c:v>42482.401388888888</c:v>
                </c:pt>
                <c:pt idx="4801">
                  <c:v>42482.411805555559</c:v>
                </c:pt>
                <c:pt idx="4802">
                  <c:v>42482.422222222223</c:v>
                </c:pt>
                <c:pt idx="4803">
                  <c:v>42482.432638888888</c:v>
                </c:pt>
                <c:pt idx="4804">
                  <c:v>42482.443055555559</c:v>
                </c:pt>
                <c:pt idx="4805">
                  <c:v>42482.453472222223</c:v>
                </c:pt>
                <c:pt idx="4806">
                  <c:v>42482.463888888888</c:v>
                </c:pt>
                <c:pt idx="4807">
                  <c:v>42482.474305555559</c:v>
                </c:pt>
                <c:pt idx="4808">
                  <c:v>42482.484722222223</c:v>
                </c:pt>
                <c:pt idx="4809">
                  <c:v>42482.495138888888</c:v>
                </c:pt>
                <c:pt idx="4810">
                  <c:v>42482.505555555559</c:v>
                </c:pt>
                <c:pt idx="4811">
                  <c:v>42482.515972222223</c:v>
                </c:pt>
                <c:pt idx="4812">
                  <c:v>42482.526388888888</c:v>
                </c:pt>
                <c:pt idx="4813">
                  <c:v>42482.536805555559</c:v>
                </c:pt>
                <c:pt idx="4814">
                  <c:v>42482.547222222223</c:v>
                </c:pt>
                <c:pt idx="4815">
                  <c:v>42482.557638888888</c:v>
                </c:pt>
                <c:pt idx="4816">
                  <c:v>42482.568055555559</c:v>
                </c:pt>
                <c:pt idx="4817">
                  <c:v>42482.578472222223</c:v>
                </c:pt>
                <c:pt idx="4818">
                  <c:v>42482.588888888888</c:v>
                </c:pt>
                <c:pt idx="4819">
                  <c:v>42482.599305555559</c:v>
                </c:pt>
                <c:pt idx="4820">
                  <c:v>42482.609722222223</c:v>
                </c:pt>
                <c:pt idx="4821">
                  <c:v>42482.620138888888</c:v>
                </c:pt>
                <c:pt idx="4822">
                  <c:v>42482.630555555559</c:v>
                </c:pt>
                <c:pt idx="4823">
                  <c:v>42482.640972222223</c:v>
                </c:pt>
                <c:pt idx="4824">
                  <c:v>42482.651388888888</c:v>
                </c:pt>
                <c:pt idx="4825">
                  <c:v>42482.661805555559</c:v>
                </c:pt>
                <c:pt idx="4826">
                  <c:v>42482.672222222223</c:v>
                </c:pt>
                <c:pt idx="4827">
                  <c:v>42482.682638888888</c:v>
                </c:pt>
                <c:pt idx="4828">
                  <c:v>42482.693055555559</c:v>
                </c:pt>
                <c:pt idx="4829">
                  <c:v>42482.703472222223</c:v>
                </c:pt>
                <c:pt idx="4830">
                  <c:v>42482.713888888888</c:v>
                </c:pt>
                <c:pt idx="4831">
                  <c:v>42482.724305555559</c:v>
                </c:pt>
                <c:pt idx="4832">
                  <c:v>42482.734722222223</c:v>
                </c:pt>
                <c:pt idx="4833">
                  <c:v>42482.745138888888</c:v>
                </c:pt>
                <c:pt idx="4834">
                  <c:v>42482.755555555559</c:v>
                </c:pt>
                <c:pt idx="4835">
                  <c:v>42482.765972222223</c:v>
                </c:pt>
                <c:pt idx="4836">
                  <c:v>42482.776388888888</c:v>
                </c:pt>
                <c:pt idx="4837">
                  <c:v>42482.786805555559</c:v>
                </c:pt>
                <c:pt idx="4838">
                  <c:v>42482.797222222223</c:v>
                </c:pt>
                <c:pt idx="4839">
                  <c:v>42482.807638888888</c:v>
                </c:pt>
                <c:pt idx="4840">
                  <c:v>42482.818055555559</c:v>
                </c:pt>
                <c:pt idx="4841">
                  <c:v>42482.828472222223</c:v>
                </c:pt>
                <c:pt idx="4842">
                  <c:v>42482.838888888888</c:v>
                </c:pt>
                <c:pt idx="4843">
                  <c:v>42482.849305555559</c:v>
                </c:pt>
                <c:pt idx="4844">
                  <c:v>42482.859722222223</c:v>
                </c:pt>
                <c:pt idx="4845">
                  <c:v>42482.870138888888</c:v>
                </c:pt>
                <c:pt idx="4846">
                  <c:v>42482.880555555559</c:v>
                </c:pt>
                <c:pt idx="4847">
                  <c:v>42482.890972222223</c:v>
                </c:pt>
                <c:pt idx="4848">
                  <c:v>42482.901388888888</c:v>
                </c:pt>
                <c:pt idx="4849">
                  <c:v>42482.911805555559</c:v>
                </c:pt>
                <c:pt idx="4850">
                  <c:v>42482.922222222223</c:v>
                </c:pt>
                <c:pt idx="4851">
                  <c:v>42482.932638888888</c:v>
                </c:pt>
                <c:pt idx="4852">
                  <c:v>42482.943055555559</c:v>
                </c:pt>
                <c:pt idx="4853">
                  <c:v>42482.953472222223</c:v>
                </c:pt>
                <c:pt idx="4854">
                  <c:v>42482.963888888888</c:v>
                </c:pt>
                <c:pt idx="4855">
                  <c:v>42482.974305555559</c:v>
                </c:pt>
                <c:pt idx="4856">
                  <c:v>42482.984722222223</c:v>
                </c:pt>
                <c:pt idx="4857">
                  <c:v>42482.995138888888</c:v>
                </c:pt>
                <c:pt idx="4858">
                  <c:v>42483.005555555559</c:v>
                </c:pt>
                <c:pt idx="4859">
                  <c:v>42483.015972222223</c:v>
                </c:pt>
                <c:pt idx="4860">
                  <c:v>42483.026388888888</c:v>
                </c:pt>
                <c:pt idx="4861">
                  <c:v>42483.036805555559</c:v>
                </c:pt>
                <c:pt idx="4862">
                  <c:v>42483.047222222223</c:v>
                </c:pt>
                <c:pt idx="4863">
                  <c:v>42483.057638888888</c:v>
                </c:pt>
                <c:pt idx="4864">
                  <c:v>42483.068055555559</c:v>
                </c:pt>
                <c:pt idx="4865">
                  <c:v>42483.078472222223</c:v>
                </c:pt>
                <c:pt idx="4866">
                  <c:v>42483.088888888888</c:v>
                </c:pt>
                <c:pt idx="4867">
                  <c:v>42483.099305555559</c:v>
                </c:pt>
                <c:pt idx="4868">
                  <c:v>42483.109722222223</c:v>
                </c:pt>
                <c:pt idx="4869">
                  <c:v>42483.120138888888</c:v>
                </c:pt>
                <c:pt idx="4870">
                  <c:v>42483.130555555559</c:v>
                </c:pt>
                <c:pt idx="4871">
                  <c:v>42483.140972222223</c:v>
                </c:pt>
                <c:pt idx="4872">
                  <c:v>42483.151388888888</c:v>
                </c:pt>
                <c:pt idx="4873">
                  <c:v>42483.161805555559</c:v>
                </c:pt>
                <c:pt idx="4874">
                  <c:v>42483.172222222223</c:v>
                </c:pt>
                <c:pt idx="4875">
                  <c:v>42483.182638888888</c:v>
                </c:pt>
                <c:pt idx="4876">
                  <c:v>42483.193055555559</c:v>
                </c:pt>
                <c:pt idx="4877">
                  <c:v>42483.203472222223</c:v>
                </c:pt>
                <c:pt idx="4878">
                  <c:v>42483.213888888888</c:v>
                </c:pt>
                <c:pt idx="4879">
                  <c:v>42483.224305555559</c:v>
                </c:pt>
                <c:pt idx="4880">
                  <c:v>42483.234722222223</c:v>
                </c:pt>
                <c:pt idx="4881">
                  <c:v>42483.245138888888</c:v>
                </c:pt>
                <c:pt idx="4882">
                  <c:v>42483.255555555559</c:v>
                </c:pt>
                <c:pt idx="4883">
                  <c:v>42483.265972222223</c:v>
                </c:pt>
                <c:pt idx="4884">
                  <c:v>42483.276388888888</c:v>
                </c:pt>
                <c:pt idx="4885">
                  <c:v>42483.286805555559</c:v>
                </c:pt>
                <c:pt idx="4886">
                  <c:v>42483.297222222223</c:v>
                </c:pt>
                <c:pt idx="4887">
                  <c:v>42483.307638888888</c:v>
                </c:pt>
                <c:pt idx="4888">
                  <c:v>42483.318055555559</c:v>
                </c:pt>
                <c:pt idx="4889">
                  <c:v>42483.328472222223</c:v>
                </c:pt>
                <c:pt idx="4890">
                  <c:v>42483.338888888888</c:v>
                </c:pt>
                <c:pt idx="4891">
                  <c:v>42483.349305555559</c:v>
                </c:pt>
                <c:pt idx="4892">
                  <c:v>42483.359722222223</c:v>
                </c:pt>
                <c:pt idx="4893">
                  <c:v>42483.370138888888</c:v>
                </c:pt>
                <c:pt idx="4894">
                  <c:v>42483.380555555559</c:v>
                </c:pt>
                <c:pt idx="4895">
                  <c:v>42483.390972222223</c:v>
                </c:pt>
                <c:pt idx="4896">
                  <c:v>42483.401388888888</c:v>
                </c:pt>
                <c:pt idx="4897">
                  <c:v>42483.411805555559</c:v>
                </c:pt>
                <c:pt idx="4898">
                  <c:v>42483.422222222223</c:v>
                </c:pt>
                <c:pt idx="4899">
                  <c:v>42483.432638888888</c:v>
                </c:pt>
                <c:pt idx="4900">
                  <c:v>42483.443055555559</c:v>
                </c:pt>
                <c:pt idx="4901">
                  <c:v>42483.453472222223</c:v>
                </c:pt>
                <c:pt idx="4902">
                  <c:v>42483.463888888888</c:v>
                </c:pt>
                <c:pt idx="4903">
                  <c:v>42483.474305555559</c:v>
                </c:pt>
                <c:pt idx="4904">
                  <c:v>42483.484722222223</c:v>
                </c:pt>
                <c:pt idx="4905">
                  <c:v>42483.495138888888</c:v>
                </c:pt>
                <c:pt idx="4906">
                  <c:v>42483.505555555559</c:v>
                </c:pt>
                <c:pt idx="4907">
                  <c:v>42483.515972222223</c:v>
                </c:pt>
                <c:pt idx="4908">
                  <c:v>42483.526388888888</c:v>
                </c:pt>
                <c:pt idx="4909">
                  <c:v>42483.536805555559</c:v>
                </c:pt>
                <c:pt idx="4910">
                  <c:v>42483.547222222223</c:v>
                </c:pt>
                <c:pt idx="4911">
                  <c:v>42483.557638888888</c:v>
                </c:pt>
                <c:pt idx="4912">
                  <c:v>42483.568055555559</c:v>
                </c:pt>
                <c:pt idx="4913">
                  <c:v>42483.578472222223</c:v>
                </c:pt>
                <c:pt idx="4914">
                  <c:v>42483.588888888888</c:v>
                </c:pt>
                <c:pt idx="4915">
                  <c:v>42483.599305555559</c:v>
                </c:pt>
                <c:pt idx="4916">
                  <c:v>42483.609722222223</c:v>
                </c:pt>
                <c:pt idx="4917">
                  <c:v>42483.620138888888</c:v>
                </c:pt>
                <c:pt idx="4918">
                  <c:v>42483.630555555559</c:v>
                </c:pt>
                <c:pt idx="4919">
                  <c:v>42483.640972222223</c:v>
                </c:pt>
                <c:pt idx="4920">
                  <c:v>42483.651388888888</c:v>
                </c:pt>
                <c:pt idx="4921">
                  <c:v>42483.661805555559</c:v>
                </c:pt>
                <c:pt idx="4922">
                  <c:v>42483.672222222223</c:v>
                </c:pt>
                <c:pt idx="4923">
                  <c:v>42483.682638888888</c:v>
                </c:pt>
                <c:pt idx="4924">
                  <c:v>42483.693055555559</c:v>
                </c:pt>
                <c:pt idx="4925">
                  <c:v>42483.703472222223</c:v>
                </c:pt>
                <c:pt idx="4926">
                  <c:v>42483.713888888888</c:v>
                </c:pt>
                <c:pt idx="4927">
                  <c:v>42483.724305555559</c:v>
                </c:pt>
                <c:pt idx="4928">
                  <c:v>42483.734722222223</c:v>
                </c:pt>
                <c:pt idx="4929">
                  <c:v>42483.745138888888</c:v>
                </c:pt>
                <c:pt idx="4930">
                  <c:v>42483.755555555559</c:v>
                </c:pt>
                <c:pt idx="4931">
                  <c:v>42483.765972222223</c:v>
                </c:pt>
                <c:pt idx="4932">
                  <c:v>42483.776388888888</c:v>
                </c:pt>
                <c:pt idx="4933">
                  <c:v>42483.786805555559</c:v>
                </c:pt>
                <c:pt idx="4934">
                  <c:v>42483.797222222223</c:v>
                </c:pt>
                <c:pt idx="4935">
                  <c:v>42483.807638888888</c:v>
                </c:pt>
                <c:pt idx="4936">
                  <c:v>42483.818055555559</c:v>
                </c:pt>
                <c:pt idx="4937">
                  <c:v>42483.828472222223</c:v>
                </c:pt>
                <c:pt idx="4938">
                  <c:v>42483.838888888888</c:v>
                </c:pt>
                <c:pt idx="4939">
                  <c:v>42483.849305555559</c:v>
                </c:pt>
                <c:pt idx="4940">
                  <c:v>42483.859722222223</c:v>
                </c:pt>
                <c:pt idx="4941">
                  <c:v>42483.870138888888</c:v>
                </c:pt>
                <c:pt idx="4942">
                  <c:v>42483.880555555559</c:v>
                </c:pt>
                <c:pt idx="4943">
                  <c:v>42483.890972222223</c:v>
                </c:pt>
                <c:pt idx="4944">
                  <c:v>42483.901388888888</c:v>
                </c:pt>
                <c:pt idx="4945">
                  <c:v>42483.911805555559</c:v>
                </c:pt>
                <c:pt idx="4946">
                  <c:v>42483.922222222223</c:v>
                </c:pt>
                <c:pt idx="4947">
                  <c:v>42483.932638888888</c:v>
                </c:pt>
                <c:pt idx="4948">
                  <c:v>42483.943055555559</c:v>
                </c:pt>
                <c:pt idx="4949">
                  <c:v>42483.953472222223</c:v>
                </c:pt>
                <c:pt idx="4950">
                  <c:v>42483.963888888888</c:v>
                </c:pt>
                <c:pt idx="4951">
                  <c:v>42483.974305555559</c:v>
                </c:pt>
                <c:pt idx="4952">
                  <c:v>42483.984722222223</c:v>
                </c:pt>
                <c:pt idx="4953">
                  <c:v>42483.995138888888</c:v>
                </c:pt>
                <c:pt idx="4954">
                  <c:v>42484.005555555559</c:v>
                </c:pt>
                <c:pt idx="4955">
                  <c:v>42484.015972222223</c:v>
                </c:pt>
                <c:pt idx="4956">
                  <c:v>42484.026388888888</c:v>
                </c:pt>
                <c:pt idx="4957">
                  <c:v>42484.036805555559</c:v>
                </c:pt>
                <c:pt idx="4958">
                  <c:v>42484.047222222223</c:v>
                </c:pt>
                <c:pt idx="4959">
                  <c:v>42484.057638888888</c:v>
                </c:pt>
                <c:pt idx="4960">
                  <c:v>42484.068055555559</c:v>
                </c:pt>
                <c:pt idx="4961">
                  <c:v>42484.078472222223</c:v>
                </c:pt>
                <c:pt idx="4962">
                  <c:v>42484.088888888888</c:v>
                </c:pt>
                <c:pt idx="4963">
                  <c:v>42484.099305555559</c:v>
                </c:pt>
                <c:pt idx="4964">
                  <c:v>42484.109722222223</c:v>
                </c:pt>
                <c:pt idx="4965">
                  <c:v>42484.120138888888</c:v>
                </c:pt>
                <c:pt idx="4966">
                  <c:v>42484.130555555559</c:v>
                </c:pt>
                <c:pt idx="4967">
                  <c:v>42484.140972222223</c:v>
                </c:pt>
                <c:pt idx="4968">
                  <c:v>42484.151388888888</c:v>
                </c:pt>
                <c:pt idx="4969">
                  <c:v>42484.161805555559</c:v>
                </c:pt>
                <c:pt idx="4970">
                  <c:v>42484.172222222223</c:v>
                </c:pt>
                <c:pt idx="4971">
                  <c:v>42484.182638888888</c:v>
                </c:pt>
                <c:pt idx="4972">
                  <c:v>42484.193055555559</c:v>
                </c:pt>
                <c:pt idx="4973">
                  <c:v>42484.203472222223</c:v>
                </c:pt>
                <c:pt idx="4974">
                  <c:v>42484.213888888888</c:v>
                </c:pt>
                <c:pt idx="4975">
                  <c:v>42484.224305555559</c:v>
                </c:pt>
                <c:pt idx="4976">
                  <c:v>42484.234722222223</c:v>
                </c:pt>
                <c:pt idx="4977">
                  <c:v>42484.245138888888</c:v>
                </c:pt>
                <c:pt idx="4978">
                  <c:v>42484.255555555559</c:v>
                </c:pt>
                <c:pt idx="4979">
                  <c:v>42484.265972222223</c:v>
                </c:pt>
                <c:pt idx="4980">
                  <c:v>42484.276388888888</c:v>
                </c:pt>
                <c:pt idx="4981">
                  <c:v>42484.286805555559</c:v>
                </c:pt>
                <c:pt idx="4982">
                  <c:v>42484.297222222223</c:v>
                </c:pt>
                <c:pt idx="4983">
                  <c:v>42484.307638888888</c:v>
                </c:pt>
                <c:pt idx="4984">
                  <c:v>42484.318055555559</c:v>
                </c:pt>
                <c:pt idx="4985">
                  <c:v>42484.328472222223</c:v>
                </c:pt>
                <c:pt idx="4986">
                  <c:v>42484.338888888888</c:v>
                </c:pt>
                <c:pt idx="4987">
                  <c:v>42484.349305555559</c:v>
                </c:pt>
                <c:pt idx="4988">
                  <c:v>42484.359722222223</c:v>
                </c:pt>
                <c:pt idx="4989">
                  <c:v>42484.370138888888</c:v>
                </c:pt>
                <c:pt idx="4990">
                  <c:v>42484.380555555559</c:v>
                </c:pt>
                <c:pt idx="4991">
                  <c:v>42484.390972222223</c:v>
                </c:pt>
                <c:pt idx="4992">
                  <c:v>42484.401388888888</c:v>
                </c:pt>
                <c:pt idx="4993">
                  <c:v>42484.411805555559</c:v>
                </c:pt>
                <c:pt idx="4994">
                  <c:v>42484.422222222223</c:v>
                </c:pt>
                <c:pt idx="4995">
                  <c:v>42484.432638888888</c:v>
                </c:pt>
                <c:pt idx="4996">
                  <c:v>42484.443055555559</c:v>
                </c:pt>
                <c:pt idx="4997">
                  <c:v>42484.453472222223</c:v>
                </c:pt>
                <c:pt idx="4998">
                  <c:v>42484.463888888888</c:v>
                </c:pt>
                <c:pt idx="4999">
                  <c:v>42484.474305555559</c:v>
                </c:pt>
                <c:pt idx="5000">
                  <c:v>42484.484722222223</c:v>
                </c:pt>
                <c:pt idx="5001">
                  <c:v>42484.495138888888</c:v>
                </c:pt>
                <c:pt idx="5002">
                  <c:v>42484.505555555559</c:v>
                </c:pt>
                <c:pt idx="5003">
                  <c:v>42484.515972222223</c:v>
                </c:pt>
                <c:pt idx="5004">
                  <c:v>42484.526388888888</c:v>
                </c:pt>
                <c:pt idx="5005">
                  <c:v>42484.536805555559</c:v>
                </c:pt>
                <c:pt idx="5006">
                  <c:v>42484.547222222223</c:v>
                </c:pt>
                <c:pt idx="5007">
                  <c:v>42484.557638888888</c:v>
                </c:pt>
                <c:pt idx="5008">
                  <c:v>42484.568055555559</c:v>
                </c:pt>
                <c:pt idx="5009">
                  <c:v>42484.578472222223</c:v>
                </c:pt>
                <c:pt idx="5010">
                  <c:v>42484.588888888888</c:v>
                </c:pt>
                <c:pt idx="5011">
                  <c:v>42484.599305555559</c:v>
                </c:pt>
                <c:pt idx="5012">
                  <c:v>42484.609722222223</c:v>
                </c:pt>
                <c:pt idx="5013">
                  <c:v>42484.620138888888</c:v>
                </c:pt>
                <c:pt idx="5014">
                  <c:v>42484.630555555559</c:v>
                </c:pt>
                <c:pt idx="5015">
                  <c:v>42484.640972222223</c:v>
                </c:pt>
                <c:pt idx="5016">
                  <c:v>42484.651388888888</c:v>
                </c:pt>
                <c:pt idx="5017">
                  <c:v>42484.661805555559</c:v>
                </c:pt>
                <c:pt idx="5018">
                  <c:v>42484.672222222223</c:v>
                </c:pt>
                <c:pt idx="5019">
                  <c:v>42484.682638888888</c:v>
                </c:pt>
                <c:pt idx="5020">
                  <c:v>42484.693055555559</c:v>
                </c:pt>
                <c:pt idx="5021">
                  <c:v>42484.703472222223</c:v>
                </c:pt>
                <c:pt idx="5022">
                  <c:v>42484.713888888888</c:v>
                </c:pt>
                <c:pt idx="5023">
                  <c:v>42484.724305555559</c:v>
                </c:pt>
                <c:pt idx="5024">
                  <c:v>42484.734722222223</c:v>
                </c:pt>
                <c:pt idx="5025">
                  <c:v>42484.745138888888</c:v>
                </c:pt>
                <c:pt idx="5026">
                  <c:v>42484.755555555559</c:v>
                </c:pt>
                <c:pt idx="5027">
                  <c:v>42484.765972222223</c:v>
                </c:pt>
                <c:pt idx="5028">
                  <c:v>42484.776388888888</c:v>
                </c:pt>
                <c:pt idx="5029">
                  <c:v>42484.786805555559</c:v>
                </c:pt>
                <c:pt idx="5030">
                  <c:v>42484.797222222223</c:v>
                </c:pt>
                <c:pt idx="5031">
                  <c:v>42484.807638888888</c:v>
                </c:pt>
                <c:pt idx="5032">
                  <c:v>42484.818055555559</c:v>
                </c:pt>
                <c:pt idx="5033">
                  <c:v>42484.828472222223</c:v>
                </c:pt>
                <c:pt idx="5034">
                  <c:v>42484.838888888888</c:v>
                </c:pt>
                <c:pt idx="5035">
                  <c:v>42484.849305555559</c:v>
                </c:pt>
                <c:pt idx="5036">
                  <c:v>42484.859722222223</c:v>
                </c:pt>
                <c:pt idx="5037">
                  <c:v>42484.870138888888</c:v>
                </c:pt>
                <c:pt idx="5038">
                  <c:v>42484.880555555559</c:v>
                </c:pt>
                <c:pt idx="5039">
                  <c:v>42484.890972222223</c:v>
                </c:pt>
                <c:pt idx="5040">
                  <c:v>42484.901388888888</c:v>
                </c:pt>
                <c:pt idx="5041">
                  <c:v>42484.911805555559</c:v>
                </c:pt>
                <c:pt idx="5042">
                  <c:v>42484.922222222223</c:v>
                </c:pt>
                <c:pt idx="5043">
                  <c:v>42484.932638888888</c:v>
                </c:pt>
                <c:pt idx="5044">
                  <c:v>42484.943055555559</c:v>
                </c:pt>
                <c:pt idx="5045">
                  <c:v>42484.953472222223</c:v>
                </c:pt>
                <c:pt idx="5046">
                  <c:v>42484.963888888888</c:v>
                </c:pt>
                <c:pt idx="5047">
                  <c:v>42484.974305555559</c:v>
                </c:pt>
                <c:pt idx="5048">
                  <c:v>42484.984722222223</c:v>
                </c:pt>
                <c:pt idx="5049">
                  <c:v>42484.995138888888</c:v>
                </c:pt>
                <c:pt idx="5050">
                  <c:v>42485.005555555559</c:v>
                </c:pt>
                <c:pt idx="5051">
                  <c:v>42485.015972222223</c:v>
                </c:pt>
                <c:pt idx="5052">
                  <c:v>42485.026388888888</c:v>
                </c:pt>
                <c:pt idx="5053">
                  <c:v>42485.036805555559</c:v>
                </c:pt>
                <c:pt idx="5054">
                  <c:v>42485.047222222223</c:v>
                </c:pt>
                <c:pt idx="5055">
                  <c:v>42485.057638888888</c:v>
                </c:pt>
                <c:pt idx="5056">
                  <c:v>42485.068055555559</c:v>
                </c:pt>
                <c:pt idx="5057">
                  <c:v>42485.078472222223</c:v>
                </c:pt>
                <c:pt idx="5058">
                  <c:v>42485.088888888888</c:v>
                </c:pt>
                <c:pt idx="5059">
                  <c:v>42485.099305555559</c:v>
                </c:pt>
                <c:pt idx="5060">
                  <c:v>42485.109722222223</c:v>
                </c:pt>
                <c:pt idx="5061">
                  <c:v>42485.120138888888</c:v>
                </c:pt>
                <c:pt idx="5062">
                  <c:v>42485.130555555559</c:v>
                </c:pt>
                <c:pt idx="5063">
                  <c:v>42485.140972222223</c:v>
                </c:pt>
                <c:pt idx="5064">
                  <c:v>42485.151388888888</c:v>
                </c:pt>
                <c:pt idx="5065">
                  <c:v>42485.161805555559</c:v>
                </c:pt>
                <c:pt idx="5066">
                  <c:v>42485.172222222223</c:v>
                </c:pt>
                <c:pt idx="5067">
                  <c:v>42485.182638888888</c:v>
                </c:pt>
                <c:pt idx="5068">
                  <c:v>42485.193055555559</c:v>
                </c:pt>
                <c:pt idx="5069">
                  <c:v>42485.203472222223</c:v>
                </c:pt>
                <c:pt idx="5070">
                  <c:v>42485.213888888888</c:v>
                </c:pt>
                <c:pt idx="5071">
                  <c:v>42485.224305555559</c:v>
                </c:pt>
                <c:pt idx="5072">
                  <c:v>42485.234722222223</c:v>
                </c:pt>
                <c:pt idx="5073">
                  <c:v>42485.245138888888</c:v>
                </c:pt>
                <c:pt idx="5074">
                  <c:v>42485.255555555559</c:v>
                </c:pt>
                <c:pt idx="5075">
                  <c:v>42485.265972222223</c:v>
                </c:pt>
                <c:pt idx="5076">
                  <c:v>42485.276388888888</c:v>
                </c:pt>
                <c:pt idx="5077">
                  <c:v>42485.286805555559</c:v>
                </c:pt>
                <c:pt idx="5078">
                  <c:v>42485.297222222223</c:v>
                </c:pt>
                <c:pt idx="5079">
                  <c:v>42485.307638888888</c:v>
                </c:pt>
                <c:pt idx="5080">
                  <c:v>42485.318055555559</c:v>
                </c:pt>
                <c:pt idx="5081">
                  <c:v>42485.328472222223</c:v>
                </c:pt>
                <c:pt idx="5082">
                  <c:v>42485.338888888888</c:v>
                </c:pt>
                <c:pt idx="5083">
                  <c:v>42485.349305555559</c:v>
                </c:pt>
                <c:pt idx="5084">
                  <c:v>42485.359722222223</c:v>
                </c:pt>
                <c:pt idx="5085">
                  <c:v>42485.370138888888</c:v>
                </c:pt>
                <c:pt idx="5086">
                  <c:v>42485.380555555559</c:v>
                </c:pt>
                <c:pt idx="5087">
                  <c:v>42485.390972222223</c:v>
                </c:pt>
                <c:pt idx="5088">
                  <c:v>42485.401388888888</c:v>
                </c:pt>
                <c:pt idx="5089">
                  <c:v>42485.411805555559</c:v>
                </c:pt>
                <c:pt idx="5090">
                  <c:v>42485.422222222223</c:v>
                </c:pt>
                <c:pt idx="5091">
                  <c:v>42485.432638888888</c:v>
                </c:pt>
                <c:pt idx="5092">
                  <c:v>42485.443055555559</c:v>
                </c:pt>
                <c:pt idx="5093">
                  <c:v>42485.453472222223</c:v>
                </c:pt>
                <c:pt idx="5094">
                  <c:v>42485.463888888888</c:v>
                </c:pt>
                <c:pt idx="5095">
                  <c:v>42485.474305555559</c:v>
                </c:pt>
                <c:pt idx="5096">
                  <c:v>42485.484722222223</c:v>
                </c:pt>
                <c:pt idx="5097">
                  <c:v>42485.495138888888</c:v>
                </c:pt>
                <c:pt idx="5098">
                  <c:v>42485.505555555559</c:v>
                </c:pt>
                <c:pt idx="5099">
                  <c:v>42485.515972222223</c:v>
                </c:pt>
                <c:pt idx="5100">
                  <c:v>42485.526388888888</c:v>
                </c:pt>
                <c:pt idx="5101">
                  <c:v>42485.536805555559</c:v>
                </c:pt>
                <c:pt idx="5102">
                  <c:v>42485.547222222223</c:v>
                </c:pt>
                <c:pt idx="5103">
                  <c:v>42485.557638888888</c:v>
                </c:pt>
                <c:pt idx="5104">
                  <c:v>42485.568055555559</c:v>
                </c:pt>
                <c:pt idx="5105">
                  <c:v>42485.578472222223</c:v>
                </c:pt>
                <c:pt idx="5106">
                  <c:v>42485.588888888888</c:v>
                </c:pt>
                <c:pt idx="5107">
                  <c:v>42485.599305555559</c:v>
                </c:pt>
                <c:pt idx="5108">
                  <c:v>42485.609722222223</c:v>
                </c:pt>
                <c:pt idx="5109">
                  <c:v>42485.620138888888</c:v>
                </c:pt>
                <c:pt idx="5110">
                  <c:v>42485.630555555559</c:v>
                </c:pt>
                <c:pt idx="5111">
                  <c:v>42485.640972222223</c:v>
                </c:pt>
                <c:pt idx="5112">
                  <c:v>42485.651388888888</c:v>
                </c:pt>
                <c:pt idx="5113">
                  <c:v>42485.661805555559</c:v>
                </c:pt>
                <c:pt idx="5114">
                  <c:v>42485.672222222223</c:v>
                </c:pt>
                <c:pt idx="5115">
                  <c:v>42485.682638888888</c:v>
                </c:pt>
                <c:pt idx="5116">
                  <c:v>42485.693055555559</c:v>
                </c:pt>
                <c:pt idx="5117">
                  <c:v>42485.703472222223</c:v>
                </c:pt>
                <c:pt idx="5118">
                  <c:v>42485.713888888888</c:v>
                </c:pt>
                <c:pt idx="5119">
                  <c:v>42485.724305555559</c:v>
                </c:pt>
                <c:pt idx="5120">
                  <c:v>42485.734722222223</c:v>
                </c:pt>
                <c:pt idx="5121">
                  <c:v>42485.745138888888</c:v>
                </c:pt>
                <c:pt idx="5122">
                  <c:v>42485.755555555559</c:v>
                </c:pt>
                <c:pt idx="5123">
                  <c:v>42485.765972222223</c:v>
                </c:pt>
                <c:pt idx="5124">
                  <c:v>42485.776388888888</c:v>
                </c:pt>
                <c:pt idx="5125">
                  <c:v>42485.786805555559</c:v>
                </c:pt>
                <c:pt idx="5126">
                  <c:v>42485.797222222223</c:v>
                </c:pt>
                <c:pt idx="5127">
                  <c:v>42485.807638888888</c:v>
                </c:pt>
                <c:pt idx="5128">
                  <c:v>42485.818055555559</c:v>
                </c:pt>
                <c:pt idx="5129">
                  <c:v>42485.828472222223</c:v>
                </c:pt>
                <c:pt idx="5130">
                  <c:v>42485.838888888888</c:v>
                </c:pt>
                <c:pt idx="5131">
                  <c:v>42485.849305555559</c:v>
                </c:pt>
                <c:pt idx="5132">
                  <c:v>42485.859722222223</c:v>
                </c:pt>
                <c:pt idx="5133">
                  <c:v>42485.870138888888</c:v>
                </c:pt>
                <c:pt idx="5134">
                  <c:v>42485.880555555559</c:v>
                </c:pt>
                <c:pt idx="5135">
                  <c:v>42485.890972222223</c:v>
                </c:pt>
                <c:pt idx="5136">
                  <c:v>42485.901388888888</c:v>
                </c:pt>
                <c:pt idx="5137">
                  <c:v>42485.911805555559</c:v>
                </c:pt>
                <c:pt idx="5138">
                  <c:v>42485.922222222223</c:v>
                </c:pt>
                <c:pt idx="5139">
                  <c:v>42485.932638888888</c:v>
                </c:pt>
                <c:pt idx="5140">
                  <c:v>42485.943055555559</c:v>
                </c:pt>
                <c:pt idx="5141">
                  <c:v>42485.953472222223</c:v>
                </c:pt>
                <c:pt idx="5142">
                  <c:v>42485.963888888888</c:v>
                </c:pt>
                <c:pt idx="5143">
                  <c:v>42485.974305555559</c:v>
                </c:pt>
                <c:pt idx="5144">
                  <c:v>42485.984722222223</c:v>
                </c:pt>
                <c:pt idx="5145">
                  <c:v>42485.995138888888</c:v>
                </c:pt>
                <c:pt idx="5146">
                  <c:v>42486.005555555559</c:v>
                </c:pt>
                <c:pt idx="5147">
                  <c:v>42486.015972222223</c:v>
                </c:pt>
                <c:pt idx="5148">
                  <c:v>42486.026388888888</c:v>
                </c:pt>
                <c:pt idx="5149">
                  <c:v>42486.036805555559</c:v>
                </c:pt>
                <c:pt idx="5150">
                  <c:v>42486.047222222223</c:v>
                </c:pt>
                <c:pt idx="5151">
                  <c:v>42486.057638888888</c:v>
                </c:pt>
                <c:pt idx="5152">
                  <c:v>42486.068055555559</c:v>
                </c:pt>
                <c:pt idx="5153">
                  <c:v>42486.078472222223</c:v>
                </c:pt>
                <c:pt idx="5154">
                  <c:v>42486.088888888888</c:v>
                </c:pt>
                <c:pt idx="5155">
                  <c:v>42486.099305555559</c:v>
                </c:pt>
                <c:pt idx="5156">
                  <c:v>42486.109722222223</c:v>
                </c:pt>
                <c:pt idx="5157">
                  <c:v>42486.120138888888</c:v>
                </c:pt>
                <c:pt idx="5158">
                  <c:v>42486.130555555559</c:v>
                </c:pt>
                <c:pt idx="5159">
                  <c:v>42486.140972222223</c:v>
                </c:pt>
                <c:pt idx="5160">
                  <c:v>42486.151388888888</c:v>
                </c:pt>
                <c:pt idx="5161">
                  <c:v>42486.161805555559</c:v>
                </c:pt>
                <c:pt idx="5162">
                  <c:v>42486.172222222223</c:v>
                </c:pt>
                <c:pt idx="5163">
                  <c:v>42486.182638888888</c:v>
                </c:pt>
                <c:pt idx="5164">
                  <c:v>42486.193055555559</c:v>
                </c:pt>
                <c:pt idx="5165">
                  <c:v>42486.203472222223</c:v>
                </c:pt>
                <c:pt idx="5166">
                  <c:v>42486.213888888888</c:v>
                </c:pt>
                <c:pt idx="5167">
                  <c:v>42486.224305555559</c:v>
                </c:pt>
                <c:pt idx="5168">
                  <c:v>42486.234722222223</c:v>
                </c:pt>
                <c:pt idx="5169">
                  <c:v>42486.245138888888</c:v>
                </c:pt>
                <c:pt idx="5170">
                  <c:v>42486.255555555559</c:v>
                </c:pt>
                <c:pt idx="5171">
                  <c:v>42486.265972222223</c:v>
                </c:pt>
                <c:pt idx="5172">
                  <c:v>42486.276388888888</c:v>
                </c:pt>
                <c:pt idx="5173">
                  <c:v>42486.286805555559</c:v>
                </c:pt>
                <c:pt idx="5174">
                  <c:v>42486.297222222223</c:v>
                </c:pt>
                <c:pt idx="5175">
                  <c:v>42486.307638888888</c:v>
                </c:pt>
                <c:pt idx="5176">
                  <c:v>42486.318055555559</c:v>
                </c:pt>
                <c:pt idx="5177">
                  <c:v>42486.328472222223</c:v>
                </c:pt>
                <c:pt idx="5178">
                  <c:v>42486.338888888888</c:v>
                </c:pt>
                <c:pt idx="5179">
                  <c:v>42486.349305555559</c:v>
                </c:pt>
                <c:pt idx="5180">
                  <c:v>42486.359722222223</c:v>
                </c:pt>
                <c:pt idx="5181">
                  <c:v>42486.370138888888</c:v>
                </c:pt>
                <c:pt idx="5182">
                  <c:v>42486.380555555559</c:v>
                </c:pt>
                <c:pt idx="5183">
                  <c:v>42486.390972222223</c:v>
                </c:pt>
                <c:pt idx="5184">
                  <c:v>42486.401388888888</c:v>
                </c:pt>
                <c:pt idx="5185">
                  <c:v>42486.411805555559</c:v>
                </c:pt>
                <c:pt idx="5186">
                  <c:v>42486.422222222223</c:v>
                </c:pt>
                <c:pt idx="5187">
                  <c:v>42486.432638888888</c:v>
                </c:pt>
                <c:pt idx="5188">
                  <c:v>42486.443055555559</c:v>
                </c:pt>
                <c:pt idx="5189">
                  <c:v>42486.453472222223</c:v>
                </c:pt>
                <c:pt idx="5190">
                  <c:v>42486.463888888888</c:v>
                </c:pt>
                <c:pt idx="5191">
                  <c:v>42486.474305555559</c:v>
                </c:pt>
                <c:pt idx="5192">
                  <c:v>42486.484722222223</c:v>
                </c:pt>
                <c:pt idx="5193">
                  <c:v>42486.495138888888</c:v>
                </c:pt>
                <c:pt idx="5194">
                  <c:v>42486.505555555559</c:v>
                </c:pt>
                <c:pt idx="5195">
                  <c:v>42486.515972222223</c:v>
                </c:pt>
                <c:pt idx="5196">
                  <c:v>42486.526388888888</c:v>
                </c:pt>
                <c:pt idx="5197">
                  <c:v>42486.536805555559</c:v>
                </c:pt>
                <c:pt idx="5198">
                  <c:v>42486.547222222223</c:v>
                </c:pt>
                <c:pt idx="5199">
                  <c:v>42486.557638888888</c:v>
                </c:pt>
                <c:pt idx="5200">
                  <c:v>42486.568055555559</c:v>
                </c:pt>
                <c:pt idx="5201">
                  <c:v>42486.578472222223</c:v>
                </c:pt>
                <c:pt idx="5202">
                  <c:v>42486.588888888888</c:v>
                </c:pt>
                <c:pt idx="5203">
                  <c:v>42486.599305555559</c:v>
                </c:pt>
                <c:pt idx="5204">
                  <c:v>42486.609722222223</c:v>
                </c:pt>
                <c:pt idx="5205">
                  <c:v>42486.620138888888</c:v>
                </c:pt>
                <c:pt idx="5206">
                  <c:v>42486.630555555559</c:v>
                </c:pt>
                <c:pt idx="5207">
                  <c:v>42486.640972222223</c:v>
                </c:pt>
                <c:pt idx="5208">
                  <c:v>42486.651388888888</c:v>
                </c:pt>
                <c:pt idx="5209">
                  <c:v>42486.661805555559</c:v>
                </c:pt>
                <c:pt idx="5210">
                  <c:v>42486.672222222223</c:v>
                </c:pt>
                <c:pt idx="5211">
                  <c:v>42486.682638888888</c:v>
                </c:pt>
                <c:pt idx="5212">
                  <c:v>42486.693055555559</c:v>
                </c:pt>
                <c:pt idx="5213">
                  <c:v>42486.703472222223</c:v>
                </c:pt>
                <c:pt idx="5214">
                  <c:v>42486.713888888888</c:v>
                </c:pt>
                <c:pt idx="5215">
                  <c:v>42486.724305555559</c:v>
                </c:pt>
                <c:pt idx="5216">
                  <c:v>42486.734722222223</c:v>
                </c:pt>
                <c:pt idx="5217">
                  <c:v>42486.745138888888</c:v>
                </c:pt>
                <c:pt idx="5218">
                  <c:v>42486.755555555559</c:v>
                </c:pt>
                <c:pt idx="5219">
                  <c:v>42486.765972222223</c:v>
                </c:pt>
                <c:pt idx="5220">
                  <c:v>42486.776388888888</c:v>
                </c:pt>
                <c:pt idx="5221">
                  <c:v>42486.786805555559</c:v>
                </c:pt>
                <c:pt idx="5222">
                  <c:v>42486.797222222223</c:v>
                </c:pt>
                <c:pt idx="5223">
                  <c:v>42486.807638888888</c:v>
                </c:pt>
                <c:pt idx="5224">
                  <c:v>42486.818055555559</c:v>
                </c:pt>
                <c:pt idx="5225">
                  <c:v>42486.828472222223</c:v>
                </c:pt>
                <c:pt idx="5226">
                  <c:v>42486.838888888888</c:v>
                </c:pt>
                <c:pt idx="5227">
                  <c:v>42486.849305555559</c:v>
                </c:pt>
                <c:pt idx="5228">
                  <c:v>42486.859722222223</c:v>
                </c:pt>
                <c:pt idx="5229">
                  <c:v>42486.870138888888</c:v>
                </c:pt>
                <c:pt idx="5230">
                  <c:v>42486.880555555559</c:v>
                </c:pt>
                <c:pt idx="5231">
                  <c:v>42486.890972222223</c:v>
                </c:pt>
                <c:pt idx="5232">
                  <c:v>42486.901388888888</c:v>
                </c:pt>
                <c:pt idx="5233">
                  <c:v>42486.911805555559</c:v>
                </c:pt>
                <c:pt idx="5234">
                  <c:v>42486.922222222223</c:v>
                </c:pt>
                <c:pt idx="5235">
                  <c:v>42486.932638888888</c:v>
                </c:pt>
                <c:pt idx="5236">
                  <c:v>42486.943055555559</c:v>
                </c:pt>
                <c:pt idx="5237">
                  <c:v>42486.953472222223</c:v>
                </c:pt>
                <c:pt idx="5238">
                  <c:v>42486.963888888888</c:v>
                </c:pt>
                <c:pt idx="5239">
                  <c:v>42486.974305555559</c:v>
                </c:pt>
                <c:pt idx="5240">
                  <c:v>42486.984722222223</c:v>
                </c:pt>
                <c:pt idx="5241">
                  <c:v>42486.995138888888</c:v>
                </c:pt>
                <c:pt idx="5242">
                  <c:v>42487.005555555559</c:v>
                </c:pt>
                <c:pt idx="5243">
                  <c:v>42487.015972222223</c:v>
                </c:pt>
                <c:pt idx="5244">
                  <c:v>42487.026388888888</c:v>
                </c:pt>
                <c:pt idx="5245">
                  <c:v>42487.036805555559</c:v>
                </c:pt>
                <c:pt idx="5246">
                  <c:v>42487.047222222223</c:v>
                </c:pt>
                <c:pt idx="5247">
                  <c:v>42487.057638888888</c:v>
                </c:pt>
                <c:pt idx="5248">
                  <c:v>42487.068055555559</c:v>
                </c:pt>
                <c:pt idx="5249">
                  <c:v>42487.078472222223</c:v>
                </c:pt>
                <c:pt idx="5250">
                  <c:v>42487.088888888888</c:v>
                </c:pt>
                <c:pt idx="5251">
                  <c:v>42487.099305555559</c:v>
                </c:pt>
                <c:pt idx="5252">
                  <c:v>42487.109722222223</c:v>
                </c:pt>
                <c:pt idx="5253">
                  <c:v>42487.120138888888</c:v>
                </c:pt>
                <c:pt idx="5254">
                  <c:v>42487.130555555559</c:v>
                </c:pt>
                <c:pt idx="5255">
                  <c:v>42487.140972222223</c:v>
                </c:pt>
                <c:pt idx="5256">
                  <c:v>42487.151388888888</c:v>
                </c:pt>
                <c:pt idx="5257">
                  <c:v>42487.161805555559</c:v>
                </c:pt>
                <c:pt idx="5258">
                  <c:v>42487.172222222223</c:v>
                </c:pt>
                <c:pt idx="5259">
                  <c:v>42487.182638888888</c:v>
                </c:pt>
                <c:pt idx="5260">
                  <c:v>42487.193055555559</c:v>
                </c:pt>
                <c:pt idx="5261">
                  <c:v>42487.203472222223</c:v>
                </c:pt>
                <c:pt idx="5262">
                  <c:v>42487.213888888888</c:v>
                </c:pt>
                <c:pt idx="5263">
                  <c:v>42487.224305555559</c:v>
                </c:pt>
                <c:pt idx="5264">
                  <c:v>42487.234722222223</c:v>
                </c:pt>
                <c:pt idx="5265">
                  <c:v>42487.245138888888</c:v>
                </c:pt>
                <c:pt idx="5266">
                  <c:v>42487.255555555559</c:v>
                </c:pt>
                <c:pt idx="5267">
                  <c:v>42487.265972222223</c:v>
                </c:pt>
                <c:pt idx="5268">
                  <c:v>42487.276388888888</c:v>
                </c:pt>
                <c:pt idx="5269">
                  <c:v>42487.286805555559</c:v>
                </c:pt>
                <c:pt idx="5270">
                  <c:v>42487.297222222223</c:v>
                </c:pt>
                <c:pt idx="5271">
                  <c:v>42487.307638888888</c:v>
                </c:pt>
                <c:pt idx="5272">
                  <c:v>42487.318055555559</c:v>
                </c:pt>
                <c:pt idx="5273">
                  <c:v>42487.328472222223</c:v>
                </c:pt>
                <c:pt idx="5274">
                  <c:v>42487.338888888888</c:v>
                </c:pt>
                <c:pt idx="5275">
                  <c:v>42487.349305555559</c:v>
                </c:pt>
                <c:pt idx="5276">
                  <c:v>42487.359722222223</c:v>
                </c:pt>
                <c:pt idx="5277">
                  <c:v>42487.370138888888</c:v>
                </c:pt>
                <c:pt idx="5278">
                  <c:v>42487.380555555559</c:v>
                </c:pt>
                <c:pt idx="5279">
                  <c:v>42487.390972222223</c:v>
                </c:pt>
                <c:pt idx="5280">
                  <c:v>42487.401388888888</c:v>
                </c:pt>
                <c:pt idx="5281">
                  <c:v>42487.411805555559</c:v>
                </c:pt>
                <c:pt idx="5282">
                  <c:v>42487.422222222223</c:v>
                </c:pt>
                <c:pt idx="5283">
                  <c:v>42487.432638888888</c:v>
                </c:pt>
                <c:pt idx="5284">
                  <c:v>42487.443055555559</c:v>
                </c:pt>
                <c:pt idx="5285">
                  <c:v>42487.453472222223</c:v>
                </c:pt>
                <c:pt idx="5286">
                  <c:v>42487.463888888888</c:v>
                </c:pt>
                <c:pt idx="5287">
                  <c:v>42487.474305555559</c:v>
                </c:pt>
                <c:pt idx="5288">
                  <c:v>42487.484722222223</c:v>
                </c:pt>
                <c:pt idx="5289">
                  <c:v>42487.495138888888</c:v>
                </c:pt>
                <c:pt idx="5290">
                  <c:v>42487.505555555559</c:v>
                </c:pt>
                <c:pt idx="5291">
                  <c:v>42487.515972222223</c:v>
                </c:pt>
                <c:pt idx="5292">
                  <c:v>42487.526388888888</c:v>
                </c:pt>
                <c:pt idx="5293">
                  <c:v>42487.536805555559</c:v>
                </c:pt>
                <c:pt idx="5294">
                  <c:v>42487.547222222223</c:v>
                </c:pt>
                <c:pt idx="5295">
                  <c:v>42487.557638888888</c:v>
                </c:pt>
                <c:pt idx="5296">
                  <c:v>42487.568055555559</c:v>
                </c:pt>
                <c:pt idx="5297">
                  <c:v>42487.578472222223</c:v>
                </c:pt>
                <c:pt idx="5298">
                  <c:v>42487.588888888888</c:v>
                </c:pt>
                <c:pt idx="5299">
                  <c:v>42487.599305555559</c:v>
                </c:pt>
                <c:pt idx="5300">
                  <c:v>42487.609722222223</c:v>
                </c:pt>
                <c:pt idx="5301">
                  <c:v>42487.620138888888</c:v>
                </c:pt>
                <c:pt idx="5302">
                  <c:v>42487.630555555559</c:v>
                </c:pt>
                <c:pt idx="5303">
                  <c:v>42487.640972222223</c:v>
                </c:pt>
                <c:pt idx="5304">
                  <c:v>42487.651388888888</c:v>
                </c:pt>
                <c:pt idx="5305">
                  <c:v>42487.661805555559</c:v>
                </c:pt>
                <c:pt idx="5306">
                  <c:v>42487.672222222223</c:v>
                </c:pt>
                <c:pt idx="5307">
                  <c:v>42487.682638888888</c:v>
                </c:pt>
                <c:pt idx="5308">
                  <c:v>42487.693055555559</c:v>
                </c:pt>
                <c:pt idx="5309">
                  <c:v>42487.703472222223</c:v>
                </c:pt>
                <c:pt idx="5310">
                  <c:v>42487.713888888888</c:v>
                </c:pt>
                <c:pt idx="5311">
                  <c:v>42487.724305555559</c:v>
                </c:pt>
                <c:pt idx="5312">
                  <c:v>42487.734722222223</c:v>
                </c:pt>
                <c:pt idx="5313">
                  <c:v>42487.745138888888</c:v>
                </c:pt>
                <c:pt idx="5314">
                  <c:v>42487.755555555559</c:v>
                </c:pt>
                <c:pt idx="5315">
                  <c:v>42487.765972222223</c:v>
                </c:pt>
                <c:pt idx="5316">
                  <c:v>42487.776388888888</c:v>
                </c:pt>
                <c:pt idx="5317">
                  <c:v>42487.786805555559</c:v>
                </c:pt>
                <c:pt idx="5318">
                  <c:v>42487.797222222223</c:v>
                </c:pt>
                <c:pt idx="5319">
                  <c:v>42487.807638888888</c:v>
                </c:pt>
                <c:pt idx="5320">
                  <c:v>42487.818055555559</c:v>
                </c:pt>
                <c:pt idx="5321">
                  <c:v>42487.828472222223</c:v>
                </c:pt>
                <c:pt idx="5322">
                  <c:v>42487.838888888888</c:v>
                </c:pt>
                <c:pt idx="5323">
                  <c:v>42487.849305555559</c:v>
                </c:pt>
                <c:pt idx="5324">
                  <c:v>42487.859722222223</c:v>
                </c:pt>
                <c:pt idx="5325">
                  <c:v>42487.870138888888</c:v>
                </c:pt>
                <c:pt idx="5326">
                  <c:v>42487.880555555559</c:v>
                </c:pt>
                <c:pt idx="5327">
                  <c:v>42487.890972222223</c:v>
                </c:pt>
                <c:pt idx="5328">
                  <c:v>42487.901388888888</c:v>
                </c:pt>
                <c:pt idx="5329">
                  <c:v>42487.911805555559</c:v>
                </c:pt>
                <c:pt idx="5330">
                  <c:v>42487.922222222223</c:v>
                </c:pt>
                <c:pt idx="5331">
                  <c:v>42487.932638888888</c:v>
                </c:pt>
                <c:pt idx="5332">
                  <c:v>42487.943055555559</c:v>
                </c:pt>
                <c:pt idx="5333">
                  <c:v>42487.953472222223</c:v>
                </c:pt>
                <c:pt idx="5334">
                  <c:v>42487.963888888888</c:v>
                </c:pt>
                <c:pt idx="5335">
                  <c:v>42487.974305555559</c:v>
                </c:pt>
                <c:pt idx="5336">
                  <c:v>42487.984722222223</c:v>
                </c:pt>
                <c:pt idx="5337">
                  <c:v>42487.995138888888</c:v>
                </c:pt>
                <c:pt idx="5338">
                  <c:v>42488.005555555559</c:v>
                </c:pt>
                <c:pt idx="5339">
                  <c:v>42488.015972222223</c:v>
                </c:pt>
                <c:pt idx="5340">
                  <c:v>42488.026388888888</c:v>
                </c:pt>
                <c:pt idx="5341">
                  <c:v>42488.036805555559</c:v>
                </c:pt>
                <c:pt idx="5342">
                  <c:v>42488.047222222223</c:v>
                </c:pt>
                <c:pt idx="5343">
                  <c:v>42488.057638888888</c:v>
                </c:pt>
                <c:pt idx="5344">
                  <c:v>42488.068055555559</c:v>
                </c:pt>
                <c:pt idx="5345">
                  <c:v>42488.078472222223</c:v>
                </c:pt>
                <c:pt idx="5346">
                  <c:v>42488.088888888888</c:v>
                </c:pt>
                <c:pt idx="5347">
                  <c:v>42488.099305555559</c:v>
                </c:pt>
                <c:pt idx="5348">
                  <c:v>42488.109722222223</c:v>
                </c:pt>
                <c:pt idx="5349">
                  <c:v>42488.120138888888</c:v>
                </c:pt>
                <c:pt idx="5350">
                  <c:v>42488.130555555559</c:v>
                </c:pt>
                <c:pt idx="5351">
                  <c:v>42488.140972222223</c:v>
                </c:pt>
                <c:pt idx="5352">
                  <c:v>42488.151388888888</c:v>
                </c:pt>
                <c:pt idx="5353">
                  <c:v>42488.161805555559</c:v>
                </c:pt>
                <c:pt idx="5354">
                  <c:v>42488.172222222223</c:v>
                </c:pt>
                <c:pt idx="5355">
                  <c:v>42488.182638888888</c:v>
                </c:pt>
                <c:pt idx="5356">
                  <c:v>42488.193055555559</c:v>
                </c:pt>
                <c:pt idx="5357">
                  <c:v>42488.203472222223</c:v>
                </c:pt>
                <c:pt idx="5358">
                  <c:v>42488.213888888888</c:v>
                </c:pt>
                <c:pt idx="5359">
                  <c:v>42488.224305555559</c:v>
                </c:pt>
                <c:pt idx="5360">
                  <c:v>42488.234722222223</c:v>
                </c:pt>
                <c:pt idx="5361">
                  <c:v>42488.245138888888</c:v>
                </c:pt>
                <c:pt idx="5362">
                  <c:v>42488.255555555559</c:v>
                </c:pt>
                <c:pt idx="5363">
                  <c:v>42488.265972222223</c:v>
                </c:pt>
                <c:pt idx="5364">
                  <c:v>42488.276388888888</c:v>
                </c:pt>
                <c:pt idx="5365">
                  <c:v>42488.286805555559</c:v>
                </c:pt>
                <c:pt idx="5366">
                  <c:v>42488.297222222223</c:v>
                </c:pt>
                <c:pt idx="5367">
                  <c:v>42488.307638888888</c:v>
                </c:pt>
                <c:pt idx="5368">
                  <c:v>42488.318055555559</c:v>
                </c:pt>
                <c:pt idx="5369">
                  <c:v>42488.328472222223</c:v>
                </c:pt>
                <c:pt idx="5370">
                  <c:v>42488.338888888888</c:v>
                </c:pt>
                <c:pt idx="5371">
                  <c:v>42488.349305555559</c:v>
                </c:pt>
                <c:pt idx="5372">
                  <c:v>42488.359722222223</c:v>
                </c:pt>
                <c:pt idx="5373">
                  <c:v>42488.370138888888</c:v>
                </c:pt>
                <c:pt idx="5374">
                  <c:v>42488.380555555559</c:v>
                </c:pt>
                <c:pt idx="5375">
                  <c:v>42488.390972222223</c:v>
                </c:pt>
                <c:pt idx="5376">
                  <c:v>42488.401388888888</c:v>
                </c:pt>
                <c:pt idx="5377">
                  <c:v>42488.411805555559</c:v>
                </c:pt>
                <c:pt idx="5378">
                  <c:v>42488.422222222223</c:v>
                </c:pt>
                <c:pt idx="5379">
                  <c:v>42488.432638888888</c:v>
                </c:pt>
                <c:pt idx="5380">
                  <c:v>42488.443055555559</c:v>
                </c:pt>
                <c:pt idx="5381">
                  <c:v>42488.453472222223</c:v>
                </c:pt>
                <c:pt idx="5382">
                  <c:v>42488.463888888888</c:v>
                </c:pt>
                <c:pt idx="5383">
                  <c:v>42488.474305555559</c:v>
                </c:pt>
                <c:pt idx="5384">
                  <c:v>42488.484722222223</c:v>
                </c:pt>
                <c:pt idx="5385">
                  <c:v>42488.495138888888</c:v>
                </c:pt>
                <c:pt idx="5386">
                  <c:v>42488.505555555559</c:v>
                </c:pt>
                <c:pt idx="5387">
                  <c:v>42488.515972222223</c:v>
                </c:pt>
                <c:pt idx="5388">
                  <c:v>42488.526388888888</c:v>
                </c:pt>
                <c:pt idx="5389">
                  <c:v>42488.536805555559</c:v>
                </c:pt>
                <c:pt idx="5390">
                  <c:v>42488.547222222223</c:v>
                </c:pt>
                <c:pt idx="5391">
                  <c:v>42488.557638888888</c:v>
                </c:pt>
                <c:pt idx="5392">
                  <c:v>42488.568055555559</c:v>
                </c:pt>
                <c:pt idx="5393">
                  <c:v>42488.578472222223</c:v>
                </c:pt>
                <c:pt idx="5394">
                  <c:v>42488.588888888888</c:v>
                </c:pt>
                <c:pt idx="5395">
                  <c:v>42488.599305555559</c:v>
                </c:pt>
                <c:pt idx="5396">
                  <c:v>42488.609722222223</c:v>
                </c:pt>
                <c:pt idx="5397">
                  <c:v>42488.620138888888</c:v>
                </c:pt>
                <c:pt idx="5398">
                  <c:v>42488.630555555559</c:v>
                </c:pt>
                <c:pt idx="5399">
                  <c:v>42488.640972222223</c:v>
                </c:pt>
                <c:pt idx="5400">
                  <c:v>42488.651388888888</c:v>
                </c:pt>
                <c:pt idx="5401">
                  <c:v>42488.661805555559</c:v>
                </c:pt>
                <c:pt idx="5402">
                  <c:v>42488.672222222223</c:v>
                </c:pt>
                <c:pt idx="5403">
                  <c:v>42488.682638888888</c:v>
                </c:pt>
                <c:pt idx="5404">
                  <c:v>42488.693055555559</c:v>
                </c:pt>
                <c:pt idx="5405">
                  <c:v>42488.703472222223</c:v>
                </c:pt>
                <c:pt idx="5406">
                  <c:v>42488.713888888888</c:v>
                </c:pt>
                <c:pt idx="5407">
                  <c:v>42488.724305555559</c:v>
                </c:pt>
                <c:pt idx="5408">
                  <c:v>42488.734722222223</c:v>
                </c:pt>
                <c:pt idx="5409">
                  <c:v>42488.745138888888</c:v>
                </c:pt>
                <c:pt idx="5410">
                  <c:v>42488.755555555559</c:v>
                </c:pt>
                <c:pt idx="5411">
                  <c:v>42488.765972222223</c:v>
                </c:pt>
                <c:pt idx="5412">
                  <c:v>42488.776388888888</c:v>
                </c:pt>
                <c:pt idx="5413">
                  <c:v>42488.786805555559</c:v>
                </c:pt>
                <c:pt idx="5414">
                  <c:v>42488.797222222223</c:v>
                </c:pt>
                <c:pt idx="5415">
                  <c:v>42488.807638888888</c:v>
                </c:pt>
                <c:pt idx="5416">
                  <c:v>42488.818055555559</c:v>
                </c:pt>
                <c:pt idx="5417">
                  <c:v>42488.828472222223</c:v>
                </c:pt>
                <c:pt idx="5418">
                  <c:v>42488.838888888888</c:v>
                </c:pt>
                <c:pt idx="5419">
                  <c:v>42488.849305555559</c:v>
                </c:pt>
                <c:pt idx="5420">
                  <c:v>42488.859722222223</c:v>
                </c:pt>
                <c:pt idx="5421">
                  <c:v>42488.870138888888</c:v>
                </c:pt>
                <c:pt idx="5422">
                  <c:v>42488.880555555559</c:v>
                </c:pt>
                <c:pt idx="5423">
                  <c:v>42488.890972222223</c:v>
                </c:pt>
                <c:pt idx="5424">
                  <c:v>42488.901388888888</c:v>
                </c:pt>
                <c:pt idx="5425">
                  <c:v>42488.911805555559</c:v>
                </c:pt>
                <c:pt idx="5426">
                  <c:v>42488.922222222223</c:v>
                </c:pt>
                <c:pt idx="5427">
                  <c:v>42488.932638888888</c:v>
                </c:pt>
                <c:pt idx="5428">
                  <c:v>42488.943055555559</c:v>
                </c:pt>
                <c:pt idx="5429">
                  <c:v>42488.953472222223</c:v>
                </c:pt>
                <c:pt idx="5430">
                  <c:v>42488.963888888888</c:v>
                </c:pt>
                <c:pt idx="5431">
                  <c:v>42488.974305555559</c:v>
                </c:pt>
                <c:pt idx="5432">
                  <c:v>42488.984722222223</c:v>
                </c:pt>
                <c:pt idx="5433">
                  <c:v>42488.995138888888</c:v>
                </c:pt>
                <c:pt idx="5434">
                  <c:v>42489.005555555559</c:v>
                </c:pt>
                <c:pt idx="5435">
                  <c:v>42489.015972222223</c:v>
                </c:pt>
                <c:pt idx="5436">
                  <c:v>42489.026388888888</c:v>
                </c:pt>
                <c:pt idx="5437">
                  <c:v>42489.036805555559</c:v>
                </c:pt>
                <c:pt idx="5438">
                  <c:v>42489.047222222223</c:v>
                </c:pt>
                <c:pt idx="5439">
                  <c:v>42489.057638888888</c:v>
                </c:pt>
                <c:pt idx="5440">
                  <c:v>42489.068055555559</c:v>
                </c:pt>
                <c:pt idx="5441">
                  <c:v>42489.078472222223</c:v>
                </c:pt>
                <c:pt idx="5442">
                  <c:v>42489.088888888888</c:v>
                </c:pt>
                <c:pt idx="5443">
                  <c:v>42489.099305555559</c:v>
                </c:pt>
                <c:pt idx="5444">
                  <c:v>42489.109722222223</c:v>
                </c:pt>
                <c:pt idx="5445">
                  <c:v>42489.120138888888</c:v>
                </c:pt>
                <c:pt idx="5446">
                  <c:v>42489.130555555559</c:v>
                </c:pt>
                <c:pt idx="5447">
                  <c:v>42489.140972222223</c:v>
                </c:pt>
                <c:pt idx="5448">
                  <c:v>42489.151388888888</c:v>
                </c:pt>
                <c:pt idx="5449">
                  <c:v>42489.161805555559</c:v>
                </c:pt>
                <c:pt idx="5450">
                  <c:v>42489.172222222223</c:v>
                </c:pt>
                <c:pt idx="5451">
                  <c:v>42489.182638888888</c:v>
                </c:pt>
                <c:pt idx="5452">
                  <c:v>42489.193055555559</c:v>
                </c:pt>
                <c:pt idx="5453">
                  <c:v>42489.203472222223</c:v>
                </c:pt>
                <c:pt idx="5454">
                  <c:v>42489.213888888888</c:v>
                </c:pt>
                <c:pt idx="5455">
                  <c:v>42489.224305555559</c:v>
                </c:pt>
                <c:pt idx="5456">
                  <c:v>42489.234722222223</c:v>
                </c:pt>
                <c:pt idx="5457">
                  <c:v>42489.245138888888</c:v>
                </c:pt>
                <c:pt idx="5458">
                  <c:v>42489.255555555559</c:v>
                </c:pt>
                <c:pt idx="5459">
                  <c:v>42489.265972222223</c:v>
                </c:pt>
                <c:pt idx="5460">
                  <c:v>42489.276388888888</c:v>
                </c:pt>
                <c:pt idx="5461">
                  <c:v>42489.286805555559</c:v>
                </c:pt>
                <c:pt idx="5462">
                  <c:v>42489.297222222223</c:v>
                </c:pt>
                <c:pt idx="5463">
                  <c:v>42489.307638888888</c:v>
                </c:pt>
                <c:pt idx="5464">
                  <c:v>42489.318055555559</c:v>
                </c:pt>
                <c:pt idx="5465">
                  <c:v>42489.328472222223</c:v>
                </c:pt>
                <c:pt idx="5466">
                  <c:v>42489.338888888888</c:v>
                </c:pt>
                <c:pt idx="5467">
                  <c:v>42489.349305555559</c:v>
                </c:pt>
                <c:pt idx="5468">
                  <c:v>42489.359722222223</c:v>
                </c:pt>
                <c:pt idx="5469">
                  <c:v>42489.370138888888</c:v>
                </c:pt>
                <c:pt idx="5470">
                  <c:v>42489.380555555559</c:v>
                </c:pt>
                <c:pt idx="5471">
                  <c:v>42489.390972222223</c:v>
                </c:pt>
                <c:pt idx="5472">
                  <c:v>42489.401388888888</c:v>
                </c:pt>
                <c:pt idx="5473">
                  <c:v>42489.411805555559</c:v>
                </c:pt>
                <c:pt idx="5474">
                  <c:v>42489.422222222223</c:v>
                </c:pt>
                <c:pt idx="5475">
                  <c:v>42489.432638888888</c:v>
                </c:pt>
                <c:pt idx="5476">
                  <c:v>42489.443055555559</c:v>
                </c:pt>
                <c:pt idx="5477">
                  <c:v>42489.453472222223</c:v>
                </c:pt>
                <c:pt idx="5478">
                  <c:v>42489.463888888888</c:v>
                </c:pt>
                <c:pt idx="5479">
                  <c:v>42489.474305555559</c:v>
                </c:pt>
                <c:pt idx="5480">
                  <c:v>42489.484722222223</c:v>
                </c:pt>
                <c:pt idx="5481">
                  <c:v>42489.495138888888</c:v>
                </c:pt>
                <c:pt idx="5482">
                  <c:v>42489.505555555559</c:v>
                </c:pt>
                <c:pt idx="5483">
                  <c:v>42489.515972222223</c:v>
                </c:pt>
                <c:pt idx="5484">
                  <c:v>42489.526388888888</c:v>
                </c:pt>
                <c:pt idx="5485">
                  <c:v>42489.536805555559</c:v>
                </c:pt>
                <c:pt idx="5486">
                  <c:v>42489.547222222223</c:v>
                </c:pt>
                <c:pt idx="5487">
                  <c:v>42489.557638888888</c:v>
                </c:pt>
                <c:pt idx="5488">
                  <c:v>42489.568055555559</c:v>
                </c:pt>
                <c:pt idx="5489">
                  <c:v>42489.578472222223</c:v>
                </c:pt>
                <c:pt idx="5490">
                  <c:v>42489.588888888888</c:v>
                </c:pt>
                <c:pt idx="5491">
                  <c:v>42489.599305555559</c:v>
                </c:pt>
                <c:pt idx="5492">
                  <c:v>42489.609722222223</c:v>
                </c:pt>
                <c:pt idx="5493">
                  <c:v>42489.620138888888</c:v>
                </c:pt>
                <c:pt idx="5494">
                  <c:v>42489.630555555559</c:v>
                </c:pt>
                <c:pt idx="5495">
                  <c:v>42489.640972222223</c:v>
                </c:pt>
                <c:pt idx="5496">
                  <c:v>42489.651388888888</c:v>
                </c:pt>
                <c:pt idx="5497">
                  <c:v>42489.661805555559</c:v>
                </c:pt>
                <c:pt idx="5498">
                  <c:v>42489.672222222223</c:v>
                </c:pt>
                <c:pt idx="5499">
                  <c:v>42489.682638888888</c:v>
                </c:pt>
                <c:pt idx="5500">
                  <c:v>42489.693055555559</c:v>
                </c:pt>
                <c:pt idx="5501">
                  <c:v>42489.703472222223</c:v>
                </c:pt>
                <c:pt idx="5502">
                  <c:v>42489.713888888888</c:v>
                </c:pt>
                <c:pt idx="5503">
                  <c:v>42489.724305555559</c:v>
                </c:pt>
                <c:pt idx="5504">
                  <c:v>42489.734722222223</c:v>
                </c:pt>
                <c:pt idx="5505">
                  <c:v>42489.745138888888</c:v>
                </c:pt>
                <c:pt idx="5506">
                  <c:v>42489.755555555559</c:v>
                </c:pt>
                <c:pt idx="5507">
                  <c:v>42489.765972222223</c:v>
                </c:pt>
                <c:pt idx="5508">
                  <c:v>42489.776388888888</c:v>
                </c:pt>
                <c:pt idx="5509">
                  <c:v>42489.786805555559</c:v>
                </c:pt>
                <c:pt idx="5510">
                  <c:v>42489.797222222223</c:v>
                </c:pt>
                <c:pt idx="5511">
                  <c:v>42489.807638888888</c:v>
                </c:pt>
                <c:pt idx="5512">
                  <c:v>42489.818055555559</c:v>
                </c:pt>
                <c:pt idx="5513">
                  <c:v>42489.828472222223</c:v>
                </c:pt>
                <c:pt idx="5514">
                  <c:v>42489.838888888888</c:v>
                </c:pt>
                <c:pt idx="5515">
                  <c:v>42489.849305555559</c:v>
                </c:pt>
                <c:pt idx="5516">
                  <c:v>42489.859722222223</c:v>
                </c:pt>
                <c:pt idx="5517">
                  <c:v>42489.870138888888</c:v>
                </c:pt>
                <c:pt idx="5518">
                  <c:v>42489.880555555559</c:v>
                </c:pt>
                <c:pt idx="5519">
                  <c:v>42489.890972222223</c:v>
                </c:pt>
                <c:pt idx="5520">
                  <c:v>42489.901388888888</c:v>
                </c:pt>
                <c:pt idx="5521">
                  <c:v>42489.911805555559</c:v>
                </c:pt>
                <c:pt idx="5522">
                  <c:v>42489.922222222223</c:v>
                </c:pt>
                <c:pt idx="5523">
                  <c:v>42489.932638888888</c:v>
                </c:pt>
                <c:pt idx="5524">
                  <c:v>42489.943055555559</c:v>
                </c:pt>
                <c:pt idx="5525">
                  <c:v>42489.953472222223</c:v>
                </c:pt>
                <c:pt idx="5526">
                  <c:v>42489.963888888888</c:v>
                </c:pt>
                <c:pt idx="5527">
                  <c:v>42489.974305555559</c:v>
                </c:pt>
                <c:pt idx="5528">
                  <c:v>42489.984722222223</c:v>
                </c:pt>
                <c:pt idx="5529">
                  <c:v>42489.995138888888</c:v>
                </c:pt>
                <c:pt idx="5530">
                  <c:v>42490.005555555559</c:v>
                </c:pt>
                <c:pt idx="5531">
                  <c:v>42490.015972222223</c:v>
                </c:pt>
                <c:pt idx="5532">
                  <c:v>42490.026388888888</c:v>
                </c:pt>
                <c:pt idx="5533">
                  <c:v>42490.036805555559</c:v>
                </c:pt>
                <c:pt idx="5534">
                  <c:v>42490.047222222223</c:v>
                </c:pt>
                <c:pt idx="5535">
                  <c:v>42490.057638888888</c:v>
                </c:pt>
                <c:pt idx="5536">
                  <c:v>42490.068055555559</c:v>
                </c:pt>
                <c:pt idx="5537">
                  <c:v>42490.078472222223</c:v>
                </c:pt>
                <c:pt idx="5538">
                  <c:v>42490.088888888888</c:v>
                </c:pt>
                <c:pt idx="5539">
                  <c:v>42490.099305555559</c:v>
                </c:pt>
                <c:pt idx="5540">
                  <c:v>42490.109722222223</c:v>
                </c:pt>
                <c:pt idx="5541">
                  <c:v>42490.120138888888</c:v>
                </c:pt>
                <c:pt idx="5542">
                  <c:v>42490.130555555559</c:v>
                </c:pt>
                <c:pt idx="5543">
                  <c:v>42490.140972222223</c:v>
                </c:pt>
                <c:pt idx="5544">
                  <c:v>42490.151388888888</c:v>
                </c:pt>
                <c:pt idx="5545">
                  <c:v>42490.161805555559</c:v>
                </c:pt>
                <c:pt idx="5546">
                  <c:v>42490.172222222223</c:v>
                </c:pt>
                <c:pt idx="5547">
                  <c:v>42490.182638888888</c:v>
                </c:pt>
                <c:pt idx="5548">
                  <c:v>42490.193055555559</c:v>
                </c:pt>
                <c:pt idx="5549">
                  <c:v>42490.203472222223</c:v>
                </c:pt>
                <c:pt idx="5550">
                  <c:v>42490.213888888888</c:v>
                </c:pt>
                <c:pt idx="5551">
                  <c:v>42490.224305555559</c:v>
                </c:pt>
                <c:pt idx="5552">
                  <c:v>42490.234722222223</c:v>
                </c:pt>
                <c:pt idx="5553">
                  <c:v>42490.245138888888</c:v>
                </c:pt>
                <c:pt idx="5554">
                  <c:v>42490.255555555559</c:v>
                </c:pt>
                <c:pt idx="5555">
                  <c:v>42490.265972222223</c:v>
                </c:pt>
                <c:pt idx="5556">
                  <c:v>42490.276388888888</c:v>
                </c:pt>
                <c:pt idx="5557">
                  <c:v>42490.286805555559</c:v>
                </c:pt>
                <c:pt idx="5558">
                  <c:v>42490.297222222223</c:v>
                </c:pt>
                <c:pt idx="5559">
                  <c:v>42490.307638888888</c:v>
                </c:pt>
                <c:pt idx="5560">
                  <c:v>42490.318055555559</c:v>
                </c:pt>
                <c:pt idx="5561">
                  <c:v>42490.328472222223</c:v>
                </c:pt>
                <c:pt idx="5562">
                  <c:v>42490.338888888888</c:v>
                </c:pt>
                <c:pt idx="5563">
                  <c:v>42490.349305555559</c:v>
                </c:pt>
                <c:pt idx="5564">
                  <c:v>42490.359722222223</c:v>
                </c:pt>
                <c:pt idx="5565">
                  <c:v>42490.370138888888</c:v>
                </c:pt>
                <c:pt idx="5566">
                  <c:v>42490.380555555559</c:v>
                </c:pt>
                <c:pt idx="5567">
                  <c:v>42490.390972222223</c:v>
                </c:pt>
                <c:pt idx="5568">
                  <c:v>42490.401388888888</c:v>
                </c:pt>
                <c:pt idx="5569">
                  <c:v>42490.411805555559</c:v>
                </c:pt>
                <c:pt idx="5570">
                  <c:v>42490.422222222223</c:v>
                </c:pt>
                <c:pt idx="5571">
                  <c:v>42490.432638888888</c:v>
                </c:pt>
                <c:pt idx="5572">
                  <c:v>42490.443055555559</c:v>
                </c:pt>
                <c:pt idx="5573">
                  <c:v>42490.453472222223</c:v>
                </c:pt>
                <c:pt idx="5574">
                  <c:v>42490.463888888888</c:v>
                </c:pt>
                <c:pt idx="5575">
                  <c:v>42490.474305555559</c:v>
                </c:pt>
                <c:pt idx="5576">
                  <c:v>42490.484722222223</c:v>
                </c:pt>
                <c:pt idx="5577">
                  <c:v>42490.495138888888</c:v>
                </c:pt>
                <c:pt idx="5578">
                  <c:v>42490.505555555559</c:v>
                </c:pt>
                <c:pt idx="5579">
                  <c:v>42490.515972222223</c:v>
                </c:pt>
                <c:pt idx="5580">
                  <c:v>42490.526388888888</c:v>
                </c:pt>
                <c:pt idx="5581">
                  <c:v>42490.536805555559</c:v>
                </c:pt>
                <c:pt idx="5582">
                  <c:v>42490.547222222223</c:v>
                </c:pt>
                <c:pt idx="5583">
                  <c:v>42490.557638888888</c:v>
                </c:pt>
                <c:pt idx="5584">
                  <c:v>42490.568055555559</c:v>
                </c:pt>
                <c:pt idx="5585">
                  <c:v>42490.578472222223</c:v>
                </c:pt>
                <c:pt idx="5586">
                  <c:v>42490.588888888888</c:v>
                </c:pt>
                <c:pt idx="5587">
                  <c:v>42490.599305555559</c:v>
                </c:pt>
                <c:pt idx="5588">
                  <c:v>42490.609722222223</c:v>
                </c:pt>
                <c:pt idx="5589">
                  <c:v>42490.620138888888</c:v>
                </c:pt>
                <c:pt idx="5590">
                  <c:v>42490.630555555559</c:v>
                </c:pt>
                <c:pt idx="5591">
                  <c:v>42490.640972222223</c:v>
                </c:pt>
                <c:pt idx="5592">
                  <c:v>42490.651388888888</c:v>
                </c:pt>
                <c:pt idx="5593">
                  <c:v>42490.661805555559</c:v>
                </c:pt>
                <c:pt idx="5594">
                  <c:v>42490.672222222223</c:v>
                </c:pt>
                <c:pt idx="5595">
                  <c:v>42490.682638888888</c:v>
                </c:pt>
                <c:pt idx="5596">
                  <c:v>42490.693055555559</c:v>
                </c:pt>
                <c:pt idx="5597">
                  <c:v>42490.703472222223</c:v>
                </c:pt>
                <c:pt idx="5598">
                  <c:v>42490.713888888888</c:v>
                </c:pt>
                <c:pt idx="5599">
                  <c:v>42490.724305555559</c:v>
                </c:pt>
                <c:pt idx="5600">
                  <c:v>42490.734722222223</c:v>
                </c:pt>
                <c:pt idx="5601">
                  <c:v>42490.745138888888</c:v>
                </c:pt>
                <c:pt idx="5602">
                  <c:v>42490.755555555559</c:v>
                </c:pt>
                <c:pt idx="5603">
                  <c:v>42490.765972222223</c:v>
                </c:pt>
                <c:pt idx="5604">
                  <c:v>42490.776388888888</c:v>
                </c:pt>
                <c:pt idx="5605">
                  <c:v>42490.786805555559</c:v>
                </c:pt>
                <c:pt idx="5606">
                  <c:v>42490.797222222223</c:v>
                </c:pt>
                <c:pt idx="5607">
                  <c:v>42490.807638888888</c:v>
                </c:pt>
                <c:pt idx="5608">
                  <c:v>42490.818055555559</c:v>
                </c:pt>
                <c:pt idx="5609">
                  <c:v>42490.828472222223</c:v>
                </c:pt>
                <c:pt idx="5610">
                  <c:v>42490.838888888888</c:v>
                </c:pt>
                <c:pt idx="5611">
                  <c:v>42490.849305555559</c:v>
                </c:pt>
                <c:pt idx="5612">
                  <c:v>42490.859722222223</c:v>
                </c:pt>
                <c:pt idx="5613">
                  <c:v>42490.870138888888</c:v>
                </c:pt>
                <c:pt idx="5614">
                  <c:v>42490.880555555559</c:v>
                </c:pt>
                <c:pt idx="5615">
                  <c:v>42490.890972222223</c:v>
                </c:pt>
                <c:pt idx="5616">
                  <c:v>42490.901388888888</c:v>
                </c:pt>
                <c:pt idx="5617">
                  <c:v>42490.911805555559</c:v>
                </c:pt>
                <c:pt idx="5618">
                  <c:v>42490.922222222223</c:v>
                </c:pt>
                <c:pt idx="5619">
                  <c:v>42490.932638888888</c:v>
                </c:pt>
                <c:pt idx="5620">
                  <c:v>42490.943055555559</c:v>
                </c:pt>
                <c:pt idx="5621">
                  <c:v>42490.953472222223</c:v>
                </c:pt>
                <c:pt idx="5622">
                  <c:v>42490.963888888888</c:v>
                </c:pt>
                <c:pt idx="5623">
                  <c:v>42490.974305555559</c:v>
                </c:pt>
                <c:pt idx="5624">
                  <c:v>42490.984722222223</c:v>
                </c:pt>
                <c:pt idx="5625">
                  <c:v>42490.995138888888</c:v>
                </c:pt>
                <c:pt idx="5626">
                  <c:v>42491.005555555559</c:v>
                </c:pt>
                <c:pt idx="5627">
                  <c:v>42491.015972222223</c:v>
                </c:pt>
                <c:pt idx="5628">
                  <c:v>42491.026388888888</c:v>
                </c:pt>
                <c:pt idx="5629">
                  <c:v>42491.036805555559</c:v>
                </c:pt>
                <c:pt idx="5630">
                  <c:v>42491.047222222223</c:v>
                </c:pt>
                <c:pt idx="5631">
                  <c:v>42491.057638888888</c:v>
                </c:pt>
                <c:pt idx="5632">
                  <c:v>42491.068055555559</c:v>
                </c:pt>
                <c:pt idx="5633">
                  <c:v>42491.078472222223</c:v>
                </c:pt>
                <c:pt idx="5634">
                  <c:v>42491.088888888888</c:v>
                </c:pt>
                <c:pt idx="5635">
                  <c:v>42491.099305555559</c:v>
                </c:pt>
                <c:pt idx="5636">
                  <c:v>42491.109722222223</c:v>
                </c:pt>
                <c:pt idx="5637">
                  <c:v>42491.120138888888</c:v>
                </c:pt>
                <c:pt idx="5638">
                  <c:v>42491.130555555559</c:v>
                </c:pt>
                <c:pt idx="5639">
                  <c:v>42491.140972222223</c:v>
                </c:pt>
                <c:pt idx="5640">
                  <c:v>42491.151388888888</c:v>
                </c:pt>
                <c:pt idx="5641">
                  <c:v>42491.161805555559</c:v>
                </c:pt>
                <c:pt idx="5642">
                  <c:v>42491.172222222223</c:v>
                </c:pt>
                <c:pt idx="5643">
                  <c:v>42491.182638888888</c:v>
                </c:pt>
                <c:pt idx="5644">
                  <c:v>42491.193055555559</c:v>
                </c:pt>
                <c:pt idx="5645">
                  <c:v>42491.203472222223</c:v>
                </c:pt>
                <c:pt idx="5646">
                  <c:v>42491.213888888888</c:v>
                </c:pt>
                <c:pt idx="5647">
                  <c:v>42491.224305555559</c:v>
                </c:pt>
                <c:pt idx="5648">
                  <c:v>42491.234722222223</c:v>
                </c:pt>
                <c:pt idx="5649">
                  <c:v>42491.245138888888</c:v>
                </c:pt>
                <c:pt idx="5650">
                  <c:v>42491.255555555559</c:v>
                </c:pt>
                <c:pt idx="5651">
                  <c:v>42491.265972222223</c:v>
                </c:pt>
                <c:pt idx="5652">
                  <c:v>42491.276388888888</c:v>
                </c:pt>
                <c:pt idx="5653">
                  <c:v>42491.286805555559</c:v>
                </c:pt>
                <c:pt idx="5654">
                  <c:v>42491.297222222223</c:v>
                </c:pt>
                <c:pt idx="5655">
                  <c:v>42491.307638888888</c:v>
                </c:pt>
                <c:pt idx="5656">
                  <c:v>42491.318055555559</c:v>
                </c:pt>
                <c:pt idx="5657">
                  <c:v>42491.328472222223</c:v>
                </c:pt>
                <c:pt idx="5658">
                  <c:v>42491.338888888888</c:v>
                </c:pt>
                <c:pt idx="5659">
                  <c:v>42491.349305555559</c:v>
                </c:pt>
                <c:pt idx="5660">
                  <c:v>42491.359722222223</c:v>
                </c:pt>
                <c:pt idx="5661">
                  <c:v>42491.370138888888</c:v>
                </c:pt>
                <c:pt idx="5662">
                  <c:v>42491.380555555559</c:v>
                </c:pt>
                <c:pt idx="5663">
                  <c:v>42491.390972222223</c:v>
                </c:pt>
                <c:pt idx="5664">
                  <c:v>42491.401388888888</c:v>
                </c:pt>
                <c:pt idx="5665">
                  <c:v>42491.411805555559</c:v>
                </c:pt>
                <c:pt idx="5666">
                  <c:v>42491.422222222223</c:v>
                </c:pt>
                <c:pt idx="5667">
                  <c:v>42491.432638888888</c:v>
                </c:pt>
                <c:pt idx="5668">
                  <c:v>42491.443055555559</c:v>
                </c:pt>
                <c:pt idx="5669">
                  <c:v>42491.453472222223</c:v>
                </c:pt>
                <c:pt idx="5670">
                  <c:v>42491.463888888888</c:v>
                </c:pt>
                <c:pt idx="5671">
                  <c:v>42491.474305555559</c:v>
                </c:pt>
                <c:pt idx="5672">
                  <c:v>42491.484722222223</c:v>
                </c:pt>
                <c:pt idx="5673">
                  <c:v>42491.495138888888</c:v>
                </c:pt>
                <c:pt idx="5674">
                  <c:v>42491.505555555559</c:v>
                </c:pt>
                <c:pt idx="5675">
                  <c:v>42491.515972222223</c:v>
                </c:pt>
                <c:pt idx="5676">
                  <c:v>42491.526388888888</c:v>
                </c:pt>
                <c:pt idx="5677">
                  <c:v>42491.536805555559</c:v>
                </c:pt>
                <c:pt idx="5678">
                  <c:v>42491.547222222223</c:v>
                </c:pt>
                <c:pt idx="5679">
                  <c:v>42491.557638888888</c:v>
                </c:pt>
                <c:pt idx="5680">
                  <c:v>42491.568055555559</c:v>
                </c:pt>
                <c:pt idx="5681">
                  <c:v>42491.578472222223</c:v>
                </c:pt>
                <c:pt idx="5682">
                  <c:v>42491.588888888888</c:v>
                </c:pt>
                <c:pt idx="5683">
                  <c:v>42491.599305555559</c:v>
                </c:pt>
                <c:pt idx="5684">
                  <c:v>42491.609722222223</c:v>
                </c:pt>
                <c:pt idx="5685">
                  <c:v>42491.620138888888</c:v>
                </c:pt>
                <c:pt idx="5686">
                  <c:v>42491.630555555559</c:v>
                </c:pt>
                <c:pt idx="5687">
                  <c:v>42491.640972222223</c:v>
                </c:pt>
                <c:pt idx="5688">
                  <c:v>42491.651388888888</c:v>
                </c:pt>
                <c:pt idx="5689">
                  <c:v>42491.661805555559</c:v>
                </c:pt>
                <c:pt idx="5690">
                  <c:v>42491.672222222223</c:v>
                </c:pt>
                <c:pt idx="5691">
                  <c:v>42491.682638888888</c:v>
                </c:pt>
                <c:pt idx="5692">
                  <c:v>42491.693055555559</c:v>
                </c:pt>
                <c:pt idx="5693">
                  <c:v>42491.703472222223</c:v>
                </c:pt>
                <c:pt idx="5694">
                  <c:v>42491.713888888888</c:v>
                </c:pt>
                <c:pt idx="5695">
                  <c:v>42491.724305555559</c:v>
                </c:pt>
                <c:pt idx="5696">
                  <c:v>42491.734722222223</c:v>
                </c:pt>
                <c:pt idx="5697">
                  <c:v>42491.745138888888</c:v>
                </c:pt>
                <c:pt idx="5698">
                  <c:v>42491.755555555559</c:v>
                </c:pt>
                <c:pt idx="5699">
                  <c:v>42491.765972222223</c:v>
                </c:pt>
                <c:pt idx="5700">
                  <c:v>42491.776388888888</c:v>
                </c:pt>
                <c:pt idx="5701">
                  <c:v>42491.786805555559</c:v>
                </c:pt>
                <c:pt idx="5702">
                  <c:v>42491.797222222223</c:v>
                </c:pt>
                <c:pt idx="5703">
                  <c:v>42491.807638888888</c:v>
                </c:pt>
                <c:pt idx="5704">
                  <c:v>42491.818055555559</c:v>
                </c:pt>
                <c:pt idx="5705">
                  <c:v>42491.828472222223</c:v>
                </c:pt>
                <c:pt idx="5706">
                  <c:v>42491.838888888888</c:v>
                </c:pt>
                <c:pt idx="5707">
                  <c:v>42491.849305555559</c:v>
                </c:pt>
                <c:pt idx="5708">
                  <c:v>42491.859722222223</c:v>
                </c:pt>
                <c:pt idx="5709">
                  <c:v>42491.870138888888</c:v>
                </c:pt>
                <c:pt idx="5710">
                  <c:v>42491.880555555559</c:v>
                </c:pt>
                <c:pt idx="5711">
                  <c:v>42491.890972222223</c:v>
                </c:pt>
                <c:pt idx="5712">
                  <c:v>42491.901388888888</c:v>
                </c:pt>
                <c:pt idx="5713">
                  <c:v>42491.911805555559</c:v>
                </c:pt>
                <c:pt idx="5714">
                  <c:v>42491.922222222223</c:v>
                </c:pt>
                <c:pt idx="5715">
                  <c:v>42491.932638888888</c:v>
                </c:pt>
                <c:pt idx="5716">
                  <c:v>42491.943055555559</c:v>
                </c:pt>
                <c:pt idx="5717">
                  <c:v>42491.953472222223</c:v>
                </c:pt>
                <c:pt idx="5718">
                  <c:v>42491.963888888888</c:v>
                </c:pt>
                <c:pt idx="5719">
                  <c:v>42491.974305555559</c:v>
                </c:pt>
                <c:pt idx="5720">
                  <c:v>42491.984722222223</c:v>
                </c:pt>
                <c:pt idx="5721">
                  <c:v>42491.995138888888</c:v>
                </c:pt>
                <c:pt idx="5722">
                  <c:v>42492.005555555559</c:v>
                </c:pt>
                <c:pt idx="5723">
                  <c:v>42492.015972222223</c:v>
                </c:pt>
                <c:pt idx="5724">
                  <c:v>42492.026388888888</c:v>
                </c:pt>
                <c:pt idx="5725">
                  <c:v>42492.036805555559</c:v>
                </c:pt>
                <c:pt idx="5726">
                  <c:v>42492.047222222223</c:v>
                </c:pt>
                <c:pt idx="5727">
                  <c:v>42492.057638888888</c:v>
                </c:pt>
                <c:pt idx="5728">
                  <c:v>42492.068055555559</c:v>
                </c:pt>
                <c:pt idx="5729">
                  <c:v>42492.078472222223</c:v>
                </c:pt>
                <c:pt idx="5730">
                  <c:v>42492.088888888888</c:v>
                </c:pt>
                <c:pt idx="5731">
                  <c:v>42492.099305555559</c:v>
                </c:pt>
                <c:pt idx="5732">
                  <c:v>42492.109722222223</c:v>
                </c:pt>
                <c:pt idx="5733">
                  <c:v>42492.120138888888</c:v>
                </c:pt>
                <c:pt idx="5734">
                  <c:v>42492.130555555559</c:v>
                </c:pt>
                <c:pt idx="5735">
                  <c:v>42492.140972222223</c:v>
                </c:pt>
                <c:pt idx="5736">
                  <c:v>42492.151388888888</c:v>
                </c:pt>
                <c:pt idx="5737">
                  <c:v>42492.161805555559</c:v>
                </c:pt>
                <c:pt idx="5738">
                  <c:v>42492.172222222223</c:v>
                </c:pt>
                <c:pt idx="5739">
                  <c:v>42492.182638888888</c:v>
                </c:pt>
                <c:pt idx="5740">
                  <c:v>42492.193055555559</c:v>
                </c:pt>
                <c:pt idx="5741">
                  <c:v>42492.203472222223</c:v>
                </c:pt>
                <c:pt idx="5742">
                  <c:v>42492.213888888888</c:v>
                </c:pt>
                <c:pt idx="5743">
                  <c:v>42492.224305555559</c:v>
                </c:pt>
                <c:pt idx="5744">
                  <c:v>42492.234722222223</c:v>
                </c:pt>
                <c:pt idx="5745">
                  <c:v>42492.245138888888</c:v>
                </c:pt>
                <c:pt idx="5746">
                  <c:v>42492.255555555559</c:v>
                </c:pt>
                <c:pt idx="5747">
                  <c:v>42492.265972222223</c:v>
                </c:pt>
                <c:pt idx="5748">
                  <c:v>42492.276388888888</c:v>
                </c:pt>
                <c:pt idx="5749">
                  <c:v>42492.286805555559</c:v>
                </c:pt>
                <c:pt idx="5750">
                  <c:v>42492.297222222223</c:v>
                </c:pt>
                <c:pt idx="5751">
                  <c:v>42492.307638888888</c:v>
                </c:pt>
                <c:pt idx="5752">
                  <c:v>42492.318055555559</c:v>
                </c:pt>
                <c:pt idx="5753">
                  <c:v>42492.328472222223</c:v>
                </c:pt>
                <c:pt idx="5754">
                  <c:v>42492.338888888888</c:v>
                </c:pt>
                <c:pt idx="5755">
                  <c:v>42492.349305555559</c:v>
                </c:pt>
                <c:pt idx="5756">
                  <c:v>42492.359722222223</c:v>
                </c:pt>
                <c:pt idx="5757">
                  <c:v>42492.370138888888</c:v>
                </c:pt>
                <c:pt idx="5758">
                  <c:v>42492.380555555559</c:v>
                </c:pt>
                <c:pt idx="5759">
                  <c:v>42492.390972222223</c:v>
                </c:pt>
                <c:pt idx="5760">
                  <c:v>42492.401388888888</c:v>
                </c:pt>
                <c:pt idx="5761">
                  <c:v>42492.411805555559</c:v>
                </c:pt>
                <c:pt idx="5762">
                  <c:v>42492.422222222223</c:v>
                </c:pt>
                <c:pt idx="5763">
                  <c:v>42492.432638888888</c:v>
                </c:pt>
                <c:pt idx="5764">
                  <c:v>42492.443055555559</c:v>
                </c:pt>
                <c:pt idx="5765">
                  <c:v>42492.453472222223</c:v>
                </c:pt>
                <c:pt idx="5766">
                  <c:v>42492.463888888888</c:v>
                </c:pt>
                <c:pt idx="5767">
                  <c:v>42492.474305555559</c:v>
                </c:pt>
                <c:pt idx="5768">
                  <c:v>42492.484722222223</c:v>
                </c:pt>
                <c:pt idx="5769">
                  <c:v>42492.495138888888</c:v>
                </c:pt>
                <c:pt idx="5770">
                  <c:v>42492.505555555559</c:v>
                </c:pt>
                <c:pt idx="5771">
                  <c:v>42492.515972222223</c:v>
                </c:pt>
                <c:pt idx="5772">
                  <c:v>42492.526388888888</c:v>
                </c:pt>
                <c:pt idx="5773">
                  <c:v>42492.536805555559</c:v>
                </c:pt>
                <c:pt idx="5774">
                  <c:v>42492.547222222223</c:v>
                </c:pt>
                <c:pt idx="5775">
                  <c:v>42492.557638888888</c:v>
                </c:pt>
                <c:pt idx="5776">
                  <c:v>42492.568055555559</c:v>
                </c:pt>
                <c:pt idx="5777">
                  <c:v>42492.578472222223</c:v>
                </c:pt>
                <c:pt idx="5778">
                  <c:v>42492.588888888888</c:v>
                </c:pt>
                <c:pt idx="5779">
                  <c:v>42492.599305555559</c:v>
                </c:pt>
                <c:pt idx="5780">
                  <c:v>42492.609722222223</c:v>
                </c:pt>
                <c:pt idx="5781">
                  <c:v>42492.620138888888</c:v>
                </c:pt>
                <c:pt idx="5782">
                  <c:v>42492.630555555559</c:v>
                </c:pt>
                <c:pt idx="5783">
                  <c:v>42492.640972222223</c:v>
                </c:pt>
                <c:pt idx="5784">
                  <c:v>42492.651388888888</c:v>
                </c:pt>
                <c:pt idx="5785">
                  <c:v>42492.661805555559</c:v>
                </c:pt>
                <c:pt idx="5786">
                  <c:v>42492.672222222223</c:v>
                </c:pt>
                <c:pt idx="5787">
                  <c:v>42492.682638888888</c:v>
                </c:pt>
                <c:pt idx="5788">
                  <c:v>42492.693055555559</c:v>
                </c:pt>
                <c:pt idx="5789">
                  <c:v>42492.703472222223</c:v>
                </c:pt>
                <c:pt idx="5790">
                  <c:v>42492.713888888888</c:v>
                </c:pt>
                <c:pt idx="5791">
                  <c:v>42492.724305555559</c:v>
                </c:pt>
                <c:pt idx="5792">
                  <c:v>42492.734722222223</c:v>
                </c:pt>
                <c:pt idx="5793">
                  <c:v>42492.745138888888</c:v>
                </c:pt>
                <c:pt idx="5794">
                  <c:v>42492.755555555559</c:v>
                </c:pt>
                <c:pt idx="5795">
                  <c:v>42492.765972222223</c:v>
                </c:pt>
                <c:pt idx="5796">
                  <c:v>42492.776388888888</c:v>
                </c:pt>
                <c:pt idx="5797">
                  <c:v>42492.786805555559</c:v>
                </c:pt>
                <c:pt idx="5798">
                  <c:v>42492.797222222223</c:v>
                </c:pt>
                <c:pt idx="5799">
                  <c:v>42492.807638888888</c:v>
                </c:pt>
                <c:pt idx="5800">
                  <c:v>42492.818055555559</c:v>
                </c:pt>
                <c:pt idx="5801">
                  <c:v>42492.828472222223</c:v>
                </c:pt>
                <c:pt idx="5802">
                  <c:v>42492.838888888888</c:v>
                </c:pt>
                <c:pt idx="5803">
                  <c:v>42492.849305555559</c:v>
                </c:pt>
                <c:pt idx="5804">
                  <c:v>42492.859722222223</c:v>
                </c:pt>
                <c:pt idx="5805">
                  <c:v>42492.870138888888</c:v>
                </c:pt>
                <c:pt idx="5806">
                  <c:v>42492.880555555559</c:v>
                </c:pt>
                <c:pt idx="5807">
                  <c:v>42492.890972222223</c:v>
                </c:pt>
                <c:pt idx="5808">
                  <c:v>42492.901388888888</c:v>
                </c:pt>
                <c:pt idx="5809">
                  <c:v>42492.911805555559</c:v>
                </c:pt>
                <c:pt idx="5810">
                  <c:v>42492.922222222223</c:v>
                </c:pt>
                <c:pt idx="5811">
                  <c:v>42492.932638888888</c:v>
                </c:pt>
                <c:pt idx="5812">
                  <c:v>42492.943055555559</c:v>
                </c:pt>
                <c:pt idx="5813">
                  <c:v>42492.953472222223</c:v>
                </c:pt>
                <c:pt idx="5814">
                  <c:v>42492.963888888888</c:v>
                </c:pt>
                <c:pt idx="5815">
                  <c:v>42492.974305555559</c:v>
                </c:pt>
                <c:pt idx="5816">
                  <c:v>42492.984722222223</c:v>
                </c:pt>
                <c:pt idx="5817">
                  <c:v>42492.995138888888</c:v>
                </c:pt>
                <c:pt idx="5818">
                  <c:v>42493.005555555559</c:v>
                </c:pt>
                <c:pt idx="5819">
                  <c:v>42493.015972222223</c:v>
                </c:pt>
                <c:pt idx="5820">
                  <c:v>42493.026388888888</c:v>
                </c:pt>
                <c:pt idx="5821">
                  <c:v>42493.036805555559</c:v>
                </c:pt>
                <c:pt idx="5822">
                  <c:v>42493.047222222223</c:v>
                </c:pt>
                <c:pt idx="5823">
                  <c:v>42493.057638888888</c:v>
                </c:pt>
                <c:pt idx="5824">
                  <c:v>42493.068055555559</c:v>
                </c:pt>
                <c:pt idx="5825">
                  <c:v>42493.078472222223</c:v>
                </c:pt>
                <c:pt idx="5826">
                  <c:v>42493.088888888888</c:v>
                </c:pt>
                <c:pt idx="5827">
                  <c:v>42493.099305555559</c:v>
                </c:pt>
                <c:pt idx="5828">
                  <c:v>42493.109722222223</c:v>
                </c:pt>
                <c:pt idx="5829">
                  <c:v>42493.120138888888</c:v>
                </c:pt>
                <c:pt idx="5830">
                  <c:v>42493.130555555559</c:v>
                </c:pt>
                <c:pt idx="5831">
                  <c:v>42493.140972222223</c:v>
                </c:pt>
                <c:pt idx="5832">
                  <c:v>42493.151388888888</c:v>
                </c:pt>
                <c:pt idx="5833">
                  <c:v>42493.161805555559</c:v>
                </c:pt>
                <c:pt idx="5834">
                  <c:v>42493.172222222223</c:v>
                </c:pt>
                <c:pt idx="5835">
                  <c:v>42493.182638888888</c:v>
                </c:pt>
                <c:pt idx="5836">
                  <c:v>42493.193055555559</c:v>
                </c:pt>
                <c:pt idx="5837">
                  <c:v>42493.203472222223</c:v>
                </c:pt>
                <c:pt idx="5838">
                  <c:v>42493.213888888888</c:v>
                </c:pt>
                <c:pt idx="5839">
                  <c:v>42493.224305555559</c:v>
                </c:pt>
                <c:pt idx="5840">
                  <c:v>42493.234722222223</c:v>
                </c:pt>
                <c:pt idx="5841">
                  <c:v>42493.245138888888</c:v>
                </c:pt>
                <c:pt idx="5842">
                  <c:v>42493.255555555559</c:v>
                </c:pt>
                <c:pt idx="5843">
                  <c:v>42493.265972222223</c:v>
                </c:pt>
                <c:pt idx="5844">
                  <c:v>42493.276388888888</c:v>
                </c:pt>
                <c:pt idx="5845">
                  <c:v>42493.286805555559</c:v>
                </c:pt>
                <c:pt idx="5846">
                  <c:v>42493.297222222223</c:v>
                </c:pt>
                <c:pt idx="5847">
                  <c:v>42493.307638888888</c:v>
                </c:pt>
                <c:pt idx="5848">
                  <c:v>42493.318055555559</c:v>
                </c:pt>
                <c:pt idx="5849">
                  <c:v>42493.328472222223</c:v>
                </c:pt>
                <c:pt idx="5850">
                  <c:v>42493.338888888888</c:v>
                </c:pt>
                <c:pt idx="5851">
                  <c:v>42493.349305555559</c:v>
                </c:pt>
                <c:pt idx="5852">
                  <c:v>42493.359722222223</c:v>
                </c:pt>
                <c:pt idx="5853">
                  <c:v>42493.370138888888</c:v>
                </c:pt>
                <c:pt idx="5854">
                  <c:v>42493.380555555559</c:v>
                </c:pt>
                <c:pt idx="5855">
                  <c:v>42493.390972222223</c:v>
                </c:pt>
                <c:pt idx="5856">
                  <c:v>42493.401388888888</c:v>
                </c:pt>
                <c:pt idx="5857">
                  <c:v>42493.411805555559</c:v>
                </c:pt>
                <c:pt idx="5858">
                  <c:v>42493.422222222223</c:v>
                </c:pt>
                <c:pt idx="5859">
                  <c:v>42493.432638888888</c:v>
                </c:pt>
                <c:pt idx="5860">
                  <c:v>42493.443055555559</c:v>
                </c:pt>
                <c:pt idx="5861">
                  <c:v>42493.453472222223</c:v>
                </c:pt>
                <c:pt idx="5862">
                  <c:v>42493.463888888888</c:v>
                </c:pt>
                <c:pt idx="5863">
                  <c:v>42493.474305555559</c:v>
                </c:pt>
                <c:pt idx="5864">
                  <c:v>42493.484722222223</c:v>
                </c:pt>
                <c:pt idx="5865">
                  <c:v>42493.495138888888</c:v>
                </c:pt>
                <c:pt idx="5866">
                  <c:v>42493.505555555559</c:v>
                </c:pt>
                <c:pt idx="5867">
                  <c:v>42493.515972222223</c:v>
                </c:pt>
                <c:pt idx="5868">
                  <c:v>42493.526388888888</c:v>
                </c:pt>
                <c:pt idx="5869">
                  <c:v>42493.536805555559</c:v>
                </c:pt>
                <c:pt idx="5870">
                  <c:v>42493.547222222223</c:v>
                </c:pt>
                <c:pt idx="5871">
                  <c:v>42493.557638888888</c:v>
                </c:pt>
                <c:pt idx="5872">
                  <c:v>42493.568055555559</c:v>
                </c:pt>
                <c:pt idx="5873">
                  <c:v>42493.578472222223</c:v>
                </c:pt>
                <c:pt idx="5874">
                  <c:v>42493.588888888888</c:v>
                </c:pt>
                <c:pt idx="5875">
                  <c:v>42493.599305555559</c:v>
                </c:pt>
                <c:pt idx="5876">
                  <c:v>42493.609722222223</c:v>
                </c:pt>
                <c:pt idx="5877">
                  <c:v>42493.620138888888</c:v>
                </c:pt>
                <c:pt idx="5878">
                  <c:v>42493.630555555559</c:v>
                </c:pt>
                <c:pt idx="5879">
                  <c:v>42493.640972222223</c:v>
                </c:pt>
                <c:pt idx="5880">
                  <c:v>42493.651388888888</c:v>
                </c:pt>
                <c:pt idx="5881">
                  <c:v>42493.661805555559</c:v>
                </c:pt>
                <c:pt idx="5882">
                  <c:v>42493.672222222223</c:v>
                </c:pt>
                <c:pt idx="5883">
                  <c:v>42493.682638888888</c:v>
                </c:pt>
                <c:pt idx="5884">
                  <c:v>42493.693055555559</c:v>
                </c:pt>
                <c:pt idx="5885">
                  <c:v>42493.703472222223</c:v>
                </c:pt>
                <c:pt idx="5886">
                  <c:v>42493.713888888888</c:v>
                </c:pt>
                <c:pt idx="5887">
                  <c:v>42493.724305555559</c:v>
                </c:pt>
                <c:pt idx="5888">
                  <c:v>42493.734722222223</c:v>
                </c:pt>
                <c:pt idx="5889">
                  <c:v>42493.745138888888</c:v>
                </c:pt>
                <c:pt idx="5890">
                  <c:v>42493.755555555559</c:v>
                </c:pt>
                <c:pt idx="5891">
                  <c:v>42493.765972222223</c:v>
                </c:pt>
                <c:pt idx="5892">
                  <c:v>42493.776388888888</c:v>
                </c:pt>
                <c:pt idx="5893">
                  <c:v>42493.786805555559</c:v>
                </c:pt>
                <c:pt idx="5894">
                  <c:v>42493.797222222223</c:v>
                </c:pt>
                <c:pt idx="5895">
                  <c:v>42493.807638888888</c:v>
                </c:pt>
                <c:pt idx="5896">
                  <c:v>42493.818055555559</c:v>
                </c:pt>
                <c:pt idx="5897">
                  <c:v>42493.828472222223</c:v>
                </c:pt>
                <c:pt idx="5898">
                  <c:v>42493.838888888888</c:v>
                </c:pt>
                <c:pt idx="5899">
                  <c:v>42493.849305555559</c:v>
                </c:pt>
                <c:pt idx="5900">
                  <c:v>42493.859722222223</c:v>
                </c:pt>
                <c:pt idx="5901">
                  <c:v>42493.870138888888</c:v>
                </c:pt>
                <c:pt idx="5902">
                  <c:v>42493.880555555559</c:v>
                </c:pt>
                <c:pt idx="5903">
                  <c:v>42493.890972222223</c:v>
                </c:pt>
                <c:pt idx="5904">
                  <c:v>42493.901388888888</c:v>
                </c:pt>
                <c:pt idx="5905">
                  <c:v>42493.911805555559</c:v>
                </c:pt>
                <c:pt idx="5906">
                  <c:v>42493.922222222223</c:v>
                </c:pt>
                <c:pt idx="5907">
                  <c:v>42493.932638888888</c:v>
                </c:pt>
                <c:pt idx="5908">
                  <c:v>42493.943055555559</c:v>
                </c:pt>
                <c:pt idx="5909">
                  <c:v>42493.953472222223</c:v>
                </c:pt>
                <c:pt idx="5910">
                  <c:v>42493.963888888888</c:v>
                </c:pt>
                <c:pt idx="5911">
                  <c:v>42493.974305555559</c:v>
                </c:pt>
                <c:pt idx="5912">
                  <c:v>42493.984722222223</c:v>
                </c:pt>
                <c:pt idx="5913">
                  <c:v>42493.995138888888</c:v>
                </c:pt>
                <c:pt idx="5914">
                  <c:v>42494.005555555559</c:v>
                </c:pt>
                <c:pt idx="5915">
                  <c:v>42494.015972222223</c:v>
                </c:pt>
                <c:pt idx="5916">
                  <c:v>42494.026388888888</c:v>
                </c:pt>
                <c:pt idx="5917">
                  <c:v>42494.036805555559</c:v>
                </c:pt>
                <c:pt idx="5918">
                  <c:v>42494.047222222223</c:v>
                </c:pt>
                <c:pt idx="5919">
                  <c:v>42494.057638888888</c:v>
                </c:pt>
                <c:pt idx="5920">
                  <c:v>42494.068055555559</c:v>
                </c:pt>
                <c:pt idx="5921">
                  <c:v>42494.078472222223</c:v>
                </c:pt>
                <c:pt idx="5922">
                  <c:v>42494.088888888888</c:v>
                </c:pt>
                <c:pt idx="5923">
                  <c:v>42494.099305555559</c:v>
                </c:pt>
                <c:pt idx="5924">
                  <c:v>42494.109722222223</c:v>
                </c:pt>
                <c:pt idx="5925">
                  <c:v>42494.120138888888</c:v>
                </c:pt>
                <c:pt idx="5926">
                  <c:v>42494.130555555559</c:v>
                </c:pt>
                <c:pt idx="5927">
                  <c:v>42494.140972222223</c:v>
                </c:pt>
                <c:pt idx="5928">
                  <c:v>42494.151388888888</c:v>
                </c:pt>
                <c:pt idx="5929">
                  <c:v>42494.161805555559</c:v>
                </c:pt>
                <c:pt idx="5930">
                  <c:v>42494.172222222223</c:v>
                </c:pt>
                <c:pt idx="5931">
                  <c:v>42494.182638888888</c:v>
                </c:pt>
                <c:pt idx="5932">
                  <c:v>42494.193055555559</c:v>
                </c:pt>
                <c:pt idx="5933">
                  <c:v>42494.203472222223</c:v>
                </c:pt>
                <c:pt idx="5934">
                  <c:v>42494.213888888888</c:v>
                </c:pt>
                <c:pt idx="5935">
                  <c:v>42494.224305555559</c:v>
                </c:pt>
                <c:pt idx="5936">
                  <c:v>42494.234722222223</c:v>
                </c:pt>
                <c:pt idx="5937">
                  <c:v>42494.245138888888</c:v>
                </c:pt>
                <c:pt idx="5938">
                  <c:v>42494.255555555559</c:v>
                </c:pt>
                <c:pt idx="5939">
                  <c:v>42494.265972222223</c:v>
                </c:pt>
                <c:pt idx="5940">
                  <c:v>42494.276388888888</c:v>
                </c:pt>
                <c:pt idx="5941">
                  <c:v>42494.286805555559</c:v>
                </c:pt>
                <c:pt idx="5942">
                  <c:v>42494.297222222223</c:v>
                </c:pt>
                <c:pt idx="5943">
                  <c:v>42494.307638888888</c:v>
                </c:pt>
                <c:pt idx="5944">
                  <c:v>42494.318055555559</c:v>
                </c:pt>
                <c:pt idx="5945">
                  <c:v>42494.328472222223</c:v>
                </c:pt>
                <c:pt idx="5946">
                  <c:v>42494.338888888888</c:v>
                </c:pt>
                <c:pt idx="5947">
                  <c:v>42494.349305555559</c:v>
                </c:pt>
                <c:pt idx="5948">
                  <c:v>42494.359722222223</c:v>
                </c:pt>
                <c:pt idx="5949">
                  <c:v>42494.370138888888</c:v>
                </c:pt>
                <c:pt idx="5950">
                  <c:v>42494.380555555559</c:v>
                </c:pt>
                <c:pt idx="5951">
                  <c:v>42494.390972222223</c:v>
                </c:pt>
                <c:pt idx="5952">
                  <c:v>42494.401388888888</c:v>
                </c:pt>
                <c:pt idx="5953">
                  <c:v>42494.411805555559</c:v>
                </c:pt>
                <c:pt idx="5954">
                  <c:v>42494.422222222223</c:v>
                </c:pt>
                <c:pt idx="5955">
                  <c:v>42494.432638888888</c:v>
                </c:pt>
                <c:pt idx="5956">
                  <c:v>42494.443055555559</c:v>
                </c:pt>
                <c:pt idx="5957">
                  <c:v>42494.453472222223</c:v>
                </c:pt>
                <c:pt idx="5958">
                  <c:v>42494.463888888888</c:v>
                </c:pt>
                <c:pt idx="5959">
                  <c:v>42494.474305555559</c:v>
                </c:pt>
                <c:pt idx="5960">
                  <c:v>42494.484722222223</c:v>
                </c:pt>
                <c:pt idx="5961">
                  <c:v>42494.495138888888</c:v>
                </c:pt>
                <c:pt idx="5962">
                  <c:v>42494.505555555559</c:v>
                </c:pt>
                <c:pt idx="5963">
                  <c:v>42494.515972222223</c:v>
                </c:pt>
                <c:pt idx="5964">
                  <c:v>42494.526388888888</c:v>
                </c:pt>
                <c:pt idx="5965">
                  <c:v>42494.536805555559</c:v>
                </c:pt>
                <c:pt idx="5966">
                  <c:v>42494.547222222223</c:v>
                </c:pt>
                <c:pt idx="5967">
                  <c:v>42494.557638888888</c:v>
                </c:pt>
                <c:pt idx="5968">
                  <c:v>42494.568055555559</c:v>
                </c:pt>
                <c:pt idx="5969">
                  <c:v>42494.578472222223</c:v>
                </c:pt>
                <c:pt idx="5970">
                  <c:v>42494.588888888888</c:v>
                </c:pt>
                <c:pt idx="5971">
                  <c:v>42494.599305555559</c:v>
                </c:pt>
                <c:pt idx="5972">
                  <c:v>42494.609722222223</c:v>
                </c:pt>
                <c:pt idx="5973">
                  <c:v>42494.620138888888</c:v>
                </c:pt>
                <c:pt idx="5974">
                  <c:v>42494.630555555559</c:v>
                </c:pt>
                <c:pt idx="5975">
                  <c:v>42494.640972222223</c:v>
                </c:pt>
                <c:pt idx="5976">
                  <c:v>42494.651388888888</c:v>
                </c:pt>
                <c:pt idx="5977">
                  <c:v>42494.661805555559</c:v>
                </c:pt>
                <c:pt idx="5978">
                  <c:v>42494.672222222223</c:v>
                </c:pt>
                <c:pt idx="5979">
                  <c:v>42494.682638888888</c:v>
                </c:pt>
                <c:pt idx="5980">
                  <c:v>42494.693055555559</c:v>
                </c:pt>
                <c:pt idx="5981">
                  <c:v>42494.703472222223</c:v>
                </c:pt>
                <c:pt idx="5982">
                  <c:v>42494.713888888888</c:v>
                </c:pt>
                <c:pt idx="5983">
                  <c:v>42494.724305555559</c:v>
                </c:pt>
                <c:pt idx="5984">
                  <c:v>42494.734722222223</c:v>
                </c:pt>
                <c:pt idx="5985">
                  <c:v>42494.745138888888</c:v>
                </c:pt>
                <c:pt idx="5986">
                  <c:v>42494.755555555559</c:v>
                </c:pt>
                <c:pt idx="5987">
                  <c:v>42494.765972222223</c:v>
                </c:pt>
                <c:pt idx="5988">
                  <c:v>42494.776388888888</c:v>
                </c:pt>
                <c:pt idx="5989">
                  <c:v>42494.786805555559</c:v>
                </c:pt>
                <c:pt idx="5990">
                  <c:v>42494.797222222223</c:v>
                </c:pt>
                <c:pt idx="5991">
                  <c:v>42494.807638888888</c:v>
                </c:pt>
                <c:pt idx="5992">
                  <c:v>42494.818055555559</c:v>
                </c:pt>
                <c:pt idx="5993">
                  <c:v>42494.828472222223</c:v>
                </c:pt>
                <c:pt idx="5994">
                  <c:v>42494.838888888888</c:v>
                </c:pt>
                <c:pt idx="5995">
                  <c:v>42494.849305555559</c:v>
                </c:pt>
                <c:pt idx="5996">
                  <c:v>42494.859722222223</c:v>
                </c:pt>
                <c:pt idx="5997">
                  <c:v>42494.870138888888</c:v>
                </c:pt>
                <c:pt idx="5998">
                  <c:v>42494.880555555559</c:v>
                </c:pt>
                <c:pt idx="5999">
                  <c:v>42494.890972222223</c:v>
                </c:pt>
                <c:pt idx="6000">
                  <c:v>42494.901388888888</c:v>
                </c:pt>
                <c:pt idx="6001">
                  <c:v>42494.911805555559</c:v>
                </c:pt>
                <c:pt idx="6002">
                  <c:v>42494.922222222223</c:v>
                </c:pt>
                <c:pt idx="6003">
                  <c:v>42494.932638888888</c:v>
                </c:pt>
                <c:pt idx="6004">
                  <c:v>42494.943055555559</c:v>
                </c:pt>
                <c:pt idx="6005">
                  <c:v>42494.953472222223</c:v>
                </c:pt>
                <c:pt idx="6006">
                  <c:v>42494.963888888888</c:v>
                </c:pt>
                <c:pt idx="6007">
                  <c:v>42494.974305555559</c:v>
                </c:pt>
                <c:pt idx="6008">
                  <c:v>42494.984722222223</c:v>
                </c:pt>
                <c:pt idx="6009">
                  <c:v>42494.995138888888</c:v>
                </c:pt>
                <c:pt idx="6010">
                  <c:v>42495.005555555559</c:v>
                </c:pt>
                <c:pt idx="6011">
                  <c:v>42495.015972222223</c:v>
                </c:pt>
                <c:pt idx="6012">
                  <c:v>42495.026388888888</c:v>
                </c:pt>
                <c:pt idx="6013">
                  <c:v>42495.036805555559</c:v>
                </c:pt>
                <c:pt idx="6014">
                  <c:v>42495.047222222223</c:v>
                </c:pt>
                <c:pt idx="6015">
                  <c:v>42495.057638888888</c:v>
                </c:pt>
                <c:pt idx="6016">
                  <c:v>42495.068055555559</c:v>
                </c:pt>
                <c:pt idx="6017">
                  <c:v>42495.078472222223</c:v>
                </c:pt>
                <c:pt idx="6018">
                  <c:v>42495.088888888888</c:v>
                </c:pt>
                <c:pt idx="6019">
                  <c:v>42495.099305555559</c:v>
                </c:pt>
                <c:pt idx="6020">
                  <c:v>42495.109722222223</c:v>
                </c:pt>
                <c:pt idx="6021">
                  <c:v>42495.120138888888</c:v>
                </c:pt>
                <c:pt idx="6022">
                  <c:v>42495.130555555559</c:v>
                </c:pt>
                <c:pt idx="6023">
                  <c:v>42495.140972222223</c:v>
                </c:pt>
                <c:pt idx="6024">
                  <c:v>42495.151388888888</c:v>
                </c:pt>
                <c:pt idx="6025">
                  <c:v>42495.161805555559</c:v>
                </c:pt>
                <c:pt idx="6026">
                  <c:v>42495.172222222223</c:v>
                </c:pt>
                <c:pt idx="6027">
                  <c:v>42495.182638888888</c:v>
                </c:pt>
                <c:pt idx="6028">
                  <c:v>42495.193055555559</c:v>
                </c:pt>
                <c:pt idx="6029">
                  <c:v>42495.203472222223</c:v>
                </c:pt>
                <c:pt idx="6030">
                  <c:v>42495.213888888888</c:v>
                </c:pt>
                <c:pt idx="6031">
                  <c:v>42495.224305555559</c:v>
                </c:pt>
                <c:pt idx="6032">
                  <c:v>42495.234722222223</c:v>
                </c:pt>
                <c:pt idx="6033">
                  <c:v>42495.245138888888</c:v>
                </c:pt>
                <c:pt idx="6034">
                  <c:v>42495.255555555559</c:v>
                </c:pt>
                <c:pt idx="6035">
                  <c:v>42495.265972222223</c:v>
                </c:pt>
                <c:pt idx="6036">
                  <c:v>42495.276388888888</c:v>
                </c:pt>
                <c:pt idx="6037">
                  <c:v>42495.286805555559</c:v>
                </c:pt>
                <c:pt idx="6038">
                  <c:v>42495.297222222223</c:v>
                </c:pt>
                <c:pt idx="6039">
                  <c:v>42495.307638888888</c:v>
                </c:pt>
                <c:pt idx="6040">
                  <c:v>42495.318055555559</c:v>
                </c:pt>
                <c:pt idx="6041">
                  <c:v>42495.328472222223</c:v>
                </c:pt>
                <c:pt idx="6042">
                  <c:v>42495.338888888888</c:v>
                </c:pt>
                <c:pt idx="6043">
                  <c:v>42495.349305555559</c:v>
                </c:pt>
                <c:pt idx="6044">
                  <c:v>42495.359722222223</c:v>
                </c:pt>
                <c:pt idx="6045">
                  <c:v>42495.370138888888</c:v>
                </c:pt>
                <c:pt idx="6046">
                  <c:v>42495.380555555559</c:v>
                </c:pt>
                <c:pt idx="6047">
                  <c:v>42495.390972222223</c:v>
                </c:pt>
                <c:pt idx="6048">
                  <c:v>42495.401388888888</c:v>
                </c:pt>
                <c:pt idx="6049">
                  <c:v>42495.411805555559</c:v>
                </c:pt>
                <c:pt idx="6050">
                  <c:v>42495.422222222223</c:v>
                </c:pt>
                <c:pt idx="6051">
                  <c:v>42495.432638888888</c:v>
                </c:pt>
                <c:pt idx="6052">
                  <c:v>42495.443055555559</c:v>
                </c:pt>
                <c:pt idx="6053">
                  <c:v>42495.453472222223</c:v>
                </c:pt>
                <c:pt idx="6054">
                  <c:v>42495.463888888888</c:v>
                </c:pt>
                <c:pt idx="6055">
                  <c:v>42495.474305555559</c:v>
                </c:pt>
                <c:pt idx="6056">
                  <c:v>42495.484722222223</c:v>
                </c:pt>
                <c:pt idx="6057">
                  <c:v>42495.495138888888</c:v>
                </c:pt>
                <c:pt idx="6058">
                  <c:v>42495.505555555559</c:v>
                </c:pt>
                <c:pt idx="6059">
                  <c:v>42495.515972222223</c:v>
                </c:pt>
                <c:pt idx="6060">
                  <c:v>42495.526388888888</c:v>
                </c:pt>
                <c:pt idx="6061">
                  <c:v>42495.536805555559</c:v>
                </c:pt>
                <c:pt idx="6062">
                  <c:v>42495.547222222223</c:v>
                </c:pt>
                <c:pt idx="6063">
                  <c:v>42495.557638888888</c:v>
                </c:pt>
                <c:pt idx="6064">
                  <c:v>42495.568055555559</c:v>
                </c:pt>
                <c:pt idx="6065">
                  <c:v>42495.578472222223</c:v>
                </c:pt>
                <c:pt idx="6066">
                  <c:v>42495.588888888888</c:v>
                </c:pt>
                <c:pt idx="6067">
                  <c:v>42495.599305555559</c:v>
                </c:pt>
                <c:pt idx="6068">
                  <c:v>42495.609722222223</c:v>
                </c:pt>
                <c:pt idx="6069">
                  <c:v>42495.620138888888</c:v>
                </c:pt>
                <c:pt idx="6070">
                  <c:v>42495.630555555559</c:v>
                </c:pt>
                <c:pt idx="6071">
                  <c:v>42495.640972222223</c:v>
                </c:pt>
                <c:pt idx="6072">
                  <c:v>42495.651388888888</c:v>
                </c:pt>
                <c:pt idx="6073">
                  <c:v>42495.661805555559</c:v>
                </c:pt>
                <c:pt idx="6074">
                  <c:v>42495.672222222223</c:v>
                </c:pt>
                <c:pt idx="6075">
                  <c:v>42495.682638888888</c:v>
                </c:pt>
                <c:pt idx="6076">
                  <c:v>42495.693055555559</c:v>
                </c:pt>
                <c:pt idx="6077">
                  <c:v>42495.703472222223</c:v>
                </c:pt>
                <c:pt idx="6078">
                  <c:v>42495.713888888888</c:v>
                </c:pt>
                <c:pt idx="6079">
                  <c:v>42495.724305555559</c:v>
                </c:pt>
                <c:pt idx="6080">
                  <c:v>42495.734722222223</c:v>
                </c:pt>
                <c:pt idx="6081">
                  <c:v>42495.745138888888</c:v>
                </c:pt>
                <c:pt idx="6082">
                  <c:v>42495.755555555559</c:v>
                </c:pt>
                <c:pt idx="6083">
                  <c:v>42495.765972222223</c:v>
                </c:pt>
                <c:pt idx="6084">
                  <c:v>42495.776388888888</c:v>
                </c:pt>
                <c:pt idx="6085">
                  <c:v>42495.786805555559</c:v>
                </c:pt>
                <c:pt idx="6086">
                  <c:v>42495.797222222223</c:v>
                </c:pt>
                <c:pt idx="6087">
                  <c:v>42495.807638888888</c:v>
                </c:pt>
                <c:pt idx="6088">
                  <c:v>42495.818055555559</c:v>
                </c:pt>
                <c:pt idx="6089">
                  <c:v>42495.828472222223</c:v>
                </c:pt>
                <c:pt idx="6090">
                  <c:v>42495.838888888888</c:v>
                </c:pt>
                <c:pt idx="6091">
                  <c:v>42495.849305555559</c:v>
                </c:pt>
                <c:pt idx="6092">
                  <c:v>42495.859722222223</c:v>
                </c:pt>
                <c:pt idx="6093">
                  <c:v>42495.870138888888</c:v>
                </c:pt>
                <c:pt idx="6094">
                  <c:v>42495.880555555559</c:v>
                </c:pt>
                <c:pt idx="6095">
                  <c:v>42495.890972222223</c:v>
                </c:pt>
                <c:pt idx="6096">
                  <c:v>42495.901388888888</c:v>
                </c:pt>
                <c:pt idx="6097">
                  <c:v>42495.911805555559</c:v>
                </c:pt>
                <c:pt idx="6098">
                  <c:v>42495.922222222223</c:v>
                </c:pt>
                <c:pt idx="6099">
                  <c:v>42495.932638888888</c:v>
                </c:pt>
                <c:pt idx="6100">
                  <c:v>42495.943055555559</c:v>
                </c:pt>
                <c:pt idx="6101">
                  <c:v>42495.953472222223</c:v>
                </c:pt>
                <c:pt idx="6102">
                  <c:v>42495.963888888888</c:v>
                </c:pt>
                <c:pt idx="6103">
                  <c:v>42495.974305555559</c:v>
                </c:pt>
                <c:pt idx="6104">
                  <c:v>42495.984722222223</c:v>
                </c:pt>
                <c:pt idx="6105">
                  <c:v>42495.995138888888</c:v>
                </c:pt>
                <c:pt idx="6106">
                  <c:v>42496.005555555559</c:v>
                </c:pt>
                <c:pt idx="6107">
                  <c:v>42496.015972222223</c:v>
                </c:pt>
                <c:pt idx="6108">
                  <c:v>42496.026388888888</c:v>
                </c:pt>
                <c:pt idx="6109">
                  <c:v>42496.036805555559</c:v>
                </c:pt>
                <c:pt idx="6110">
                  <c:v>42496.047222222223</c:v>
                </c:pt>
                <c:pt idx="6111">
                  <c:v>42496.057638888888</c:v>
                </c:pt>
                <c:pt idx="6112">
                  <c:v>42496.068055555559</c:v>
                </c:pt>
                <c:pt idx="6113">
                  <c:v>42496.078472222223</c:v>
                </c:pt>
                <c:pt idx="6114">
                  <c:v>42496.088888888888</c:v>
                </c:pt>
                <c:pt idx="6115">
                  <c:v>42496.099305555559</c:v>
                </c:pt>
                <c:pt idx="6116">
                  <c:v>42496.109722222223</c:v>
                </c:pt>
                <c:pt idx="6117">
                  <c:v>42496.120138888888</c:v>
                </c:pt>
                <c:pt idx="6118">
                  <c:v>42496.130555555559</c:v>
                </c:pt>
                <c:pt idx="6119">
                  <c:v>42496.140972222223</c:v>
                </c:pt>
                <c:pt idx="6120">
                  <c:v>42496.151388888888</c:v>
                </c:pt>
                <c:pt idx="6121">
                  <c:v>42496.161805555559</c:v>
                </c:pt>
                <c:pt idx="6122">
                  <c:v>42496.172222222223</c:v>
                </c:pt>
                <c:pt idx="6123">
                  <c:v>42496.182638888888</c:v>
                </c:pt>
                <c:pt idx="6124">
                  <c:v>42496.193055555559</c:v>
                </c:pt>
                <c:pt idx="6125">
                  <c:v>42496.203472222223</c:v>
                </c:pt>
                <c:pt idx="6126">
                  <c:v>42496.213888888888</c:v>
                </c:pt>
                <c:pt idx="6127">
                  <c:v>42496.224305555559</c:v>
                </c:pt>
                <c:pt idx="6128">
                  <c:v>42496.234722222223</c:v>
                </c:pt>
                <c:pt idx="6129">
                  <c:v>42496.245138888888</c:v>
                </c:pt>
                <c:pt idx="6130">
                  <c:v>42496.255555555559</c:v>
                </c:pt>
                <c:pt idx="6131">
                  <c:v>42496.265972222223</c:v>
                </c:pt>
                <c:pt idx="6132">
                  <c:v>42496.276388888888</c:v>
                </c:pt>
                <c:pt idx="6133">
                  <c:v>42496.286805555559</c:v>
                </c:pt>
                <c:pt idx="6134">
                  <c:v>42496.297222222223</c:v>
                </c:pt>
                <c:pt idx="6135">
                  <c:v>42496.307638888888</c:v>
                </c:pt>
                <c:pt idx="6136">
                  <c:v>42496.318055555559</c:v>
                </c:pt>
                <c:pt idx="6137">
                  <c:v>42496.328472222223</c:v>
                </c:pt>
                <c:pt idx="6138">
                  <c:v>42496.338888888888</c:v>
                </c:pt>
                <c:pt idx="6139">
                  <c:v>42496.349305555559</c:v>
                </c:pt>
                <c:pt idx="6140">
                  <c:v>42496.359722222223</c:v>
                </c:pt>
                <c:pt idx="6141">
                  <c:v>42496.370138888888</c:v>
                </c:pt>
                <c:pt idx="6142">
                  <c:v>42496.380555555559</c:v>
                </c:pt>
                <c:pt idx="6143">
                  <c:v>42496.390972222223</c:v>
                </c:pt>
                <c:pt idx="6144">
                  <c:v>42496.401388888888</c:v>
                </c:pt>
                <c:pt idx="6145">
                  <c:v>42496.411805555559</c:v>
                </c:pt>
                <c:pt idx="6146">
                  <c:v>42496.422222222223</c:v>
                </c:pt>
                <c:pt idx="6147">
                  <c:v>42496.432638888888</c:v>
                </c:pt>
                <c:pt idx="6148">
                  <c:v>42496.443055555559</c:v>
                </c:pt>
                <c:pt idx="6149">
                  <c:v>42496.453472222223</c:v>
                </c:pt>
                <c:pt idx="6150">
                  <c:v>42496.463888888888</c:v>
                </c:pt>
                <c:pt idx="6151">
                  <c:v>42496.474305555559</c:v>
                </c:pt>
                <c:pt idx="6152">
                  <c:v>42496.484722222223</c:v>
                </c:pt>
                <c:pt idx="6153">
                  <c:v>42496.495138888888</c:v>
                </c:pt>
                <c:pt idx="6154">
                  <c:v>42496.505555555559</c:v>
                </c:pt>
                <c:pt idx="6155">
                  <c:v>42496.515972222223</c:v>
                </c:pt>
                <c:pt idx="6156">
                  <c:v>42496.526388888888</c:v>
                </c:pt>
                <c:pt idx="6157">
                  <c:v>42496.536805555559</c:v>
                </c:pt>
                <c:pt idx="6158">
                  <c:v>42496.547222222223</c:v>
                </c:pt>
                <c:pt idx="6159">
                  <c:v>42496.557638888888</c:v>
                </c:pt>
                <c:pt idx="6160">
                  <c:v>42496.568055555559</c:v>
                </c:pt>
                <c:pt idx="6161">
                  <c:v>42496.578472222223</c:v>
                </c:pt>
                <c:pt idx="6162">
                  <c:v>42496.588888888888</c:v>
                </c:pt>
                <c:pt idx="6163">
                  <c:v>42496.599305555559</c:v>
                </c:pt>
                <c:pt idx="6164">
                  <c:v>42496.609722222223</c:v>
                </c:pt>
                <c:pt idx="6165">
                  <c:v>42496.620138888888</c:v>
                </c:pt>
                <c:pt idx="6166">
                  <c:v>42496.630555555559</c:v>
                </c:pt>
                <c:pt idx="6167">
                  <c:v>42496.640972222223</c:v>
                </c:pt>
                <c:pt idx="6168">
                  <c:v>42496.651388888888</c:v>
                </c:pt>
                <c:pt idx="6169">
                  <c:v>42496.661805555559</c:v>
                </c:pt>
                <c:pt idx="6170">
                  <c:v>42496.672222222223</c:v>
                </c:pt>
                <c:pt idx="6171">
                  <c:v>42496.682638888888</c:v>
                </c:pt>
                <c:pt idx="6172">
                  <c:v>42496.693055555559</c:v>
                </c:pt>
                <c:pt idx="6173">
                  <c:v>42496.703472222223</c:v>
                </c:pt>
                <c:pt idx="6174">
                  <c:v>42496.713888888888</c:v>
                </c:pt>
                <c:pt idx="6175">
                  <c:v>42496.724305555559</c:v>
                </c:pt>
                <c:pt idx="6176">
                  <c:v>42496.734722222223</c:v>
                </c:pt>
                <c:pt idx="6177">
                  <c:v>42496.745138888888</c:v>
                </c:pt>
                <c:pt idx="6178">
                  <c:v>42496.755555555559</c:v>
                </c:pt>
                <c:pt idx="6179">
                  <c:v>42496.765972222223</c:v>
                </c:pt>
                <c:pt idx="6180">
                  <c:v>42496.776388888888</c:v>
                </c:pt>
                <c:pt idx="6181">
                  <c:v>42496.786805555559</c:v>
                </c:pt>
                <c:pt idx="6182">
                  <c:v>42496.797222222223</c:v>
                </c:pt>
                <c:pt idx="6183">
                  <c:v>42496.807638888888</c:v>
                </c:pt>
                <c:pt idx="6184">
                  <c:v>42496.818055555559</c:v>
                </c:pt>
                <c:pt idx="6185">
                  <c:v>42496.828472222223</c:v>
                </c:pt>
                <c:pt idx="6186">
                  <c:v>42496.838888888888</c:v>
                </c:pt>
                <c:pt idx="6187">
                  <c:v>42496.849305555559</c:v>
                </c:pt>
                <c:pt idx="6188">
                  <c:v>42496.859722222223</c:v>
                </c:pt>
                <c:pt idx="6189">
                  <c:v>42496.870138888888</c:v>
                </c:pt>
                <c:pt idx="6190">
                  <c:v>42496.880555555559</c:v>
                </c:pt>
                <c:pt idx="6191">
                  <c:v>42496.890972222223</c:v>
                </c:pt>
                <c:pt idx="6192">
                  <c:v>42496.901388888888</c:v>
                </c:pt>
                <c:pt idx="6193">
                  <c:v>42496.911805555559</c:v>
                </c:pt>
                <c:pt idx="6194">
                  <c:v>42496.922222222223</c:v>
                </c:pt>
                <c:pt idx="6195">
                  <c:v>42496.932638888888</c:v>
                </c:pt>
                <c:pt idx="6196">
                  <c:v>42496.943055555559</c:v>
                </c:pt>
                <c:pt idx="6197">
                  <c:v>42496.953472222223</c:v>
                </c:pt>
                <c:pt idx="6198">
                  <c:v>42496.963888888888</c:v>
                </c:pt>
                <c:pt idx="6199">
                  <c:v>42496.974305555559</c:v>
                </c:pt>
                <c:pt idx="6200">
                  <c:v>42496.984722222223</c:v>
                </c:pt>
                <c:pt idx="6201">
                  <c:v>42496.995138888888</c:v>
                </c:pt>
                <c:pt idx="6202">
                  <c:v>42497.005555555559</c:v>
                </c:pt>
                <c:pt idx="6203">
                  <c:v>42497.015972222223</c:v>
                </c:pt>
                <c:pt idx="6204">
                  <c:v>42497.026388888888</c:v>
                </c:pt>
                <c:pt idx="6205">
                  <c:v>42497.036805555559</c:v>
                </c:pt>
                <c:pt idx="6206">
                  <c:v>42497.047222222223</c:v>
                </c:pt>
                <c:pt idx="6207">
                  <c:v>42497.057638888888</c:v>
                </c:pt>
                <c:pt idx="6208">
                  <c:v>42497.068055555559</c:v>
                </c:pt>
                <c:pt idx="6209">
                  <c:v>42497.078472222223</c:v>
                </c:pt>
                <c:pt idx="6210">
                  <c:v>42497.088888888888</c:v>
                </c:pt>
                <c:pt idx="6211">
                  <c:v>42497.099305555559</c:v>
                </c:pt>
                <c:pt idx="6212">
                  <c:v>42497.109722222223</c:v>
                </c:pt>
                <c:pt idx="6213">
                  <c:v>42497.120138888888</c:v>
                </c:pt>
                <c:pt idx="6214">
                  <c:v>42497.130555555559</c:v>
                </c:pt>
                <c:pt idx="6215">
                  <c:v>42497.140972222223</c:v>
                </c:pt>
                <c:pt idx="6216">
                  <c:v>42497.151388888888</c:v>
                </c:pt>
                <c:pt idx="6217">
                  <c:v>42497.161805555559</c:v>
                </c:pt>
                <c:pt idx="6218">
                  <c:v>42497.172222222223</c:v>
                </c:pt>
                <c:pt idx="6219">
                  <c:v>42497.182638888888</c:v>
                </c:pt>
                <c:pt idx="6220">
                  <c:v>42497.193055555559</c:v>
                </c:pt>
                <c:pt idx="6221">
                  <c:v>42497.203472222223</c:v>
                </c:pt>
                <c:pt idx="6222">
                  <c:v>42497.213888888888</c:v>
                </c:pt>
                <c:pt idx="6223">
                  <c:v>42497.224305555559</c:v>
                </c:pt>
                <c:pt idx="6224">
                  <c:v>42497.234722222223</c:v>
                </c:pt>
                <c:pt idx="6225">
                  <c:v>42497.245138888888</c:v>
                </c:pt>
                <c:pt idx="6226">
                  <c:v>42497.255555555559</c:v>
                </c:pt>
                <c:pt idx="6227">
                  <c:v>42497.265972222223</c:v>
                </c:pt>
                <c:pt idx="6228">
                  <c:v>42497.276388888888</c:v>
                </c:pt>
                <c:pt idx="6229">
                  <c:v>42497.286805555559</c:v>
                </c:pt>
                <c:pt idx="6230">
                  <c:v>42497.297222222223</c:v>
                </c:pt>
                <c:pt idx="6231">
                  <c:v>42497.307638888888</c:v>
                </c:pt>
                <c:pt idx="6232">
                  <c:v>42497.318055555559</c:v>
                </c:pt>
                <c:pt idx="6233">
                  <c:v>42497.328472222223</c:v>
                </c:pt>
                <c:pt idx="6234">
                  <c:v>42497.338888888888</c:v>
                </c:pt>
                <c:pt idx="6235">
                  <c:v>42497.349305555559</c:v>
                </c:pt>
                <c:pt idx="6236">
                  <c:v>42497.359722222223</c:v>
                </c:pt>
                <c:pt idx="6237">
                  <c:v>42497.370138888888</c:v>
                </c:pt>
                <c:pt idx="6238">
                  <c:v>42497.380555555559</c:v>
                </c:pt>
                <c:pt idx="6239">
                  <c:v>42497.390972222223</c:v>
                </c:pt>
                <c:pt idx="6240">
                  <c:v>42497.401388888888</c:v>
                </c:pt>
                <c:pt idx="6241">
                  <c:v>42497.411805555559</c:v>
                </c:pt>
                <c:pt idx="6242">
                  <c:v>42497.422222222223</c:v>
                </c:pt>
                <c:pt idx="6243">
                  <c:v>42497.432638888888</c:v>
                </c:pt>
                <c:pt idx="6244">
                  <c:v>42497.443055555559</c:v>
                </c:pt>
                <c:pt idx="6245">
                  <c:v>42497.453472222223</c:v>
                </c:pt>
                <c:pt idx="6246">
                  <c:v>42497.463888888888</c:v>
                </c:pt>
                <c:pt idx="6247">
                  <c:v>42497.474305555559</c:v>
                </c:pt>
                <c:pt idx="6248">
                  <c:v>42497.484722222223</c:v>
                </c:pt>
                <c:pt idx="6249">
                  <c:v>42497.495138888888</c:v>
                </c:pt>
                <c:pt idx="6250">
                  <c:v>42497.505555555559</c:v>
                </c:pt>
                <c:pt idx="6251">
                  <c:v>42497.515972222223</c:v>
                </c:pt>
                <c:pt idx="6252">
                  <c:v>42497.526388888888</c:v>
                </c:pt>
                <c:pt idx="6253">
                  <c:v>42497.536805555559</c:v>
                </c:pt>
                <c:pt idx="6254">
                  <c:v>42497.547222222223</c:v>
                </c:pt>
                <c:pt idx="6255">
                  <c:v>42497.557638888888</c:v>
                </c:pt>
                <c:pt idx="6256">
                  <c:v>42497.568055555559</c:v>
                </c:pt>
                <c:pt idx="6257">
                  <c:v>42497.578472222223</c:v>
                </c:pt>
                <c:pt idx="6258">
                  <c:v>42497.588888888888</c:v>
                </c:pt>
                <c:pt idx="6259">
                  <c:v>42497.599305555559</c:v>
                </c:pt>
                <c:pt idx="6260">
                  <c:v>42497.609722222223</c:v>
                </c:pt>
                <c:pt idx="6261">
                  <c:v>42497.620138888888</c:v>
                </c:pt>
                <c:pt idx="6262">
                  <c:v>42497.630555555559</c:v>
                </c:pt>
                <c:pt idx="6263">
                  <c:v>42497.640972222223</c:v>
                </c:pt>
                <c:pt idx="6264">
                  <c:v>42497.651388888888</c:v>
                </c:pt>
                <c:pt idx="6265">
                  <c:v>42497.661805555559</c:v>
                </c:pt>
                <c:pt idx="6266">
                  <c:v>42497.672222222223</c:v>
                </c:pt>
                <c:pt idx="6267">
                  <c:v>42497.682638888888</c:v>
                </c:pt>
                <c:pt idx="6268">
                  <c:v>42497.693055555559</c:v>
                </c:pt>
                <c:pt idx="6269">
                  <c:v>42497.703472222223</c:v>
                </c:pt>
                <c:pt idx="6270">
                  <c:v>42497.713888888888</c:v>
                </c:pt>
                <c:pt idx="6271">
                  <c:v>42497.724305555559</c:v>
                </c:pt>
                <c:pt idx="6272">
                  <c:v>42497.734722222223</c:v>
                </c:pt>
                <c:pt idx="6273">
                  <c:v>42497.745138888888</c:v>
                </c:pt>
                <c:pt idx="6274">
                  <c:v>42497.755555555559</c:v>
                </c:pt>
                <c:pt idx="6275">
                  <c:v>42497.765972222223</c:v>
                </c:pt>
                <c:pt idx="6276">
                  <c:v>42497.776388888888</c:v>
                </c:pt>
                <c:pt idx="6277">
                  <c:v>42497.786805555559</c:v>
                </c:pt>
                <c:pt idx="6278">
                  <c:v>42497.797222222223</c:v>
                </c:pt>
                <c:pt idx="6279">
                  <c:v>42497.807638888888</c:v>
                </c:pt>
                <c:pt idx="6280">
                  <c:v>42497.818055555559</c:v>
                </c:pt>
                <c:pt idx="6281">
                  <c:v>42497.828472222223</c:v>
                </c:pt>
                <c:pt idx="6282">
                  <c:v>42497.838888888888</c:v>
                </c:pt>
                <c:pt idx="6283">
                  <c:v>42497.849305555559</c:v>
                </c:pt>
                <c:pt idx="6284">
                  <c:v>42497.859722222223</c:v>
                </c:pt>
                <c:pt idx="6285">
                  <c:v>42497.870138888888</c:v>
                </c:pt>
                <c:pt idx="6286">
                  <c:v>42497.880555555559</c:v>
                </c:pt>
                <c:pt idx="6287">
                  <c:v>42497.890972222223</c:v>
                </c:pt>
                <c:pt idx="6288">
                  <c:v>42497.901388888888</c:v>
                </c:pt>
                <c:pt idx="6289">
                  <c:v>42497.911805555559</c:v>
                </c:pt>
                <c:pt idx="6290">
                  <c:v>42497.922222222223</c:v>
                </c:pt>
                <c:pt idx="6291">
                  <c:v>42497.932638888888</c:v>
                </c:pt>
                <c:pt idx="6292">
                  <c:v>42497.943055555559</c:v>
                </c:pt>
                <c:pt idx="6293">
                  <c:v>42497.953472222223</c:v>
                </c:pt>
                <c:pt idx="6294">
                  <c:v>42497.963888888888</c:v>
                </c:pt>
                <c:pt idx="6295">
                  <c:v>42497.974305555559</c:v>
                </c:pt>
                <c:pt idx="6296">
                  <c:v>42497.984722222223</c:v>
                </c:pt>
                <c:pt idx="6297">
                  <c:v>42497.995138888888</c:v>
                </c:pt>
                <c:pt idx="6298">
                  <c:v>42498.005555555559</c:v>
                </c:pt>
                <c:pt idx="6299">
                  <c:v>42498.015972222223</c:v>
                </c:pt>
                <c:pt idx="6300">
                  <c:v>42498.026388888888</c:v>
                </c:pt>
                <c:pt idx="6301">
                  <c:v>42498.036805555559</c:v>
                </c:pt>
                <c:pt idx="6302">
                  <c:v>42498.047222222223</c:v>
                </c:pt>
                <c:pt idx="6303">
                  <c:v>42498.057638888888</c:v>
                </c:pt>
                <c:pt idx="6304">
                  <c:v>42498.068055555559</c:v>
                </c:pt>
                <c:pt idx="6305">
                  <c:v>42498.078472222223</c:v>
                </c:pt>
                <c:pt idx="6306">
                  <c:v>42498.088888888888</c:v>
                </c:pt>
                <c:pt idx="6307">
                  <c:v>42498.099305555559</c:v>
                </c:pt>
                <c:pt idx="6308">
                  <c:v>42498.109722222223</c:v>
                </c:pt>
                <c:pt idx="6309">
                  <c:v>42498.120138888888</c:v>
                </c:pt>
                <c:pt idx="6310">
                  <c:v>42498.130555555559</c:v>
                </c:pt>
                <c:pt idx="6311">
                  <c:v>42498.140972222223</c:v>
                </c:pt>
                <c:pt idx="6312">
                  <c:v>42498.151388888888</c:v>
                </c:pt>
                <c:pt idx="6313">
                  <c:v>42498.161805555559</c:v>
                </c:pt>
                <c:pt idx="6314">
                  <c:v>42498.172222222223</c:v>
                </c:pt>
                <c:pt idx="6315">
                  <c:v>42498.182638888888</c:v>
                </c:pt>
                <c:pt idx="6316">
                  <c:v>42498.193055555559</c:v>
                </c:pt>
                <c:pt idx="6317">
                  <c:v>42498.203472222223</c:v>
                </c:pt>
                <c:pt idx="6318">
                  <c:v>42498.213888888888</c:v>
                </c:pt>
                <c:pt idx="6319">
                  <c:v>42498.224305555559</c:v>
                </c:pt>
                <c:pt idx="6320">
                  <c:v>42498.234722222223</c:v>
                </c:pt>
                <c:pt idx="6321">
                  <c:v>42498.245138888888</c:v>
                </c:pt>
                <c:pt idx="6322">
                  <c:v>42498.255555555559</c:v>
                </c:pt>
                <c:pt idx="6323">
                  <c:v>42498.265972222223</c:v>
                </c:pt>
                <c:pt idx="6324">
                  <c:v>42498.276388888888</c:v>
                </c:pt>
                <c:pt idx="6325">
                  <c:v>42498.286805555559</c:v>
                </c:pt>
                <c:pt idx="6326">
                  <c:v>42498.297222222223</c:v>
                </c:pt>
                <c:pt idx="6327">
                  <c:v>42498.307638888888</c:v>
                </c:pt>
                <c:pt idx="6328">
                  <c:v>42498.318055555559</c:v>
                </c:pt>
                <c:pt idx="6329">
                  <c:v>42498.328472222223</c:v>
                </c:pt>
                <c:pt idx="6330">
                  <c:v>42498.338888888888</c:v>
                </c:pt>
                <c:pt idx="6331">
                  <c:v>42498.349305555559</c:v>
                </c:pt>
                <c:pt idx="6332">
                  <c:v>42498.359722222223</c:v>
                </c:pt>
                <c:pt idx="6333">
                  <c:v>42498.370138888888</c:v>
                </c:pt>
                <c:pt idx="6334">
                  <c:v>42498.380555555559</c:v>
                </c:pt>
                <c:pt idx="6335">
                  <c:v>42498.390972222223</c:v>
                </c:pt>
                <c:pt idx="6336">
                  <c:v>42498.401388888888</c:v>
                </c:pt>
                <c:pt idx="6337">
                  <c:v>42498.411805555559</c:v>
                </c:pt>
                <c:pt idx="6338">
                  <c:v>42498.422222222223</c:v>
                </c:pt>
                <c:pt idx="6339">
                  <c:v>42498.432638888888</c:v>
                </c:pt>
                <c:pt idx="6340">
                  <c:v>42498.443055555559</c:v>
                </c:pt>
                <c:pt idx="6341">
                  <c:v>42498.453472222223</c:v>
                </c:pt>
                <c:pt idx="6342">
                  <c:v>42498.463888888888</c:v>
                </c:pt>
                <c:pt idx="6343">
                  <c:v>42498.474305555559</c:v>
                </c:pt>
                <c:pt idx="6344">
                  <c:v>42498.484722222223</c:v>
                </c:pt>
                <c:pt idx="6345">
                  <c:v>42498.495138888888</c:v>
                </c:pt>
                <c:pt idx="6346">
                  <c:v>42498.505555555559</c:v>
                </c:pt>
                <c:pt idx="6347">
                  <c:v>42498.515972222223</c:v>
                </c:pt>
                <c:pt idx="6348">
                  <c:v>42498.526388888888</c:v>
                </c:pt>
                <c:pt idx="6349">
                  <c:v>42498.536805555559</c:v>
                </c:pt>
                <c:pt idx="6350">
                  <c:v>42498.547222222223</c:v>
                </c:pt>
                <c:pt idx="6351">
                  <c:v>42498.557638888888</c:v>
                </c:pt>
                <c:pt idx="6352">
                  <c:v>42498.568055555559</c:v>
                </c:pt>
                <c:pt idx="6353">
                  <c:v>42498.578472222223</c:v>
                </c:pt>
                <c:pt idx="6354">
                  <c:v>42498.588888888888</c:v>
                </c:pt>
                <c:pt idx="6355">
                  <c:v>42498.599305555559</c:v>
                </c:pt>
                <c:pt idx="6356">
                  <c:v>42498.609722222223</c:v>
                </c:pt>
                <c:pt idx="6357">
                  <c:v>42498.620138888888</c:v>
                </c:pt>
                <c:pt idx="6358">
                  <c:v>42498.630555555559</c:v>
                </c:pt>
                <c:pt idx="6359">
                  <c:v>42498.640972222223</c:v>
                </c:pt>
                <c:pt idx="6360">
                  <c:v>42498.651388888888</c:v>
                </c:pt>
                <c:pt idx="6361">
                  <c:v>42498.661805555559</c:v>
                </c:pt>
                <c:pt idx="6362">
                  <c:v>42498.672222222223</c:v>
                </c:pt>
                <c:pt idx="6363">
                  <c:v>42498.682638888888</c:v>
                </c:pt>
                <c:pt idx="6364">
                  <c:v>42498.693055555559</c:v>
                </c:pt>
                <c:pt idx="6365">
                  <c:v>42498.703472222223</c:v>
                </c:pt>
                <c:pt idx="6366">
                  <c:v>42498.713888888888</c:v>
                </c:pt>
                <c:pt idx="6367">
                  <c:v>42498.724305555559</c:v>
                </c:pt>
                <c:pt idx="6368">
                  <c:v>42498.734722222223</c:v>
                </c:pt>
                <c:pt idx="6369">
                  <c:v>42498.745138888888</c:v>
                </c:pt>
                <c:pt idx="6370">
                  <c:v>42498.755555555559</c:v>
                </c:pt>
                <c:pt idx="6371">
                  <c:v>42498.765972222223</c:v>
                </c:pt>
                <c:pt idx="6372">
                  <c:v>42498.776388888888</c:v>
                </c:pt>
                <c:pt idx="6373">
                  <c:v>42498.786805555559</c:v>
                </c:pt>
                <c:pt idx="6374">
                  <c:v>42498.797222222223</c:v>
                </c:pt>
                <c:pt idx="6375">
                  <c:v>42498.807638888888</c:v>
                </c:pt>
                <c:pt idx="6376">
                  <c:v>42498.818055555559</c:v>
                </c:pt>
                <c:pt idx="6377">
                  <c:v>42498.828472222223</c:v>
                </c:pt>
                <c:pt idx="6378">
                  <c:v>42498.838888888888</c:v>
                </c:pt>
                <c:pt idx="6379">
                  <c:v>42498.849305555559</c:v>
                </c:pt>
                <c:pt idx="6380">
                  <c:v>42498.859722222223</c:v>
                </c:pt>
                <c:pt idx="6381">
                  <c:v>42498.870138888888</c:v>
                </c:pt>
                <c:pt idx="6382">
                  <c:v>42498.880555555559</c:v>
                </c:pt>
                <c:pt idx="6383">
                  <c:v>42498.890972222223</c:v>
                </c:pt>
                <c:pt idx="6384">
                  <c:v>42498.901388888888</c:v>
                </c:pt>
                <c:pt idx="6385">
                  <c:v>42498.911805555559</c:v>
                </c:pt>
                <c:pt idx="6386">
                  <c:v>42498.922222222223</c:v>
                </c:pt>
                <c:pt idx="6387">
                  <c:v>42498.932638888888</c:v>
                </c:pt>
                <c:pt idx="6388">
                  <c:v>42498.943055555559</c:v>
                </c:pt>
                <c:pt idx="6389">
                  <c:v>42498.953472222223</c:v>
                </c:pt>
                <c:pt idx="6390">
                  <c:v>42498.963888888888</c:v>
                </c:pt>
                <c:pt idx="6391">
                  <c:v>42498.974305555559</c:v>
                </c:pt>
                <c:pt idx="6392">
                  <c:v>42498.984722222223</c:v>
                </c:pt>
                <c:pt idx="6393">
                  <c:v>42498.995138888888</c:v>
                </c:pt>
                <c:pt idx="6394">
                  <c:v>42499.005555555559</c:v>
                </c:pt>
                <c:pt idx="6395">
                  <c:v>42499.015972222223</c:v>
                </c:pt>
                <c:pt idx="6396">
                  <c:v>42499.026388888888</c:v>
                </c:pt>
                <c:pt idx="6397">
                  <c:v>42499.036805555559</c:v>
                </c:pt>
                <c:pt idx="6398">
                  <c:v>42499.047222222223</c:v>
                </c:pt>
                <c:pt idx="6399">
                  <c:v>42499.057638888888</c:v>
                </c:pt>
                <c:pt idx="6400">
                  <c:v>42499.068055555559</c:v>
                </c:pt>
                <c:pt idx="6401">
                  <c:v>42499.078472222223</c:v>
                </c:pt>
                <c:pt idx="6402">
                  <c:v>42499.088888888888</c:v>
                </c:pt>
                <c:pt idx="6403">
                  <c:v>42499.099305555559</c:v>
                </c:pt>
                <c:pt idx="6404">
                  <c:v>42499.109722222223</c:v>
                </c:pt>
                <c:pt idx="6405">
                  <c:v>42499.120138888888</c:v>
                </c:pt>
                <c:pt idx="6406">
                  <c:v>42499.130555555559</c:v>
                </c:pt>
                <c:pt idx="6407">
                  <c:v>42499.140972222223</c:v>
                </c:pt>
                <c:pt idx="6408">
                  <c:v>42499.151388888888</c:v>
                </c:pt>
                <c:pt idx="6409">
                  <c:v>42499.161805555559</c:v>
                </c:pt>
                <c:pt idx="6410">
                  <c:v>42499.172222222223</c:v>
                </c:pt>
                <c:pt idx="6411">
                  <c:v>42499.182638888888</c:v>
                </c:pt>
                <c:pt idx="6412">
                  <c:v>42499.193055555559</c:v>
                </c:pt>
                <c:pt idx="6413">
                  <c:v>42499.203472222223</c:v>
                </c:pt>
                <c:pt idx="6414">
                  <c:v>42499.213888888888</c:v>
                </c:pt>
                <c:pt idx="6415">
                  <c:v>42499.224305555559</c:v>
                </c:pt>
                <c:pt idx="6416">
                  <c:v>42499.234722222223</c:v>
                </c:pt>
                <c:pt idx="6417">
                  <c:v>42499.245138888888</c:v>
                </c:pt>
                <c:pt idx="6418">
                  <c:v>42499.255555555559</c:v>
                </c:pt>
                <c:pt idx="6419">
                  <c:v>42499.265972222223</c:v>
                </c:pt>
                <c:pt idx="6420">
                  <c:v>42499.276388888888</c:v>
                </c:pt>
                <c:pt idx="6421">
                  <c:v>42499.286805555559</c:v>
                </c:pt>
                <c:pt idx="6422">
                  <c:v>42499.297222222223</c:v>
                </c:pt>
                <c:pt idx="6423">
                  <c:v>42499.307638888888</c:v>
                </c:pt>
                <c:pt idx="6424">
                  <c:v>42499.318055555559</c:v>
                </c:pt>
                <c:pt idx="6425">
                  <c:v>42499.328472222223</c:v>
                </c:pt>
                <c:pt idx="6426">
                  <c:v>42499.338888888888</c:v>
                </c:pt>
                <c:pt idx="6427">
                  <c:v>42499.349305555559</c:v>
                </c:pt>
                <c:pt idx="6428">
                  <c:v>42499.359722222223</c:v>
                </c:pt>
                <c:pt idx="6429">
                  <c:v>42499.370138888888</c:v>
                </c:pt>
                <c:pt idx="6430">
                  <c:v>42499.380555555559</c:v>
                </c:pt>
                <c:pt idx="6431">
                  <c:v>42499.390972222223</c:v>
                </c:pt>
                <c:pt idx="6432">
                  <c:v>42499.401388888888</c:v>
                </c:pt>
                <c:pt idx="6433">
                  <c:v>42499.411805555559</c:v>
                </c:pt>
                <c:pt idx="6434">
                  <c:v>42499.422222222223</c:v>
                </c:pt>
                <c:pt idx="6435">
                  <c:v>42499.432638888888</c:v>
                </c:pt>
                <c:pt idx="6436">
                  <c:v>42499.443055555559</c:v>
                </c:pt>
                <c:pt idx="6437">
                  <c:v>42499.453472222223</c:v>
                </c:pt>
                <c:pt idx="6438">
                  <c:v>42499.463888888888</c:v>
                </c:pt>
                <c:pt idx="6439">
                  <c:v>42499.474305555559</c:v>
                </c:pt>
                <c:pt idx="6440">
                  <c:v>42499.484722222223</c:v>
                </c:pt>
                <c:pt idx="6441">
                  <c:v>42499.495138888888</c:v>
                </c:pt>
                <c:pt idx="6442">
                  <c:v>42499.505555555559</c:v>
                </c:pt>
                <c:pt idx="6443">
                  <c:v>42499.515972222223</c:v>
                </c:pt>
                <c:pt idx="6444">
                  <c:v>42499.526388888888</c:v>
                </c:pt>
                <c:pt idx="6445">
                  <c:v>42499.536805555559</c:v>
                </c:pt>
                <c:pt idx="6446">
                  <c:v>42499.547222222223</c:v>
                </c:pt>
                <c:pt idx="6447">
                  <c:v>42499.557638888888</c:v>
                </c:pt>
                <c:pt idx="6448">
                  <c:v>42499.568055555559</c:v>
                </c:pt>
                <c:pt idx="6449">
                  <c:v>42499.578472222223</c:v>
                </c:pt>
                <c:pt idx="6450">
                  <c:v>42499.588888888888</c:v>
                </c:pt>
                <c:pt idx="6451">
                  <c:v>42499.599305555559</c:v>
                </c:pt>
                <c:pt idx="6452">
                  <c:v>42499.609722222223</c:v>
                </c:pt>
                <c:pt idx="6453">
                  <c:v>42499.620138888888</c:v>
                </c:pt>
                <c:pt idx="6454">
                  <c:v>42499.630555555559</c:v>
                </c:pt>
                <c:pt idx="6455">
                  <c:v>42499.640972222223</c:v>
                </c:pt>
                <c:pt idx="6456">
                  <c:v>42499.651388888888</c:v>
                </c:pt>
                <c:pt idx="6457">
                  <c:v>42499.661805555559</c:v>
                </c:pt>
                <c:pt idx="6458">
                  <c:v>42499.672222222223</c:v>
                </c:pt>
                <c:pt idx="6459">
                  <c:v>42499.682638888888</c:v>
                </c:pt>
                <c:pt idx="6460">
                  <c:v>42499.693055555559</c:v>
                </c:pt>
                <c:pt idx="6461">
                  <c:v>42499.703472222223</c:v>
                </c:pt>
                <c:pt idx="6462">
                  <c:v>42499.713888888888</c:v>
                </c:pt>
                <c:pt idx="6463">
                  <c:v>42499.724305555559</c:v>
                </c:pt>
                <c:pt idx="6464">
                  <c:v>42499.734722222223</c:v>
                </c:pt>
                <c:pt idx="6465">
                  <c:v>42499.745138888888</c:v>
                </c:pt>
                <c:pt idx="6466">
                  <c:v>42499.755555555559</c:v>
                </c:pt>
                <c:pt idx="6467">
                  <c:v>42499.765972222223</c:v>
                </c:pt>
                <c:pt idx="6468">
                  <c:v>42499.776388888888</c:v>
                </c:pt>
                <c:pt idx="6469">
                  <c:v>42499.786805555559</c:v>
                </c:pt>
                <c:pt idx="6470">
                  <c:v>42499.797222222223</c:v>
                </c:pt>
                <c:pt idx="6471">
                  <c:v>42499.807638888888</c:v>
                </c:pt>
                <c:pt idx="6472">
                  <c:v>42499.818055555559</c:v>
                </c:pt>
                <c:pt idx="6473">
                  <c:v>42499.828472222223</c:v>
                </c:pt>
                <c:pt idx="6474">
                  <c:v>42499.838888888888</c:v>
                </c:pt>
                <c:pt idx="6475">
                  <c:v>42499.849305555559</c:v>
                </c:pt>
                <c:pt idx="6476">
                  <c:v>42499.859722222223</c:v>
                </c:pt>
                <c:pt idx="6477">
                  <c:v>42499.870138888888</c:v>
                </c:pt>
                <c:pt idx="6478">
                  <c:v>42499.880555555559</c:v>
                </c:pt>
                <c:pt idx="6479">
                  <c:v>42499.890972222223</c:v>
                </c:pt>
                <c:pt idx="6480">
                  <c:v>42499.901388888888</c:v>
                </c:pt>
                <c:pt idx="6481">
                  <c:v>42499.911805555559</c:v>
                </c:pt>
                <c:pt idx="6482">
                  <c:v>42499.922222222223</c:v>
                </c:pt>
                <c:pt idx="6483">
                  <c:v>42499.932638888888</c:v>
                </c:pt>
                <c:pt idx="6484">
                  <c:v>42499.943055555559</c:v>
                </c:pt>
                <c:pt idx="6485">
                  <c:v>42499.953472222223</c:v>
                </c:pt>
                <c:pt idx="6486">
                  <c:v>42499.963888888888</c:v>
                </c:pt>
                <c:pt idx="6487">
                  <c:v>42499.974305555559</c:v>
                </c:pt>
                <c:pt idx="6488">
                  <c:v>42499.984722222223</c:v>
                </c:pt>
                <c:pt idx="6489">
                  <c:v>42499.995138888888</c:v>
                </c:pt>
                <c:pt idx="6490">
                  <c:v>42500.005555555559</c:v>
                </c:pt>
                <c:pt idx="6491">
                  <c:v>42500.015972222223</c:v>
                </c:pt>
                <c:pt idx="6492">
                  <c:v>42500.026388888888</c:v>
                </c:pt>
                <c:pt idx="6493">
                  <c:v>42500.036805555559</c:v>
                </c:pt>
                <c:pt idx="6494">
                  <c:v>42500.047222222223</c:v>
                </c:pt>
                <c:pt idx="6495">
                  <c:v>42500.057638888888</c:v>
                </c:pt>
                <c:pt idx="6496">
                  <c:v>42500.068055555559</c:v>
                </c:pt>
                <c:pt idx="6497">
                  <c:v>42500.078472222223</c:v>
                </c:pt>
                <c:pt idx="6498">
                  <c:v>42500.088888888888</c:v>
                </c:pt>
                <c:pt idx="6499">
                  <c:v>42500.099305555559</c:v>
                </c:pt>
                <c:pt idx="6500">
                  <c:v>42500.109722222223</c:v>
                </c:pt>
                <c:pt idx="6501">
                  <c:v>42500.120138888888</c:v>
                </c:pt>
                <c:pt idx="6502">
                  <c:v>42500.130555555559</c:v>
                </c:pt>
                <c:pt idx="6503">
                  <c:v>42500.140972222223</c:v>
                </c:pt>
                <c:pt idx="6504">
                  <c:v>42500.151388888888</c:v>
                </c:pt>
                <c:pt idx="6505">
                  <c:v>42500.161805555559</c:v>
                </c:pt>
                <c:pt idx="6506">
                  <c:v>42500.172222222223</c:v>
                </c:pt>
                <c:pt idx="6507">
                  <c:v>42500.182638888888</c:v>
                </c:pt>
                <c:pt idx="6508">
                  <c:v>42500.193055555559</c:v>
                </c:pt>
                <c:pt idx="6509">
                  <c:v>42500.203472222223</c:v>
                </c:pt>
                <c:pt idx="6510">
                  <c:v>42500.213888888888</c:v>
                </c:pt>
                <c:pt idx="6511">
                  <c:v>42500.224305555559</c:v>
                </c:pt>
                <c:pt idx="6512">
                  <c:v>42500.234722222223</c:v>
                </c:pt>
                <c:pt idx="6513">
                  <c:v>42500.245138888888</c:v>
                </c:pt>
                <c:pt idx="6514">
                  <c:v>42500.255555555559</c:v>
                </c:pt>
                <c:pt idx="6515">
                  <c:v>42500.265972222223</c:v>
                </c:pt>
                <c:pt idx="6516">
                  <c:v>42500.276388888888</c:v>
                </c:pt>
                <c:pt idx="6517">
                  <c:v>42500.286805555559</c:v>
                </c:pt>
                <c:pt idx="6518">
                  <c:v>42500.297222222223</c:v>
                </c:pt>
                <c:pt idx="6519">
                  <c:v>42500.307638888888</c:v>
                </c:pt>
                <c:pt idx="6520">
                  <c:v>42500.318055555559</c:v>
                </c:pt>
                <c:pt idx="6521">
                  <c:v>42500.328472222223</c:v>
                </c:pt>
                <c:pt idx="6522">
                  <c:v>42500.338888888888</c:v>
                </c:pt>
                <c:pt idx="6523">
                  <c:v>42500.349305555559</c:v>
                </c:pt>
                <c:pt idx="6524">
                  <c:v>42500.359722222223</c:v>
                </c:pt>
                <c:pt idx="6525">
                  <c:v>42500.370138888888</c:v>
                </c:pt>
                <c:pt idx="6526">
                  <c:v>42500.380555555559</c:v>
                </c:pt>
                <c:pt idx="6527">
                  <c:v>42500.390972222223</c:v>
                </c:pt>
                <c:pt idx="6528">
                  <c:v>42500.401388888888</c:v>
                </c:pt>
                <c:pt idx="6529">
                  <c:v>42500.411805555559</c:v>
                </c:pt>
                <c:pt idx="6530">
                  <c:v>42500.422222222223</c:v>
                </c:pt>
                <c:pt idx="6531">
                  <c:v>42500.432638888888</c:v>
                </c:pt>
                <c:pt idx="6532">
                  <c:v>42500.443055555559</c:v>
                </c:pt>
                <c:pt idx="6533">
                  <c:v>42500.453472222223</c:v>
                </c:pt>
                <c:pt idx="6534">
                  <c:v>42500.463888888888</c:v>
                </c:pt>
                <c:pt idx="6535">
                  <c:v>42500.474305555559</c:v>
                </c:pt>
                <c:pt idx="6536">
                  <c:v>42500.484722222223</c:v>
                </c:pt>
                <c:pt idx="6537">
                  <c:v>42500.495138888888</c:v>
                </c:pt>
                <c:pt idx="6538">
                  <c:v>42500.505555555559</c:v>
                </c:pt>
                <c:pt idx="6539">
                  <c:v>42500.515972222223</c:v>
                </c:pt>
                <c:pt idx="6540">
                  <c:v>42500.526388888888</c:v>
                </c:pt>
                <c:pt idx="6541">
                  <c:v>42500.536805555559</c:v>
                </c:pt>
                <c:pt idx="6542">
                  <c:v>42500.547222222223</c:v>
                </c:pt>
                <c:pt idx="6543">
                  <c:v>42500.557638888888</c:v>
                </c:pt>
                <c:pt idx="6544">
                  <c:v>42500.568055555559</c:v>
                </c:pt>
                <c:pt idx="6545">
                  <c:v>42500.578472222223</c:v>
                </c:pt>
                <c:pt idx="6546">
                  <c:v>42500.588888888888</c:v>
                </c:pt>
                <c:pt idx="6547">
                  <c:v>42500.599305555559</c:v>
                </c:pt>
                <c:pt idx="6548">
                  <c:v>42500.609722222223</c:v>
                </c:pt>
                <c:pt idx="6549">
                  <c:v>42500.620138888888</c:v>
                </c:pt>
                <c:pt idx="6550">
                  <c:v>42500.630555555559</c:v>
                </c:pt>
                <c:pt idx="6551">
                  <c:v>42500.640972222223</c:v>
                </c:pt>
                <c:pt idx="6552">
                  <c:v>42500.651388888888</c:v>
                </c:pt>
                <c:pt idx="6553">
                  <c:v>42500.661805555559</c:v>
                </c:pt>
                <c:pt idx="6554">
                  <c:v>42500.672222222223</c:v>
                </c:pt>
                <c:pt idx="6555">
                  <c:v>42500.682638888888</c:v>
                </c:pt>
                <c:pt idx="6556">
                  <c:v>42500.693055555559</c:v>
                </c:pt>
                <c:pt idx="6557">
                  <c:v>42500.703472222223</c:v>
                </c:pt>
                <c:pt idx="6558">
                  <c:v>42500.713888888888</c:v>
                </c:pt>
                <c:pt idx="6559">
                  <c:v>42500.724305555559</c:v>
                </c:pt>
                <c:pt idx="6560">
                  <c:v>42500.734722222223</c:v>
                </c:pt>
                <c:pt idx="6561">
                  <c:v>42500.745138888888</c:v>
                </c:pt>
                <c:pt idx="6562">
                  <c:v>42500.755555555559</c:v>
                </c:pt>
                <c:pt idx="6563">
                  <c:v>42500.765972222223</c:v>
                </c:pt>
                <c:pt idx="6564">
                  <c:v>42500.776388888888</c:v>
                </c:pt>
                <c:pt idx="6565">
                  <c:v>42500.786805555559</c:v>
                </c:pt>
                <c:pt idx="6566">
                  <c:v>42500.797222222223</c:v>
                </c:pt>
                <c:pt idx="6567">
                  <c:v>42500.807638888888</c:v>
                </c:pt>
                <c:pt idx="6568">
                  <c:v>42500.818055555559</c:v>
                </c:pt>
                <c:pt idx="6569">
                  <c:v>42500.828472222223</c:v>
                </c:pt>
                <c:pt idx="6570">
                  <c:v>42500.838888888888</c:v>
                </c:pt>
                <c:pt idx="6571">
                  <c:v>42500.849305555559</c:v>
                </c:pt>
                <c:pt idx="6572">
                  <c:v>42500.859722222223</c:v>
                </c:pt>
                <c:pt idx="6573">
                  <c:v>42500.870138888888</c:v>
                </c:pt>
                <c:pt idx="6574">
                  <c:v>42500.880555555559</c:v>
                </c:pt>
                <c:pt idx="6575">
                  <c:v>42500.890972222223</c:v>
                </c:pt>
                <c:pt idx="6576">
                  <c:v>42500.901388888888</c:v>
                </c:pt>
                <c:pt idx="6577">
                  <c:v>42500.911805555559</c:v>
                </c:pt>
                <c:pt idx="6578">
                  <c:v>42500.922222222223</c:v>
                </c:pt>
                <c:pt idx="6579">
                  <c:v>42500.932638888888</c:v>
                </c:pt>
                <c:pt idx="6580">
                  <c:v>42500.943055555559</c:v>
                </c:pt>
                <c:pt idx="6581">
                  <c:v>42500.953472222223</c:v>
                </c:pt>
                <c:pt idx="6582">
                  <c:v>42500.963888888888</c:v>
                </c:pt>
                <c:pt idx="6583">
                  <c:v>42500.974305555559</c:v>
                </c:pt>
                <c:pt idx="6584">
                  <c:v>42500.984722222223</c:v>
                </c:pt>
                <c:pt idx="6585">
                  <c:v>42500.995138888888</c:v>
                </c:pt>
                <c:pt idx="6586">
                  <c:v>42501.005555555559</c:v>
                </c:pt>
                <c:pt idx="6587">
                  <c:v>42501.015972222223</c:v>
                </c:pt>
                <c:pt idx="6588">
                  <c:v>42501.026388888888</c:v>
                </c:pt>
                <c:pt idx="6589">
                  <c:v>42501.036805555559</c:v>
                </c:pt>
                <c:pt idx="6590">
                  <c:v>42501.047222222223</c:v>
                </c:pt>
                <c:pt idx="6591">
                  <c:v>42501.057638888888</c:v>
                </c:pt>
                <c:pt idx="6592">
                  <c:v>42501.068055555559</c:v>
                </c:pt>
                <c:pt idx="6593">
                  <c:v>42501.078472222223</c:v>
                </c:pt>
                <c:pt idx="6594">
                  <c:v>42501.088888888888</c:v>
                </c:pt>
                <c:pt idx="6595">
                  <c:v>42501.099305555559</c:v>
                </c:pt>
                <c:pt idx="6596">
                  <c:v>42501.109722222223</c:v>
                </c:pt>
                <c:pt idx="6597">
                  <c:v>42501.120138888888</c:v>
                </c:pt>
                <c:pt idx="6598">
                  <c:v>42501.130555555559</c:v>
                </c:pt>
                <c:pt idx="6599">
                  <c:v>42501.140972222223</c:v>
                </c:pt>
                <c:pt idx="6600">
                  <c:v>42501.151388888888</c:v>
                </c:pt>
                <c:pt idx="6601">
                  <c:v>42501.161805555559</c:v>
                </c:pt>
                <c:pt idx="6602">
                  <c:v>42501.172222222223</c:v>
                </c:pt>
                <c:pt idx="6603">
                  <c:v>42501.182638888888</c:v>
                </c:pt>
                <c:pt idx="6604">
                  <c:v>42501.193055555559</c:v>
                </c:pt>
                <c:pt idx="6605">
                  <c:v>42501.203472222223</c:v>
                </c:pt>
                <c:pt idx="6606">
                  <c:v>42501.213888888888</c:v>
                </c:pt>
                <c:pt idx="6607">
                  <c:v>42501.224305555559</c:v>
                </c:pt>
                <c:pt idx="6608">
                  <c:v>42501.234722222223</c:v>
                </c:pt>
                <c:pt idx="6609">
                  <c:v>42501.245138888888</c:v>
                </c:pt>
                <c:pt idx="6610">
                  <c:v>42501.255555555559</c:v>
                </c:pt>
                <c:pt idx="6611">
                  <c:v>42501.265972222223</c:v>
                </c:pt>
                <c:pt idx="6612">
                  <c:v>42501.276388888888</c:v>
                </c:pt>
                <c:pt idx="6613">
                  <c:v>42501.286805555559</c:v>
                </c:pt>
                <c:pt idx="6614">
                  <c:v>42501.297222222223</c:v>
                </c:pt>
                <c:pt idx="6615">
                  <c:v>42501.307638888888</c:v>
                </c:pt>
                <c:pt idx="6616">
                  <c:v>42501.318055555559</c:v>
                </c:pt>
                <c:pt idx="6617">
                  <c:v>42501.328472222223</c:v>
                </c:pt>
                <c:pt idx="6618">
                  <c:v>42501.338888888888</c:v>
                </c:pt>
                <c:pt idx="6619">
                  <c:v>42501.349305555559</c:v>
                </c:pt>
                <c:pt idx="6620">
                  <c:v>42501.359722222223</c:v>
                </c:pt>
                <c:pt idx="6621">
                  <c:v>42501.370138888888</c:v>
                </c:pt>
                <c:pt idx="6622">
                  <c:v>42501.380555555559</c:v>
                </c:pt>
                <c:pt idx="6623">
                  <c:v>42501.390972222223</c:v>
                </c:pt>
                <c:pt idx="6624">
                  <c:v>42501.401388888888</c:v>
                </c:pt>
                <c:pt idx="6625">
                  <c:v>42501.411805555559</c:v>
                </c:pt>
                <c:pt idx="6626">
                  <c:v>42501.422222222223</c:v>
                </c:pt>
                <c:pt idx="6627">
                  <c:v>42501.432638888888</c:v>
                </c:pt>
                <c:pt idx="6628">
                  <c:v>42501.443055555559</c:v>
                </c:pt>
                <c:pt idx="6629">
                  <c:v>42501.453472222223</c:v>
                </c:pt>
                <c:pt idx="6630">
                  <c:v>42501.463888888888</c:v>
                </c:pt>
                <c:pt idx="6631">
                  <c:v>42501.474305555559</c:v>
                </c:pt>
                <c:pt idx="6632">
                  <c:v>42501.484722222223</c:v>
                </c:pt>
                <c:pt idx="6633">
                  <c:v>42501.495138888888</c:v>
                </c:pt>
                <c:pt idx="6634">
                  <c:v>42501.505555555559</c:v>
                </c:pt>
                <c:pt idx="6635">
                  <c:v>42501.515972222223</c:v>
                </c:pt>
                <c:pt idx="6636">
                  <c:v>42501.526388888888</c:v>
                </c:pt>
                <c:pt idx="6637">
                  <c:v>42501.536805555559</c:v>
                </c:pt>
                <c:pt idx="6638">
                  <c:v>42501.547222222223</c:v>
                </c:pt>
                <c:pt idx="6639">
                  <c:v>42501.557638888888</c:v>
                </c:pt>
                <c:pt idx="6640">
                  <c:v>42501.568055555559</c:v>
                </c:pt>
                <c:pt idx="6641">
                  <c:v>42501.578472222223</c:v>
                </c:pt>
                <c:pt idx="6642">
                  <c:v>42501.588888888888</c:v>
                </c:pt>
                <c:pt idx="6643">
                  <c:v>42501.599305555559</c:v>
                </c:pt>
                <c:pt idx="6644">
                  <c:v>42501.609722222223</c:v>
                </c:pt>
                <c:pt idx="6645">
                  <c:v>42501.620138888888</c:v>
                </c:pt>
                <c:pt idx="6646">
                  <c:v>42501.630555555559</c:v>
                </c:pt>
                <c:pt idx="6647">
                  <c:v>42501.640972222223</c:v>
                </c:pt>
                <c:pt idx="6648">
                  <c:v>42501.651388888888</c:v>
                </c:pt>
                <c:pt idx="6649">
                  <c:v>42501.661805555559</c:v>
                </c:pt>
                <c:pt idx="6650">
                  <c:v>42501.672222222223</c:v>
                </c:pt>
                <c:pt idx="6651">
                  <c:v>42501.682638888888</c:v>
                </c:pt>
                <c:pt idx="6652">
                  <c:v>42501.693055555559</c:v>
                </c:pt>
                <c:pt idx="6653">
                  <c:v>42501.703472222223</c:v>
                </c:pt>
                <c:pt idx="6654">
                  <c:v>42501.713888888888</c:v>
                </c:pt>
                <c:pt idx="6655">
                  <c:v>42501.724305555559</c:v>
                </c:pt>
                <c:pt idx="6656">
                  <c:v>42501.734722222223</c:v>
                </c:pt>
                <c:pt idx="6657">
                  <c:v>42501.745138888888</c:v>
                </c:pt>
                <c:pt idx="6658">
                  <c:v>42501.755555555559</c:v>
                </c:pt>
                <c:pt idx="6659">
                  <c:v>42501.765972222223</c:v>
                </c:pt>
                <c:pt idx="6660">
                  <c:v>42501.776388888888</c:v>
                </c:pt>
                <c:pt idx="6661">
                  <c:v>42501.786805555559</c:v>
                </c:pt>
                <c:pt idx="6662">
                  <c:v>42501.797222222223</c:v>
                </c:pt>
                <c:pt idx="6663">
                  <c:v>42501.807638888888</c:v>
                </c:pt>
                <c:pt idx="6664">
                  <c:v>42501.818055555559</c:v>
                </c:pt>
                <c:pt idx="6665">
                  <c:v>42501.828472222223</c:v>
                </c:pt>
                <c:pt idx="6666">
                  <c:v>42501.838888888888</c:v>
                </c:pt>
                <c:pt idx="6667">
                  <c:v>42501.849305555559</c:v>
                </c:pt>
                <c:pt idx="6668">
                  <c:v>42501.859722222223</c:v>
                </c:pt>
                <c:pt idx="6669">
                  <c:v>42501.870138888888</c:v>
                </c:pt>
                <c:pt idx="6670">
                  <c:v>42501.880555555559</c:v>
                </c:pt>
                <c:pt idx="6671">
                  <c:v>42501.890972222223</c:v>
                </c:pt>
                <c:pt idx="6672">
                  <c:v>42501.901388888888</c:v>
                </c:pt>
                <c:pt idx="6673">
                  <c:v>42501.911805555559</c:v>
                </c:pt>
                <c:pt idx="6674">
                  <c:v>42501.922222222223</c:v>
                </c:pt>
                <c:pt idx="6675">
                  <c:v>42501.932638888888</c:v>
                </c:pt>
                <c:pt idx="6676">
                  <c:v>42501.943055555559</c:v>
                </c:pt>
                <c:pt idx="6677">
                  <c:v>42501.953472222223</c:v>
                </c:pt>
                <c:pt idx="6678">
                  <c:v>42501.963888888888</c:v>
                </c:pt>
                <c:pt idx="6679">
                  <c:v>42501.974305555559</c:v>
                </c:pt>
                <c:pt idx="6680">
                  <c:v>42501.984722222223</c:v>
                </c:pt>
                <c:pt idx="6681">
                  <c:v>42501.995138888888</c:v>
                </c:pt>
                <c:pt idx="6682">
                  <c:v>42502.005555555559</c:v>
                </c:pt>
                <c:pt idx="6683">
                  <c:v>42502.015972222223</c:v>
                </c:pt>
                <c:pt idx="6684">
                  <c:v>42502.026388888888</c:v>
                </c:pt>
                <c:pt idx="6685">
                  <c:v>42502.036805555559</c:v>
                </c:pt>
                <c:pt idx="6686">
                  <c:v>42502.047222222223</c:v>
                </c:pt>
                <c:pt idx="6687">
                  <c:v>42502.057638888888</c:v>
                </c:pt>
                <c:pt idx="6688">
                  <c:v>42502.068055555559</c:v>
                </c:pt>
                <c:pt idx="6689">
                  <c:v>42502.078472222223</c:v>
                </c:pt>
                <c:pt idx="6690">
                  <c:v>42502.088888888888</c:v>
                </c:pt>
                <c:pt idx="6691">
                  <c:v>42502.099305555559</c:v>
                </c:pt>
                <c:pt idx="6692">
                  <c:v>42502.109722222223</c:v>
                </c:pt>
                <c:pt idx="6693">
                  <c:v>42502.120138888888</c:v>
                </c:pt>
                <c:pt idx="6694">
                  <c:v>42502.130555555559</c:v>
                </c:pt>
                <c:pt idx="6695">
                  <c:v>42502.140972222223</c:v>
                </c:pt>
                <c:pt idx="6696">
                  <c:v>42502.151388888888</c:v>
                </c:pt>
                <c:pt idx="6697">
                  <c:v>42502.161805555559</c:v>
                </c:pt>
                <c:pt idx="6698">
                  <c:v>42502.172222222223</c:v>
                </c:pt>
                <c:pt idx="6699">
                  <c:v>42502.182638888888</c:v>
                </c:pt>
                <c:pt idx="6700">
                  <c:v>42502.193055555559</c:v>
                </c:pt>
                <c:pt idx="6701">
                  <c:v>42502.203472222223</c:v>
                </c:pt>
                <c:pt idx="6702">
                  <c:v>42502.213888888888</c:v>
                </c:pt>
                <c:pt idx="6703">
                  <c:v>42502.224305555559</c:v>
                </c:pt>
                <c:pt idx="6704">
                  <c:v>42502.234722222223</c:v>
                </c:pt>
                <c:pt idx="6705">
                  <c:v>42502.245138888888</c:v>
                </c:pt>
                <c:pt idx="6706">
                  <c:v>42502.255555555559</c:v>
                </c:pt>
                <c:pt idx="6707">
                  <c:v>42502.265972222223</c:v>
                </c:pt>
                <c:pt idx="6708">
                  <c:v>42502.276388888888</c:v>
                </c:pt>
                <c:pt idx="6709">
                  <c:v>42502.286805555559</c:v>
                </c:pt>
                <c:pt idx="6710">
                  <c:v>42502.297222222223</c:v>
                </c:pt>
                <c:pt idx="6711">
                  <c:v>42502.307638888888</c:v>
                </c:pt>
                <c:pt idx="6712">
                  <c:v>42502.318055555559</c:v>
                </c:pt>
                <c:pt idx="6713">
                  <c:v>42502.328472222223</c:v>
                </c:pt>
                <c:pt idx="6714">
                  <c:v>42502.338888888888</c:v>
                </c:pt>
                <c:pt idx="6715">
                  <c:v>42502.349305555559</c:v>
                </c:pt>
                <c:pt idx="6716">
                  <c:v>42502.359722222223</c:v>
                </c:pt>
                <c:pt idx="6717">
                  <c:v>42502.370138888888</c:v>
                </c:pt>
                <c:pt idx="6718">
                  <c:v>42502.380555555559</c:v>
                </c:pt>
                <c:pt idx="6719">
                  <c:v>42502.390972222223</c:v>
                </c:pt>
                <c:pt idx="6720">
                  <c:v>42502.401388888888</c:v>
                </c:pt>
                <c:pt idx="6721">
                  <c:v>42502.411805555559</c:v>
                </c:pt>
                <c:pt idx="6722">
                  <c:v>42502.422222222223</c:v>
                </c:pt>
                <c:pt idx="6723">
                  <c:v>42502.432638888888</c:v>
                </c:pt>
                <c:pt idx="6724">
                  <c:v>42502.443055555559</c:v>
                </c:pt>
                <c:pt idx="6725">
                  <c:v>42502.453472222223</c:v>
                </c:pt>
                <c:pt idx="6726">
                  <c:v>42502.463888888888</c:v>
                </c:pt>
                <c:pt idx="6727">
                  <c:v>42502.474305555559</c:v>
                </c:pt>
                <c:pt idx="6728">
                  <c:v>42502.484722222223</c:v>
                </c:pt>
                <c:pt idx="6729">
                  <c:v>42502.495138888888</c:v>
                </c:pt>
                <c:pt idx="6730">
                  <c:v>42502.505555555559</c:v>
                </c:pt>
                <c:pt idx="6731">
                  <c:v>42502.515972222223</c:v>
                </c:pt>
                <c:pt idx="6732">
                  <c:v>42502.526388888888</c:v>
                </c:pt>
                <c:pt idx="6733">
                  <c:v>42502.536805555559</c:v>
                </c:pt>
                <c:pt idx="6734">
                  <c:v>42502.547222222223</c:v>
                </c:pt>
                <c:pt idx="6735">
                  <c:v>42502.557638888888</c:v>
                </c:pt>
                <c:pt idx="6736">
                  <c:v>42502.568055555559</c:v>
                </c:pt>
                <c:pt idx="6737">
                  <c:v>42502.578472222223</c:v>
                </c:pt>
                <c:pt idx="6738">
                  <c:v>42502.588888888888</c:v>
                </c:pt>
                <c:pt idx="6739">
                  <c:v>42502.599305555559</c:v>
                </c:pt>
                <c:pt idx="6740">
                  <c:v>42502.609722222223</c:v>
                </c:pt>
                <c:pt idx="6741">
                  <c:v>42502.620138888888</c:v>
                </c:pt>
                <c:pt idx="6742">
                  <c:v>42502.630555555559</c:v>
                </c:pt>
                <c:pt idx="6743">
                  <c:v>42502.640972222223</c:v>
                </c:pt>
                <c:pt idx="6744">
                  <c:v>42502.651388888888</c:v>
                </c:pt>
                <c:pt idx="6745">
                  <c:v>42502.661805555559</c:v>
                </c:pt>
                <c:pt idx="6746">
                  <c:v>42502.672222222223</c:v>
                </c:pt>
                <c:pt idx="6747">
                  <c:v>42502.682638888888</c:v>
                </c:pt>
                <c:pt idx="6748">
                  <c:v>42502.693055555559</c:v>
                </c:pt>
                <c:pt idx="6749">
                  <c:v>42502.703472222223</c:v>
                </c:pt>
                <c:pt idx="6750">
                  <c:v>42502.713888888888</c:v>
                </c:pt>
                <c:pt idx="6751">
                  <c:v>42502.724305555559</c:v>
                </c:pt>
                <c:pt idx="6752">
                  <c:v>42502.734722222223</c:v>
                </c:pt>
                <c:pt idx="6753">
                  <c:v>42502.745138888888</c:v>
                </c:pt>
                <c:pt idx="6754">
                  <c:v>42502.755555555559</c:v>
                </c:pt>
                <c:pt idx="6755">
                  <c:v>42502.765972222223</c:v>
                </c:pt>
                <c:pt idx="6756">
                  <c:v>42502.776388888888</c:v>
                </c:pt>
                <c:pt idx="6757">
                  <c:v>42502.786805555559</c:v>
                </c:pt>
                <c:pt idx="6758">
                  <c:v>42502.797222222223</c:v>
                </c:pt>
                <c:pt idx="6759">
                  <c:v>42502.807638888888</c:v>
                </c:pt>
                <c:pt idx="6760">
                  <c:v>42502.818055555559</c:v>
                </c:pt>
                <c:pt idx="6761">
                  <c:v>42502.828472222223</c:v>
                </c:pt>
                <c:pt idx="6762">
                  <c:v>42502.838888888888</c:v>
                </c:pt>
                <c:pt idx="6763">
                  <c:v>42502.849305555559</c:v>
                </c:pt>
                <c:pt idx="6764">
                  <c:v>42502.859722222223</c:v>
                </c:pt>
                <c:pt idx="6765">
                  <c:v>42502.870138888888</c:v>
                </c:pt>
                <c:pt idx="6766">
                  <c:v>42502.880555555559</c:v>
                </c:pt>
                <c:pt idx="6767">
                  <c:v>42502.890972222223</c:v>
                </c:pt>
                <c:pt idx="6768">
                  <c:v>42502.901388888888</c:v>
                </c:pt>
                <c:pt idx="6769">
                  <c:v>42502.911805555559</c:v>
                </c:pt>
                <c:pt idx="6770">
                  <c:v>42502.922222222223</c:v>
                </c:pt>
                <c:pt idx="6771">
                  <c:v>42502.932638888888</c:v>
                </c:pt>
                <c:pt idx="6772">
                  <c:v>42502.943055555559</c:v>
                </c:pt>
                <c:pt idx="6773">
                  <c:v>42502.953472222223</c:v>
                </c:pt>
                <c:pt idx="6774">
                  <c:v>42502.963888888888</c:v>
                </c:pt>
                <c:pt idx="6775">
                  <c:v>42502.974305555559</c:v>
                </c:pt>
                <c:pt idx="6776">
                  <c:v>42502.984722222223</c:v>
                </c:pt>
                <c:pt idx="6777">
                  <c:v>42502.995138888888</c:v>
                </c:pt>
                <c:pt idx="6778">
                  <c:v>42503.005555555559</c:v>
                </c:pt>
                <c:pt idx="6779">
                  <c:v>42503.015972222223</c:v>
                </c:pt>
                <c:pt idx="6780">
                  <c:v>42503.026388888888</c:v>
                </c:pt>
                <c:pt idx="6781">
                  <c:v>42503.036805555559</c:v>
                </c:pt>
                <c:pt idx="6782">
                  <c:v>42503.047222222223</c:v>
                </c:pt>
                <c:pt idx="6783">
                  <c:v>42503.057638888888</c:v>
                </c:pt>
                <c:pt idx="6784">
                  <c:v>42503.068055555559</c:v>
                </c:pt>
                <c:pt idx="6785">
                  <c:v>42503.078472222223</c:v>
                </c:pt>
                <c:pt idx="6786">
                  <c:v>42503.088888888888</c:v>
                </c:pt>
                <c:pt idx="6787">
                  <c:v>42503.099305555559</c:v>
                </c:pt>
                <c:pt idx="6788">
                  <c:v>42503.109722222223</c:v>
                </c:pt>
                <c:pt idx="6789">
                  <c:v>42503.120138888888</c:v>
                </c:pt>
                <c:pt idx="6790">
                  <c:v>42503.130555555559</c:v>
                </c:pt>
                <c:pt idx="6791">
                  <c:v>42503.140972222223</c:v>
                </c:pt>
                <c:pt idx="6792">
                  <c:v>42503.151388888888</c:v>
                </c:pt>
                <c:pt idx="6793">
                  <c:v>42503.161805555559</c:v>
                </c:pt>
                <c:pt idx="6794">
                  <c:v>42503.172222222223</c:v>
                </c:pt>
                <c:pt idx="6795">
                  <c:v>42503.182638888888</c:v>
                </c:pt>
                <c:pt idx="6796">
                  <c:v>42503.193055555559</c:v>
                </c:pt>
                <c:pt idx="6797">
                  <c:v>42503.203472222223</c:v>
                </c:pt>
                <c:pt idx="6798">
                  <c:v>42503.213888888888</c:v>
                </c:pt>
                <c:pt idx="6799">
                  <c:v>42503.224305555559</c:v>
                </c:pt>
                <c:pt idx="6800">
                  <c:v>42503.234722222223</c:v>
                </c:pt>
                <c:pt idx="6801">
                  <c:v>42503.245138888888</c:v>
                </c:pt>
                <c:pt idx="6802">
                  <c:v>42503.255555555559</c:v>
                </c:pt>
                <c:pt idx="6803">
                  <c:v>42503.265972222223</c:v>
                </c:pt>
                <c:pt idx="6804">
                  <c:v>42503.276388888888</c:v>
                </c:pt>
                <c:pt idx="6805">
                  <c:v>42503.286805555559</c:v>
                </c:pt>
                <c:pt idx="6806">
                  <c:v>42503.297222222223</c:v>
                </c:pt>
                <c:pt idx="6807">
                  <c:v>42503.307638888888</c:v>
                </c:pt>
                <c:pt idx="6808">
                  <c:v>42503.318055555559</c:v>
                </c:pt>
                <c:pt idx="6809">
                  <c:v>42503.328472222223</c:v>
                </c:pt>
                <c:pt idx="6810">
                  <c:v>42503.338888888888</c:v>
                </c:pt>
                <c:pt idx="6811">
                  <c:v>42503.349305555559</c:v>
                </c:pt>
                <c:pt idx="6812">
                  <c:v>42503.359722222223</c:v>
                </c:pt>
                <c:pt idx="6813">
                  <c:v>42503.370138888888</c:v>
                </c:pt>
                <c:pt idx="6814">
                  <c:v>42503.380555555559</c:v>
                </c:pt>
                <c:pt idx="6815">
                  <c:v>42503.390972222223</c:v>
                </c:pt>
                <c:pt idx="6816">
                  <c:v>42503.401388888888</c:v>
                </c:pt>
                <c:pt idx="6817">
                  <c:v>42503.411805555559</c:v>
                </c:pt>
                <c:pt idx="6818">
                  <c:v>42503.422222222223</c:v>
                </c:pt>
                <c:pt idx="6819">
                  <c:v>42503.432638888888</c:v>
                </c:pt>
                <c:pt idx="6820">
                  <c:v>42503.443055555559</c:v>
                </c:pt>
                <c:pt idx="6821">
                  <c:v>42503.453472222223</c:v>
                </c:pt>
                <c:pt idx="6822">
                  <c:v>42503.463888888888</c:v>
                </c:pt>
                <c:pt idx="6823">
                  <c:v>42503.474305555559</c:v>
                </c:pt>
                <c:pt idx="6824">
                  <c:v>42503.484722222223</c:v>
                </c:pt>
                <c:pt idx="6825">
                  <c:v>42503.495138888888</c:v>
                </c:pt>
                <c:pt idx="6826">
                  <c:v>42503.505555555559</c:v>
                </c:pt>
                <c:pt idx="6827">
                  <c:v>42503.515972222223</c:v>
                </c:pt>
                <c:pt idx="6828">
                  <c:v>42503.526388888888</c:v>
                </c:pt>
                <c:pt idx="6829">
                  <c:v>42503.536805555559</c:v>
                </c:pt>
                <c:pt idx="6830">
                  <c:v>42503.547222222223</c:v>
                </c:pt>
                <c:pt idx="6831">
                  <c:v>42503.557638888888</c:v>
                </c:pt>
                <c:pt idx="6832">
                  <c:v>42503.568055555559</c:v>
                </c:pt>
                <c:pt idx="6833">
                  <c:v>42503.578472222223</c:v>
                </c:pt>
                <c:pt idx="6834">
                  <c:v>42503.588888888888</c:v>
                </c:pt>
                <c:pt idx="6835">
                  <c:v>42503.599305555559</c:v>
                </c:pt>
                <c:pt idx="6836">
                  <c:v>42503.609722222223</c:v>
                </c:pt>
                <c:pt idx="6837">
                  <c:v>42503.620138888888</c:v>
                </c:pt>
                <c:pt idx="6838">
                  <c:v>42503.630555555559</c:v>
                </c:pt>
                <c:pt idx="6839">
                  <c:v>42503.640972222223</c:v>
                </c:pt>
                <c:pt idx="6840">
                  <c:v>42503.651388888888</c:v>
                </c:pt>
                <c:pt idx="6841">
                  <c:v>42503.661805555559</c:v>
                </c:pt>
                <c:pt idx="6842">
                  <c:v>42503.672222222223</c:v>
                </c:pt>
                <c:pt idx="6843">
                  <c:v>42503.682638888888</c:v>
                </c:pt>
                <c:pt idx="6844">
                  <c:v>42503.693055555559</c:v>
                </c:pt>
                <c:pt idx="6845">
                  <c:v>42503.703472222223</c:v>
                </c:pt>
                <c:pt idx="6846">
                  <c:v>42503.713888888888</c:v>
                </c:pt>
                <c:pt idx="6847">
                  <c:v>42503.724305555559</c:v>
                </c:pt>
                <c:pt idx="6848">
                  <c:v>42503.734722222223</c:v>
                </c:pt>
                <c:pt idx="6849">
                  <c:v>42503.745138888888</c:v>
                </c:pt>
                <c:pt idx="6850">
                  <c:v>42503.755555555559</c:v>
                </c:pt>
                <c:pt idx="6851">
                  <c:v>42503.765972222223</c:v>
                </c:pt>
                <c:pt idx="6852">
                  <c:v>42503.776388888888</c:v>
                </c:pt>
                <c:pt idx="6853">
                  <c:v>42503.786805555559</c:v>
                </c:pt>
                <c:pt idx="6854">
                  <c:v>42503.797222222223</c:v>
                </c:pt>
                <c:pt idx="6855">
                  <c:v>42503.807638888888</c:v>
                </c:pt>
                <c:pt idx="6856">
                  <c:v>42503.818055555559</c:v>
                </c:pt>
                <c:pt idx="6857">
                  <c:v>42503.828472222223</c:v>
                </c:pt>
                <c:pt idx="6858">
                  <c:v>42503.838888888888</c:v>
                </c:pt>
                <c:pt idx="6859">
                  <c:v>42503.849305555559</c:v>
                </c:pt>
                <c:pt idx="6860">
                  <c:v>42503.859722222223</c:v>
                </c:pt>
                <c:pt idx="6861">
                  <c:v>42503.870138888888</c:v>
                </c:pt>
                <c:pt idx="6862">
                  <c:v>42503.880555555559</c:v>
                </c:pt>
                <c:pt idx="6863">
                  <c:v>42503.890972222223</c:v>
                </c:pt>
                <c:pt idx="6864">
                  <c:v>42503.901388888888</c:v>
                </c:pt>
                <c:pt idx="6865">
                  <c:v>42503.911805555559</c:v>
                </c:pt>
                <c:pt idx="6866">
                  <c:v>42503.922222222223</c:v>
                </c:pt>
                <c:pt idx="6867">
                  <c:v>42503.932638888888</c:v>
                </c:pt>
                <c:pt idx="6868">
                  <c:v>42503.943055555559</c:v>
                </c:pt>
                <c:pt idx="6869">
                  <c:v>42503.953472222223</c:v>
                </c:pt>
                <c:pt idx="6870">
                  <c:v>42503.963888888888</c:v>
                </c:pt>
                <c:pt idx="6871">
                  <c:v>42503.974305555559</c:v>
                </c:pt>
                <c:pt idx="6872">
                  <c:v>42503.984722222223</c:v>
                </c:pt>
                <c:pt idx="6873">
                  <c:v>42503.995138888888</c:v>
                </c:pt>
                <c:pt idx="6874">
                  <c:v>42504.005555555559</c:v>
                </c:pt>
                <c:pt idx="6875">
                  <c:v>42504.015972222223</c:v>
                </c:pt>
                <c:pt idx="6876">
                  <c:v>42504.026388888888</c:v>
                </c:pt>
                <c:pt idx="6877">
                  <c:v>42504.036805555559</c:v>
                </c:pt>
                <c:pt idx="6878">
                  <c:v>42504.047222222223</c:v>
                </c:pt>
                <c:pt idx="6879">
                  <c:v>42504.057638888888</c:v>
                </c:pt>
                <c:pt idx="6880">
                  <c:v>42504.068055555559</c:v>
                </c:pt>
                <c:pt idx="6881">
                  <c:v>42504.078472222223</c:v>
                </c:pt>
                <c:pt idx="6882">
                  <c:v>42504.088888888888</c:v>
                </c:pt>
                <c:pt idx="6883">
                  <c:v>42504.099305555559</c:v>
                </c:pt>
                <c:pt idx="6884">
                  <c:v>42504.109722222223</c:v>
                </c:pt>
                <c:pt idx="6885">
                  <c:v>42504.120138888888</c:v>
                </c:pt>
                <c:pt idx="6886">
                  <c:v>42504.130555555559</c:v>
                </c:pt>
                <c:pt idx="6887">
                  <c:v>42504.140972222223</c:v>
                </c:pt>
                <c:pt idx="6888">
                  <c:v>42504.151388888888</c:v>
                </c:pt>
                <c:pt idx="6889">
                  <c:v>42504.161805555559</c:v>
                </c:pt>
                <c:pt idx="6890">
                  <c:v>42504.172222222223</c:v>
                </c:pt>
                <c:pt idx="6891">
                  <c:v>42504.182638888888</c:v>
                </c:pt>
                <c:pt idx="6892">
                  <c:v>42504.193055555559</c:v>
                </c:pt>
                <c:pt idx="6893">
                  <c:v>42504.203472222223</c:v>
                </c:pt>
                <c:pt idx="6894">
                  <c:v>42504.213888888888</c:v>
                </c:pt>
                <c:pt idx="6895">
                  <c:v>42504.224305555559</c:v>
                </c:pt>
                <c:pt idx="6896">
                  <c:v>42504.234722222223</c:v>
                </c:pt>
                <c:pt idx="6897">
                  <c:v>42504.245138888888</c:v>
                </c:pt>
                <c:pt idx="6898">
                  <c:v>42504.255555555559</c:v>
                </c:pt>
                <c:pt idx="6899">
                  <c:v>42504.265972222223</c:v>
                </c:pt>
                <c:pt idx="6900">
                  <c:v>42504.276388888888</c:v>
                </c:pt>
                <c:pt idx="6901">
                  <c:v>42504.286805555559</c:v>
                </c:pt>
                <c:pt idx="6902">
                  <c:v>42504.297222222223</c:v>
                </c:pt>
                <c:pt idx="6903">
                  <c:v>42504.307638888888</c:v>
                </c:pt>
                <c:pt idx="6904">
                  <c:v>42504.318055555559</c:v>
                </c:pt>
                <c:pt idx="6905">
                  <c:v>42504.328472222223</c:v>
                </c:pt>
                <c:pt idx="6906">
                  <c:v>42504.338888888888</c:v>
                </c:pt>
                <c:pt idx="6907">
                  <c:v>42504.349305555559</c:v>
                </c:pt>
                <c:pt idx="6908">
                  <c:v>42504.359722222223</c:v>
                </c:pt>
                <c:pt idx="6909">
                  <c:v>42504.370138888888</c:v>
                </c:pt>
                <c:pt idx="6910">
                  <c:v>42504.380555555559</c:v>
                </c:pt>
                <c:pt idx="6911">
                  <c:v>42504.390972222223</c:v>
                </c:pt>
                <c:pt idx="6912">
                  <c:v>42504.401388888888</c:v>
                </c:pt>
                <c:pt idx="6913">
                  <c:v>42504.411805555559</c:v>
                </c:pt>
                <c:pt idx="6914">
                  <c:v>42504.422222222223</c:v>
                </c:pt>
                <c:pt idx="6915">
                  <c:v>42504.432638888888</c:v>
                </c:pt>
                <c:pt idx="6916">
                  <c:v>42504.443055555559</c:v>
                </c:pt>
                <c:pt idx="6917">
                  <c:v>42504.453472222223</c:v>
                </c:pt>
                <c:pt idx="6918">
                  <c:v>42504.463888888888</c:v>
                </c:pt>
                <c:pt idx="6919">
                  <c:v>42504.474305555559</c:v>
                </c:pt>
                <c:pt idx="6920">
                  <c:v>42504.484722222223</c:v>
                </c:pt>
                <c:pt idx="6921">
                  <c:v>42504.495138888888</c:v>
                </c:pt>
                <c:pt idx="6922">
                  <c:v>42504.505555555559</c:v>
                </c:pt>
                <c:pt idx="6923">
                  <c:v>42504.515972222223</c:v>
                </c:pt>
                <c:pt idx="6924">
                  <c:v>42504.526388888888</c:v>
                </c:pt>
                <c:pt idx="6925">
                  <c:v>42504.536805555559</c:v>
                </c:pt>
                <c:pt idx="6926">
                  <c:v>42504.547222222223</c:v>
                </c:pt>
                <c:pt idx="6927">
                  <c:v>42504.557638888888</c:v>
                </c:pt>
                <c:pt idx="6928">
                  <c:v>42504.568055555559</c:v>
                </c:pt>
                <c:pt idx="6929">
                  <c:v>42504.578472222223</c:v>
                </c:pt>
                <c:pt idx="6930">
                  <c:v>42504.588888888888</c:v>
                </c:pt>
                <c:pt idx="6931">
                  <c:v>42504.599305555559</c:v>
                </c:pt>
                <c:pt idx="6932">
                  <c:v>42504.609722222223</c:v>
                </c:pt>
                <c:pt idx="6933">
                  <c:v>42504.620138888888</c:v>
                </c:pt>
                <c:pt idx="6934">
                  <c:v>42504.630555555559</c:v>
                </c:pt>
                <c:pt idx="6935">
                  <c:v>42504.640972222223</c:v>
                </c:pt>
                <c:pt idx="6936">
                  <c:v>42504.651388888888</c:v>
                </c:pt>
                <c:pt idx="6937">
                  <c:v>42504.661805555559</c:v>
                </c:pt>
                <c:pt idx="6938">
                  <c:v>42504.672222222223</c:v>
                </c:pt>
                <c:pt idx="6939">
                  <c:v>42504.682638888888</c:v>
                </c:pt>
                <c:pt idx="6940">
                  <c:v>42504.693055555559</c:v>
                </c:pt>
                <c:pt idx="6941">
                  <c:v>42504.703472222223</c:v>
                </c:pt>
                <c:pt idx="6942">
                  <c:v>42504.713888888888</c:v>
                </c:pt>
                <c:pt idx="6943">
                  <c:v>42504.724305555559</c:v>
                </c:pt>
                <c:pt idx="6944">
                  <c:v>42504.734722222223</c:v>
                </c:pt>
                <c:pt idx="6945">
                  <c:v>42504.745138888888</c:v>
                </c:pt>
                <c:pt idx="6946">
                  <c:v>42504.755555555559</c:v>
                </c:pt>
                <c:pt idx="6947">
                  <c:v>42504.765972222223</c:v>
                </c:pt>
                <c:pt idx="6948">
                  <c:v>42504.776388888888</c:v>
                </c:pt>
                <c:pt idx="6949">
                  <c:v>42504.786805555559</c:v>
                </c:pt>
                <c:pt idx="6950">
                  <c:v>42504.797222222223</c:v>
                </c:pt>
                <c:pt idx="6951">
                  <c:v>42504.807638888888</c:v>
                </c:pt>
                <c:pt idx="6952">
                  <c:v>42504.818055555559</c:v>
                </c:pt>
                <c:pt idx="6953">
                  <c:v>42504.828472222223</c:v>
                </c:pt>
                <c:pt idx="6954">
                  <c:v>42504.838888888888</c:v>
                </c:pt>
                <c:pt idx="6955">
                  <c:v>42504.849305555559</c:v>
                </c:pt>
                <c:pt idx="6956">
                  <c:v>42504.859722222223</c:v>
                </c:pt>
                <c:pt idx="6957">
                  <c:v>42504.870138888888</c:v>
                </c:pt>
                <c:pt idx="6958">
                  <c:v>42504.880555555559</c:v>
                </c:pt>
                <c:pt idx="6959">
                  <c:v>42504.890972222223</c:v>
                </c:pt>
                <c:pt idx="6960">
                  <c:v>42504.901388888888</c:v>
                </c:pt>
                <c:pt idx="6961">
                  <c:v>42504.911805555559</c:v>
                </c:pt>
                <c:pt idx="6962">
                  <c:v>42504.922222222223</c:v>
                </c:pt>
                <c:pt idx="6963">
                  <c:v>42504.932638888888</c:v>
                </c:pt>
                <c:pt idx="6964">
                  <c:v>42504.943055555559</c:v>
                </c:pt>
                <c:pt idx="6965">
                  <c:v>42504.953472222223</c:v>
                </c:pt>
                <c:pt idx="6966">
                  <c:v>42504.963888888888</c:v>
                </c:pt>
                <c:pt idx="6967">
                  <c:v>42504.974305555559</c:v>
                </c:pt>
                <c:pt idx="6968">
                  <c:v>42504.984722222223</c:v>
                </c:pt>
                <c:pt idx="6969">
                  <c:v>42504.995138888888</c:v>
                </c:pt>
                <c:pt idx="6970">
                  <c:v>42505.005555555559</c:v>
                </c:pt>
                <c:pt idx="6971">
                  <c:v>42505.015972222223</c:v>
                </c:pt>
                <c:pt idx="6972">
                  <c:v>42505.026388888888</c:v>
                </c:pt>
                <c:pt idx="6973">
                  <c:v>42505.036805555559</c:v>
                </c:pt>
                <c:pt idx="6974">
                  <c:v>42505.047222222223</c:v>
                </c:pt>
                <c:pt idx="6975">
                  <c:v>42505.057638888888</c:v>
                </c:pt>
                <c:pt idx="6976">
                  <c:v>42505.068055555559</c:v>
                </c:pt>
                <c:pt idx="6977">
                  <c:v>42505.078472222223</c:v>
                </c:pt>
                <c:pt idx="6978">
                  <c:v>42505.088888888888</c:v>
                </c:pt>
                <c:pt idx="6979">
                  <c:v>42505.099305555559</c:v>
                </c:pt>
                <c:pt idx="6980">
                  <c:v>42505.109722222223</c:v>
                </c:pt>
                <c:pt idx="6981">
                  <c:v>42505.120138888888</c:v>
                </c:pt>
                <c:pt idx="6982">
                  <c:v>42505.130555555559</c:v>
                </c:pt>
                <c:pt idx="6983">
                  <c:v>42505.140972222223</c:v>
                </c:pt>
                <c:pt idx="6984">
                  <c:v>42505.151388888888</c:v>
                </c:pt>
                <c:pt idx="6985">
                  <c:v>42505.161805555559</c:v>
                </c:pt>
                <c:pt idx="6986">
                  <c:v>42505.172222222223</c:v>
                </c:pt>
                <c:pt idx="6987">
                  <c:v>42505.182638888888</c:v>
                </c:pt>
                <c:pt idx="6988">
                  <c:v>42505.193055555559</c:v>
                </c:pt>
                <c:pt idx="6989">
                  <c:v>42505.203472222223</c:v>
                </c:pt>
                <c:pt idx="6990">
                  <c:v>42505.213888888888</c:v>
                </c:pt>
                <c:pt idx="6991">
                  <c:v>42505.224305555559</c:v>
                </c:pt>
                <c:pt idx="6992">
                  <c:v>42505.234722222223</c:v>
                </c:pt>
                <c:pt idx="6993">
                  <c:v>42505.245138888888</c:v>
                </c:pt>
                <c:pt idx="6994">
                  <c:v>42505.255555555559</c:v>
                </c:pt>
                <c:pt idx="6995">
                  <c:v>42505.265972222223</c:v>
                </c:pt>
                <c:pt idx="6996">
                  <c:v>42505.276388888888</c:v>
                </c:pt>
                <c:pt idx="6997">
                  <c:v>42505.286805555559</c:v>
                </c:pt>
                <c:pt idx="6998">
                  <c:v>42505.297222222223</c:v>
                </c:pt>
                <c:pt idx="6999">
                  <c:v>42505.307638888888</c:v>
                </c:pt>
                <c:pt idx="7000">
                  <c:v>42505.318055555559</c:v>
                </c:pt>
                <c:pt idx="7001">
                  <c:v>42505.328472222223</c:v>
                </c:pt>
                <c:pt idx="7002">
                  <c:v>42505.338888888888</c:v>
                </c:pt>
                <c:pt idx="7003">
                  <c:v>42505.349305555559</c:v>
                </c:pt>
                <c:pt idx="7004">
                  <c:v>42505.359722222223</c:v>
                </c:pt>
                <c:pt idx="7005">
                  <c:v>42505.370138888888</c:v>
                </c:pt>
                <c:pt idx="7006">
                  <c:v>42505.380555555559</c:v>
                </c:pt>
                <c:pt idx="7007">
                  <c:v>42505.390972222223</c:v>
                </c:pt>
                <c:pt idx="7008">
                  <c:v>42505.401388888888</c:v>
                </c:pt>
                <c:pt idx="7009">
                  <c:v>42505.411805555559</c:v>
                </c:pt>
                <c:pt idx="7010">
                  <c:v>42505.422222222223</c:v>
                </c:pt>
                <c:pt idx="7011">
                  <c:v>42505.432638888888</c:v>
                </c:pt>
                <c:pt idx="7012">
                  <c:v>42505.443055555559</c:v>
                </c:pt>
                <c:pt idx="7013">
                  <c:v>42505.453472222223</c:v>
                </c:pt>
                <c:pt idx="7014">
                  <c:v>42505.463888888888</c:v>
                </c:pt>
                <c:pt idx="7015">
                  <c:v>42505.474305555559</c:v>
                </c:pt>
                <c:pt idx="7016">
                  <c:v>42505.484722222223</c:v>
                </c:pt>
                <c:pt idx="7017">
                  <c:v>42505.495138888888</c:v>
                </c:pt>
                <c:pt idx="7018">
                  <c:v>42505.505555555559</c:v>
                </c:pt>
                <c:pt idx="7019">
                  <c:v>42505.515972222223</c:v>
                </c:pt>
                <c:pt idx="7020">
                  <c:v>42505.526388888888</c:v>
                </c:pt>
                <c:pt idx="7021">
                  <c:v>42505.536805555559</c:v>
                </c:pt>
                <c:pt idx="7022">
                  <c:v>42505.547222222223</c:v>
                </c:pt>
                <c:pt idx="7023">
                  <c:v>42505.557638888888</c:v>
                </c:pt>
                <c:pt idx="7024">
                  <c:v>42505.568055555559</c:v>
                </c:pt>
                <c:pt idx="7025">
                  <c:v>42505.578472222223</c:v>
                </c:pt>
                <c:pt idx="7026">
                  <c:v>42505.588888888888</c:v>
                </c:pt>
                <c:pt idx="7027">
                  <c:v>42505.599305555559</c:v>
                </c:pt>
                <c:pt idx="7028">
                  <c:v>42505.609722222223</c:v>
                </c:pt>
                <c:pt idx="7029">
                  <c:v>42505.620138888888</c:v>
                </c:pt>
                <c:pt idx="7030">
                  <c:v>42505.630555555559</c:v>
                </c:pt>
                <c:pt idx="7031">
                  <c:v>42505.640972222223</c:v>
                </c:pt>
                <c:pt idx="7032">
                  <c:v>42505.651388888888</c:v>
                </c:pt>
                <c:pt idx="7033">
                  <c:v>42505.661805555559</c:v>
                </c:pt>
                <c:pt idx="7034">
                  <c:v>42505.672222222223</c:v>
                </c:pt>
                <c:pt idx="7035">
                  <c:v>42505.682638888888</c:v>
                </c:pt>
                <c:pt idx="7036">
                  <c:v>42505.693055555559</c:v>
                </c:pt>
                <c:pt idx="7037">
                  <c:v>42505.703472222223</c:v>
                </c:pt>
                <c:pt idx="7038">
                  <c:v>42505.713888888888</c:v>
                </c:pt>
                <c:pt idx="7039">
                  <c:v>42505.724305555559</c:v>
                </c:pt>
                <c:pt idx="7040">
                  <c:v>42505.734722222223</c:v>
                </c:pt>
                <c:pt idx="7041">
                  <c:v>42505.745138888888</c:v>
                </c:pt>
                <c:pt idx="7042">
                  <c:v>42505.755555555559</c:v>
                </c:pt>
                <c:pt idx="7043">
                  <c:v>42505.765972222223</c:v>
                </c:pt>
                <c:pt idx="7044">
                  <c:v>42505.776388888888</c:v>
                </c:pt>
                <c:pt idx="7045">
                  <c:v>42505.786805555559</c:v>
                </c:pt>
                <c:pt idx="7046">
                  <c:v>42505.797222222223</c:v>
                </c:pt>
                <c:pt idx="7047">
                  <c:v>42505.807638888888</c:v>
                </c:pt>
                <c:pt idx="7048">
                  <c:v>42505.818055555559</c:v>
                </c:pt>
                <c:pt idx="7049">
                  <c:v>42505.828472222223</c:v>
                </c:pt>
                <c:pt idx="7050">
                  <c:v>42505.838888888888</c:v>
                </c:pt>
                <c:pt idx="7051">
                  <c:v>42505.849305555559</c:v>
                </c:pt>
                <c:pt idx="7052">
                  <c:v>42505.859722222223</c:v>
                </c:pt>
                <c:pt idx="7053">
                  <c:v>42505.870138888888</c:v>
                </c:pt>
                <c:pt idx="7054">
                  <c:v>42505.880555555559</c:v>
                </c:pt>
                <c:pt idx="7055">
                  <c:v>42505.890972222223</c:v>
                </c:pt>
                <c:pt idx="7056">
                  <c:v>42505.901388888888</c:v>
                </c:pt>
                <c:pt idx="7057">
                  <c:v>42505.911805555559</c:v>
                </c:pt>
                <c:pt idx="7058">
                  <c:v>42505.922222222223</c:v>
                </c:pt>
                <c:pt idx="7059">
                  <c:v>42505.932638888888</c:v>
                </c:pt>
                <c:pt idx="7060">
                  <c:v>42505.943055555559</c:v>
                </c:pt>
                <c:pt idx="7061">
                  <c:v>42505.953472222223</c:v>
                </c:pt>
                <c:pt idx="7062">
                  <c:v>42505.963888888888</c:v>
                </c:pt>
                <c:pt idx="7063">
                  <c:v>42505.974305555559</c:v>
                </c:pt>
                <c:pt idx="7064">
                  <c:v>42505.984722222223</c:v>
                </c:pt>
                <c:pt idx="7065">
                  <c:v>42505.995138888888</c:v>
                </c:pt>
                <c:pt idx="7066">
                  <c:v>42506.005555555559</c:v>
                </c:pt>
                <c:pt idx="7067">
                  <c:v>42506.015972222223</c:v>
                </c:pt>
                <c:pt idx="7068">
                  <c:v>42506.026388888888</c:v>
                </c:pt>
                <c:pt idx="7069">
                  <c:v>42506.036805555559</c:v>
                </c:pt>
                <c:pt idx="7070">
                  <c:v>42506.047222222223</c:v>
                </c:pt>
                <c:pt idx="7071">
                  <c:v>42506.057638888888</c:v>
                </c:pt>
                <c:pt idx="7072">
                  <c:v>42506.068055555559</c:v>
                </c:pt>
                <c:pt idx="7073">
                  <c:v>42506.078472222223</c:v>
                </c:pt>
                <c:pt idx="7074">
                  <c:v>42506.088888888888</c:v>
                </c:pt>
                <c:pt idx="7075">
                  <c:v>42506.099305555559</c:v>
                </c:pt>
                <c:pt idx="7076">
                  <c:v>42506.109722222223</c:v>
                </c:pt>
                <c:pt idx="7077">
                  <c:v>42506.120138888888</c:v>
                </c:pt>
                <c:pt idx="7078">
                  <c:v>42506.130555555559</c:v>
                </c:pt>
                <c:pt idx="7079">
                  <c:v>42506.140972222223</c:v>
                </c:pt>
                <c:pt idx="7080">
                  <c:v>42506.151388888888</c:v>
                </c:pt>
                <c:pt idx="7081">
                  <c:v>42506.161805555559</c:v>
                </c:pt>
                <c:pt idx="7082">
                  <c:v>42506.172222222223</c:v>
                </c:pt>
                <c:pt idx="7083">
                  <c:v>42506.182638888888</c:v>
                </c:pt>
                <c:pt idx="7084">
                  <c:v>42506.193055555559</c:v>
                </c:pt>
                <c:pt idx="7085">
                  <c:v>42506.203472222223</c:v>
                </c:pt>
                <c:pt idx="7086">
                  <c:v>42506.213888888888</c:v>
                </c:pt>
                <c:pt idx="7087">
                  <c:v>42506.224305555559</c:v>
                </c:pt>
                <c:pt idx="7088">
                  <c:v>42506.234722222223</c:v>
                </c:pt>
                <c:pt idx="7089">
                  <c:v>42506.245138888888</c:v>
                </c:pt>
                <c:pt idx="7090">
                  <c:v>42506.255555555559</c:v>
                </c:pt>
                <c:pt idx="7091">
                  <c:v>42506.265972222223</c:v>
                </c:pt>
                <c:pt idx="7092">
                  <c:v>42506.276388888888</c:v>
                </c:pt>
                <c:pt idx="7093">
                  <c:v>42506.286805555559</c:v>
                </c:pt>
                <c:pt idx="7094">
                  <c:v>42506.297222222223</c:v>
                </c:pt>
                <c:pt idx="7095">
                  <c:v>42506.307638888888</c:v>
                </c:pt>
                <c:pt idx="7096">
                  <c:v>42506.318055555559</c:v>
                </c:pt>
                <c:pt idx="7097">
                  <c:v>42506.328472222223</c:v>
                </c:pt>
                <c:pt idx="7098">
                  <c:v>42506.338888888888</c:v>
                </c:pt>
                <c:pt idx="7099">
                  <c:v>42506.349305555559</c:v>
                </c:pt>
                <c:pt idx="7100">
                  <c:v>42506.359722222223</c:v>
                </c:pt>
                <c:pt idx="7101">
                  <c:v>42506.370138888888</c:v>
                </c:pt>
                <c:pt idx="7102">
                  <c:v>42506.380555555559</c:v>
                </c:pt>
                <c:pt idx="7103">
                  <c:v>42506.390972222223</c:v>
                </c:pt>
                <c:pt idx="7104">
                  <c:v>42506.401388888888</c:v>
                </c:pt>
                <c:pt idx="7105">
                  <c:v>42506.411805555559</c:v>
                </c:pt>
                <c:pt idx="7106">
                  <c:v>42506.422222222223</c:v>
                </c:pt>
                <c:pt idx="7107">
                  <c:v>42506.432638888888</c:v>
                </c:pt>
                <c:pt idx="7108">
                  <c:v>42506.443055555559</c:v>
                </c:pt>
                <c:pt idx="7109">
                  <c:v>42506.453472222223</c:v>
                </c:pt>
                <c:pt idx="7110">
                  <c:v>42506.463888888888</c:v>
                </c:pt>
                <c:pt idx="7111">
                  <c:v>42506.474305555559</c:v>
                </c:pt>
                <c:pt idx="7112">
                  <c:v>42506.484722222223</c:v>
                </c:pt>
                <c:pt idx="7113">
                  <c:v>42506.495138888888</c:v>
                </c:pt>
                <c:pt idx="7114">
                  <c:v>42506.505555555559</c:v>
                </c:pt>
                <c:pt idx="7115">
                  <c:v>42506.515972222223</c:v>
                </c:pt>
                <c:pt idx="7116">
                  <c:v>42506.526388888888</c:v>
                </c:pt>
                <c:pt idx="7117">
                  <c:v>42506.536805555559</c:v>
                </c:pt>
                <c:pt idx="7118">
                  <c:v>42506.547222222223</c:v>
                </c:pt>
                <c:pt idx="7119">
                  <c:v>42506.557638888888</c:v>
                </c:pt>
                <c:pt idx="7120">
                  <c:v>42506.568055555559</c:v>
                </c:pt>
                <c:pt idx="7121">
                  <c:v>42506.578472222223</c:v>
                </c:pt>
                <c:pt idx="7122">
                  <c:v>42506.588888888888</c:v>
                </c:pt>
                <c:pt idx="7123">
                  <c:v>42506.599305555559</c:v>
                </c:pt>
                <c:pt idx="7124">
                  <c:v>42506.609722222223</c:v>
                </c:pt>
                <c:pt idx="7125">
                  <c:v>42506.620138888888</c:v>
                </c:pt>
                <c:pt idx="7126">
                  <c:v>42506.630555555559</c:v>
                </c:pt>
                <c:pt idx="7127">
                  <c:v>42506.640972222223</c:v>
                </c:pt>
                <c:pt idx="7128">
                  <c:v>42506.651388888888</c:v>
                </c:pt>
                <c:pt idx="7129">
                  <c:v>42506.661805555559</c:v>
                </c:pt>
                <c:pt idx="7130">
                  <c:v>42506.672222222223</c:v>
                </c:pt>
                <c:pt idx="7131">
                  <c:v>42506.682638888888</c:v>
                </c:pt>
                <c:pt idx="7132">
                  <c:v>42506.693055555559</c:v>
                </c:pt>
                <c:pt idx="7133">
                  <c:v>42506.703472222223</c:v>
                </c:pt>
                <c:pt idx="7134">
                  <c:v>42506.713888888888</c:v>
                </c:pt>
                <c:pt idx="7135">
                  <c:v>42506.724305555559</c:v>
                </c:pt>
                <c:pt idx="7136">
                  <c:v>42506.734722222223</c:v>
                </c:pt>
                <c:pt idx="7137">
                  <c:v>42506.745138888888</c:v>
                </c:pt>
                <c:pt idx="7138">
                  <c:v>42506.755555555559</c:v>
                </c:pt>
                <c:pt idx="7139">
                  <c:v>42506.765972222223</c:v>
                </c:pt>
                <c:pt idx="7140">
                  <c:v>42506.776388888888</c:v>
                </c:pt>
                <c:pt idx="7141">
                  <c:v>42506.786805555559</c:v>
                </c:pt>
                <c:pt idx="7142">
                  <c:v>42506.797222222223</c:v>
                </c:pt>
                <c:pt idx="7143">
                  <c:v>42506.807638888888</c:v>
                </c:pt>
                <c:pt idx="7144">
                  <c:v>42506.818055555559</c:v>
                </c:pt>
                <c:pt idx="7145">
                  <c:v>42506.828472222223</c:v>
                </c:pt>
                <c:pt idx="7146">
                  <c:v>42506.838888888888</c:v>
                </c:pt>
                <c:pt idx="7147">
                  <c:v>42506.849305555559</c:v>
                </c:pt>
                <c:pt idx="7148">
                  <c:v>42506.859722222223</c:v>
                </c:pt>
                <c:pt idx="7149">
                  <c:v>42506.870138888888</c:v>
                </c:pt>
                <c:pt idx="7150">
                  <c:v>42506.880555555559</c:v>
                </c:pt>
                <c:pt idx="7151">
                  <c:v>42506.890972222223</c:v>
                </c:pt>
                <c:pt idx="7152">
                  <c:v>42506.901388888888</c:v>
                </c:pt>
                <c:pt idx="7153">
                  <c:v>42506.911805555559</c:v>
                </c:pt>
                <c:pt idx="7154">
                  <c:v>42506.922222222223</c:v>
                </c:pt>
                <c:pt idx="7155">
                  <c:v>42506.932638888888</c:v>
                </c:pt>
                <c:pt idx="7156">
                  <c:v>42506.943055555559</c:v>
                </c:pt>
                <c:pt idx="7157">
                  <c:v>42506.953472222223</c:v>
                </c:pt>
                <c:pt idx="7158">
                  <c:v>42506.963888888888</c:v>
                </c:pt>
                <c:pt idx="7159">
                  <c:v>42506.974305555559</c:v>
                </c:pt>
                <c:pt idx="7160">
                  <c:v>42506.984722222223</c:v>
                </c:pt>
                <c:pt idx="7161">
                  <c:v>42506.995138888888</c:v>
                </c:pt>
                <c:pt idx="7162">
                  <c:v>42507.005555555559</c:v>
                </c:pt>
                <c:pt idx="7163">
                  <c:v>42507.015972222223</c:v>
                </c:pt>
                <c:pt idx="7164">
                  <c:v>42507.026388888888</c:v>
                </c:pt>
                <c:pt idx="7165">
                  <c:v>42507.036805555559</c:v>
                </c:pt>
                <c:pt idx="7166">
                  <c:v>42507.047222222223</c:v>
                </c:pt>
                <c:pt idx="7167">
                  <c:v>42507.057638888888</c:v>
                </c:pt>
                <c:pt idx="7168">
                  <c:v>42507.068055555559</c:v>
                </c:pt>
                <c:pt idx="7169">
                  <c:v>42507.078472222223</c:v>
                </c:pt>
                <c:pt idx="7170">
                  <c:v>42507.088888888888</c:v>
                </c:pt>
                <c:pt idx="7171">
                  <c:v>42507.099305555559</c:v>
                </c:pt>
                <c:pt idx="7172">
                  <c:v>42507.109722222223</c:v>
                </c:pt>
                <c:pt idx="7173">
                  <c:v>42507.120138888888</c:v>
                </c:pt>
                <c:pt idx="7174">
                  <c:v>42507.130555555559</c:v>
                </c:pt>
                <c:pt idx="7175">
                  <c:v>42507.140972222223</c:v>
                </c:pt>
                <c:pt idx="7176">
                  <c:v>42507.151388888888</c:v>
                </c:pt>
                <c:pt idx="7177">
                  <c:v>42507.161805555559</c:v>
                </c:pt>
                <c:pt idx="7178">
                  <c:v>42507.172222222223</c:v>
                </c:pt>
                <c:pt idx="7179">
                  <c:v>42507.182638888888</c:v>
                </c:pt>
                <c:pt idx="7180">
                  <c:v>42507.193055555559</c:v>
                </c:pt>
                <c:pt idx="7181">
                  <c:v>42507.203472222223</c:v>
                </c:pt>
                <c:pt idx="7182">
                  <c:v>42507.213888888888</c:v>
                </c:pt>
                <c:pt idx="7183">
                  <c:v>42507.224305555559</c:v>
                </c:pt>
                <c:pt idx="7184">
                  <c:v>42507.234722222223</c:v>
                </c:pt>
                <c:pt idx="7185">
                  <c:v>42507.245138888888</c:v>
                </c:pt>
                <c:pt idx="7186">
                  <c:v>42507.255555555559</c:v>
                </c:pt>
                <c:pt idx="7187">
                  <c:v>42507.265972222223</c:v>
                </c:pt>
                <c:pt idx="7188">
                  <c:v>42507.276388888888</c:v>
                </c:pt>
                <c:pt idx="7189">
                  <c:v>42507.286805555559</c:v>
                </c:pt>
                <c:pt idx="7190">
                  <c:v>42507.297222222223</c:v>
                </c:pt>
                <c:pt idx="7191">
                  <c:v>42507.307638888888</c:v>
                </c:pt>
                <c:pt idx="7192">
                  <c:v>42507.318055555559</c:v>
                </c:pt>
                <c:pt idx="7193">
                  <c:v>42507.328472222223</c:v>
                </c:pt>
                <c:pt idx="7194">
                  <c:v>42507.338888888888</c:v>
                </c:pt>
                <c:pt idx="7195">
                  <c:v>42507.349305555559</c:v>
                </c:pt>
                <c:pt idx="7196">
                  <c:v>42507.359722222223</c:v>
                </c:pt>
                <c:pt idx="7197">
                  <c:v>42507.370138888888</c:v>
                </c:pt>
                <c:pt idx="7198">
                  <c:v>42507.380555555559</c:v>
                </c:pt>
                <c:pt idx="7199">
                  <c:v>42507.390972222223</c:v>
                </c:pt>
                <c:pt idx="7200">
                  <c:v>42507.401388888888</c:v>
                </c:pt>
                <c:pt idx="7201">
                  <c:v>42507.411805555559</c:v>
                </c:pt>
                <c:pt idx="7202">
                  <c:v>42507.422222222223</c:v>
                </c:pt>
                <c:pt idx="7203">
                  <c:v>42507.432638888888</c:v>
                </c:pt>
                <c:pt idx="7204">
                  <c:v>42507.443055555559</c:v>
                </c:pt>
                <c:pt idx="7205">
                  <c:v>42507.453472222223</c:v>
                </c:pt>
                <c:pt idx="7206">
                  <c:v>42507.463888888888</c:v>
                </c:pt>
                <c:pt idx="7207">
                  <c:v>42507.474305555559</c:v>
                </c:pt>
                <c:pt idx="7208">
                  <c:v>42507.484722222223</c:v>
                </c:pt>
                <c:pt idx="7209">
                  <c:v>42507.495138888888</c:v>
                </c:pt>
                <c:pt idx="7210">
                  <c:v>42507.505555555559</c:v>
                </c:pt>
                <c:pt idx="7211">
                  <c:v>42507.515972222223</c:v>
                </c:pt>
                <c:pt idx="7212">
                  <c:v>42507.526388888888</c:v>
                </c:pt>
                <c:pt idx="7213">
                  <c:v>42507.536805555559</c:v>
                </c:pt>
                <c:pt idx="7214">
                  <c:v>42507.547222222223</c:v>
                </c:pt>
                <c:pt idx="7215">
                  <c:v>42507.557638888888</c:v>
                </c:pt>
                <c:pt idx="7216">
                  <c:v>42507.568055555559</c:v>
                </c:pt>
                <c:pt idx="7217">
                  <c:v>42507.578472222223</c:v>
                </c:pt>
                <c:pt idx="7218">
                  <c:v>42507.588888888888</c:v>
                </c:pt>
                <c:pt idx="7219">
                  <c:v>42507.599305555559</c:v>
                </c:pt>
                <c:pt idx="7220">
                  <c:v>42507.609722222223</c:v>
                </c:pt>
                <c:pt idx="7221">
                  <c:v>42507.620138888888</c:v>
                </c:pt>
                <c:pt idx="7222">
                  <c:v>42507.630555555559</c:v>
                </c:pt>
                <c:pt idx="7223">
                  <c:v>42507.640972222223</c:v>
                </c:pt>
                <c:pt idx="7224">
                  <c:v>42507.651388888888</c:v>
                </c:pt>
                <c:pt idx="7225">
                  <c:v>42507.661805555559</c:v>
                </c:pt>
                <c:pt idx="7226">
                  <c:v>42507.672222222223</c:v>
                </c:pt>
                <c:pt idx="7227">
                  <c:v>42507.682638888888</c:v>
                </c:pt>
                <c:pt idx="7228">
                  <c:v>42507.693055555559</c:v>
                </c:pt>
                <c:pt idx="7229">
                  <c:v>42507.703472222223</c:v>
                </c:pt>
                <c:pt idx="7230">
                  <c:v>42507.713888888888</c:v>
                </c:pt>
                <c:pt idx="7231">
                  <c:v>42507.724305555559</c:v>
                </c:pt>
                <c:pt idx="7232">
                  <c:v>42507.734722222223</c:v>
                </c:pt>
                <c:pt idx="7233">
                  <c:v>42507.745138888888</c:v>
                </c:pt>
                <c:pt idx="7234">
                  <c:v>42507.755555555559</c:v>
                </c:pt>
                <c:pt idx="7235">
                  <c:v>42507.765972222223</c:v>
                </c:pt>
                <c:pt idx="7236">
                  <c:v>42507.776388888888</c:v>
                </c:pt>
                <c:pt idx="7237">
                  <c:v>42507.786805555559</c:v>
                </c:pt>
                <c:pt idx="7238">
                  <c:v>42507.797222222223</c:v>
                </c:pt>
                <c:pt idx="7239">
                  <c:v>42507.807638888888</c:v>
                </c:pt>
                <c:pt idx="7240">
                  <c:v>42507.818055555559</c:v>
                </c:pt>
                <c:pt idx="7241">
                  <c:v>42507.828472222223</c:v>
                </c:pt>
                <c:pt idx="7242">
                  <c:v>42507.838888888888</c:v>
                </c:pt>
                <c:pt idx="7243">
                  <c:v>42507.849305555559</c:v>
                </c:pt>
                <c:pt idx="7244">
                  <c:v>42507.859722222223</c:v>
                </c:pt>
                <c:pt idx="7245">
                  <c:v>42507.870138888888</c:v>
                </c:pt>
                <c:pt idx="7246">
                  <c:v>42507.880555555559</c:v>
                </c:pt>
                <c:pt idx="7247">
                  <c:v>42507.890972222223</c:v>
                </c:pt>
                <c:pt idx="7248">
                  <c:v>42507.901388888888</c:v>
                </c:pt>
                <c:pt idx="7249">
                  <c:v>42507.911805555559</c:v>
                </c:pt>
                <c:pt idx="7250">
                  <c:v>42507.922222222223</c:v>
                </c:pt>
                <c:pt idx="7251">
                  <c:v>42507.932638888888</c:v>
                </c:pt>
                <c:pt idx="7252">
                  <c:v>42507.943055555559</c:v>
                </c:pt>
                <c:pt idx="7253">
                  <c:v>42507.953472222223</c:v>
                </c:pt>
                <c:pt idx="7254">
                  <c:v>42507.963888888888</c:v>
                </c:pt>
                <c:pt idx="7255">
                  <c:v>42507.974305555559</c:v>
                </c:pt>
                <c:pt idx="7256">
                  <c:v>42507.984722222223</c:v>
                </c:pt>
                <c:pt idx="7257">
                  <c:v>42507.995138888888</c:v>
                </c:pt>
                <c:pt idx="7258">
                  <c:v>42508.005555555559</c:v>
                </c:pt>
                <c:pt idx="7259">
                  <c:v>42508.015972222223</c:v>
                </c:pt>
                <c:pt idx="7260">
                  <c:v>42508.026388888888</c:v>
                </c:pt>
                <c:pt idx="7261">
                  <c:v>42508.036805555559</c:v>
                </c:pt>
                <c:pt idx="7262">
                  <c:v>42508.047222222223</c:v>
                </c:pt>
                <c:pt idx="7263">
                  <c:v>42508.057638888888</c:v>
                </c:pt>
                <c:pt idx="7264">
                  <c:v>42508.068055555559</c:v>
                </c:pt>
                <c:pt idx="7265">
                  <c:v>42508.078472222223</c:v>
                </c:pt>
                <c:pt idx="7266">
                  <c:v>42508.088888888888</c:v>
                </c:pt>
                <c:pt idx="7267">
                  <c:v>42508.099305555559</c:v>
                </c:pt>
                <c:pt idx="7268">
                  <c:v>42508.109722222223</c:v>
                </c:pt>
                <c:pt idx="7269">
                  <c:v>42508.120138888888</c:v>
                </c:pt>
                <c:pt idx="7270">
                  <c:v>42508.130555555559</c:v>
                </c:pt>
                <c:pt idx="7271">
                  <c:v>42508.140972222223</c:v>
                </c:pt>
                <c:pt idx="7272">
                  <c:v>42508.151388888888</c:v>
                </c:pt>
                <c:pt idx="7273">
                  <c:v>42508.161805555559</c:v>
                </c:pt>
                <c:pt idx="7274">
                  <c:v>42508.172222222223</c:v>
                </c:pt>
                <c:pt idx="7275">
                  <c:v>42508.182638888888</c:v>
                </c:pt>
                <c:pt idx="7276">
                  <c:v>42508.193055555559</c:v>
                </c:pt>
                <c:pt idx="7277">
                  <c:v>42508.203472222223</c:v>
                </c:pt>
                <c:pt idx="7278">
                  <c:v>42508.213888888888</c:v>
                </c:pt>
                <c:pt idx="7279">
                  <c:v>42508.224305555559</c:v>
                </c:pt>
                <c:pt idx="7280">
                  <c:v>42508.234722222223</c:v>
                </c:pt>
                <c:pt idx="7281">
                  <c:v>42508.245138888888</c:v>
                </c:pt>
                <c:pt idx="7282">
                  <c:v>42508.255555555559</c:v>
                </c:pt>
                <c:pt idx="7283">
                  <c:v>42508.265972222223</c:v>
                </c:pt>
                <c:pt idx="7284">
                  <c:v>42508.276388888888</c:v>
                </c:pt>
                <c:pt idx="7285">
                  <c:v>42508.286805555559</c:v>
                </c:pt>
                <c:pt idx="7286">
                  <c:v>42508.297222222223</c:v>
                </c:pt>
                <c:pt idx="7287">
                  <c:v>42508.307638888888</c:v>
                </c:pt>
                <c:pt idx="7288">
                  <c:v>42508.318055555559</c:v>
                </c:pt>
                <c:pt idx="7289">
                  <c:v>42508.328472222223</c:v>
                </c:pt>
                <c:pt idx="7290">
                  <c:v>42508.338888888888</c:v>
                </c:pt>
                <c:pt idx="7291">
                  <c:v>42508.349305555559</c:v>
                </c:pt>
                <c:pt idx="7292">
                  <c:v>42508.359722222223</c:v>
                </c:pt>
                <c:pt idx="7293">
                  <c:v>42508.370138888888</c:v>
                </c:pt>
                <c:pt idx="7294">
                  <c:v>42508.380555555559</c:v>
                </c:pt>
                <c:pt idx="7295">
                  <c:v>42508.390972222223</c:v>
                </c:pt>
                <c:pt idx="7296">
                  <c:v>42508.401388888888</c:v>
                </c:pt>
                <c:pt idx="7297">
                  <c:v>42508.411805555559</c:v>
                </c:pt>
                <c:pt idx="7298">
                  <c:v>42508.422222222223</c:v>
                </c:pt>
                <c:pt idx="7299">
                  <c:v>42508.432638888888</c:v>
                </c:pt>
                <c:pt idx="7300">
                  <c:v>42508.443055555559</c:v>
                </c:pt>
                <c:pt idx="7301">
                  <c:v>42508.453472222223</c:v>
                </c:pt>
                <c:pt idx="7302">
                  <c:v>42508.463888888888</c:v>
                </c:pt>
                <c:pt idx="7303">
                  <c:v>42508.474305555559</c:v>
                </c:pt>
                <c:pt idx="7304">
                  <c:v>42508.484722222223</c:v>
                </c:pt>
                <c:pt idx="7305">
                  <c:v>42508.495138888888</c:v>
                </c:pt>
                <c:pt idx="7306">
                  <c:v>42508.505555555559</c:v>
                </c:pt>
                <c:pt idx="7307">
                  <c:v>42508.515972222223</c:v>
                </c:pt>
                <c:pt idx="7308">
                  <c:v>42508.526388888888</c:v>
                </c:pt>
                <c:pt idx="7309">
                  <c:v>42508.536805555559</c:v>
                </c:pt>
                <c:pt idx="7310">
                  <c:v>42508.547222222223</c:v>
                </c:pt>
                <c:pt idx="7311">
                  <c:v>42508.557638888888</c:v>
                </c:pt>
                <c:pt idx="7312">
                  <c:v>42508.568055555559</c:v>
                </c:pt>
                <c:pt idx="7313">
                  <c:v>42508.578472222223</c:v>
                </c:pt>
                <c:pt idx="7314">
                  <c:v>42508.588888888888</c:v>
                </c:pt>
                <c:pt idx="7315">
                  <c:v>42508.599305555559</c:v>
                </c:pt>
                <c:pt idx="7316">
                  <c:v>42508.609722222223</c:v>
                </c:pt>
                <c:pt idx="7317">
                  <c:v>42508.620138888888</c:v>
                </c:pt>
                <c:pt idx="7318">
                  <c:v>42508.630555555559</c:v>
                </c:pt>
                <c:pt idx="7319">
                  <c:v>42508.640972222223</c:v>
                </c:pt>
                <c:pt idx="7320">
                  <c:v>42508.651388888888</c:v>
                </c:pt>
                <c:pt idx="7321">
                  <c:v>42508.661805555559</c:v>
                </c:pt>
                <c:pt idx="7322">
                  <c:v>42508.672222222223</c:v>
                </c:pt>
                <c:pt idx="7323">
                  <c:v>42508.682638888888</c:v>
                </c:pt>
                <c:pt idx="7324">
                  <c:v>42508.693055555559</c:v>
                </c:pt>
                <c:pt idx="7325">
                  <c:v>42508.703472222223</c:v>
                </c:pt>
                <c:pt idx="7326">
                  <c:v>42508.713888888888</c:v>
                </c:pt>
                <c:pt idx="7327">
                  <c:v>42508.724305555559</c:v>
                </c:pt>
                <c:pt idx="7328">
                  <c:v>42508.734722222223</c:v>
                </c:pt>
                <c:pt idx="7329">
                  <c:v>42508.745138888888</c:v>
                </c:pt>
                <c:pt idx="7330">
                  <c:v>42508.755555555559</c:v>
                </c:pt>
                <c:pt idx="7331">
                  <c:v>42508.765972222223</c:v>
                </c:pt>
                <c:pt idx="7332">
                  <c:v>42508.776388888888</c:v>
                </c:pt>
                <c:pt idx="7333">
                  <c:v>42508.786805555559</c:v>
                </c:pt>
                <c:pt idx="7334">
                  <c:v>42508.797222222223</c:v>
                </c:pt>
                <c:pt idx="7335">
                  <c:v>42508.807638888888</c:v>
                </c:pt>
                <c:pt idx="7336">
                  <c:v>42508.818055555559</c:v>
                </c:pt>
                <c:pt idx="7337">
                  <c:v>42508.828472222223</c:v>
                </c:pt>
                <c:pt idx="7338">
                  <c:v>42508.838888888888</c:v>
                </c:pt>
                <c:pt idx="7339">
                  <c:v>42508.849305555559</c:v>
                </c:pt>
                <c:pt idx="7340">
                  <c:v>42508.859722222223</c:v>
                </c:pt>
                <c:pt idx="7341">
                  <c:v>42508.870138888888</c:v>
                </c:pt>
                <c:pt idx="7342">
                  <c:v>42508.880555555559</c:v>
                </c:pt>
                <c:pt idx="7343">
                  <c:v>42508.890972222223</c:v>
                </c:pt>
                <c:pt idx="7344">
                  <c:v>42508.901388888888</c:v>
                </c:pt>
                <c:pt idx="7345">
                  <c:v>42508.911805555559</c:v>
                </c:pt>
                <c:pt idx="7346">
                  <c:v>42508.922222222223</c:v>
                </c:pt>
                <c:pt idx="7347">
                  <c:v>42508.932638888888</c:v>
                </c:pt>
                <c:pt idx="7348">
                  <c:v>42508.943055555559</c:v>
                </c:pt>
                <c:pt idx="7349">
                  <c:v>42508.953472222223</c:v>
                </c:pt>
                <c:pt idx="7350">
                  <c:v>42508.963888888888</c:v>
                </c:pt>
                <c:pt idx="7351">
                  <c:v>42508.974305555559</c:v>
                </c:pt>
                <c:pt idx="7352">
                  <c:v>42508.984722222223</c:v>
                </c:pt>
                <c:pt idx="7353">
                  <c:v>42508.995138888888</c:v>
                </c:pt>
                <c:pt idx="7354">
                  <c:v>42509.005555555559</c:v>
                </c:pt>
                <c:pt idx="7355">
                  <c:v>42509.015972222223</c:v>
                </c:pt>
                <c:pt idx="7356">
                  <c:v>42509.026388888888</c:v>
                </c:pt>
                <c:pt idx="7357">
                  <c:v>42509.036805555559</c:v>
                </c:pt>
                <c:pt idx="7358">
                  <c:v>42509.047222222223</c:v>
                </c:pt>
                <c:pt idx="7359">
                  <c:v>42509.057638888888</c:v>
                </c:pt>
                <c:pt idx="7360">
                  <c:v>42509.068055555559</c:v>
                </c:pt>
                <c:pt idx="7361">
                  <c:v>42509.078472222223</c:v>
                </c:pt>
                <c:pt idx="7362">
                  <c:v>42509.088888888888</c:v>
                </c:pt>
                <c:pt idx="7363">
                  <c:v>42509.099305555559</c:v>
                </c:pt>
                <c:pt idx="7364">
                  <c:v>42509.109722222223</c:v>
                </c:pt>
                <c:pt idx="7365">
                  <c:v>42509.120138888888</c:v>
                </c:pt>
                <c:pt idx="7366">
                  <c:v>42509.130555555559</c:v>
                </c:pt>
                <c:pt idx="7367">
                  <c:v>42509.140972222223</c:v>
                </c:pt>
                <c:pt idx="7368">
                  <c:v>42509.151388888888</c:v>
                </c:pt>
                <c:pt idx="7369">
                  <c:v>42509.161805555559</c:v>
                </c:pt>
                <c:pt idx="7370">
                  <c:v>42509.172222222223</c:v>
                </c:pt>
                <c:pt idx="7371">
                  <c:v>42509.182638888888</c:v>
                </c:pt>
                <c:pt idx="7372">
                  <c:v>42509.193055555559</c:v>
                </c:pt>
                <c:pt idx="7373">
                  <c:v>42509.203472222223</c:v>
                </c:pt>
                <c:pt idx="7374">
                  <c:v>42509.213888888888</c:v>
                </c:pt>
                <c:pt idx="7375">
                  <c:v>42509.224305555559</c:v>
                </c:pt>
                <c:pt idx="7376">
                  <c:v>42509.234722222223</c:v>
                </c:pt>
                <c:pt idx="7377">
                  <c:v>42509.245138888888</c:v>
                </c:pt>
                <c:pt idx="7378">
                  <c:v>42509.255555555559</c:v>
                </c:pt>
                <c:pt idx="7379">
                  <c:v>42509.265972222223</c:v>
                </c:pt>
                <c:pt idx="7380">
                  <c:v>42509.276388888888</c:v>
                </c:pt>
                <c:pt idx="7381">
                  <c:v>42509.286805555559</c:v>
                </c:pt>
                <c:pt idx="7382">
                  <c:v>42509.297222222223</c:v>
                </c:pt>
                <c:pt idx="7383">
                  <c:v>42509.307638888888</c:v>
                </c:pt>
                <c:pt idx="7384">
                  <c:v>42509.318055555559</c:v>
                </c:pt>
                <c:pt idx="7385">
                  <c:v>42509.328472222223</c:v>
                </c:pt>
                <c:pt idx="7386">
                  <c:v>42509.338888888888</c:v>
                </c:pt>
                <c:pt idx="7387">
                  <c:v>42509.349305555559</c:v>
                </c:pt>
                <c:pt idx="7388">
                  <c:v>42509.359722222223</c:v>
                </c:pt>
                <c:pt idx="7389">
                  <c:v>42509.370138888888</c:v>
                </c:pt>
                <c:pt idx="7390">
                  <c:v>42509.380555555559</c:v>
                </c:pt>
                <c:pt idx="7391">
                  <c:v>42509.390972222223</c:v>
                </c:pt>
                <c:pt idx="7392">
                  <c:v>42509.401388888888</c:v>
                </c:pt>
                <c:pt idx="7393">
                  <c:v>42509.411805555559</c:v>
                </c:pt>
                <c:pt idx="7394">
                  <c:v>42509.422222222223</c:v>
                </c:pt>
                <c:pt idx="7395">
                  <c:v>42509.432638888888</c:v>
                </c:pt>
                <c:pt idx="7396">
                  <c:v>42509.443055555559</c:v>
                </c:pt>
                <c:pt idx="7397">
                  <c:v>42509.453472222223</c:v>
                </c:pt>
                <c:pt idx="7398">
                  <c:v>42509.463888888888</c:v>
                </c:pt>
                <c:pt idx="7399">
                  <c:v>42509.474305555559</c:v>
                </c:pt>
                <c:pt idx="7400">
                  <c:v>42509.484722222223</c:v>
                </c:pt>
                <c:pt idx="7401">
                  <c:v>42509.495138888888</c:v>
                </c:pt>
                <c:pt idx="7402">
                  <c:v>42509.505555555559</c:v>
                </c:pt>
                <c:pt idx="7403">
                  <c:v>42509.515972222223</c:v>
                </c:pt>
                <c:pt idx="7404">
                  <c:v>42509.526388888888</c:v>
                </c:pt>
                <c:pt idx="7405">
                  <c:v>42509.536805555559</c:v>
                </c:pt>
                <c:pt idx="7406">
                  <c:v>42509.547222222223</c:v>
                </c:pt>
                <c:pt idx="7407">
                  <c:v>42509.557638888888</c:v>
                </c:pt>
                <c:pt idx="7408">
                  <c:v>42509.568055555559</c:v>
                </c:pt>
                <c:pt idx="7409">
                  <c:v>42509.578472222223</c:v>
                </c:pt>
                <c:pt idx="7410">
                  <c:v>42509.588888888888</c:v>
                </c:pt>
                <c:pt idx="7411">
                  <c:v>42509.599305555559</c:v>
                </c:pt>
                <c:pt idx="7412">
                  <c:v>42509.609722222223</c:v>
                </c:pt>
                <c:pt idx="7413">
                  <c:v>42509.620138888888</c:v>
                </c:pt>
                <c:pt idx="7414">
                  <c:v>42509.630555555559</c:v>
                </c:pt>
                <c:pt idx="7415">
                  <c:v>42509.640972222223</c:v>
                </c:pt>
                <c:pt idx="7416">
                  <c:v>42509.651388888888</c:v>
                </c:pt>
                <c:pt idx="7417">
                  <c:v>42509.661805555559</c:v>
                </c:pt>
                <c:pt idx="7418">
                  <c:v>42509.672222222223</c:v>
                </c:pt>
                <c:pt idx="7419">
                  <c:v>42509.682638888888</c:v>
                </c:pt>
                <c:pt idx="7420">
                  <c:v>42509.693055555559</c:v>
                </c:pt>
                <c:pt idx="7421">
                  <c:v>42509.703472222223</c:v>
                </c:pt>
                <c:pt idx="7422">
                  <c:v>42509.713888888888</c:v>
                </c:pt>
                <c:pt idx="7423">
                  <c:v>42509.724305555559</c:v>
                </c:pt>
                <c:pt idx="7424">
                  <c:v>42509.734722222223</c:v>
                </c:pt>
                <c:pt idx="7425">
                  <c:v>42509.745138888888</c:v>
                </c:pt>
                <c:pt idx="7426">
                  <c:v>42509.755555555559</c:v>
                </c:pt>
                <c:pt idx="7427">
                  <c:v>42509.765972222223</c:v>
                </c:pt>
                <c:pt idx="7428">
                  <c:v>42509.776388888888</c:v>
                </c:pt>
                <c:pt idx="7429">
                  <c:v>42509.786805555559</c:v>
                </c:pt>
                <c:pt idx="7430">
                  <c:v>42509.797222222223</c:v>
                </c:pt>
                <c:pt idx="7431">
                  <c:v>42509.807638888888</c:v>
                </c:pt>
                <c:pt idx="7432">
                  <c:v>42509.818055555559</c:v>
                </c:pt>
                <c:pt idx="7433">
                  <c:v>42509.828472222223</c:v>
                </c:pt>
                <c:pt idx="7434">
                  <c:v>42509.838888888888</c:v>
                </c:pt>
                <c:pt idx="7435">
                  <c:v>42509.849305555559</c:v>
                </c:pt>
                <c:pt idx="7436">
                  <c:v>42509.859722222223</c:v>
                </c:pt>
                <c:pt idx="7437">
                  <c:v>42509.870138888888</c:v>
                </c:pt>
                <c:pt idx="7438">
                  <c:v>42509.880555555559</c:v>
                </c:pt>
                <c:pt idx="7439">
                  <c:v>42509.890972222223</c:v>
                </c:pt>
                <c:pt idx="7440">
                  <c:v>42509.901388888888</c:v>
                </c:pt>
                <c:pt idx="7441">
                  <c:v>42509.911805555559</c:v>
                </c:pt>
                <c:pt idx="7442">
                  <c:v>42509.922222222223</c:v>
                </c:pt>
                <c:pt idx="7443">
                  <c:v>42509.932638888888</c:v>
                </c:pt>
                <c:pt idx="7444">
                  <c:v>42509.943055555559</c:v>
                </c:pt>
                <c:pt idx="7445">
                  <c:v>42509.953472222223</c:v>
                </c:pt>
                <c:pt idx="7446">
                  <c:v>42509.963888888888</c:v>
                </c:pt>
                <c:pt idx="7447">
                  <c:v>42509.974305555559</c:v>
                </c:pt>
                <c:pt idx="7448">
                  <c:v>42509.984722222223</c:v>
                </c:pt>
                <c:pt idx="7449">
                  <c:v>42509.995138888888</c:v>
                </c:pt>
                <c:pt idx="7450">
                  <c:v>42510.005555555559</c:v>
                </c:pt>
                <c:pt idx="7451">
                  <c:v>42510.015972222223</c:v>
                </c:pt>
                <c:pt idx="7452">
                  <c:v>42510.026388888888</c:v>
                </c:pt>
                <c:pt idx="7453">
                  <c:v>42510.036805555559</c:v>
                </c:pt>
                <c:pt idx="7454">
                  <c:v>42510.047222222223</c:v>
                </c:pt>
                <c:pt idx="7455">
                  <c:v>42510.057638888888</c:v>
                </c:pt>
                <c:pt idx="7456">
                  <c:v>42510.068055555559</c:v>
                </c:pt>
                <c:pt idx="7457">
                  <c:v>42510.078472222223</c:v>
                </c:pt>
                <c:pt idx="7458">
                  <c:v>42510.088888888888</c:v>
                </c:pt>
                <c:pt idx="7459">
                  <c:v>42510.099305555559</c:v>
                </c:pt>
                <c:pt idx="7460">
                  <c:v>42510.109722222223</c:v>
                </c:pt>
                <c:pt idx="7461">
                  <c:v>42510.120138888888</c:v>
                </c:pt>
                <c:pt idx="7462">
                  <c:v>42510.130555555559</c:v>
                </c:pt>
                <c:pt idx="7463">
                  <c:v>42510.140972222223</c:v>
                </c:pt>
                <c:pt idx="7464">
                  <c:v>42510.151388888888</c:v>
                </c:pt>
                <c:pt idx="7465">
                  <c:v>42510.161805555559</c:v>
                </c:pt>
                <c:pt idx="7466">
                  <c:v>42510.172222222223</c:v>
                </c:pt>
                <c:pt idx="7467">
                  <c:v>42510.182638888888</c:v>
                </c:pt>
                <c:pt idx="7468">
                  <c:v>42510.193055555559</c:v>
                </c:pt>
                <c:pt idx="7469">
                  <c:v>42510.203472222223</c:v>
                </c:pt>
                <c:pt idx="7470">
                  <c:v>42510.213888888888</c:v>
                </c:pt>
                <c:pt idx="7471">
                  <c:v>42510.224305555559</c:v>
                </c:pt>
                <c:pt idx="7472">
                  <c:v>42510.234722222223</c:v>
                </c:pt>
                <c:pt idx="7473">
                  <c:v>42510.245138888888</c:v>
                </c:pt>
                <c:pt idx="7474">
                  <c:v>42510.255555555559</c:v>
                </c:pt>
                <c:pt idx="7475">
                  <c:v>42510.265972222223</c:v>
                </c:pt>
                <c:pt idx="7476">
                  <c:v>42510.276388888888</c:v>
                </c:pt>
                <c:pt idx="7477">
                  <c:v>42510.286805555559</c:v>
                </c:pt>
                <c:pt idx="7478">
                  <c:v>42510.297222222223</c:v>
                </c:pt>
                <c:pt idx="7479">
                  <c:v>42510.307638888888</c:v>
                </c:pt>
                <c:pt idx="7480">
                  <c:v>42510.318055555559</c:v>
                </c:pt>
                <c:pt idx="7481">
                  <c:v>42510.328472222223</c:v>
                </c:pt>
                <c:pt idx="7482">
                  <c:v>42510.338888888888</c:v>
                </c:pt>
                <c:pt idx="7483">
                  <c:v>42510.349305555559</c:v>
                </c:pt>
                <c:pt idx="7484">
                  <c:v>42510.359722222223</c:v>
                </c:pt>
                <c:pt idx="7485">
                  <c:v>42510.370138888888</c:v>
                </c:pt>
                <c:pt idx="7486">
                  <c:v>42510.380555555559</c:v>
                </c:pt>
                <c:pt idx="7487">
                  <c:v>42510.390972222223</c:v>
                </c:pt>
                <c:pt idx="7488">
                  <c:v>42510.401388888888</c:v>
                </c:pt>
                <c:pt idx="7489">
                  <c:v>42510.411805555559</c:v>
                </c:pt>
                <c:pt idx="7490">
                  <c:v>42510.422222222223</c:v>
                </c:pt>
                <c:pt idx="7491">
                  <c:v>42510.432638888888</c:v>
                </c:pt>
                <c:pt idx="7492">
                  <c:v>42510.443055555559</c:v>
                </c:pt>
                <c:pt idx="7493">
                  <c:v>42510.453472222223</c:v>
                </c:pt>
                <c:pt idx="7494">
                  <c:v>42510.463888888888</c:v>
                </c:pt>
                <c:pt idx="7495">
                  <c:v>42510.474305555559</c:v>
                </c:pt>
                <c:pt idx="7496">
                  <c:v>42510.484722222223</c:v>
                </c:pt>
                <c:pt idx="7497">
                  <c:v>42510.495138888888</c:v>
                </c:pt>
                <c:pt idx="7498">
                  <c:v>42510.505555555559</c:v>
                </c:pt>
                <c:pt idx="7499">
                  <c:v>42510.515972222223</c:v>
                </c:pt>
                <c:pt idx="7500">
                  <c:v>42510.526388888888</c:v>
                </c:pt>
                <c:pt idx="7501">
                  <c:v>42510.536805555559</c:v>
                </c:pt>
                <c:pt idx="7502">
                  <c:v>42510.547222222223</c:v>
                </c:pt>
                <c:pt idx="7503">
                  <c:v>42510.557638888888</c:v>
                </c:pt>
                <c:pt idx="7504">
                  <c:v>42510.568055555559</c:v>
                </c:pt>
                <c:pt idx="7505">
                  <c:v>42510.578472222223</c:v>
                </c:pt>
                <c:pt idx="7506">
                  <c:v>42510.588888888888</c:v>
                </c:pt>
                <c:pt idx="7507">
                  <c:v>42510.599305555559</c:v>
                </c:pt>
                <c:pt idx="7508">
                  <c:v>42510.609722222223</c:v>
                </c:pt>
                <c:pt idx="7509">
                  <c:v>42510.620138888888</c:v>
                </c:pt>
                <c:pt idx="7510">
                  <c:v>42510.630555555559</c:v>
                </c:pt>
                <c:pt idx="7511">
                  <c:v>42510.640972222223</c:v>
                </c:pt>
                <c:pt idx="7512">
                  <c:v>42510.651388888888</c:v>
                </c:pt>
                <c:pt idx="7513">
                  <c:v>42510.661805555559</c:v>
                </c:pt>
                <c:pt idx="7514">
                  <c:v>42510.672222222223</c:v>
                </c:pt>
                <c:pt idx="7515">
                  <c:v>42510.682638888888</c:v>
                </c:pt>
                <c:pt idx="7516">
                  <c:v>42510.693055555559</c:v>
                </c:pt>
                <c:pt idx="7517">
                  <c:v>42510.703472222223</c:v>
                </c:pt>
                <c:pt idx="7518">
                  <c:v>42510.713888888888</c:v>
                </c:pt>
                <c:pt idx="7519">
                  <c:v>42510.724305555559</c:v>
                </c:pt>
                <c:pt idx="7520">
                  <c:v>42510.734722222223</c:v>
                </c:pt>
                <c:pt idx="7521">
                  <c:v>42510.745138888888</c:v>
                </c:pt>
                <c:pt idx="7522">
                  <c:v>42510.755555555559</c:v>
                </c:pt>
                <c:pt idx="7523">
                  <c:v>42510.765972222223</c:v>
                </c:pt>
                <c:pt idx="7524">
                  <c:v>42510.776388888888</c:v>
                </c:pt>
                <c:pt idx="7525">
                  <c:v>42510.786805555559</c:v>
                </c:pt>
                <c:pt idx="7526">
                  <c:v>42510.797222222223</c:v>
                </c:pt>
                <c:pt idx="7527">
                  <c:v>42510.807638888888</c:v>
                </c:pt>
                <c:pt idx="7528">
                  <c:v>42510.818055555559</c:v>
                </c:pt>
                <c:pt idx="7529">
                  <c:v>42510.828472222223</c:v>
                </c:pt>
                <c:pt idx="7530">
                  <c:v>42510.838888888888</c:v>
                </c:pt>
                <c:pt idx="7531">
                  <c:v>42510.849305555559</c:v>
                </c:pt>
                <c:pt idx="7532">
                  <c:v>42510.859722222223</c:v>
                </c:pt>
                <c:pt idx="7533">
                  <c:v>42510.870138888888</c:v>
                </c:pt>
                <c:pt idx="7534">
                  <c:v>42510.880555555559</c:v>
                </c:pt>
                <c:pt idx="7535">
                  <c:v>42510.890972222223</c:v>
                </c:pt>
                <c:pt idx="7536">
                  <c:v>42510.901388888888</c:v>
                </c:pt>
                <c:pt idx="7537">
                  <c:v>42510.911805555559</c:v>
                </c:pt>
                <c:pt idx="7538">
                  <c:v>42510.922222222223</c:v>
                </c:pt>
                <c:pt idx="7539">
                  <c:v>42510.932638888888</c:v>
                </c:pt>
                <c:pt idx="7540">
                  <c:v>42510.943055555559</c:v>
                </c:pt>
                <c:pt idx="7541">
                  <c:v>42510.953472222223</c:v>
                </c:pt>
                <c:pt idx="7542">
                  <c:v>42510.963888888888</c:v>
                </c:pt>
                <c:pt idx="7543">
                  <c:v>42510.974305555559</c:v>
                </c:pt>
                <c:pt idx="7544">
                  <c:v>42510.984722222223</c:v>
                </c:pt>
                <c:pt idx="7545">
                  <c:v>42510.995138888888</c:v>
                </c:pt>
                <c:pt idx="7546">
                  <c:v>42511.005555555559</c:v>
                </c:pt>
                <c:pt idx="7547">
                  <c:v>42511.015972222223</c:v>
                </c:pt>
                <c:pt idx="7548">
                  <c:v>42511.026388888888</c:v>
                </c:pt>
                <c:pt idx="7549">
                  <c:v>42511.036805555559</c:v>
                </c:pt>
                <c:pt idx="7550">
                  <c:v>42511.047222222223</c:v>
                </c:pt>
                <c:pt idx="7551">
                  <c:v>42511.057638888888</c:v>
                </c:pt>
                <c:pt idx="7552">
                  <c:v>42511.068055555559</c:v>
                </c:pt>
                <c:pt idx="7553">
                  <c:v>42511.078472222223</c:v>
                </c:pt>
                <c:pt idx="7554">
                  <c:v>42511.088888888888</c:v>
                </c:pt>
                <c:pt idx="7555">
                  <c:v>42511.099305555559</c:v>
                </c:pt>
                <c:pt idx="7556">
                  <c:v>42511.109722222223</c:v>
                </c:pt>
                <c:pt idx="7557">
                  <c:v>42511.120138888888</c:v>
                </c:pt>
                <c:pt idx="7558">
                  <c:v>42511.130555555559</c:v>
                </c:pt>
                <c:pt idx="7559">
                  <c:v>42511.140972222223</c:v>
                </c:pt>
                <c:pt idx="7560">
                  <c:v>42511.151388888888</c:v>
                </c:pt>
                <c:pt idx="7561">
                  <c:v>42511.161805555559</c:v>
                </c:pt>
                <c:pt idx="7562">
                  <c:v>42511.172222222223</c:v>
                </c:pt>
                <c:pt idx="7563">
                  <c:v>42511.182638888888</c:v>
                </c:pt>
                <c:pt idx="7564">
                  <c:v>42511.193055555559</c:v>
                </c:pt>
                <c:pt idx="7565">
                  <c:v>42511.203472222223</c:v>
                </c:pt>
                <c:pt idx="7566">
                  <c:v>42511.213888888888</c:v>
                </c:pt>
                <c:pt idx="7567">
                  <c:v>42511.224305555559</c:v>
                </c:pt>
                <c:pt idx="7568">
                  <c:v>42511.234722222223</c:v>
                </c:pt>
                <c:pt idx="7569">
                  <c:v>42511.245138888888</c:v>
                </c:pt>
                <c:pt idx="7570">
                  <c:v>42511.255555555559</c:v>
                </c:pt>
                <c:pt idx="7571">
                  <c:v>42511.265972222223</c:v>
                </c:pt>
                <c:pt idx="7572">
                  <c:v>42511.276388888888</c:v>
                </c:pt>
                <c:pt idx="7573">
                  <c:v>42511.286805555559</c:v>
                </c:pt>
                <c:pt idx="7574">
                  <c:v>42511.297222222223</c:v>
                </c:pt>
                <c:pt idx="7575">
                  <c:v>42511.307638888888</c:v>
                </c:pt>
                <c:pt idx="7576">
                  <c:v>42511.318055555559</c:v>
                </c:pt>
                <c:pt idx="7577">
                  <c:v>42511.328472222223</c:v>
                </c:pt>
                <c:pt idx="7578">
                  <c:v>42511.338888888888</c:v>
                </c:pt>
                <c:pt idx="7579">
                  <c:v>42511.349305555559</c:v>
                </c:pt>
                <c:pt idx="7580">
                  <c:v>42511.359722222223</c:v>
                </c:pt>
                <c:pt idx="7581">
                  <c:v>42511.370138888888</c:v>
                </c:pt>
                <c:pt idx="7582">
                  <c:v>42511.380555555559</c:v>
                </c:pt>
                <c:pt idx="7583">
                  <c:v>42511.390972222223</c:v>
                </c:pt>
                <c:pt idx="7584">
                  <c:v>42511.401388888888</c:v>
                </c:pt>
                <c:pt idx="7585">
                  <c:v>42511.411805555559</c:v>
                </c:pt>
                <c:pt idx="7586">
                  <c:v>42511.422222222223</c:v>
                </c:pt>
                <c:pt idx="7587">
                  <c:v>42511.432638888888</c:v>
                </c:pt>
                <c:pt idx="7588">
                  <c:v>42511.443055555559</c:v>
                </c:pt>
                <c:pt idx="7589">
                  <c:v>42511.453472222223</c:v>
                </c:pt>
                <c:pt idx="7590">
                  <c:v>42511.463888888888</c:v>
                </c:pt>
                <c:pt idx="7591">
                  <c:v>42511.474305555559</c:v>
                </c:pt>
                <c:pt idx="7592">
                  <c:v>42511.484722222223</c:v>
                </c:pt>
                <c:pt idx="7593">
                  <c:v>42511.495138888888</c:v>
                </c:pt>
                <c:pt idx="7594">
                  <c:v>42511.505555555559</c:v>
                </c:pt>
                <c:pt idx="7595">
                  <c:v>42511.515972222223</c:v>
                </c:pt>
                <c:pt idx="7596">
                  <c:v>42511.526388888888</c:v>
                </c:pt>
                <c:pt idx="7597">
                  <c:v>42511.536805555559</c:v>
                </c:pt>
                <c:pt idx="7598">
                  <c:v>42511.547222222223</c:v>
                </c:pt>
                <c:pt idx="7599">
                  <c:v>42511.557638888888</c:v>
                </c:pt>
                <c:pt idx="7600">
                  <c:v>42511.568055555559</c:v>
                </c:pt>
                <c:pt idx="7601">
                  <c:v>42511.578472222223</c:v>
                </c:pt>
                <c:pt idx="7602">
                  <c:v>42511.588888888888</c:v>
                </c:pt>
                <c:pt idx="7603">
                  <c:v>42511.599305555559</c:v>
                </c:pt>
                <c:pt idx="7604">
                  <c:v>42511.609722222223</c:v>
                </c:pt>
                <c:pt idx="7605">
                  <c:v>42511.620138888888</c:v>
                </c:pt>
                <c:pt idx="7606">
                  <c:v>42511.630555555559</c:v>
                </c:pt>
                <c:pt idx="7607">
                  <c:v>42511.640972222223</c:v>
                </c:pt>
                <c:pt idx="7608">
                  <c:v>42511.651388888888</c:v>
                </c:pt>
                <c:pt idx="7609">
                  <c:v>42511.661805555559</c:v>
                </c:pt>
                <c:pt idx="7610">
                  <c:v>42511.672222222223</c:v>
                </c:pt>
                <c:pt idx="7611">
                  <c:v>42511.682638888888</c:v>
                </c:pt>
                <c:pt idx="7612">
                  <c:v>42511.693055555559</c:v>
                </c:pt>
                <c:pt idx="7613">
                  <c:v>42511.703472222223</c:v>
                </c:pt>
                <c:pt idx="7614">
                  <c:v>42511.713888888888</c:v>
                </c:pt>
                <c:pt idx="7615">
                  <c:v>42511.724305555559</c:v>
                </c:pt>
                <c:pt idx="7616">
                  <c:v>42511.734722222223</c:v>
                </c:pt>
                <c:pt idx="7617">
                  <c:v>42511.745138888888</c:v>
                </c:pt>
                <c:pt idx="7618">
                  <c:v>42511.755555555559</c:v>
                </c:pt>
                <c:pt idx="7619">
                  <c:v>42511.765972222223</c:v>
                </c:pt>
                <c:pt idx="7620">
                  <c:v>42511.776388888888</c:v>
                </c:pt>
                <c:pt idx="7621">
                  <c:v>42511.786805555559</c:v>
                </c:pt>
                <c:pt idx="7622">
                  <c:v>42511.797222222223</c:v>
                </c:pt>
                <c:pt idx="7623">
                  <c:v>42511.807638888888</c:v>
                </c:pt>
                <c:pt idx="7624">
                  <c:v>42511.818055555559</c:v>
                </c:pt>
                <c:pt idx="7625">
                  <c:v>42511.828472222223</c:v>
                </c:pt>
                <c:pt idx="7626">
                  <c:v>42511.838888888888</c:v>
                </c:pt>
                <c:pt idx="7627">
                  <c:v>42511.849305555559</c:v>
                </c:pt>
                <c:pt idx="7628">
                  <c:v>42511.859722222223</c:v>
                </c:pt>
                <c:pt idx="7629">
                  <c:v>42511.870138888888</c:v>
                </c:pt>
                <c:pt idx="7630">
                  <c:v>42511.880555555559</c:v>
                </c:pt>
                <c:pt idx="7631">
                  <c:v>42511.890972222223</c:v>
                </c:pt>
                <c:pt idx="7632">
                  <c:v>42511.901388888888</c:v>
                </c:pt>
                <c:pt idx="7633">
                  <c:v>42511.911805555559</c:v>
                </c:pt>
                <c:pt idx="7634">
                  <c:v>42511.922222222223</c:v>
                </c:pt>
                <c:pt idx="7635">
                  <c:v>42511.932638888888</c:v>
                </c:pt>
                <c:pt idx="7636">
                  <c:v>42511.943055555559</c:v>
                </c:pt>
                <c:pt idx="7637">
                  <c:v>42511.953472222223</c:v>
                </c:pt>
                <c:pt idx="7638">
                  <c:v>42511.963888888888</c:v>
                </c:pt>
                <c:pt idx="7639">
                  <c:v>42511.974305555559</c:v>
                </c:pt>
                <c:pt idx="7640">
                  <c:v>42511.984722222223</c:v>
                </c:pt>
                <c:pt idx="7641">
                  <c:v>42511.995138888888</c:v>
                </c:pt>
                <c:pt idx="7642">
                  <c:v>42512.005555555559</c:v>
                </c:pt>
                <c:pt idx="7643">
                  <c:v>42512.015972222223</c:v>
                </c:pt>
                <c:pt idx="7644">
                  <c:v>42512.026388888888</c:v>
                </c:pt>
                <c:pt idx="7645">
                  <c:v>42512.036805555559</c:v>
                </c:pt>
                <c:pt idx="7646">
                  <c:v>42512.047222222223</c:v>
                </c:pt>
                <c:pt idx="7647">
                  <c:v>42512.057638888888</c:v>
                </c:pt>
                <c:pt idx="7648">
                  <c:v>42512.068055555559</c:v>
                </c:pt>
                <c:pt idx="7649">
                  <c:v>42512.078472222223</c:v>
                </c:pt>
                <c:pt idx="7650">
                  <c:v>42512.088888888888</c:v>
                </c:pt>
                <c:pt idx="7651">
                  <c:v>42512.099305555559</c:v>
                </c:pt>
                <c:pt idx="7652">
                  <c:v>42512.109722222223</c:v>
                </c:pt>
                <c:pt idx="7653">
                  <c:v>42512.120138888888</c:v>
                </c:pt>
                <c:pt idx="7654">
                  <c:v>42512.130555555559</c:v>
                </c:pt>
                <c:pt idx="7655">
                  <c:v>42512.140972222223</c:v>
                </c:pt>
                <c:pt idx="7656">
                  <c:v>42512.151388888888</c:v>
                </c:pt>
                <c:pt idx="7657">
                  <c:v>42512.161805555559</c:v>
                </c:pt>
                <c:pt idx="7658">
                  <c:v>42512.172222222223</c:v>
                </c:pt>
                <c:pt idx="7659">
                  <c:v>42512.182638888888</c:v>
                </c:pt>
                <c:pt idx="7660">
                  <c:v>42512.193055555559</c:v>
                </c:pt>
                <c:pt idx="7661">
                  <c:v>42512.203472222223</c:v>
                </c:pt>
                <c:pt idx="7662">
                  <c:v>42512.213888888888</c:v>
                </c:pt>
                <c:pt idx="7663">
                  <c:v>42512.224305555559</c:v>
                </c:pt>
                <c:pt idx="7664">
                  <c:v>42512.234722222223</c:v>
                </c:pt>
                <c:pt idx="7665">
                  <c:v>42512.245138888888</c:v>
                </c:pt>
                <c:pt idx="7666">
                  <c:v>42512.255555555559</c:v>
                </c:pt>
                <c:pt idx="7667">
                  <c:v>42512.265972222223</c:v>
                </c:pt>
                <c:pt idx="7668">
                  <c:v>42512.276388888888</c:v>
                </c:pt>
                <c:pt idx="7669">
                  <c:v>42512.286805555559</c:v>
                </c:pt>
                <c:pt idx="7670">
                  <c:v>42512.297222222223</c:v>
                </c:pt>
                <c:pt idx="7671">
                  <c:v>42512.307638888888</c:v>
                </c:pt>
                <c:pt idx="7672">
                  <c:v>42512.318055555559</c:v>
                </c:pt>
                <c:pt idx="7673">
                  <c:v>42512.328472222223</c:v>
                </c:pt>
                <c:pt idx="7674">
                  <c:v>42512.338888888888</c:v>
                </c:pt>
                <c:pt idx="7675">
                  <c:v>42512.349305555559</c:v>
                </c:pt>
                <c:pt idx="7676">
                  <c:v>42512.359722222223</c:v>
                </c:pt>
                <c:pt idx="7677">
                  <c:v>42512.370138888888</c:v>
                </c:pt>
                <c:pt idx="7678">
                  <c:v>42512.380555555559</c:v>
                </c:pt>
                <c:pt idx="7679">
                  <c:v>42512.390972222223</c:v>
                </c:pt>
                <c:pt idx="7680">
                  <c:v>42512.401388888888</c:v>
                </c:pt>
                <c:pt idx="7681">
                  <c:v>42512.411805555559</c:v>
                </c:pt>
                <c:pt idx="7682">
                  <c:v>42512.422222222223</c:v>
                </c:pt>
                <c:pt idx="7683">
                  <c:v>42512.432638888888</c:v>
                </c:pt>
                <c:pt idx="7684">
                  <c:v>42512.443055555559</c:v>
                </c:pt>
                <c:pt idx="7685">
                  <c:v>42512.453472222223</c:v>
                </c:pt>
                <c:pt idx="7686">
                  <c:v>42512.463888888888</c:v>
                </c:pt>
                <c:pt idx="7687">
                  <c:v>42512.474305555559</c:v>
                </c:pt>
                <c:pt idx="7688">
                  <c:v>42512.484722222223</c:v>
                </c:pt>
                <c:pt idx="7689">
                  <c:v>42512.495138888888</c:v>
                </c:pt>
                <c:pt idx="7690">
                  <c:v>42512.505555555559</c:v>
                </c:pt>
                <c:pt idx="7691">
                  <c:v>42512.515972222223</c:v>
                </c:pt>
                <c:pt idx="7692">
                  <c:v>42512.526388888888</c:v>
                </c:pt>
                <c:pt idx="7693">
                  <c:v>42512.536805555559</c:v>
                </c:pt>
                <c:pt idx="7694">
                  <c:v>42512.547222222223</c:v>
                </c:pt>
                <c:pt idx="7695">
                  <c:v>42512.557638888888</c:v>
                </c:pt>
                <c:pt idx="7696">
                  <c:v>42512.568055555559</c:v>
                </c:pt>
                <c:pt idx="7697">
                  <c:v>42512.578472222223</c:v>
                </c:pt>
                <c:pt idx="7698">
                  <c:v>42512.588888888888</c:v>
                </c:pt>
                <c:pt idx="7699">
                  <c:v>42512.599305555559</c:v>
                </c:pt>
                <c:pt idx="7700">
                  <c:v>42512.609722222223</c:v>
                </c:pt>
                <c:pt idx="7701">
                  <c:v>42512.620138888888</c:v>
                </c:pt>
                <c:pt idx="7702">
                  <c:v>42512.630555555559</c:v>
                </c:pt>
                <c:pt idx="7703">
                  <c:v>42512.640972222223</c:v>
                </c:pt>
                <c:pt idx="7704">
                  <c:v>42512.651388888888</c:v>
                </c:pt>
                <c:pt idx="7705">
                  <c:v>42512.661805555559</c:v>
                </c:pt>
                <c:pt idx="7706">
                  <c:v>42512.672222222223</c:v>
                </c:pt>
                <c:pt idx="7707">
                  <c:v>42512.682638888888</c:v>
                </c:pt>
                <c:pt idx="7708">
                  <c:v>42512.693055555559</c:v>
                </c:pt>
                <c:pt idx="7709">
                  <c:v>42512.703472222223</c:v>
                </c:pt>
                <c:pt idx="7710">
                  <c:v>42512.713888888888</c:v>
                </c:pt>
                <c:pt idx="7711">
                  <c:v>42512.724305555559</c:v>
                </c:pt>
                <c:pt idx="7712">
                  <c:v>42512.734722222223</c:v>
                </c:pt>
                <c:pt idx="7713">
                  <c:v>42512.745138888888</c:v>
                </c:pt>
                <c:pt idx="7714">
                  <c:v>42512.755555555559</c:v>
                </c:pt>
                <c:pt idx="7715">
                  <c:v>42512.765972222223</c:v>
                </c:pt>
                <c:pt idx="7716">
                  <c:v>42512.776388888888</c:v>
                </c:pt>
                <c:pt idx="7717">
                  <c:v>42512.786805555559</c:v>
                </c:pt>
                <c:pt idx="7718">
                  <c:v>42512.797222222223</c:v>
                </c:pt>
                <c:pt idx="7719">
                  <c:v>42512.807638888888</c:v>
                </c:pt>
                <c:pt idx="7720">
                  <c:v>42512.818055555559</c:v>
                </c:pt>
                <c:pt idx="7721">
                  <c:v>42512.828472222223</c:v>
                </c:pt>
                <c:pt idx="7722">
                  <c:v>42512.838888888888</c:v>
                </c:pt>
                <c:pt idx="7723">
                  <c:v>42512.849305555559</c:v>
                </c:pt>
                <c:pt idx="7724">
                  <c:v>42512.859722222223</c:v>
                </c:pt>
                <c:pt idx="7725">
                  <c:v>42512.870138888888</c:v>
                </c:pt>
                <c:pt idx="7726">
                  <c:v>42512.880555555559</c:v>
                </c:pt>
                <c:pt idx="7727">
                  <c:v>42512.890972222223</c:v>
                </c:pt>
                <c:pt idx="7728">
                  <c:v>42512.901388888888</c:v>
                </c:pt>
                <c:pt idx="7729">
                  <c:v>42512.911805555559</c:v>
                </c:pt>
                <c:pt idx="7730">
                  <c:v>42512.922222222223</c:v>
                </c:pt>
                <c:pt idx="7731">
                  <c:v>42512.932638888888</c:v>
                </c:pt>
                <c:pt idx="7732">
                  <c:v>42512.943055555559</c:v>
                </c:pt>
                <c:pt idx="7733">
                  <c:v>42512.953472222223</c:v>
                </c:pt>
                <c:pt idx="7734">
                  <c:v>42512.963888888888</c:v>
                </c:pt>
                <c:pt idx="7735">
                  <c:v>42512.974305555559</c:v>
                </c:pt>
                <c:pt idx="7736">
                  <c:v>42512.984722222223</c:v>
                </c:pt>
                <c:pt idx="7737">
                  <c:v>42512.995138888888</c:v>
                </c:pt>
                <c:pt idx="7738">
                  <c:v>42513.005555555559</c:v>
                </c:pt>
                <c:pt idx="7739">
                  <c:v>42513.015972222223</c:v>
                </c:pt>
                <c:pt idx="7740">
                  <c:v>42513.026388888888</c:v>
                </c:pt>
                <c:pt idx="7741">
                  <c:v>42513.036805555559</c:v>
                </c:pt>
                <c:pt idx="7742">
                  <c:v>42513.047222222223</c:v>
                </c:pt>
                <c:pt idx="7743">
                  <c:v>42513.057638888888</c:v>
                </c:pt>
                <c:pt idx="7744">
                  <c:v>42513.068055555559</c:v>
                </c:pt>
                <c:pt idx="7745">
                  <c:v>42513.078472222223</c:v>
                </c:pt>
                <c:pt idx="7746">
                  <c:v>42513.088888888888</c:v>
                </c:pt>
                <c:pt idx="7747">
                  <c:v>42513.099305555559</c:v>
                </c:pt>
                <c:pt idx="7748">
                  <c:v>42513.109722222223</c:v>
                </c:pt>
                <c:pt idx="7749">
                  <c:v>42513.120138888888</c:v>
                </c:pt>
                <c:pt idx="7750">
                  <c:v>42513.130555555559</c:v>
                </c:pt>
                <c:pt idx="7751">
                  <c:v>42513.140972222223</c:v>
                </c:pt>
                <c:pt idx="7752">
                  <c:v>42513.151388888888</c:v>
                </c:pt>
                <c:pt idx="7753">
                  <c:v>42513.161805555559</c:v>
                </c:pt>
                <c:pt idx="7754">
                  <c:v>42513.172222222223</c:v>
                </c:pt>
                <c:pt idx="7755">
                  <c:v>42513.182638888888</c:v>
                </c:pt>
                <c:pt idx="7756">
                  <c:v>42513.193055555559</c:v>
                </c:pt>
                <c:pt idx="7757">
                  <c:v>42513.203472222223</c:v>
                </c:pt>
                <c:pt idx="7758">
                  <c:v>42513.213888888888</c:v>
                </c:pt>
                <c:pt idx="7759">
                  <c:v>42513.224305555559</c:v>
                </c:pt>
                <c:pt idx="7760">
                  <c:v>42513.234722222223</c:v>
                </c:pt>
                <c:pt idx="7761">
                  <c:v>42513.245138888888</c:v>
                </c:pt>
                <c:pt idx="7762">
                  <c:v>42513.255555555559</c:v>
                </c:pt>
                <c:pt idx="7763">
                  <c:v>42513.265972222223</c:v>
                </c:pt>
                <c:pt idx="7764">
                  <c:v>42513.276388888888</c:v>
                </c:pt>
                <c:pt idx="7765">
                  <c:v>42513.286805555559</c:v>
                </c:pt>
                <c:pt idx="7766">
                  <c:v>42513.297222222223</c:v>
                </c:pt>
                <c:pt idx="7767">
                  <c:v>42513.307638888888</c:v>
                </c:pt>
                <c:pt idx="7768">
                  <c:v>42513.318055555559</c:v>
                </c:pt>
                <c:pt idx="7769">
                  <c:v>42513.328472222223</c:v>
                </c:pt>
                <c:pt idx="7770">
                  <c:v>42513.338888888888</c:v>
                </c:pt>
                <c:pt idx="7771">
                  <c:v>42513.349305555559</c:v>
                </c:pt>
                <c:pt idx="7772">
                  <c:v>42513.359722222223</c:v>
                </c:pt>
                <c:pt idx="7773">
                  <c:v>42513.370138888888</c:v>
                </c:pt>
                <c:pt idx="7774">
                  <c:v>42513.380555555559</c:v>
                </c:pt>
                <c:pt idx="7775">
                  <c:v>42513.390972222223</c:v>
                </c:pt>
                <c:pt idx="7776">
                  <c:v>42513.401388888888</c:v>
                </c:pt>
                <c:pt idx="7777">
                  <c:v>42513.411805555559</c:v>
                </c:pt>
                <c:pt idx="7778">
                  <c:v>42513.422222222223</c:v>
                </c:pt>
                <c:pt idx="7779">
                  <c:v>42513.432638888888</c:v>
                </c:pt>
                <c:pt idx="7780">
                  <c:v>42513.443055555559</c:v>
                </c:pt>
                <c:pt idx="7781">
                  <c:v>42513.453472222223</c:v>
                </c:pt>
                <c:pt idx="7782">
                  <c:v>42513.463888888888</c:v>
                </c:pt>
                <c:pt idx="7783">
                  <c:v>42513.474305555559</c:v>
                </c:pt>
                <c:pt idx="7784">
                  <c:v>42513.484722222223</c:v>
                </c:pt>
                <c:pt idx="7785">
                  <c:v>42513.495138888888</c:v>
                </c:pt>
                <c:pt idx="7786">
                  <c:v>42513.505555555559</c:v>
                </c:pt>
                <c:pt idx="7787">
                  <c:v>42513.515972222223</c:v>
                </c:pt>
                <c:pt idx="7788">
                  <c:v>42513.526388888888</c:v>
                </c:pt>
                <c:pt idx="7789">
                  <c:v>42513.536805555559</c:v>
                </c:pt>
                <c:pt idx="7790">
                  <c:v>42513.547222222223</c:v>
                </c:pt>
                <c:pt idx="7791">
                  <c:v>42513.557638888888</c:v>
                </c:pt>
                <c:pt idx="7792">
                  <c:v>42513.568055555559</c:v>
                </c:pt>
                <c:pt idx="7793">
                  <c:v>42513.578472222223</c:v>
                </c:pt>
                <c:pt idx="7794">
                  <c:v>42513.588888888888</c:v>
                </c:pt>
                <c:pt idx="7795">
                  <c:v>42513.599305555559</c:v>
                </c:pt>
                <c:pt idx="7796">
                  <c:v>42513.609722222223</c:v>
                </c:pt>
                <c:pt idx="7797">
                  <c:v>42513.620138888888</c:v>
                </c:pt>
                <c:pt idx="7798">
                  <c:v>42513.630555555559</c:v>
                </c:pt>
                <c:pt idx="7799">
                  <c:v>42513.640972222223</c:v>
                </c:pt>
                <c:pt idx="7800">
                  <c:v>42513.651388888888</c:v>
                </c:pt>
                <c:pt idx="7801">
                  <c:v>42513.661805555559</c:v>
                </c:pt>
                <c:pt idx="7802">
                  <c:v>42513.672222222223</c:v>
                </c:pt>
                <c:pt idx="7803">
                  <c:v>42513.682638888888</c:v>
                </c:pt>
                <c:pt idx="7804">
                  <c:v>42513.693055555559</c:v>
                </c:pt>
                <c:pt idx="7805">
                  <c:v>42513.703472222223</c:v>
                </c:pt>
                <c:pt idx="7806">
                  <c:v>42513.713888888888</c:v>
                </c:pt>
                <c:pt idx="7807">
                  <c:v>42513.724305555559</c:v>
                </c:pt>
                <c:pt idx="7808">
                  <c:v>42513.734722222223</c:v>
                </c:pt>
                <c:pt idx="7809">
                  <c:v>42513.745138888888</c:v>
                </c:pt>
                <c:pt idx="7810">
                  <c:v>42513.755555555559</c:v>
                </c:pt>
                <c:pt idx="7811">
                  <c:v>42513.765972222223</c:v>
                </c:pt>
                <c:pt idx="7812">
                  <c:v>42513.776388888888</c:v>
                </c:pt>
                <c:pt idx="7813">
                  <c:v>42513.786805555559</c:v>
                </c:pt>
                <c:pt idx="7814">
                  <c:v>42513.797222222223</c:v>
                </c:pt>
                <c:pt idx="7815">
                  <c:v>42513.807638888888</c:v>
                </c:pt>
                <c:pt idx="7816">
                  <c:v>42513.818055555559</c:v>
                </c:pt>
                <c:pt idx="7817">
                  <c:v>42513.828472222223</c:v>
                </c:pt>
                <c:pt idx="7818">
                  <c:v>42513.838888888888</c:v>
                </c:pt>
                <c:pt idx="7819">
                  <c:v>42513.849305555559</c:v>
                </c:pt>
                <c:pt idx="7820">
                  <c:v>42513.859722222223</c:v>
                </c:pt>
                <c:pt idx="7821">
                  <c:v>42513.870138888888</c:v>
                </c:pt>
                <c:pt idx="7822">
                  <c:v>42513.880555555559</c:v>
                </c:pt>
                <c:pt idx="7823">
                  <c:v>42513.890972222223</c:v>
                </c:pt>
                <c:pt idx="7824">
                  <c:v>42513.901388888888</c:v>
                </c:pt>
                <c:pt idx="7825">
                  <c:v>42513.911805555559</c:v>
                </c:pt>
                <c:pt idx="7826">
                  <c:v>42513.922222222223</c:v>
                </c:pt>
                <c:pt idx="7827">
                  <c:v>42513.932638888888</c:v>
                </c:pt>
                <c:pt idx="7828">
                  <c:v>42513.943055555559</c:v>
                </c:pt>
                <c:pt idx="7829">
                  <c:v>42513.953472222223</c:v>
                </c:pt>
                <c:pt idx="7830">
                  <c:v>42513.963888888888</c:v>
                </c:pt>
                <c:pt idx="7831">
                  <c:v>42513.974305555559</c:v>
                </c:pt>
                <c:pt idx="7832">
                  <c:v>42513.984722222223</c:v>
                </c:pt>
                <c:pt idx="7833">
                  <c:v>42513.995138888888</c:v>
                </c:pt>
                <c:pt idx="7834">
                  <c:v>42514.005555555559</c:v>
                </c:pt>
                <c:pt idx="7835">
                  <c:v>42514.015972222223</c:v>
                </c:pt>
                <c:pt idx="7836">
                  <c:v>42514.026388888888</c:v>
                </c:pt>
                <c:pt idx="7837">
                  <c:v>42514.036805555559</c:v>
                </c:pt>
                <c:pt idx="7838">
                  <c:v>42514.047222222223</c:v>
                </c:pt>
                <c:pt idx="7839">
                  <c:v>42514.057638888888</c:v>
                </c:pt>
                <c:pt idx="7840">
                  <c:v>42514.068055555559</c:v>
                </c:pt>
                <c:pt idx="7841">
                  <c:v>42514.078472222223</c:v>
                </c:pt>
                <c:pt idx="7842">
                  <c:v>42514.088888888888</c:v>
                </c:pt>
                <c:pt idx="7843">
                  <c:v>42514.099305555559</c:v>
                </c:pt>
                <c:pt idx="7844">
                  <c:v>42514.109722222223</c:v>
                </c:pt>
                <c:pt idx="7845">
                  <c:v>42514.120138888888</c:v>
                </c:pt>
                <c:pt idx="7846">
                  <c:v>42514.130555555559</c:v>
                </c:pt>
                <c:pt idx="7847">
                  <c:v>42514.140972222223</c:v>
                </c:pt>
                <c:pt idx="7848">
                  <c:v>42514.151388888888</c:v>
                </c:pt>
                <c:pt idx="7849">
                  <c:v>42514.161805555559</c:v>
                </c:pt>
                <c:pt idx="7850">
                  <c:v>42514.172222222223</c:v>
                </c:pt>
                <c:pt idx="7851">
                  <c:v>42514.182638888888</c:v>
                </c:pt>
                <c:pt idx="7852">
                  <c:v>42514.193055555559</c:v>
                </c:pt>
                <c:pt idx="7853">
                  <c:v>42514.203472222223</c:v>
                </c:pt>
                <c:pt idx="7854">
                  <c:v>42514.213888888888</c:v>
                </c:pt>
                <c:pt idx="7855">
                  <c:v>42514.224305555559</c:v>
                </c:pt>
                <c:pt idx="7856">
                  <c:v>42514.234722222223</c:v>
                </c:pt>
                <c:pt idx="7857">
                  <c:v>42514.245138888888</c:v>
                </c:pt>
                <c:pt idx="7858">
                  <c:v>42514.255555555559</c:v>
                </c:pt>
                <c:pt idx="7859">
                  <c:v>42514.265972222223</c:v>
                </c:pt>
                <c:pt idx="7860">
                  <c:v>42514.276388888888</c:v>
                </c:pt>
                <c:pt idx="7861">
                  <c:v>42514.286805555559</c:v>
                </c:pt>
                <c:pt idx="7862">
                  <c:v>42514.297222222223</c:v>
                </c:pt>
                <c:pt idx="7863">
                  <c:v>42514.307638888888</c:v>
                </c:pt>
                <c:pt idx="7864">
                  <c:v>42514.318055555559</c:v>
                </c:pt>
                <c:pt idx="7865">
                  <c:v>42514.328472222223</c:v>
                </c:pt>
                <c:pt idx="7866">
                  <c:v>42514.338888888888</c:v>
                </c:pt>
                <c:pt idx="7867">
                  <c:v>42514.349305555559</c:v>
                </c:pt>
                <c:pt idx="7868">
                  <c:v>42514.359722222223</c:v>
                </c:pt>
                <c:pt idx="7869">
                  <c:v>42514.370138888888</c:v>
                </c:pt>
                <c:pt idx="7870">
                  <c:v>42514.380555555559</c:v>
                </c:pt>
                <c:pt idx="7871">
                  <c:v>42514.390972222223</c:v>
                </c:pt>
                <c:pt idx="7872">
                  <c:v>42514.401388888888</c:v>
                </c:pt>
                <c:pt idx="7873">
                  <c:v>42514.411805555559</c:v>
                </c:pt>
                <c:pt idx="7874">
                  <c:v>42514.422222222223</c:v>
                </c:pt>
                <c:pt idx="7875">
                  <c:v>42514.432638888888</c:v>
                </c:pt>
                <c:pt idx="7876">
                  <c:v>42514.443055555559</c:v>
                </c:pt>
                <c:pt idx="7877">
                  <c:v>42514.453472222223</c:v>
                </c:pt>
                <c:pt idx="7878">
                  <c:v>42514.463888888888</c:v>
                </c:pt>
                <c:pt idx="7879">
                  <c:v>42514.474305555559</c:v>
                </c:pt>
                <c:pt idx="7880">
                  <c:v>42514.484722222223</c:v>
                </c:pt>
                <c:pt idx="7881">
                  <c:v>42514.495138888888</c:v>
                </c:pt>
                <c:pt idx="7882">
                  <c:v>42514.505555555559</c:v>
                </c:pt>
                <c:pt idx="7883">
                  <c:v>42514.515972222223</c:v>
                </c:pt>
                <c:pt idx="7884">
                  <c:v>42514.526388888888</c:v>
                </c:pt>
                <c:pt idx="7885">
                  <c:v>42514.536805555559</c:v>
                </c:pt>
                <c:pt idx="7886">
                  <c:v>42514.547222222223</c:v>
                </c:pt>
                <c:pt idx="7887">
                  <c:v>42514.557638888888</c:v>
                </c:pt>
                <c:pt idx="7888">
                  <c:v>42514.568055555559</c:v>
                </c:pt>
                <c:pt idx="7889">
                  <c:v>42514.578472222223</c:v>
                </c:pt>
                <c:pt idx="7890">
                  <c:v>42514.588888888888</c:v>
                </c:pt>
                <c:pt idx="7891">
                  <c:v>42514.599305555559</c:v>
                </c:pt>
                <c:pt idx="7892">
                  <c:v>42514.609722222223</c:v>
                </c:pt>
                <c:pt idx="7893">
                  <c:v>42514.620138888888</c:v>
                </c:pt>
                <c:pt idx="7894">
                  <c:v>42514.630555555559</c:v>
                </c:pt>
                <c:pt idx="7895">
                  <c:v>42514.640972222223</c:v>
                </c:pt>
                <c:pt idx="7896">
                  <c:v>42514.651388888888</c:v>
                </c:pt>
                <c:pt idx="7897">
                  <c:v>42514.661805555559</c:v>
                </c:pt>
                <c:pt idx="7898">
                  <c:v>42514.672222222223</c:v>
                </c:pt>
                <c:pt idx="7899">
                  <c:v>42514.682638888888</c:v>
                </c:pt>
                <c:pt idx="7900">
                  <c:v>42514.693055555559</c:v>
                </c:pt>
                <c:pt idx="7901">
                  <c:v>42514.703472222223</c:v>
                </c:pt>
                <c:pt idx="7902">
                  <c:v>42514.713888888888</c:v>
                </c:pt>
                <c:pt idx="7903">
                  <c:v>42514.724305555559</c:v>
                </c:pt>
                <c:pt idx="7904">
                  <c:v>42514.734722222223</c:v>
                </c:pt>
                <c:pt idx="7905">
                  <c:v>42514.745138888888</c:v>
                </c:pt>
                <c:pt idx="7906">
                  <c:v>42514.755555555559</c:v>
                </c:pt>
                <c:pt idx="7907">
                  <c:v>42514.765972222223</c:v>
                </c:pt>
                <c:pt idx="7908">
                  <c:v>42514.776388888888</c:v>
                </c:pt>
                <c:pt idx="7909">
                  <c:v>42514.786805555559</c:v>
                </c:pt>
                <c:pt idx="7910">
                  <c:v>42514.797222222223</c:v>
                </c:pt>
                <c:pt idx="7911">
                  <c:v>42514.807638888888</c:v>
                </c:pt>
                <c:pt idx="7912">
                  <c:v>42514.818055555559</c:v>
                </c:pt>
                <c:pt idx="7913">
                  <c:v>42514.828472222223</c:v>
                </c:pt>
                <c:pt idx="7914">
                  <c:v>42514.838888888888</c:v>
                </c:pt>
                <c:pt idx="7915">
                  <c:v>42514.849305555559</c:v>
                </c:pt>
                <c:pt idx="7916">
                  <c:v>42514.859722222223</c:v>
                </c:pt>
                <c:pt idx="7917">
                  <c:v>42514.870138888888</c:v>
                </c:pt>
                <c:pt idx="7918">
                  <c:v>42514.880555555559</c:v>
                </c:pt>
                <c:pt idx="7919">
                  <c:v>42514.890972222223</c:v>
                </c:pt>
                <c:pt idx="7920">
                  <c:v>42514.901388888888</c:v>
                </c:pt>
                <c:pt idx="7921">
                  <c:v>42514.911805555559</c:v>
                </c:pt>
                <c:pt idx="7922">
                  <c:v>42514.922222222223</c:v>
                </c:pt>
                <c:pt idx="7923">
                  <c:v>42514.932638888888</c:v>
                </c:pt>
                <c:pt idx="7924">
                  <c:v>42514.943055555559</c:v>
                </c:pt>
                <c:pt idx="7925">
                  <c:v>42514.953472222223</c:v>
                </c:pt>
                <c:pt idx="7926">
                  <c:v>42514.963888888888</c:v>
                </c:pt>
                <c:pt idx="7927">
                  <c:v>42514.974305555559</c:v>
                </c:pt>
                <c:pt idx="7928">
                  <c:v>42514.984722222223</c:v>
                </c:pt>
                <c:pt idx="7929">
                  <c:v>42514.995138888888</c:v>
                </c:pt>
                <c:pt idx="7930">
                  <c:v>42515.005555555559</c:v>
                </c:pt>
                <c:pt idx="7931">
                  <c:v>42515.015972222223</c:v>
                </c:pt>
                <c:pt idx="7932">
                  <c:v>42515.026388888888</c:v>
                </c:pt>
                <c:pt idx="7933">
                  <c:v>42515.036805555559</c:v>
                </c:pt>
                <c:pt idx="7934">
                  <c:v>42515.047222222223</c:v>
                </c:pt>
                <c:pt idx="7935">
                  <c:v>42515.057638888888</c:v>
                </c:pt>
                <c:pt idx="7936">
                  <c:v>42515.068055555559</c:v>
                </c:pt>
                <c:pt idx="7937">
                  <c:v>42515.078472222223</c:v>
                </c:pt>
                <c:pt idx="7938">
                  <c:v>42515.088888888888</c:v>
                </c:pt>
                <c:pt idx="7939">
                  <c:v>42515.099305555559</c:v>
                </c:pt>
                <c:pt idx="7940">
                  <c:v>42515.109722222223</c:v>
                </c:pt>
                <c:pt idx="7941">
                  <c:v>42515.120138888888</c:v>
                </c:pt>
                <c:pt idx="7942">
                  <c:v>42515.130555555559</c:v>
                </c:pt>
                <c:pt idx="7943">
                  <c:v>42515.140972222223</c:v>
                </c:pt>
                <c:pt idx="7944">
                  <c:v>42515.151388888888</c:v>
                </c:pt>
                <c:pt idx="7945">
                  <c:v>42515.161805555559</c:v>
                </c:pt>
                <c:pt idx="7946">
                  <c:v>42515.172222222223</c:v>
                </c:pt>
                <c:pt idx="7947">
                  <c:v>42515.182638888888</c:v>
                </c:pt>
                <c:pt idx="7948">
                  <c:v>42515.193055555559</c:v>
                </c:pt>
                <c:pt idx="7949">
                  <c:v>42515.203472222223</c:v>
                </c:pt>
                <c:pt idx="7950">
                  <c:v>42515.213888888888</c:v>
                </c:pt>
                <c:pt idx="7951">
                  <c:v>42515.224305555559</c:v>
                </c:pt>
                <c:pt idx="7952">
                  <c:v>42515.234722222223</c:v>
                </c:pt>
                <c:pt idx="7953">
                  <c:v>42515.245138888888</c:v>
                </c:pt>
                <c:pt idx="7954">
                  <c:v>42515.255555555559</c:v>
                </c:pt>
                <c:pt idx="7955">
                  <c:v>42515.265972222223</c:v>
                </c:pt>
                <c:pt idx="7956">
                  <c:v>42515.276388888888</c:v>
                </c:pt>
                <c:pt idx="7957">
                  <c:v>42515.286805555559</c:v>
                </c:pt>
                <c:pt idx="7958">
                  <c:v>42515.297222222223</c:v>
                </c:pt>
                <c:pt idx="7959">
                  <c:v>42515.307638888888</c:v>
                </c:pt>
                <c:pt idx="7960">
                  <c:v>42515.318055555559</c:v>
                </c:pt>
                <c:pt idx="7961">
                  <c:v>42515.328472222223</c:v>
                </c:pt>
                <c:pt idx="7962">
                  <c:v>42515.338888888888</c:v>
                </c:pt>
                <c:pt idx="7963">
                  <c:v>42515.349305555559</c:v>
                </c:pt>
                <c:pt idx="7964">
                  <c:v>42515.359722222223</c:v>
                </c:pt>
                <c:pt idx="7965">
                  <c:v>42515.370138888888</c:v>
                </c:pt>
                <c:pt idx="7966">
                  <c:v>42515.380555555559</c:v>
                </c:pt>
                <c:pt idx="7967">
                  <c:v>42515.390972222223</c:v>
                </c:pt>
                <c:pt idx="7968">
                  <c:v>42515.401388888888</c:v>
                </c:pt>
                <c:pt idx="7969">
                  <c:v>42515.411805555559</c:v>
                </c:pt>
                <c:pt idx="7970">
                  <c:v>42515.422222222223</c:v>
                </c:pt>
                <c:pt idx="7971">
                  <c:v>42515.432638888888</c:v>
                </c:pt>
                <c:pt idx="7972">
                  <c:v>42515.443055555559</c:v>
                </c:pt>
                <c:pt idx="7973">
                  <c:v>42515.453472222223</c:v>
                </c:pt>
                <c:pt idx="7974">
                  <c:v>42515.463888888888</c:v>
                </c:pt>
                <c:pt idx="7975">
                  <c:v>42515.474305555559</c:v>
                </c:pt>
                <c:pt idx="7976">
                  <c:v>42515.484722222223</c:v>
                </c:pt>
                <c:pt idx="7977">
                  <c:v>42515.495138888888</c:v>
                </c:pt>
                <c:pt idx="7978">
                  <c:v>42515.505555555559</c:v>
                </c:pt>
                <c:pt idx="7979">
                  <c:v>42515.515972222223</c:v>
                </c:pt>
                <c:pt idx="7980">
                  <c:v>42515.526388888888</c:v>
                </c:pt>
                <c:pt idx="7981">
                  <c:v>42515.536805555559</c:v>
                </c:pt>
                <c:pt idx="7982">
                  <c:v>42515.547222222223</c:v>
                </c:pt>
                <c:pt idx="7983">
                  <c:v>42515.557638888888</c:v>
                </c:pt>
                <c:pt idx="7984">
                  <c:v>42515.568055555559</c:v>
                </c:pt>
                <c:pt idx="7985">
                  <c:v>42515.578472222223</c:v>
                </c:pt>
                <c:pt idx="7986">
                  <c:v>42515.588888888888</c:v>
                </c:pt>
                <c:pt idx="7987">
                  <c:v>42515.599305555559</c:v>
                </c:pt>
                <c:pt idx="7988">
                  <c:v>42515.609722222223</c:v>
                </c:pt>
                <c:pt idx="7989">
                  <c:v>42515.620138888888</c:v>
                </c:pt>
                <c:pt idx="7990">
                  <c:v>42515.630555555559</c:v>
                </c:pt>
                <c:pt idx="7991">
                  <c:v>42515.640972222223</c:v>
                </c:pt>
                <c:pt idx="7992">
                  <c:v>42515.651388888888</c:v>
                </c:pt>
                <c:pt idx="7993">
                  <c:v>42515.661805555559</c:v>
                </c:pt>
                <c:pt idx="7994">
                  <c:v>42515.672222222223</c:v>
                </c:pt>
                <c:pt idx="7995">
                  <c:v>42515.682638888888</c:v>
                </c:pt>
                <c:pt idx="7996">
                  <c:v>42515.693055555559</c:v>
                </c:pt>
                <c:pt idx="7997">
                  <c:v>42515.703472222223</c:v>
                </c:pt>
                <c:pt idx="7998">
                  <c:v>42515.713888888888</c:v>
                </c:pt>
                <c:pt idx="7999">
                  <c:v>42515.724305555559</c:v>
                </c:pt>
                <c:pt idx="8000">
                  <c:v>42515.734722222223</c:v>
                </c:pt>
                <c:pt idx="8001">
                  <c:v>42515.745138888888</c:v>
                </c:pt>
                <c:pt idx="8002">
                  <c:v>42515.755555555559</c:v>
                </c:pt>
                <c:pt idx="8003">
                  <c:v>42515.765972222223</c:v>
                </c:pt>
                <c:pt idx="8004">
                  <c:v>42515.776388888888</c:v>
                </c:pt>
                <c:pt idx="8005">
                  <c:v>42515.786805555559</c:v>
                </c:pt>
                <c:pt idx="8006">
                  <c:v>42515.797222222223</c:v>
                </c:pt>
                <c:pt idx="8007">
                  <c:v>42515.807638888888</c:v>
                </c:pt>
                <c:pt idx="8008">
                  <c:v>42515.818055555559</c:v>
                </c:pt>
                <c:pt idx="8009">
                  <c:v>42515.828472222223</c:v>
                </c:pt>
                <c:pt idx="8010">
                  <c:v>42515.838888888888</c:v>
                </c:pt>
                <c:pt idx="8011">
                  <c:v>42515.849305555559</c:v>
                </c:pt>
                <c:pt idx="8012">
                  <c:v>42515.859722222223</c:v>
                </c:pt>
                <c:pt idx="8013">
                  <c:v>42515.870138888888</c:v>
                </c:pt>
                <c:pt idx="8014">
                  <c:v>42515.880555555559</c:v>
                </c:pt>
                <c:pt idx="8015">
                  <c:v>42515.890972222223</c:v>
                </c:pt>
                <c:pt idx="8016">
                  <c:v>42515.901388888888</c:v>
                </c:pt>
                <c:pt idx="8017">
                  <c:v>42515.911805555559</c:v>
                </c:pt>
                <c:pt idx="8018">
                  <c:v>42515.922222222223</c:v>
                </c:pt>
                <c:pt idx="8019">
                  <c:v>42515.932638888888</c:v>
                </c:pt>
                <c:pt idx="8020">
                  <c:v>42515.943055555559</c:v>
                </c:pt>
                <c:pt idx="8021">
                  <c:v>42515.953472222223</c:v>
                </c:pt>
                <c:pt idx="8022">
                  <c:v>42515.963888888888</c:v>
                </c:pt>
                <c:pt idx="8023">
                  <c:v>42515.974305555559</c:v>
                </c:pt>
                <c:pt idx="8024">
                  <c:v>42515.984722222223</c:v>
                </c:pt>
                <c:pt idx="8025">
                  <c:v>42515.995138888888</c:v>
                </c:pt>
                <c:pt idx="8026">
                  <c:v>42516.005555555559</c:v>
                </c:pt>
                <c:pt idx="8027">
                  <c:v>42516.015972222223</c:v>
                </c:pt>
                <c:pt idx="8028">
                  <c:v>42516.026388888888</c:v>
                </c:pt>
                <c:pt idx="8029">
                  <c:v>42516.036805555559</c:v>
                </c:pt>
                <c:pt idx="8030">
                  <c:v>42516.047222222223</c:v>
                </c:pt>
                <c:pt idx="8031">
                  <c:v>42516.057638888888</c:v>
                </c:pt>
                <c:pt idx="8032">
                  <c:v>42516.068055555559</c:v>
                </c:pt>
                <c:pt idx="8033">
                  <c:v>42516.078472222223</c:v>
                </c:pt>
                <c:pt idx="8034">
                  <c:v>42516.088888888888</c:v>
                </c:pt>
                <c:pt idx="8035">
                  <c:v>42516.099305555559</c:v>
                </c:pt>
                <c:pt idx="8036">
                  <c:v>42516.109722222223</c:v>
                </c:pt>
                <c:pt idx="8037">
                  <c:v>42516.120138888888</c:v>
                </c:pt>
                <c:pt idx="8038">
                  <c:v>42516.130555555559</c:v>
                </c:pt>
                <c:pt idx="8039">
                  <c:v>42516.140972222223</c:v>
                </c:pt>
                <c:pt idx="8040">
                  <c:v>42516.151388888888</c:v>
                </c:pt>
                <c:pt idx="8041">
                  <c:v>42516.161805555559</c:v>
                </c:pt>
                <c:pt idx="8042">
                  <c:v>42516.172222222223</c:v>
                </c:pt>
                <c:pt idx="8043">
                  <c:v>42516.182638888888</c:v>
                </c:pt>
                <c:pt idx="8044">
                  <c:v>42516.193055555559</c:v>
                </c:pt>
                <c:pt idx="8045">
                  <c:v>42516.203472222223</c:v>
                </c:pt>
                <c:pt idx="8046">
                  <c:v>42516.213888888888</c:v>
                </c:pt>
                <c:pt idx="8047">
                  <c:v>42516.224305555559</c:v>
                </c:pt>
                <c:pt idx="8048">
                  <c:v>42516.234722222223</c:v>
                </c:pt>
                <c:pt idx="8049">
                  <c:v>42516.245138888888</c:v>
                </c:pt>
                <c:pt idx="8050">
                  <c:v>42516.255555555559</c:v>
                </c:pt>
                <c:pt idx="8051">
                  <c:v>42516.265972222223</c:v>
                </c:pt>
                <c:pt idx="8052">
                  <c:v>42516.276388888888</c:v>
                </c:pt>
                <c:pt idx="8053">
                  <c:v>42516.286805555559</c:v>
                </c:pt>
                <c:pt idx="8054">
                  <c:v>42516.297222222223</c:v>
                </c:pt>
                <c:pt idx="8055">
                  <c:v>42516.307638888888</c:v>
                </c:pt>
                <c:pt idx="8056">
                  <c:v>42516.318055555559</c:v>
                </c:pt>
                <c:pt idx="8057">
                  <c:v>42516.328472222223</c:v>
                </c:pt>
                <c:pt idx="8058">
                  <c:v>42516.338888888888</c:v>
                </c:pt>
                <c:pt idx="8059">
                  <c:v>42516.349305555559</c:v>
                </c:pt>
                <c:pt idx="8060">
                  <c:v>42516.359722222223</c:v>
                </c:pt>
                <c:pt idx="8061">
                  <c:v>42516.370138888888</c:v>
                </c:pt>
                <c:pt idx="8062">
                  <c:v>42516.380555555559</c:v>
                </c:pt>
                <c:pt idx="8063">
                  <c:v>42516.390972222223</c:v>
                </c:pt>
                <c:pt idx="8064">
                  <c:v>42516.401388888888</c:v>
                </c:pt>
                <c:pt idx="8065">
                  <c:v>42516.411805555559</c:v>
                </c:pt>
                <c:pt idx="8066">
                  <c:v>42516.422222222223</c:v>
                </c:pt>
                <c:pt idx="8067">
                  <c:v>42516.432638888888</c:v>
                </c:pt>
                <c:pt idx="8068">
                  <c:v>42516.443055555559</c:v>
                </c:pt>
                <c:pt idx="8069">
                  <c:v>42516.453472222223</c:v>
                </c:pt>
                <c:pt idx="8070">
                  <c:v>42516.463888888888</c:v>
                </c:pt>
                <c:pt idx="8071">
                  <c:v>42516.474305555559</c:v>
                </c:pt>
                <c:pt idx="8072">
                  <c:v>42516.484722222223</c:v>
                </c:pt>
                <c:pt idx="8073">
                  <c:v>42516.495138888888</c:v>
                </c:pt>
                <c:pt idx="8074">
                  <c:v>42516.505555555559</c:v>
                </c:pt>
                <c:pt idx="8075">
                  <c:v>42516.515972222223</c:v>
                </c:pt>
                <c:pt idx="8076">
                  <c:v>42516.526388888888</c:v>
                </c:pt>
                <c:pt idx="8077">
                  <c:v>42516.536805555559</c:v>
                </c:pt>
                <c:pt idx="8078">
                  <c:v>42516.547222222223</c:v>
                </c:pt>
                <c:pt idx="8079">
                  <c:v>42516.557638888888</c:v>
                </c:pt>
                <c:pt idx="8080">
                  <c:v>42516.568055555559</c:v>
                </c:pt>
                <c:pt idx="8081">
                  <c:v>42516.578472222223</c:v>
                </c:pt>
                <c:pt idx="8082">
                  <c:v>42516.588888888888</c:v>
                </c:pt>
                <c:pt idx="8083">
                  <c:v>42516.599305555559</c:v>
                </c:pt>
                <c:pt idx="8084">
                  <c:v>42516.609722222223</c:v>
                </c:pt>
                <c:pt idx="8085">
                  <c:v>42516.620138888888</c:v>
                </c:pt>
                <c:pt idx="8086">
                  <c:v>42516.630555555559</c:v>
                </c:pt>
                <c:pt idx="8087">
                  <c:v>42516.640972222223</c:v>
                </c:pt>
                <c:pt idx="8088">
                  <c:v>42516.651388888888</c:v>
                </c:pt>
                <c:pt idx="8089">
                  <c:v>42516.661805555559</c:v>
                </c:pt>
                <c:pt idx="8090">
                  <c:v>42516.672222222223</c:v>
                </c:pt>
                <c:pt idx="8091">
                  <c:v>42516.682638888888</c:v>
                </c:pt>
                <c:pt idx="8092">
                  <c:v>42516.693055555559</c:v>
                </c:pt>
                <c:pt idx="8093">
                  <c:v>42516.703472222223</c:v>
                </c:pt>
                <c:pt idx="8094">
                  <c:v>42516.713888888888</c:v>
                </c:pt>
                <c:pt idx="8095">
                  <c:v>42516.724305555559</c:v>
                </c:pt>
                <c:pt idx="8096">
                  <c:v>42516.734722222223</c:v>
                </c:pt>
                <c:pt idx="8097">
                  <c:v>42516.745138888888</c:v>
                </c:pt>
                <c:pt idx="8098">
                  <c:v>42516.755555555559</c:v>
                </c:pt>
                <c:pt idx="8099">
                  <c:v>42516.765972222223</c:v>
                </c:pt>
                <c:pt idx="8100">
                  <c:v>42516.776388888888</c:v>
                </c:pt>
                <c:pt idx="8101">
                  <c:v>42516.786805555559</c:v>
                </c:pt>
                <c:pt idx="8102">
                  <c:v>42516.797222222223</c:v>
                </c:pt>
                <c:pt idx="8103">
                  <c:v>42516.807638888888</c:v>
                </c:pt>
                <c:pt idx="8104">
                  <c:v>42516.818055555559</c:v>
                </c:pt>
                <c:pt idx="8105">
                  <c:v>42516.828472222223</c:v>
                </c:pt>
                <c:pt idx="8106">
                  <c:v>42516.838888888888</c:v>
                </c:pt>
                <c:pt idx="8107">
                  <c:v>42516.849305555559</c:v>
                </c:pt>
                <c:pt idx="8108">
                  <c:v>42516.859722222223</c:v>
                </c:pt>
                <c:pt idx="8109">
                  <c:v>42516.870138888888</c:v>
                </c:pt>
                <c:pt idx="8110">
                  <c:v>42516.880555555559</c:v>
                </c:pt>
                <c:pt idx="8111">
                  <c:v>42516.890972222223</c:v>
                </c:pt>
                <c:pt idx="8112">
                  <c:v>42516.901388888888</c:v>
                </c:pt>
                <c:pt idx="8113">
                  <c:v>42516.911805555559</c:v>
                </c:pt>
                <c:pt idx="8114">
                  <c:v>42516.922222222223</c:v>
                </c:pt>
                <c:pt idx="8115">
                  <c:v>42516.932638888888</c:v>
                </c:pt>
                <c:pt idx="8116">
                  <c:v>42516.943055555559</c:v>
                </c:pt>
                <c:pt idx="8117">
                  <c:v>42516.953472222223</c:v>
                </c:pt>
                <c:pt idx="8118">
                  <c:v>42516.963888888888</c:v>
                </c:pt>
                <c:pt idx="8119">
                  <c:v>42516.974305555559</c:v>
                </c:pt>
                <c:pt idx="8120">
                  <c:v>42516.984722222223</c:v>
                </c:pt>
                <c:pt idx="8121">
                  <c:v>42516.995138888888</c:v>
                </c:pt>
                <c:pt idx="8122">
                  <c:v>42517.005555555559</c:v>
                </c:pt>
                <c:pt idx="8123">
                  <c:v>42517.015972222223</c:v>
                </c:pt>
                <c:pt idx="8124">
                  <c:v>42517.026388888888</c:v>
                </c:pt>
                <c:pt idx="8125">
                  <c:v>42517.036805555559</c:v>
                </c:pt>
                <c:pt idx="8126">
                  <c:v>42517.047222222223</c:v>
                </c:pt>
                <c:pt idx="8127">
                  <c:v>42517.057638888888</c:v>
                </c:pt>
                <c:pt idx="8128">
                  <c:v>42517.068055555559</c:v>
                </c:pt>
                <c:pt idx="8129">
                  <c:v>42517.078472222223</c:v>
                </c:pt>
                <c:pt idx="8130">
                  <c:v>42517.088888888888</c:v>
                </c:pt>
                <c:pt idx="8131">
                  <c:v>42517.099305555559</c:v>
                </c:pt>
                <c:pt idx="8132">
                  <c:v>42517.109722222223</c:v>
                </c:pt>
                <c:pt idx="8133">
                  <c:v>42517.120138888888</c:v>
                </c:pt>
                <c:pt idx="8134">
                  <c:v>42517.130555555559</c:v>
                </c:pt>
                <c:pt idx="8135">
                  <c:v>42517.140972222223</c:v>
                </c:pt>
                <c:pt idx="8136">
                  <c:v>42517.151388888888</c:v>
                </c:pt>
                <c:pt idx="8137">
                  <c:v>42517.161805555559</c:v>
                </c:pt>
                <c:pt idx="8138">
                  <c:v>42517.172222222223</c:v>
                </c:pt>
                <c:pt idx="8139">
                  <c:v>42517.182638888888</c:v>
                </c:pt>
                <c:pt idx="8140">
                  <c:v>42517.193055555559</c:v>
                </c:pt>
                <c:pt idx="8141">
                  <c:v>42517.203472222223</c:v>
                </c:pt>
                <c:pt idx="8142">
                  <c:v>42517.213888888888</c:v>
                </c:pt>
                <c:pt idx="8143">
                  <c:v>42517.224305555559</c:v>
                </c:pt>
                <c:pt idx="8144">
                  <c:v>42517.234722222223</c:v>
                </c:pt>
                <c:pt idx="8145">
                  <c:v>42517.245138888888</c:v>
                </c:pt>
                <c:pt idx="8146">
                  <c:v>42517.255555555559</c:v>
                </c:pt>
                <c:pt idx="8147">
                  <c:v>42517.265972222223</c:v>
                </c:pt>
                <c:pt idx="8148">
                  <c:v>42517.276388888888</c:v>
                </c:pt>
                <c:pt idx="8149">
                  <c:v>42517.286805555559</c:v>
                </c:pt>
                <c:pt idx="8150">
                  <c:v>42517.297222222223</c:v>
                </c:pt>
                <c:pt idx="8151">
                  <c:v>42517.307638888888</c:v>
                </c:pt>
                <c:pt idx="8152">
                  <c:v>42517.318055555559</c:v>
                </c:pt>
                <c:pt idx="8153">
                  <c:v>42517.328472222223</c:v>
                </c:pt>
                <c:pt idx="8154">
                  <c:v>42517.338888888888</c:v>
                </c:pt>
                <c:pt idx="8155">
                  <c:v>42517.349305555559</c:v>
                </c:pt>
                <c:pt idx="8156">
                  <c:v>42517.359722222223</c:v>
                </c:pt>
                <c:pt idx="8157">
                  <c:v>42517.370138888888</c:v>
                </c:pt>
                <c:pt idx="8158">
                  <c:v>42517.380555555559</c:v>
                </c:pt>
                <c:pt idx="8159">
                  <c:v>42517.390972222223</c:v>
                </c:pt>
                <c:pt idx="8160">
                  <c:v>42517.401388888888</c:v>
                </c:pt>
                <c:pt idx="8161">
                  <c:v>42517.411805555559</c:v>
                </c:pt>
                <c:pt idx="8162">
                  <c:v>42517.422222222223</c:v>
                </c:pt>
                <c:pt idx="8163">
                  <c:v>42517.432638888888</c:v>
                </c:pt>
                <c:pt idx="8164">
                  <c:v>42517.443055555559</c:v>
                </c:pt>
                <c:pt idx="8165">
                  <c:v>42517.453472222223</c:v>
                </c:pt>
                <c:pt idx="8166">
                  <c:v>42517.463888888888</c:v>
                </c:pt>
                <c:pt idx="8167">
                  <c:v>42517.474305555559</c:v>
                </c:pt>
                <c:pt idx="8168">
                  <c:v>42517.484722222223</c:v>
                </c:pt>
                <c:pt idx="8169">
                  <c:v>42517.495138888888</c:v>
                </c:pt>
                <c:pt idx="8170">
                  <c:v>42517.505555555559</c:v>
                </c:pt>
                <c:pt idx="8171">
                  <c:v>42517.515972222223</c:v>
                </c:pt>
                <c:pt idx="8172">
                  <c:v>42517.526388888888</c:v>
                </c:pt>
                <c:pt idx="8173">
                  <c:v>42517.536805555559</c:v>
                </c:pt>
                <c:pt idx="8174">
                  <c:v>42517.547222222223</c:v>
                </c:pt>
                <c:pt idx="8175">
                  <c:v>42517.557638888888</c:v>
                </c:pt>
                <c:pt idx="8176">
                  <c:v>42517.568055555559</c:v>
                </c:pt>
                <c:pt idx="8177">
                  <c:v>42517.578472222223</c:v>
                </c:pt>
                <c:pt idx="8178">
                  <c:v>42517.588888888888</c:v>
                </c:pt>
                <c:pt idx="8179">
                  <c:v>42517.599305555559</c:v>
                </c:pt>
                <c:pt idx="8180">
                  <c:v>42517.609722222223</c:v>
                </c:pt>
                <c:pt idx="8181">
                  <c:v>42517.620138888888</c:v>
                </c:pt>
                <c:pt idx="8182">
                  <c:v>42517.630555555559</c:v>
                </c:pt>
                <c:pt idx="8183">
                  <c:v>42517.640972222223</c:v>
                </c:pt>
                <c:pt idx="8184">
                  <c:v>42517.651388888888</c:v>
                </c:pt>
                <c:pt idx="8185">
                  <c:v>42517.661805555559</c:v>
                </c:pt>
                <c:pt idx="8186">
                  <c:v>42517.672222222223</c:v>
                </c:pt>
                <c:pt idx="8187">
                  <c:v>42517.682638888888</c:v>
                </c:pt>
                <c:pt idx="8188">
                  <c:v>42517.693055555559</c:v>
                </c:pt>
                <c:pt idx="8189">
                  <c:v>42517.703472222223</c:v>
                </c:pt>
                <c:pt idx="8190">
                  <c:v>42517.713888888888</c:v>
                </c:pt>
                <c:pt idx="8191">
                  <c:v>42517.724305555559</c:v>
                </c:pt>
                <c:pt idx="8192">
                  <c:v>42517.734722222223</c:v>
                </c:pt>
                <c:pt idx="8193">
                  <c:v>42517.745138888888</c:v>
                </c:pt>
                <c:pt idx="8194">
                  <c:v>42517.755555555559</c:v>
                </c:pt>
                <c:pt idx="8195">
                  <c:v>42517.765972222223</c:v>
                </c:pt>
                <c:pt idx="8196">
                  <c:v>42517.776388888888</c:v>
                </c:pt>
                <c:pt idx="8197">
                  <c:v>42517.786805555559</c:v>
                </c:pt>
                <c:pt idx="8198">
                  <c:v>42517.797222222223</c:v>
                </c:pt>
                <c:pt idx="8199">
                  <c:v>42517.807638888888</c:v>
                </c:pt>
                <c:pt idx="8200">
                  <c:v>42517.818055555559</c:v>
                </c:pt>
                <c:pt idx="8201">
                  <c:v>42517.828472222223</c:v>
                </c:pt>
                <c:pt idx="8202">
                  <c:v>42517.838888888888</c:v>
                </c:pt>
                <c:pt idx="8203">
                  <c:v>42517.849305555559</c:v>
                </c:pt>
                <c:pt idx="8204">
                  <c:v>42517.859722222223</c:v>
                </c:pt>
                <c:pt idx="8205">
                  <c:v>42517.870138888888</c:v>
                </c:pt>
                <c:pt idx="8206">
                  <c:v>42517.880555555559</c:v>
                </c:pt>
                <c:pt idx="8207">
                  <c:v>42517.890972222223</c:v>
                </c:pt>
                <c:pt idx="8208">
                  <c:v>42517.901388888888</c:v>
                </c:pt>
                <c:pt idx="8209">
                  <c:v>42517.911805555559</c:v>
                </c:pt>
                <c:pt idx="8210">
                  <c:v>42517.922222222223</c:v>
                </c:pt>
                <c:pt idx="8211">
                  <c:v>42517.932638888888</c:v>
                </c:pt>
                <c:pt idx="8212">
                  <c:v>42517.943055555559</c:v>
                </c:pt>
                <c:pt idx="8213">
                  <c:v>42517.953472222223</c:v>
                </c:pt>
                <c:pt idx="8214">
                  <c:v>42517.963888888888</c:v>
                </c:pt>
                <c:pt idx="8215">
                  <c:v>42517.974305555559</c:v>
                </c:pt>
                <c:pt idx="8216">
                  <c:v>42517.984722222223</c:v>
                </c:pt>
                <c:pt idx="8217">
                  <c:v>42517.995138888888</c:v>
                </c:pt>
                <c:pt idx="8218">
                  <c:v>42518.005555555559</c:v>
                </c:pt>
                <c:pt idx="8219">
                  <c:v>42518.015972222223</c:v>
                </c:pt>
                <c:pt idx="8220">
                  <c:v>42518.026388888888</c:v>
                </c:pt>
                <c:pt idx="8221">
                  <c:v>42518.036805555559</c:v>
                </c:pt>
                <c:pt idx="8222">
                  <c:v>42518.047222222223</c:v>
                </c:pt>
                <c:pt idx="8223">
                  <c:v>42518.057638888888</c:v>
                </c:pt>
                <c:pt idx="8224">
                  <c:v>42518.068055555559</c:v>
                </c:pt>
                <c:pt idx="8225">
                  <c:v>42518.078472222223</c:v>
                </c:pt>
                <c:pt idx="8226">
                  <c:v>42518.088888888888</c:v>
                </c:pt>
                <c:pt idx="8227">
                  <c:v>42518.099305555559</c:v>
                </c:pt>
                <c:pt idx="8228">
                  <c:v>42518.109722222223</c:v>
                </c:pt>
                <c:pt idx="8229">
                  <c:v>42518.120138888888</c:v>
                </c:pt>
                <c:pt idx="8230">
                  <c:v>42518.130555555559</c:v>
                </c:pt>
                <c:pt idx="8231">
                  <c:v>42518.140972222223</c:v>
                </c:pt>
                <c:pt idx="8232">
                  <c:v>42518.151388888888</c:v>
                </c:pt>
                <c:pt idx="8233">
                  <c:v>42518.161805555559</c:v>
                </c:pt>
                <c:pt idx="8234">
                  <c:v>42518.172222222223</c:v>
                </c:pt>
                <c:pt idx="8235">
                  <c:v>42518.182638888888</c:v>
                </c:pt>
                <c:pt idx="8236">
                  <c:v>42518.193055555559</c:v>
                </c:pt>
                <c:pt idx="8237">
                  <c:v>42518.203472222223</c:v>
                </c:pt>
                <c:pt idx="8238">
                  <c:v>42518.213888888888</c:v>
                </c:pt>
                <c:pt idx="8239">
                  <c:v>42518.224305555559</c:v>
                </c:pt>
                <c:pt idx="8240">
                  <c:v>42518.234722222223</c:v>
                </c:pt>
                <c:pt idx="8241">
                  <c:v>42518.245138888888</c:v>
                </c:pt>
                <c:pt idx="8242">
                  <c:v>42518.255555555559</c:v>
                </c:pt>
                <c:pt idx="8243">
                  <c:v>42518.265972222223</c:v>
                </c:pt>
                <c:pt idx="8244">
                  <c:v>42518.276388888888</c:v>
                </c:pt>
                <c:pt idx="8245">
                  <c:v>42518.286805555559</c:v>
                </c:pt>
                <c:pt idx="8246">
                  <c:v>42518.297222222223</c:v>
                </c:pt>
                <c:pt idx="8247">
                  <c:v>42518.307638888888</c:v>
                </c:pt>
                <c:pt idx="8248">
                  <c:v>42518.318055555559</c:v>
                </c:pt>
                <c:pt idx="8249">
                  <c:v>42518.328472222223</c:v>
                </c:pt>
                <c:pt idx="8250">
                  <c:v>42518.338888888888</c:v>
                </c:pt>
                <c:pt idx="8251">
                  <c:v>42518.349305555559</c:v>
                </c:pt>
                <c:pt idx="8252">
                  <c:v>42518.359722222223</c:v>
                </c:pt>
                <c:pt idx="8253">
                  <c:v>42518.370138888888</c:v>
                </c:pt>
                <c:pt idx="8254">
                  <c:v>42518.380555555559</c:v>
                </c:pt>
                <c:pt idx="8255">
                  <c:v>42518.390972222223</c:v>
                </c:pt>
                <c:pt idx="8256">
                  <c:v>42518.401388888888</c:v>
                </c:pt>
                <c:pt idx="8257">
                  <c:v>42518.411805555559</c:v>
                </c:pt>
                <c:pt idx="8258">
                  <c:v>42518.422222222223</c:v>
                </c:pt>
                <c:pt idx="8259">
                  <c:v>42518.432638888888</c:v>
                </c:pt>
                <c:pt idx="8260">
                  <c:v>42518.443055555559</c:v>
                </c:pt>
                <c:pt idx="8261">
                  <c:v>42518.453472222223</c:v>
                </c:pt>
                <c:pt idx="8262">
                  <c:v>42518.463888888888</c:v>
                </c:pt>
                <c:pt idx="8263">
                  <c:v>42518.474305555559</c:v>
                </c:pt>
                <c:pt idx="8264">
                  <c:v>42518.484722222223</c:v>
                </c:pt>
                <c:pt idx="8265">
                  <c:v>42518.495138888888</c:v>
                </c:pt>
                <c:pt idx="8266">
                  <c:v>42518.505555555559</c:v>
                </c:pt>
                <c:pt idx="8267">
                  <c:v>42518.515972222223</c:v>
                </c:pt>
                <c:pt idx="8268">
                  <c:v>42518.526388888888</c:v>
                </c:pt>
                <c:pt idx="8269">
                  <c:v>42518.536805555559</c:v>
                </c:pt>
                <c:pt idx="8270">
                  <c:v>42518.547222222223</c:v>
                </c:pt>
                <c:pt idx="8271">
                  <c:v>42518.557638888888</c:v>
                </c:pt>
                <c:pt idx="8272">
                  <c:v>42518.568055555559</c:v>
                </c:pt>
                <c:pt idx="8273">
                  <c:v>42518.578472222223</c:v>
                </c:pt>
                <c:pt idx="8274">
                  <c:v>42518.588888888888</c:v>
                </c:pt>
                <c:pt idx="8275">
                  <c:v>42518.599305555559</c:v>
                </c:pt>
                <c:pt idx="8276">
                  <c:v>42518.609722222223</c:v>
                </c:pt>
                <c:pt idx="8277">
                  <c:v>42518.620138888888</c:v>
                </c:pt>
                <c:pt idx="8278">
                  <c:v>42518.630555555559</c:v>
                </c:pt>
                <c:pt idx="8279">
                  <c:v>42518.640972222223</c:v>
                </c:pt>
                <c:pt idx="8280">
                  <c:v>42518.651388888888</c:v>
                </c:pt>
                <c:pt idx="8281">
                  <c:v>42518.661805555559</c:v>
                </c:pt>
                <c:pt idx="8282">
                  <c:v>42518.672222222223</c:v>
                </c:pt>
                <c:pt idx="8283">
                  <c:v>42518.682638888888</c:v>
                </c:pt>
                <c:pt idx="8284">
                  <c:v>42518.693055555559</c:v>
                </c:pt>
                <c:pt idx="8285">
                  <c:v>42518.703472222223</c:v>
                </c:pt>
                <c:pt idx="8286">
                  <c:v>42518.713888888888</c:v>
                </c:pt>
                <c:pt idx="8287">
                  <c:v>42518.724305555559</c:v>
                </c:pt>
                <c:pt idx="8288">
                  <c:v>42518.734722222223</c:v>
                </c:pt>
                <c:pt idx="8289">
                  <c:v>42518.745138888888</c:v>
                </c:pt>
                <c:pt idx="8290">
                  <c:v>42518.755555555559</c:v>
                </c:pt>
                <c:pt idx="8291">
                  <c:v>42518.765972222223</c:v>
                </c:pt>
                <c:pt idx="8292">
                  <c:v>42518.776388888888</c:v>
                </c:pt>
                <c:pt idx="8293">
                  <c:v>42518.786805555559</c:v>
                </c:pt>
                <c:pt idx="8294">
                  <c:v>42518.797222222223</c:v>
                </c:pt>
                <c:pt idx="8295">
                  <c:v>42518.807638888888</c:v>
                </c:pt>
                <c:pt idx="8296">
                  <c:v>42518.818055555559</c:v>
                </c:pt>
                <c:pt idx="8297">
                  <c:v>42518.828472222223</c:v>
                </c:pt>
                <c:pt idx="8298">
                  <c:v>42518.838888888888</c:v>
                </c:pt>
                <c:pt idx="8299">
                  <c:v>42518.849305555559</c:v>
                </c:pt>
                <c:pt idx="8300">
                  <c:v>42518.859722222223</c:v>
                </c:pt>
                <c:pt idx="8301">
                  <c:v>42518.870138888888</c:v>
                </c:pt>
                <c:pt idx="8302">
                  <c:v>42518.880555555559</c:v>
                </c:pt>
                <c:pt idx="8303">
                  <c:v>42518.890972222223</c:v>
                </c:pt>
                <c:pt idx="8304">
                  <c:v>42518.901388888888</c:v>
                </c:pt>
                <c:pt idx="8305">
                  <c:v>42518.911805555559</c:v>
                </c:pt>
                <c:pt idx="8306">
                  <c:v>42518.922222222223</c:v>
                </c:pt>
                <c:pt idx="8307">
                  <c:v>42518.932638888888</c:v>
                </c:pt>
                <c:pt idx="8308">
                  <c:v>42518.943055555559</c:v>
                </c:pt>
                <c:pt idx="8309">
                  <c:v>42518.953472222223</c:v>
                </c:pt>
                <c:pt idx="8310">
                  <c:v>42518.963888888888</c:v>
                </c:pt>
                <c:pt idx="8311">
                  <c:v>42518.974305555559</c:v>
                </c:pt>
                <c:pt idx="8312">
                  <c:v>42518.984722222223</c:v>
                </c:pt>
                <c:pt idx="8313">
                  <c:v>42518.995138888888</c:v>
                </c:pt>
                <c:pt idx="8314">
                  <c:v>42519.005555555559</c:v>
                </c:pt>
                <c:pt idx="8315">
                  <c:v>42519.015972222223</c:v>
                </c:pt>
                <c:pt idx="8316">
                  <c:v>42519.026388888888</c:v>
                </c:pt>
                <c:pt idx="8317">
                  <c:v>42519.036805555559</c:v>
                </c:pt>
                <c:pt idx="8318">
                  <c:v>42519.047222222223</c:v>
                </c:pt>
                <c:pt idx="8319">
                  <c:v>42519.057638888888</c:v>
                </c:pt>
                <c:pt idx="8320">
                  <c:v>42519.068055555559</c:v>
                </c:pt>
                <c:pt idx="8321">
                  <c:v>42519.078472222223</c:v>
                </c:pt>
                <c:pt idx="8322">
                  <c:v>42519.088888888888</c:v>
                </c:pt>
                <c:pt idx="8323">
                  <c:v>42519.099305555559</c:v>
                </c:pt>
                <c:pt idx="8324">
                  <c:v>42519.109722222223</c:v>
                </c:pt>
                <c:pt idx="8325">
                  <c:v>42519.120138888888</c:v>
                </c:pt>
                <c:pt idx="8326">
                  <c:v>42519.130555555559</c:v>
                </c:pt>
                <c:pt idx="8327">
                  <c:v>42519.140972222223</c:v>
                </c:pt>
                <c:pt idx="8328">
                  <c:v>42519.151388888888</c:v>
                </c:pt>
                <c:pt idx="8329">
                  <c:v>42519.161805555559</c:v>
                </c:pt>
                <c:pt idx="8330">
                  <c:v>42519.172222222223</c:v>
                </c:pt>
                <c:pt idx="8331">
                  <c:v>42519.182638888888</c:v>
                </c:pt>
                <c:pt idx="8332">
                  <c:v>42519.193055555559</c:v>
                </c:pt>
                <c:pt idx="8333">
                  <c:v>42519.203472222223</c:v>
                </c:pt>
                <c:pt idx="8334">
                  <c:v>42519.213888888888</c:v>
                </c:pt>
                <c:pt idx="8335">
                  <c:v>42519.224305555559</c:v>
                </c:pt>
                <c:pt idx="8336">
                  <c:v>42519.234722222223</c:v>
                </c:pt>
                <c:pt idx="8337">
                  <c:v>42519.245138888888</c:v>
                </c:pt>
                <c:pt idx="8338">
                  <c:v>42519.255555555559</c:v>
                </c:pt>
                <c:pt idx="8339">
                  <c:v>42519.265972222223</c:v>
                </c:pt>
                <c:pt idx="8340">
                  <c:v>42519.276388888888</c:v>
                </c:pt>
                <c:pt idx="8341">
                  <c:v>42519.286805555559</c:v>
                </c:pt>
                <c:pt idx="8342">
                  <c:v>42519.297222222223</c:v>
                </c:pt>
                <c:pt idx="8343">
                  <c:v>42519.307638888888</c:v>
                </c:pt>
                <c:pt idx="8344">
                  <c:v>42519.318055555559</c:v>
                </c:pt>
                <c:pt idx="8345">
                  <c:v>42519.328472222223</c:v>
                </c:pt>
                <c:pt idx="8346">
                  <c:v>42519.338888888888</c:v>
                </c:pt>
                <c:pt idx="8347">
                  <c:v>42519.349305555559</c:v>
                </c:pt>
                <c:pt idx="8348">
                  <c:v>42519.359722222223</c:v>
                </c:pt>
                <c:pt idx="8349">
                  <c:v>42519.370138888888</c:v>
                </c:pt>
                <c:pt idx="8350">
                  <c:v>42519.380555555559</c:v>
                </c:pt>
                <c:pt idx="8351">
                  <c:v>42519.390972222223</c:v>
                </c:pt>
                <c:pt idx="8352">
                  <c:v>42519.401388888888</c:v>
                </c:pt>
                <c:pt idx="8353">
                  <c:v>42519.411805555559</c:v>
                </c:pt>
                <c:pt idx="8354">
                  <c:v>42519.422222222223</c:v>
                </c:pt>
                <c:pt idx="8355">
                  <c:v>42519.432638888888</c:v>
                </c:pt>
                <c:pt idx="8356">
                  <c:v>42519.443055555559</c:v>
                </c:pt>
                <c:pt idx="8357">
                  <c:v>42519.453472222223</c:v>
                </c:pt>
                <c:pt idx="8358">
                  <c:v>42519.463888888888</c:v>
                </c:pt>
                <c:pt idx="8359">
                  <c:v>42519.474305555559</c:v>
                </c:pt>
                <c:pt idx="8360">
                  <c:v>42519.484722222223</c:v>
                </c:pt>
                <c:pt idx="8361">
                  <c:v>42519.495138888888</c:v>
                </c:pt>
                <c:pt idx="8362">
                  <c:v>42519.505555555559</c:v>
                </c:pt>
                <c:pt idx="8363">
                  <c:v>42519.515972222223</c:v>
                </c:pt>
                <c:pt idx="8364">
                  <c:v>42519.526388888888</c:v>
                </c:pt>
                <c:pt idx="8365">
                  <c:v>42519.536805555559</c:v>
                </c:pt>
                <c:pt idx="8366">
                  <c:v>42519.547222222223</c:v>
                </c:pt>
                <c:pt idx="8367">
                  <c:v>42519.557638888888</c:v>
                </c:pt>
                <c:pt idx="8368">
                  <c:v>42519.568055555559</c:v>
                </c:pt>
                <c:pt idx="8369">
                  <c:v>42519.578472222223</c:v>
                </c:pt>
                <c:pt idx="8370">
                  <c:v>42519.588888888888</c:v>
                </c:pt>
                <c:pt idx="8371">
                  <c:v>42519.599305555559</c:v>
                </c:pt>
                <c:pt idx="8372">
                  <c:v>42519.609722222223</c:v>
                </c:pt>
                <c:pt idx="8373">
                  <c:v>42519.620138888888</c:v>
                </c:pt>
                <c:pt idx="8374">
                  <c:v>42519.630555555559</c:v>
                </c:pt>
                <c:pt idx="8375">
                  <c:v>42519.640972222223</c:v>
                </c:pt>
                <c:pt idx="8376">
                  <c:v>42519.651388888888</c:v>
                </c:pt>
                <c:pt idx="8377">
                  <c:v>42519.661805555559</c:v>
                </c:pt>
                <c:pt idx="8378">
                  <c:v>42519.672222222223</c:v>
                </c:pt>
                <c:pt idx="8379">
                  <c:v>42519.682638888888</c:v>
                </c:pt>
                <c:pt idx="8380">
                  <c:v>42519.693055555559</c:v>
                </c:pt>
                <c:pt idx="8381">
                  <c:v>42519.703472222223</c:v>
                </c:pt>
                <c:pt idx="8382">
                  <c:v>42519.713888888888</c:v>
                </c:pt>
                <c:pt idx="8383">
                  <c:v>42519.724305555559</c:v>
                </c:pt>
                <c:pt idx="8384">
                  <c:v>42519.734722222223</c:v>
                </c:pt>
                <c:pt idx="8385">
                  <c:v>42519.745138888888</c:v>
                </c:pt>
                <c:pt idx="8386">
                  <c:v>42519.755555555559</c:v>
                </c:pt>
                <c:pt idx="8387">
                  <c:v>42519.765972222223</c:v>
                </c:pt>
                <c:pt idx="8388">
                  <c:v>42519.776388888888</c:v>
                </c:pt>
                <c:pt idx="8389">
                  <c:v>42519.786805555559</c:v>
                </c:pt>
                <c:pt idx="8390">
                  <c:v>42519.797222222223</c:v>
                </c:pt>
                <c:pt idx="8391">
                  <c:v>42519.807638888888</c:v>
                </c:pt>
                <c:pt idx="8392">
                  <c:v>42519.818055555559</c:v>
                </c:pt>
                <c:pt idx="8393">
                  <c:v>42519.828472222223</c:v>
                </c:pt>
                <c:pt idx="8394">
                  <c:v>42519.838888888888</c:v>
                </c:pt>
                <c:pt idx="8395">
                  <c:v>42519.849305555559</c:v>
                </c:pt>
                <c:pt idx="8396">
                  <c:v>42519.859722222223</c:v>
                </c:pt>
                <c:pt idx="8397">
                  <c:v>42519.870138888888</c:v>
                </c:pt>
                <c:pt idx="8398">
                  <c:v>42519.880555555559</c:v>
                </c:pt>
                <c:pt idx="8399">
                  <c:v>42519.890972222223</c:v>
                </c:pt>
                <c:pt idx="8400">
                  <c:v>42519.901388888888</c:v>
                </c:pt>
                <c:pt idx="8401">
                  <c:v>42519.911805555559</c:v>
                </c:pt>
                <c:pt idx="8402">
                  <c:v>42519.922222222223</c:v>
                </c:pt>
                <c:pt idx="8403">
                  <c:v>42519.932638888888</c:v>
                </c:pt>
                <c:pt idx="8404">
                  <c:v>42519.943055555559</c:v>
                </c:pt>
                <c:pt idx="8405">
                  <c:v>42519.953472222223</c:v>
                </c:pt>
                <c:pt idx="8406">
                  <c:v>42519.963888888888</c:v>
                </c:pt>
                <c:pt idx="8407">
                  <c:v>42519.974305555559</c:v>
                </c:pt>
                <c:pt idx="8408">
                  <c:v>42519.984722222223</c:v>
                </c:pt>
                <c:pt idx="8409">
                  <c:v>42519.995138888888</c:v>
                </c:pt>
                <c:pt idx="8410">
                  <c:v>42520.005555555559</c:v>
                </c:pt>
                <c:pt idx="8411">
                  <c:v>42520.015972222223</c:v>
                </c:pt>
                <c:pt idx="8412">
                  <c:v>42520.026388888888</c:v>
                </c:pt>
                <c:pt idx="8413">
                  <c:v>42520.036805555559</c:v>
                </c:pt>
                <c:pt idx="8414">
                  <c:v>42520.047222222223</c:v>
                </c:pt>
                <c:pt idx="8415">
                  <c:v>42520.057638888888</c:v>
                </c:pt>
                <c:pt idx="8416">
                  <c:v>42520.068055555559</c:v>
                </c:pt>
                <c:pt idx="8417">
                  <c:v>42520.078472222223</c:v>
                </c:pt>
                <c:pt idx="8418">
                  <c:v>42520.088888888888</c:v>
                </c:pt>
                <c:pt idx="8419">
                  <c:v>42520.099305555559</c:v>
                </c:pt>
                <c:pt idx="8420">
                  <c:v>42520.109722222223</c:v>
                </c:pt>
                <c:pt idx="8421">
                  <c:v>42520.120138888888</c:v>
                </c:pt>
                <c:pt idx="8422">
                  <c:v>42520.130555555559</c:v>
                </c:pt>
                <c:pt idx="8423">
                  <c:v>42520.140972222223</c:v>
                </c:pt>
                <c:pt idx="8424">
                  <c:v>42520.151388888888</c:v>
                </c:pt>
                <c:pt idx="8425">
                  <c:v>42520.161805555559</c:v>
                </c:pt>
                <c:pt idx="8426">
                  <c:v>42520.172222222223</c:v>
                </c:pt>
                <c:pt idx="8427">
                  <c:v>42520.182638888888</c:v>
                </c:pt>
                <c:pt idx="8428">
                  <c:v>42520.193055555559</c:v>
                </c:pt>
                <c:pt idx="8429">
                  <c:v>42520.203472222223</c:v>
                </c:pt>
                <c:pt idx="8430">
                  <c:v>42520.213888888888</c:v>
                </c:pt>
                <c:pt idx="8431">
                  <c:v>42520.224305555559</c:v>
                </c:pt>
                <c:pt idx="8432">
                  <c:v>42520.234722222223</c:v>
                </c:pt>
                <c:pt idx="8433">
                  <c:v>42520.245138888888</c:v>
                </c:pt>
                <c:pt idx="8434">
                  <c:v>42520.255555555559</c:v>
                </c:pt>
                <c:pt idx="8435">
                  <c:v>42520.265972222223</c:v>
                </c:pt>
                <c:pt idx="8436">
                  <c:v>42520.276388888888</c:v>
                </c:pt>
                <c:pt idx="8437">
                  <c:v>42520.286805555559</c:v>
                </c:pt>
                <c:pt idx="8438">
                  <c:v>42520.297222222223</c:v>
                </c:pt>
                <c:pt idx="8439">
                  <c:v>42520.307638888888</c:v>
                </c:pt>
                <c:pt idx="8440">
                  <c:v>42520.318055555559</c:v>
                </c:pt>
                <c:pt idx="8441">
                  <c:v>42520.328472222223</c:v>
                </c:pt>
                <c:pt idx="8442">
                  <c:v>42520.338888888888</c:v>
                </c:pt>
                <c:pt idx="8443">
                  <c:v>42520.349305555559</c:v>
                </c:pt>
                <c:pt idx="8444">
                  <c:v>42520.359722222223</c:v>
                </c:pt>
                <c:pt idx="8445">
                  <c:v>42520.370138888888</c:v>
                </c:pt>
                <c:pt idx="8446">
                  <c:v>42520.380555555559</c:v>
                </c:pt>
                <c:pt idx="8447">
                  <c:v>42520.390972222223</c:v>
                </c:pt>
                <c:pt idx="8448">
                  <c:v>42520.401388888888</c:v>
                </c:pt>
                <c:pt idx="8449">
                  <c:v>42520.411805555559</c:v>
                </c:pt>
                <c:pt idx="8450">
                  <c:v>42520.422222222223</c:v>
                </c:pt>
                <c:pt idx="8451">
                  <c:v>42520.432638888888</c:v>
                </c:pt>
                <c:pt idx="8452">
                  <c:v>42520.443055555559</c:v>
                </c:pt>
                <c:pt idx="8453">
                  <c:v>42520.453472222223</c:v>
                </c:pt>
                <c:pt idx="8454">
                  <c:v>42520.463888888888</c:v>
                </c:pt>
                <c:pt idx="8455">
                  <c:v>42520.474305555559</c:v>
                </c:pt>
                <c:pt idx="8456">
                  <c:v>42520.484722222223</c:v>
                </c:pt>
                <c:pt idx="8457">
                  <c:v>42520.495138888888</c:v>
                </c:pt>
                <c:pt idx="8458">
                  <c:v>42520.505555555559</c:v>
                </c:pt>
                <c:pt idx="8459">
                  <c:v>42520.515972222223</c:v>
                </c:pt>
                <c:pt idx="8460">
                  <c:v>42520.526388888888</c:v>
                </c:pt>
                <c:pt idx="8461">
                  <c:v>42520.536805555559</c:v>
                </c:pt>
                <c:pt idx="8462">
                  <c:v>42520.547222222223</c:v>
                </c:pt>
                <c:pt idx="8463">
                  <c:v>42520.557638888888</c:v>
                </c:pt>
                <c:pt idx="8464">
                  <c:v>42520.568055555559</c:v>
                </c:pt>
                <c:pt idx="8465">
                  <c:v>42520.578472222223</c:v>
                </c:pt>
                <c:pt idx="8466">
                  <c:v>42520.588888888888</c:v>
                </c:pt>
                <c:pt idx="8467">
                  <c:v>42520.599305555559</c:v>
                </c:pt>
                <c:pt idx="8468">
                  <c:v>42520.609722222223</c:v>
                </c:pt>
                <c:pt idx="8469">
                  <c:v>42520.620138888888</c:v>
                </c:pt>
                <c:pt idx="8470">
                  <c:v>42520.630555555559</c:v>
                </c:pt>
                <c:pt idx="8471">
                  <c:v>42520.640972222223</c:v>
                </c:pt>
                <c:pt idx="8472">
                  <c:v>42520.651388888888</c:v>
                </c:pt>
                <c:pt idx="8473">
                  <c:v>42520.661805555559</c:v>
                </c:pt>
                <c:pt idx="8474">
                  <c:v>42520.672222222223</c:v>
                </c:pt>
                <c:pt idx="8475">
                  <c:v>42520.682638888888</c:v>
                </c:pt>
                <c:pt idx="8476">
                  <c:v>42520.693055555559</c:v>
                </c:pt>
                <c:pt idx="8477">
                  <c:v>42520.703472222223</c:v>
                </c:pt>
                <c:pt idx="8478">
                  <c:v>42520.713888888888</c:v>
                </c:pt>
                <c:pt idx="8479">
                  <c:v>42520.724305555559</c:v>
                </c:pt>
                <c:pt idx="8480">
                  <c:v>42520.734722222223</c:v>
                </c:pt>
                <c:pt idx="8481">
                  <c:v>42520.745138888888</c:v>
                </c:pt>
                <c:pt idx="8482">
                  <c:v>42520.755555555559</c:v>
                </c:pt>
                <c:pt idx="8483">
                  <c:v>42520.765972222223</c:v>
                </c:pt>
                <c:pt idx="8484">
                  <c:v>42520.776388888888</c:v>
                </c:pt>
                <c:pt idx="8485">
                  <c:v>42520.786805555559</c:v>
                </c:pt>
                <c:pt idx="8486">
                  <c:v>42520.797222222223</c:v>
                </c:pt>
                <c:pt idx="8487">
                  <c:v>42520.807638888888</c:v>
                </c:pt>
                <c:pt idx="8488">
                  <c:v>42520.818055555559</c:v>
                </c:pt>
                <c:pt idx="8489">
                  <c:v>42520.828472222223</c:v>
                </c:pt>
                <c:pt idx="8490">
                  <c:v>42520.838888888888</c:v>
                </c:pt>
                <c:pt idx="8491">
                  <c:v>42520.849305555559</c:v>
                </c:pt>
                <c:pt idx="8492">
                  <c:v>42520.859722222223</c:v>
                </c:pt>
                <c:pt idx="8493">
                  <c:v>42520.870138888888</c:v>
                </c:pt>
                <c:pt idx="8494">
                  <c:v>42520.880555555559</c:v>
                </c:pt>
                <c:pt idx="8495">
                  <c:v>42520.890972222223</c:v>
                </c:pt>
                <c:pt idx="8496">
                  <c:v>42520.901388888888</c:v>
                </c:pt>
                <c:pt idx="8497">
                  <c:v>42520.911805555559</c:v>
                </c:pt>
                <c:pt idx="8498">
                  <c:v>42520.922222222223</c:v>
                </c:pt>
                <c:pt idx="8499">
                  <c:v>42520.932638888888</c:v>
                </c:pt>
                <c:pt idx="8500">
                  <c:v>42520.943055555559</c:v>
                </c:pt>
                <c:pt idx="8501">
                  <c:v>42520.953472222223</c:v>
                </c:pt>
                <c:pt idx="8502">
                  <c:v>42520.963888888888</c:v>
                </c:pt>
                <c:pt idx="8503">
                  <c:v>42520.974305555559</c:v>
                </c:pt>
                <c:pt idx="8504">
                  <c:v>42520.984722222223</c:v>
                </c:pt>
                <c:pt idx="8505">
                  <c:v>42520.995138888888</c:v>
                </c:pt>
                <c:pt idx="8506">
                  <c:v>42521.005555555559</c:v>
                </c:pt>
                <c:pt idx="8507">
                  <c:v>42521.015972222223</c:v>
                </c:pt>
                <c:pt idx="8508">
                  <c:v>42521.026388888888</c:v>
                </c:pt>
                <c:pt idx="8509">
                  <c:v>42521.036805555559</c:v>
                </c:pt>
                <c:pt idx="8510">
                  <c:v>42521.047222222223</c:v>
                </c:pt>
                <c:pt idx="8511">
                  <c:v>42521.057638888888</c:v>
                </c:pt>
                <c:pt idx="8512">
                  <c:v>42521.068055555559</c:v>
                </c:pt>
                <c:pt idx="8513">
                  <c:v>42521.078472222223</c:v>
                </c:pt>
                <c:pt idx="8514">
                  <c:v>42521.088888888888</c:v>
                </c:pt>
                <c:pt idx="8515">
                  <c:v>42521.099305555559</c:v>
                </c:pt>
                <c:pt idx="8516">
                  <c:v>42521.109722222223</c:v>
                </c:pt>
                <c:pt idx="8517">
                  <c:v>42521.120138888888</c:v>
                </c:pt>
                <c:pt idx="8518">
                  <c:v>42521.130555555559</c:v>
                </c:pt>
                <c:pt idx="8519">
                  <c:v>42521.140972222223</c:v>
                </c:pt>
                <c:pt idx="8520">
                  <c:v>42521.151388888888</c:v>
                </c:pt>
                <c:pt idx="8521">
                  <c:v>42521.161805555559</c:v>
                </c:pt>
                <c:pt idx="8522">
                  <c:v>42521.172222222223</c:v>
                </c:pt>
                <c:pt idx="8523">
                  <c:v>42521.182638888888</c:v>
                </c:pt>
                <c:pt idx="8524">
                  <c:v>42521.193055555559</c:v>
                </c:pt>
                <c:pt idx="8525">
                  <c:v>42521.203472222223</c:v>
                </c:pt>
                <c:pt idx="8526">
                  <c:v>42521.213888888888</c:v>
                </c:pt>
                <c:pt idx="8527">
                  <c:v>42521.224305555559</c:v>
                </c:pt>
                <c:pt idx="8528">
                  <c:v>42521.234722222223</c:v>
                </c:pt>
                <c:pt idx="8529">
                  <c:v>42521.245138888888</c:v>
                </c:pt>
                <c:pt idx="8530">
                  <c:v>42521.255555555559</c:v>
                </c:pt>
                <c:pt idx="8531">
                  <c:v>42521.265972222223</c:v>
                </c:pt>
                <c:pt idx="8532">
                  <c:v>42521.276388888888</c:v>
                </c:pt>
                <c:pt idx="8533">
                  <c:v>42521.286805555559</c:v>
                </c:pt>
                <c:pt idx="8534">
                  <c:v>42521.297222222223</c:v>
                </c:pt>
                <c:pt idx="8535">
                  <c:v>42521.307638888888</c:v>
                </c:pt>
                <c:pt idx="8536">
                  <c:v>42521.318055555559</c:v>
                </c:pt>
                <c:pt idx="8537">
                  <c:v>42521.328472222223</c:v>
                </c:pt>
                <c:pt idx="8538">
                  <c:v>42521.338888888888</c:v>
                </c:pt>
                <c:pt idx="8539">
                  <c:v>42521.349305555559</c:v>
                </c:pt>
                <c:pt idx="8540">
                  <c:v>42521.359722222223</c:v>
                </c:pt>
                <c:pt idx="8541">
                  <c:v>42521.370138888888</c:v>
                </c:pt>
                <c:pt idx="8542">
                  <c:v>42521.380555555559</c:v>
                </c:pt>
                <c:pt idx="8543">
                  <c:v>42521.390972222223</c:v>
                </c:pt>
                <c:pt idx="8544">
                  <c:v>42521.401388888888</c:v>
                </c:pt>
                <c:pt idx="8545">
                  <c:v>42521.411805555559</c:v>
                </c:pt>
                <c:pt idx="8546">
                  <c:v>42521.422222222223</c:v>
                </c:pt>
                <c:pt idx="8547">
                  <c:v>42521.432638888888</c:v>
                </c:pt>
                <c:pt idx="8548">
                  <c:v>42521.443055555559</c:v>
                </c:pt>
                <c:pt idx="8549">
                  <c:v>42521.453472222223</c:v>
                </c:pt>
                <c:pt idx="8550">
                  <c:v>42521.463888888888</c:v>
                </c:pt>
                <c:pt idx="8551">
                  <c:v>42521.474305555559</c:v>
                </c:pt>
                <c:pt idx="8552">
                  <c:v>42521.484722222223</c:v>
                </c:pt>
                <c:pt idx="8553">
                  <c:v>42521.495138888888</c:v>
                </c:pt>
                <c:pt idx="8554">
                  <c:v>42521.505555555559</c:v>
                </c:pt>
                <c:pt idx="8555">
                  <c:v>42521.515972222223</c:v>
                </c:pt>
                <c:pt idx="8556">
                  <c:v>42521.526388888888</c:v>
                </c:pt>
                <c:pt idx="8557">
                  <c:v>42521.536805555559</c:v>
                </c:pt>
                <c:pt idx="8558">
                  <c:v>42521.547222222223</c:v>
                </c:pt>
                <c:pt idx="8559">
                  <c:v>42521.557638888888</c:v>
                </c:pt>
                <c:pt idx="8560">
                  <c:v>42521.568055555559</c:v>
                </c:pt>
                <c:pt idx="8561">
                  <c:v>42521.578472222223</c:v>
                </c:pt>
                <c:pt idx="8562">
                  <c:v>42521.588888888888</c:v>
                </c:pt>
                <c:pt idx="8563">
                  <c:v>42521.599305555559</c:v>
                </c:pt>
                <c:pt idx="8564">
                  <c:v>42521.609722222223</c:v>
                </c:pt>
                <c:pt idx="8565">
                  <c:v>42521.620138888888</c:v>
                </c:pt>
                <c:pt idx="8566">
                  <c:v>42521.630555555559</c:v>
                </c:pt>
                <c:pt idx="8567">
                  <c:v>42521.640972222223</c:v>
                </c:pt>
                <c:pt idx="8568">
                  <c:v>42521.651388888888</c:v>
                </c:pt>
                <c:pt idx="8569">
                  <c:v>42521.661805555559</c:v>
                </c:pt>
                <c:pt idx="8570">
                  <c:v>42521.672222222223</c:v>
                </c:pt>
                <c:pt idx="8571">
                  <c:v>42521.682638888888</c:v>
                </c:pt>
                <c:pt idx="8572">
                  <c:v>42521.693055555559</c:v>
                </c:pt>
                <c:pt idx="8573">
                  <c:v>42521.703472222223</c:v>
                </c:pt>
                <c:pt idx="8574">
                  <c:v>42521.713888888888</c:v>
                </c:pt>
                <c:pt idx="8575">
                  <c:v>42521.724305555559</c:v>
                </c:pt>
                <c:pt idx="8576">
                  <c:v>42521.734722222223</c:v>
                </c:pt>
                <c:pt idx="8577">
                  <c:v>42521.745138888888</c:v>
                </c:pt>
                <c:pt idx="8578">
                  <c:v>42521.755555555559</c:v>
                </c:pt>
                <c:pt idx="8579">
                  <c:v>42521.765972222223</c:v>
                </c:pt>
                <c:pt idx="8580">
                  <c:v>42521.776388888888</c:v>
                </c:pt>
                <c:pt idx="8581">
                  <c:v>42521.786805555559</c:v>
                </c:pt>
                <c:pt idx="8582">
                  <c:v>42521.797222222223</c:v>
                </c:pt>
                <c:pt idx="8583">
                  <c:v>42521.807638888888</c:v>
                </c:pt>
                <c:pt idx="8584">
                  <c:v>42521.818055555559</c:v>
                </c:pt>
                <c:pt idx="8585">
                  <c:v>42521.828472222223</c:v>
                </c:pt>
                <c:pt idx="8586">
                  <c:v>42521.838888888888</c:v>
                </c:pt>
                <c:pt idx="8587">
                  <c:v>42521.849305555559</c:v>
                </c:pt>
                <c:pt idx="8588">
                  <c:v>42521.859722222223</c:v>
                </c:pt>
                <c:pt idx="8589">
                  <c:v>42521.870138888888</c:v>
                </c:pt>
                <c:pt idx="8590">
                  <c:v>42521.880555555559</c:v>
                </c:pt>
                <c:pt idx="8591">
                  <c:v>42521.890972222223</c:v>
                </c:pt>
                <c:pt idx="8592">
                  <c:v>42521.901388888888</c:v>
                </c:pt>
                <c:pt idx="8593">
                  <c:v>42521.911805555559</c:v>
                </c:pt>
                <c:pt idx="8594">
                  <c:v>42521.922222222223</c:v>
                </c:pt>
                <c:pt idx="8595">
                  <c:v>42521.932638888888</c:v>
                </c:pt>
                <c:pt idx="8596">
                  <c:v>42521.943055555559</c:v>
                </c:pt>
                <c:pt idx="8597">
                  <c:v>42521.953472222223</c:v>
                </c:pt>
                <c:pt idx="8598">
                  <c:v>42521.963888888888</c:v>
                </c:pt>
                <c:pt idx="8599">
                  <c:v>42521.974305555559</c:v>
                </c:pt>
                <c:pt idx="8600">
                  <c:v>42521.984722222223</c:v>
                </c:pt>
                <c:pt idx="8601">
                  <c:v>42521.995138888888</c:v>
                </c:pt>
                <c:pt idx="8602">
                  <c:v>42522.005555555559</c:v>
                </c:pt>
                <c:pt idx="8603">
                  <c:v>42522.015972222223</c:v>
                </c:pt>
                <c:pt idx="8604">
                  <c:v>42522.026388888888</c:v>
                </c:pt>
                <c:pt idx="8605">
                  <c:v>42522.036805555559</c:v>
                </c:pt>
                <c:pt idx="8606">
                  <c:v>42522.047222222223</c:v>
                </c:pt>
                <c:pt idx="8607">
                  <c:v>42522.057638888888</c:v>
                </c:pt>
                <c:pt idx="8608">
                  <c:v>42522.068055555559</c:v>
                </c:pt>
                <c:pt idx="8609">
                  <c:v>42522.078472222223</c:v>
                </c:pt>
                <c:pt idx="8610">
                  <c:v>42522.088888888888</c:v>
                </c:pt>
                <c:pt idx="8611">
                  <c:v>42522.099305555559</c:v>
                </c:pt>
                <c:pt idx="8612">
                  <c:v>42522.109722222223</c:v>
                </c:pt>
                <c:pt idx="8613">
                  <c:v>42522.120138888888</c:v>
                </c:pt>
                <c:pt idx="8614">
                  <c:v>42522.130555555559</c:v>
                </c:pt>
                <c:pt idx="8615">
                  <c:v>42522.140972222223</c:v>
                </c:pt>
                <c:pt idx="8616">
                  <c:v>42522.151388888888</c:v>
                </c:pt>
                <c:pt idx="8617">
                  <c:v>42522.161805555559</c:v>
                </c:pt>
                <c:pt idx="8618">
                  <c:v>42522.172222222223</c:v>
                </c:pt>
                <c:pt idx="8619">
                  <c:v>42522.182638888888</c:v>
                </c:pt>
                <c:pt idx="8620">
                  <c:v>42522.193055555559</c:v>
                </c:pt>
                <c:pt idx="8621">
                  <c:v>42522.203472222223</c:v>
                </c:pt>
                <c:pt idx="8622">
                  <c:v>42522.213888888888</c:v>
                </c:pt>
                <c:pt idx="8623">
                  <c:v>42522.224305555559</c:v>
                </c:pt>
                <c:pt idx="8624">
                  <c:v>42522.234722222223</c:v>
                </c:pt>
                <c:pt idx="8625">
                  <c:v>42522.245138888888</c:v>
                </c:pt>
                <c:pt idx="8626">
                  <c:v>42522.255555555559</c:v>
                </c:pt>
                <c:pt idx="8627">
                  <c:v>42522.265972222223</c:v>
                </c:pt>
                <c:pt idx="8628">
                  <c:v>42522.276388888888</c:v>
                </c:pt>
                <c:pt idx="8629">
                  <c:v>42522.286805555559</c:v>
                </c:pt>
                <c:pt idx="8630">
                  <c:v>42522.297222222223</c:v>
                </c:pt>
                <c:pt idx="8631">
                  <c:v>42522.307638888888</c:v>
                </c:pt>
                <c:pt idx="8632">
                  <c:v>42522.318055555559</c:v>
                </c:pt>
                <c:pt idx="8633">
                  <c:v>42522.328472222223</c:v>
                </c:pt>
                <c:pt idx="8634">
                  <c:v>42522.338888888888</c:v>
                </c:pt>
                <c:pt idx="8635">
                  <c:v>42522.349305555559</c:v>
                </c:pt>
                <c:pt idx="8636">
                  <c:v>42522.359722222223</c:v>
                </c:pt>
                <c:pt idx="8637">
                  <c:v>42522.370138888888</c:v>
                </c:pt>
                <c:pt idx="8638">
                  <c:v>42522.380555555559</c:v>
                </c:pt>
                <c:pt idx="8639">
                  <c:v>42522.390972222223</c:v>
                </c:pt>
                <c:pt idx="8640">
                  <c:v>42522.401388888888</c:v>
                </c:pt>
                <c:pt idx="8641">
                  <c:v>42522.411805555559</c:v>
                </c:pt>
                <c:pt idx="8642">
                  <c:v>42522.422222222223</c:v>
                </c:pt>
                <c:pt idx="8643">
                  <c:v>42522.432638888888</c:v>
                </c:pt>
                <c:pt idx="8644">
                  <c:v>42522.443055555559</c:v>
                </c:pt>
                <c:pt idx="8645">
                  <c:v>42522.453472222223</c:v>
                </c:pt>
                <c:pt idx="8646">
                  <c:v>42522.463888888888</c:v>
                </c:pt>
                <c:pt idx="8647">
                  <c:v>42522.474305555559</c:v>
                </c:pt>
                <c:pt idx="8648">
                  <c:v>42522.484722222223</c:v>
                </c:pt>
                <c:pt idx="8649">
                  <c:v>42522.495138888888</c:v>
                </c:pt>
                <c:pt idx="8650">
                  <c:v>42522.505555555559</c:v>
                </c:pt>
                <c:pt idx="8651">
                  <c:v>42522.515972222223</c:v>
                </c:pt>
                <c:pt idx="8652">
                  <c:v>42522.526388888888</c:v>
                </c:pt>
                <c:pt idx="8653">
                  <c:v>42522.536805555559</c:v>
                </c:pt>
                <c:pt idx="8654">
                  <c:v>42522.547222222223</c:v>
                </c:pt>
                <c:pt idx="8655">
                  <c:v>42522.557638888888</c:v>
                </c:pt>
                <c:pt idx="8656">
                  <c:v>42522.568055555559</c:v>
                </c:pt>
                <c:pt idx="8657">
                  <c:v>42522.578472222223</c:v>
                </c:pt>
                <c:pt idx="8658">
                  <c:v>42522.588888888888</c:v>
                </c:pt>
                <c:pt idx="8659">
                  <c:v>42522.599305555559</c:v>
                </c:pt>
                <c:pt idx="8660">
                  <c:v>42522.609722222223</c:v>
                </c:pt>
                <c:pt idx="8661">
                  <c:v>42522.620138888888</c:v>
                </c:pt>
                <c:pt idx="8662">
                  <c:v>42522.630555555559</c:v>
                </c:pt>
                <c:pt idx="8663">
                  <c:v>42522.640972222223</c:v>
                </c:pt>
                <c:pt idx="8664">
                  <c:v>42522.651388888888</c:v>
                </c:pt>
                <c:pt idx="8665">
                  <c:v>42522.661805555559</c:v>
                </c:pt>
                <c:pt idx="8666">
                  <c:v>42522.672222222223</c:v>
                </c:pt>
                <c:pt idx="8667">
                  <c:v>42522.682638888888</c:v>
                </c:pt>
                <c:pt idx="8668">
                  <c:v>42522.693055555559</c:v>
                </c:pt>
                <c:pt idx="8669">
                  <c:v>42522.703472222223</c:v>
                </c:pt>
                <c:pt idx="8670">
                  <c:v>42522.713888888888</c:v>
                </c:pt>
                <c:pt idx="8671">
                  <c:v>42522.724305555559</c:v>
                </c:pt>
                <c:pt idx="8672">
                  <c:v>42522.734722222223</c:v>
                </c:pt>
                <c:pt idx="8673">
                  <c:v>42522.745138888888</c:v>
                </c:pt>
                <c:pt idx="8674">
                  <c:v>42522.755555555559</c:v>
                </c:pt>
                <c:pt idx="8675">
                  <c:v>42522.765972222223</c:v>
                </c:pt>
                <c:pt idx="8676">
                  <c:v>42522.776388888888</c:v>
                </c:pt>
                <c:pt idx="8677">
                  <c:v>42522.786805555559</c:v>
                </c:pt>
                <c:pt idx="8678">
                  <c:v>42522.797222222223</c:v>
                </c:pt>
                <c:pt idx="8679">
                  <c:v>42522.807638888888</c:v>
                </c:pt>
                <c:pt idx="8680">
                  <c:v>42522.818055555559</c:v>
                </c:pt>
                <c:pt idx="8681">
                  <c:v>42522.828472222223</c:v>
                </c:pt>
                <c:pt idx="8682">
                  <c:v>42522.838888888888</c:v>
                </c:pt>
                <c:pt idx="8683">
                  <c:v>42522.849305555559</c:v>
                </c:pt>
                <c:pt idx="8684">
                  <c:v>42522.859722222223</c:v>
                </c:pt>
                <c:pt idx="8685">
                  <c:v>42522.870138888888</c:v>
                </c:pt>
                <c:pt idx="8686">
                  <c:v>42522.880555555559</c:v>
                </c:pt>
                <c:pt idx="8687">
                  <c:v>42522.890972222223</c:v>
                </c:pt>
                <c:pt idx="8688">
                  <c:v>42522.901388888888</c:v>
                </c:pt>
                <c:pt idx="8689">
                  <c:v>42522.911805555559</c:v>
                </c:pt>
                <c:pt idx="8690">
                  <c:v>42522.922222222223</c:v>
                </c:pt>
                <c:pt idx="8691">
                  <c:v>42522.932638888888</c:v>
                </c:pt>
                <c:pt idx="8692">
                  <c:v>42522.943055555559</c:v>
                </c:pt>
                <c:pt idx="8693">
                  <c:v>42522.953472222223</c:v>
                </c:pt>
                <c:pt idx="8694">
                  <c:v>42522.963888888888</c:v>
                </c:pt>
                <c:pt idx="8695">
                  <c:v>42522.974305555559</c:v>
                </c:pt>
                <c:pt idx="8696">
                  <c:v>42522.984722222223</c:v>
                </c:pt>
                <c:pt idx="8697">
                  <c:v>42522.995138888888</c:v>
                </c:pt>
                <c:pt idx="8698">
                  <c:v>42523.005555555559</c:v>
                </c:pt>
                <c:pt idx="8699">
                  <c:v>42523.015972222223</c:v>
                </c:pt>
                <c:pt idx="8700">
                  <c:v>42523.026388888888</c:v>
                </c:pt>
                <c:pt idx="8701">
                  <c:v>42523.036805555559</c:v>
                </c:pt>
                <c:pt idx="8702">
                  <c:v>42523.047222222223</c:v>
                </c:pt>
                <c:pt idx="8703">
                  <c:v>42523.057638888888</c:v>
                </c:pt>
                <c:pt idx="8704">
                  <c:v>42523.068055555559</c:v>
                </c:pt>
                <c:pt idx="8705">
                  <c:v>42523.078472222223</c:v>
                </c:pt>
                <c:pt idx="8706">
                  <c:v>42523.088888888888</c:v>
                </c:pt>
                <c:pt idx="8707">
                  <c:v>42523.099305555559</c:v>
                </c:pt>
                <c:pt idx="8708">
                  <c:v>42523.109722222223</c:v>
                </c:pt>
                <c:pt idx="8709">
                  <c:v>42523.120138888888</c:v>
                </c:pt>
                <c:pt idx="8710">
                  <c:v>42523.130555555559</c:v>
                </c:pt>
                <c:pt idx="8711">
                  <c:v>42523.140972222223</c:v>
                </c:pt>
                <c:pt idx="8712">
                  <c:v>42523.151388888888</c:v>
                </c:pt>
                <c:pt idx="8713">
                  <c:v>42523.161805555559</c:v>
                </c:pt>
                <c:pt idx="8714">
                  <c:v>42523.172222222223</c:v>
                </c:pt>
                <c:pt idx="8715">
                  <c:v>42523.182638888888</c:v>
                </c:pt>
                <c:pt idx="8716">
                  <c:v>42523.193055555559</c:v>
                </c:pt>
                <c:pt idx="8717">
                  <c:v>42523.203472222223</c:v>
                </c:pt>
                <c:pt idx="8718">
                  <c:v>42523.213888888888</c:v>
                </c:pt>
                <c:pt idx="8719">
                  <c:v>42523.224305555559</c:v>
                </c:pt>
                <c:pt idx="8720">
                  <c:v>42523.234722222223</c:v>
                </c:pt>
                <c:pt idx="8721">
                  <c:v>42523.245138888888</c:v>
                </c:pt>
                <c:pt idx="8722">
                  <c:v>42523.255555555559</c:v>
                </c:pt>
                <c:pt idx="8723">
                  <c:v>42523.265972222223</c:v>
                </c:pt>
                <c:pt idx="8724">
                  <c:v>42523.276388888888</c:v>
                </c:pt>
                <c:pt idx="8725">
                  <c:v>42523.286805555559</c:v>
                </c:pt>
                <c:pt idx="8726">
                  <c:v>42523.297222222223</c:v>
                </c:pt>
                <c:pt idx="8727">
                  <c:v>42523.307638888888</c:v>
                </c:pt>
                <c:pt idx="8728">
                  <c:v>42523.318055555559</c:v>
                </c:pt>
                <c:pt idx="8729">
                  <c:v>42523.328472222223</c:v>
                </c:pt>
                <c:pt idx="8730">
                  <c:v>42523.338888888888</c:v>
                </c:pt>
                <c:pt idx="8731">
                  <c:v>42523.349305555559</c:v>
                </c:pt>
                <c:pt idx="8732">
                  <c:v>42523.359722222223</c:v>
                </c:pt>
                <c:pt idx="8733">
                  <c:v>42523.370138888888</c:v>
                </c:pt>
                <c:pt idx="8734">
                  <c:v>42523.380555555559</c:v>
                </c:pt>
                <c:pt idx="8735">
                  <c:v>42523.390972222223</c:v>
                </c:pt>
                <c:pt idx="8736">
                  <c:v>42523.401388888888</c:v>
                </c:pt>
                <c:pt idx="8737">
                  <c:v>42523.411805555559</c:v>
                </c:pt>
                <c:pt idx="8738">
                  <c:v>42523.422222222223</c:v>
                </c:pt>
                <c:pt idx="8739">
                  <c:v>42523.432638888888</c:v>
                </c:pt>
                <c:pt idx="8740">
                  <c:v>42523.443055555559</c:v>
                </c:pt>
                <c:pt idx="8741">
                  <c:v>42523.453472222223</c:v>
                </c:pt>
                <c:pt idx="8742">
                  <c:v>42523.463888888888</c:v>
                </c:pt>
                <c:pt idx="8743">
                  <c:v>42523.474305555559</c:v>
                </c:pt>
                <c:pt idx="8744">
                  <c:v>42523.484722222223</c:v>
                </c:pt>
                <c:pt idx="8745">
                  <c:v>42523.495138888888</c:v>
                </c:pt>
                <c:pt idx="8746">
                  <c:v>42523.505555555559</c:v>
                </c:pt>
                <c:pt idx="8747">
                  <c:v>42523.515972222223</c:v>
                </c:pt>
                <c:pt idx="8748">
                  <c:v>42523.526388888888</c:v>
                </c:pt>
                <c:pt idx="8749">
                  <c:v>42523.536805555559</c:v>
                </c:pt>
                <c:pt idx="8750">
                  <c:v>42523.547222222223</c:v>
                </c:pt>
                <c:pt idx="8751">
                  <c:v>42523.557638888888</c:v>
                </c:pt>
                <c:pt idx="8752">
                  <c:v>42523.568055555559</c:v>
                </c:pt>
                <c:pt idx="8753">
                  <c:v>42523.578472222223</c:v>
                </c:pt>
                <c:pt idx="8754">
                  <c:v>42523.588888888888</c:v>
                </c:pt>
                <c:pt idx="8755">
                  <c:v>42523.599305555559</c:v>
                </c:pt>
                <c:pt idx="8756">
                  <c:v>42523.609722222223</c:v>
                </c:pt>
                <c:pt idx="8757">
                  <c:v>42523.620138888888</c:v>
                </c:pt>
                <c:pt idx="8758">
                  <c:v>42523.630555555559</c:v>
                </c:pt>
                <c:pt idx="8759">
                  <c:v>42523.640972222223</c:v>
                </c:pt>
                <c:pt idx="8760">
                  <c:v>42523.651388888888</c:v>
                </c:pt>
                <c:pt idx="8761">
                  <c:v>42523.661805555559</c:v>
                </c:pt>
                <c:pt idx="8762">
                  <c:v>42523.672222222223</c:v>
                </c:pt>
                <c:pt idx="8763">
                  <c:v>42523.682638888888</c:v>
                </c:pt>
                <c:pt idx="8764">
                  <c:v>42523.693055555559</c:v>
                </c:pt>
                <c:pt idx="8765">
                  <c:v>42523.703472222223</c:v>
                </c:pt>
                <c:pt idx="8766">
                  <c:v>42523.713888888888</c:v>
                </c:pt>
                <c:pt idx="8767">
                  <c:v>42523.724305555559</c:v>
                </c:pt>
                <c:pt idx="8768">
                  <c:v>42523.734722222223</c:v>
                </c:pt>
                <c:pt idx="8769">
                  <c:v>42523.745138888888</c:v>
                </c:pt>
                <c:pt idx="8770">
                  <c:v>42523.755555555559</c:v>
                </c:pt>
                <c:pt idx="8771">
                  <c:v>42523.765972222223</c:v>
                </c:pt>
                <c:pt idx="8772">
                  <c:v>42523.776388888888</c:v>
                </c:pt>
                <c:pt idx="8773">
                  <c:v>42523.786805555559</c:v>
                </c:pt>
                <c:pt idx="8774">
                  <c:v>42523.797222222223</c:v>
                </c:pt>
                <c:pt idx="8775">
                  <c:v>42523.807638888888</c:v>
                </c:pt>
                <c:pt idx="8776">
                  <c:v>42523.818055555559</c:v>
                </c:pt>
                <c:pt idx="8777">
                  <c:v>42523.828472222223</c:v>
                </c:pt>
                <c:pt idx="8778">
                  <c:v>42523.838888888888</c:v>
                </c:pt>
                <c:pt idx="8779">
                  <c:v>42523.849305555559</c:v>
                </c:pt>
                <c:pt idx="8780">
                  <c:v>42523.859722222223</c:v>
                </c:pt>
                <c:pt idx="8781">
                  <c:v>42523.870138888888</c:v>
                </c:pt>
                <c:pt idx="8782">
                  <c:v>42523.880555555559</c:v>
                </c:pt>
                <c:pt idx="8783">
                  <c:v>42523.890972222223</c:v>
                </c:pt>
                <c:pt idx="8784">
                  <c:v>42523.901388888888</c:v>
                </c:pt>
                <c:pt idx="8785">
                  <c:v>42523.911805555559</c:v>
                </c:pt>
                <c:pt idx="8786">
                  <c:v>42523.922222222223</c:v>
                </c:pt>
                <c:pt idx="8787">
                  <c:v>42523.932638888888</c:v>
                </c:pt>
                <c:pt idx="8788">
                  <c:v>42523.943055555559</c:v>
                </c:pt>
                <c:pt idx="8789">
                  <c:v>42523.953472222223</c:v>
                </c:pt>
                <c:pt idx="8790">
                  <c:v>42523.963888888888</c:v>
                </c:pt>
                <c:pt idx="8791">
                  <c:v>42523.974305555559</c:v>
                </c:pt>
                <c:pt idx="8792">
                  <c:v>42523.984722222223</c:v>
                </c:pt>
                <c:pt idx="8793">
                  <c:v>42523.995138888888</c:v>
                </c:pt>
                <c:pt idx="8794">
                  <c:v>42524.005555555559</c:v>
                </c:pt>
                <c:pt idx="8795">
                  <c:v>42524.015972222223</c:v>
                </c:pt>
                <c:pt idx="8796">
                  <c:v>42524.026388888888</c:v>
                </c:pt>
                <c:pt idx="8797">
                  <c:v>42524.036805555559</c:v>
                </c:pt>
                <c:pt idx="8798">
                  <c:v>42524.047222222223</c:v>
                </c:pt>
                <c:pt idx="8799">
                  <c:v>42524.057638888888</c:v>
                </c:pt>
                <c:pt idx="8800">
                  <c:v>42524.068055555559</c:v>
                </c:pt>
                <c:pt idx="8801">
                  <c:v>42524.078472222223</c:v>
                </c:pt>
                <c:pt idx="8802">
                  <c:v>42524.088888888888</c:v>
                </c:pt>
                <c:pt idx="8803">
                  <c:v>42524.099305555559</c:v>
                </c:pt>
                <c:pt idx="8804">
                  <c:v>42524.109722222223</c:v>
                </c:pt>
                <c:pt idx="8805">
                  <c:v>42524.120138888888</c:v>
                </c:pt>
                <c:pt idx="8806">
                  <c:v>42524.130555555559</c:v>
                </c:pt>
                <c:pt idx="8807">
                  <c:v>42524.140972222223</c:v>
                </c:pt>
                <c:pt idx="8808">
                  <c:v>42524.151388888888</c:v>
                </c:pt>
                <c:pt idx="8809">
                  <c:v>42524.161805555559</c:v>
                </c:pt>
                <c:pt idx="8810">
                  <c:v>42524.172222222223</c:v>
                </c:pt>
                <c:pt idx="8811">
                  <c:v>42524.182638888888</c:v>
                </c:pt>
                <c:pt idx="8812">
                  <c:v>42524.193055555559</c:v>
                </c:pt>
                <c:pt idx="8813">
                  <c:v>42524.203472222223</c:v>
                </c:pt>
                <c:pt idx="8814">
                  <c:v>42524.213888888888</c:v>
                </c:pt>
                <c:pt idx="8815">
                  <c:v>42524.224305555559</c:v>
                </c:pt>
                <c:pt idx="8816">
                  <c:v>42524.234722222223</c:v>
                </c:pt>
                <c:pt idx="8817">
                  <c:v>42524.245138888888</c:v>
                </c:pt>
                <c:pt idx="8818">
                  <c:v>42524.255555555559</c:v>
                </c:pt>
                <c:pt idx="8819">
                  <c:v>42524.265972222223</c:v>
                </c:pt>
                <c:pt idx="8820">
                  <c:v>42524.276388888888</c:v>
                </c:pt>
                <c:pt idx="8821">
                  <c:v>42524.286805555559</c:v>
                </c:pt>
                <c:pt idx="8822">
                  <c:v>42524.297222222223</c:v>
                </c:pt>
                <c:pt idx="8823">
                  <c:v>42524.307638888888</c:v>
                </c:pt>
                <c:pt idx="8824">
                  <c:v>42524.318055555559</c:v>
                </c:pt>
                <c:pt idx="8825">
                  <c:v>42524.328472222223</c:v>
                </c:pt>
                <c:pt idx="8826">
                  <c:v>42524.338888888888</c:v>
                </c:pt>
                <c:pt idx="8827">
                  <c:v>42524.349305555559</c:v>
                </c:pt>
                <c:pt idx="8828">
                  <c:v>42524.359722222223</c:v>
                </c:pt>
                <c:pt idx="8829">
                  <c:v>42524.370138888888</c:v>
                </c:pt>
                <c:pt idx="8830">
                  <c:v>42524.380555555559</c:v>
                </c:pt>
                <c:pt idx="8831">
                  <c:v>42524.390972222223</c:v>
                </c:pt>
                <c:pt idx="8832">
                  <c:v>42524.401388888888</c:v>
                </c:pt>
                <c:pt idx="8833">
                  <c:v>42524.411805555559</c:v>
                </c:pt>
                <c:pt idx="8834">
                  <c:v>42524.422222222223</c:v>
                </c:pt>
                <c:pt idx="8835">
                  <c:v>42524.432638888888</c:v>
                </c:pt>
                <c:pt idx="8836">
                  <c:v>42524.443055555559</c:v>
                </c:pt>
                <c:pt idx="8837">
                  <c:v>42524.453472222223</c:v>
                </c:pt>
                <c:pt idx="8838">
                  <c:v>42524.463888888888</c:v>
                </c:pt>
                <c:pt idx="8839">
                  <c:v>42524.474305555559</c:v>
                </c:pt>
                <c:pt idx="8840">
                  <c:v>42524.484722222223</c:v>
                </c:pt>
                <c:pt idx="8841">
                  <c:v>42524.495138888888</c:v>
                </c:pt>
                <c:pt idx="8842">
                  <c:v>42524.505555555559</c:v>
                </c:pt>
                <c:pt idx="8843">
                  <c:v>42524.515972222223</c:v>
                </c:pt>
                <c:pt idx="8844">
                  <c:v>42524.526388888888</c:v>
                </c:pt>
                <c:pt idx="8845">
                  <c:v>42524.536805555559</c:v>
                </c:pt>
                <c:pt idx="8846">
                  <c:v>42524.547222222223</c:v>
                </c:pt>
                <c:pt idx="8847">
                  <c:v>42524.557638888888</c:v>
                </c:pt>
                <c:pt idx="8848">
                  <c:v>42524.568055555559</c:v>
                </c:pt>
                <c:pt idx="8849">
                  <c:v>42524.578472222223</c:v>
                </c:pt>
                <c:pt idx="8850">
                  <c:v>42524.588888888888</c:v>
                </c:pt>
                <c:pt idx="8851">
                  <c:v>42524.599305555559</c:v>
                </c:pt>
                <c:pt idx="8852">
                  <c:v>42524.609722222223</c:v>
                </c:pt>
                <c:pt idx="8853">
                  <c:v>42524.620138888888</c:v>
                </c:pt>
                <c:pt idx="8854">
                  <c:v>42524.630555555559</c:v>
                </c:pt>
                <c:pt idx="8855">
                  <c:v>42524.640972222223</c:v>
                </c:pt>
                <c:pt idx="8856">
                  <c:v>42524.651388888888</c:v>
                </c:pt>
                <c:pt idx="8857">
                  <c:v>42524.661805555559</c:v>
                </c:pt>
                <c:pt idx="8858">
                  <c:v>42524.672222222223</c:v>
                </c:pt>
                <c:pt idx="8859">
                  <c:v>42524.682638888888</c:v>
                </c:pt>
                <c:pt idx="8860">
                  <c:v>42524.693055555559</c:v>
                </c:pt>
                <c:pt idx="8861">
                  <c:v>42524.703472222223</c:v>
                </c:pt>
                <c:pt idx="8862">
                  <c:v>42524.713888888888</c:v>
                </c:pt>
                <c:pt idx="8863">
                  <c:v>42524.724305555559</c:v>
                </c:pt>
                <c:pt idx="8864">
                  <c:v>42524.734722222223</c:v>
                </c:pt>
                <c:pt idx="8865">
                  <c:v>42524.745138888888</c:v>
                </c:pt>
                <c:pt idx="8866">
                  <c:v>42524.755555555559</c:v>
                </c:pt>
                <c:pt idx="8867">
                  <c:v>42524.765972222223</c:v>
                </c:pt>
                <c:pt idx="8868">
                  <c:v>42524.776388888888</c:v>
                </c:pt>
                <c:pt idx="8869">
                  <c:v>42524.786805555559</c:v>
                </c:pt>
                <c:pt idx="8870">
                  <c:v>42524.797222222223</c:v>
                </c:pt>
                <c:pt idx="8871">
                  <c:v>42524.807638888888</c:v>
                </c:pt>
                <c:pt idx="8872">
                  <c:v>42524.818055555559</c:v>
                </c:pt>
                <c:pt idx="8873">
                  <c:v>42524.828472222223</c:v>
                </c:pt>
                <c:pt idx="8874">
                  <c:v>42524.838888888888</c:v>
                </c:pt>
                <c:pt idx="8875">
                  <c:v>42524.849305555559</c:v>
                </c:pt>
                <c:pt idx="8876">
                  <c:v>42524.859722222223</c:v>
                </c:pt>
                <c:pt idx="8877">
                  <c:v>42524.870138888888</c:v>
                </c:pt>
                <c:pt idx="8878">
                  <c:v>42524.880555555559</c:v>
                </c:pt>
                <c:pt idx="8879">
                  <c:v>42524.890972222223</c:v>
                </c:pt>
                <c:pt idx="8880">
                  <c:v>42524.901388888888</c:v>
                </c:pt>
                <c:pt idx="8881">
                  <c:v>42524.911805555559</c:v>
                </c:pt>
                <c:pt idx="8882">
                  <c:v>42524.922222222223</c:v>
                </c:pt>
                <c:pt idx="8883">
                  <c:v>42524.932638888888</c:v>
                </c:pt>
                <c:pt idx="8884">
                  <c:v>42524.943055555559</c:v>
                </c:pt>
                <c:pt idx="8885">
                  <c:v>42524.953472222223</c:v>
                </c:pt>
                <c:pt idx="8886">
                  <c:v>42524.963888888888</c:v>
                </c:pt>
                <c:pt idx="8887">
                  <c:v>42524.974305555559</c:v>
                </c:pt>
                <c:pt idx="8888">
                  <c:v>42524.984722222223</c:v>
                </c:pt>
                <c:pt idx="8889">
                  <c:v>42524.995138888888</c:v>
                </c:pt>
                <c:pt idx="8890">
                  <c:v>42525.005555555559</c:v>
                </c:pt>
                <c:pt idx="8891">
                  <c:v>42525.015972222223</c:v>
                </c:pt>
                <c:pt idx="8892">
                  <c:v>42525.026388888888</c:v>
                </c:pt>
                <c:pt idx="8893">
                  <c:v>42525.036805555559</c:v>
                </c:pt>
                <c:pt idx="8894">
                  <c:v>42525.047222222223</c:v>
                </c:pt>
                <c:pt idx="8895">
                  <c:v>42525.057638888888</c:v>
                </c:pt>
                <c:pt idx="8896">
                  <c:v>42525.068055555559</c:v>
                </c:pt>
                <c:pt idx="8897">
                  <c:v>42525.078472222223</c:v>
                </c:pt>
                <c:pt idx="8898">
                  <c:v>42525.088888888888</c:v>
                </c:pt>
                <c:pt idx="8899">
                  <c:v>42525.099305555559</c:v>
                </c:pt>
                <c:pt idx="8900">
                  <c:v>42525.109722222223</c:v>
                </c:pt>
                <c:pt idx="8901">
                  <c:v>42525.120138888888</c:v>
                </c:pt>
                <c:pt idx="8902">
                  <c:v>42525.130555555559</c:v>
                </c:pt>
                <c:pt idx="8903">
                  <c:v>42525.140972222223</c:v>
                </c:pt>
                <c:pt idx="8904">
                  <c:v>42525.151388888888</c:v>
                </c:pt>
                <c:pt idx="8905">
                  <c:v>42525.161805555559</c:v>
                </c:pt>
                <c:pt idx="8906">
                  <c:v>42525.172222222223</c:v>
                </c:pt>
                <c:pt idx="8907">
                  <c:v>42525.182638888888</c:v>
                </c:pt>
                <c:pt idx="8908">
                  <c:v>42525.193055555559</c:v>
                </c:pt>
                <c:pt idx="8909">
                  <c:v>42525.203472222223</c:v>
                </c:pt>
                <c:pt idx="8910">
                  <c:v>42525.213888888888</c:v>
                </c:pt>
                <c:pt idx="8911">
                  <c:v>42525.224305555559</c:v>
                </c:pt>
                <c:pt idx="8912">
                  <c:v>42525.234722222223</c:v>
                </c:pt>
                <c:pt idx="8913">
                  <c:v>42525.245138888888</c:v>
                </c:pt>
                <c:pt idx="8914">
                  <c:v>42525.255555555559</c:v>
                </c:pt>
                <c:pt idx="8915">
                  <c:v>42525.265972222223</c:v>
                </c:pt>
                <c:pt idx="8916">
                  <c:v>42525.276388888888</c:v>
                </c:pt>
                <c:pt idx="8917">
                  <c:v>42525.286805555559</c:v>
                </c:pt>
                <c:pt idx="8918">
                  <c:v>42525.297222222223</c:v>
                </c:pt>
                <c:pt idx="8919">
                  <c:v>42525.307638888888</c:v>
                </c:pt>
                <c:pt idx="8920">
                  <c:v>42525.318055555559</c:v>
                </c:pt>
                <c:pt idx="8921">
                  <c:v>42525.328472222223</c:v>
                </c:pt>
                <c:pt idx="8922">
                  <c:v>42525.338888888888</c:v>
                </c:pt>
                <c:pt idx="8923">
                  <c:v>42525.349305555559</c:v>
                </c:pt>
                <c:pt idx="8924">
                  <c:v>42525.359722222223</c:v>
                </c:pt>
                <c:pt idx="8925">
                  <c:v>42525.370138888888</c:v>
                </c:pt>
                <c:pt idx="8926">
                  <c:v>42525.380555555559</c:v>
                </c:pt>
                <c:pt idx="8927">
                  <c:v>42525.390972222223</c:v>
                </c:pt>
                <c:pt idx="8928">
                  <c:v>42525.401388888888</c:v>
                </c:pt>
                <c:pt idx="8929">
                  <c:v>42525.411805555559</c:v>
                </c:pt>
                <c:pt idx="8930">
                  <c:v>42525.422222222223</c:v>
                </c:pt>
                <c:pt idx="8931">
                  <c:v>42525.432638888888</c:v>
                </c:pt>
                <c:pt idx="8932">
                  <c:v>42525.443055555559</c:v>
                </c:pt>
                <c:pt idx="8933">
                  <c:v>42525.453472222223</c:v>
                </c:pt>
                <c:pt idx="8934">
                  <c:v>42525.463888888888</c:v>
                </c:pt>
                <c:pt idx="8935">
                  <c:v>42525.474305555559</c:v>
                </c:pt>
                <c:pt idx="8936">
                  <c:v>42525.484722222223</c:v>
                </c:pt>
                <c:pt idx="8937">
                  <c:v>42525.495138888888</c:v>
                </c:pt>
                <c:pt idx="8938">
                  <c:v>42525.505555555559</c:v>
                </c:pt>
                <c:pt idx="8939">
                  <c:v>42525.515972222223</c:v>
                </c:pt>
                <c:pt idx="8940">
                  <c:v>42525.526388888888</c:v>
                </c:pt>
                <c:pt idx="8941">
                  <c:v>42525.536805555559</c:v>
                </c:pt>
                <c:pt idx="8942">
                  <c:v>42525.547222222223</c:v>
                </c:pt>
                <c:pt idx="8943">
                  <c:v>42525.557638888888</c:v>
                </c:pt>
                <c:pt idx="8944">
                  <c:v>42525.568055555559</c:v>
                </c:pt>
                <c:pt idx="8945">
                  <c:v>42525.578472222223</c:v>
                </c:pt>
                <c:pt idx="8946">
                  <c:v>42525.588888888888</c:v>
                </c:pt>
                <c:pt idx="8947">
                  <c:v>42525.599305555559</c:v>
                </c:pt>
                <c:pt idx="8948">
                  <c:v>42525.609722222223</c:v>
                </c:pt>
                <c:pt idx="8949">
                  <c:v>42525.620138888888</c:v>
                </c:pt>
                <c:pt idx="8950">
                  <c:v>42525.630555555559</c:v>
                </c:pt>
                <c:pt idx="8951">
                  <c:v>42525.640972222223</c:v>
                </c:pt>
                <c:pt idx="8952">
                  <c:v>42525.651388888888</c:v>
                </c:pt>
                <c:pt idx="8953">
                  <c:v>42525.661805555559</c:v>
                </c:pt>
                <c:pt idx="8954">
                  <c:v>42525.672222222223</c:v>
                </c:pt>
                <c:pt idx="8955">
                  <c:v>42525.682638888888</c:v>
                </c:pt>
                <c:pt idx="8956">
                  <c:v>42525.693055555559</c:v>
                </c:pt>
                <c:pt idx="8957">
                  <c:v>42525.703472222223</c:v>
                </c:pt>
                <c:pt idx="8958">
                  <c:v>42525.713888888888</c:v>
                </c:pt>
                <c:pt idx="8959">
                  <c:v>42525.724305555559</c:v>
                </c:pt>
                <c:pt idx="8960">
                  <c:v>42525.734722222223</c:v>
                </c:pt>
                <c:pt idx="8961">
                  <c:v>42525.745138888888</c:v>
                </c:pt>
                <c:pt idx="8962">
                  <c:v>42525.755555555559</c:v>
                </c:pt>
                <c:pt idx="8963">
                  <c:v>42525.765972222223</c:v>
                </c:pt>
                <c:pt idx="8964">
                  <c:v>42525.776388888888</c:v>
                </c:pt>
                <c:pt idx="8965">
                  <c:v>42525.786805555559</c:v>
                </c:pt>
                <c:pt idx="8966">
                  <c:v>42525.797222222223</c:v>
                </c:pt>
                <c:pt idx="8967">
                  <c:v>42525.807638888888</c:v>
                </c:pt>
                <c:pt idx="8968">
                  <c:v>42525.818055555559</c:v>
                </c:pt>
                <c:pt idx="8969">
                  <c:v>42525.828472222223</c:v>
                </c:pt>
                <c:pt idx="8970">
                  <c:v>42525.838888888888</c:v>
                </c:pt>
                <c:pt idx="8971">
                  <c:v>42525.849305555559</c:v>
                </c:pt>
                <c:pt idx="8972">
                  <c:v>42525.859722222223</c:v>
                </c:pt>
                <c:pt idx="8973">
                  <c:v>42525.870138888888</c:v>
                </c:pt>
                <c:pt idx="8974">
                  <c:v>42525.880555555559</c:v>
                </c:pt>
                <c:pt idx="8975">
                  <c:v>42525.890972222223</c:v>
                </c:pt>
                <c:pt idx="8976">
                  <c:v>42525.901388888888</c:v>
                </c:pt>
                <c:pt idx="8977">
                  <c:v>42525.911805555559</c:v>
                </c:pt>
                <c:pt idx="8978">
                  <c:v>42525.922222222223</c:v>
                </c:pt>
                <c:pt idx="8979">
                  <c:v>42525.932638888888</c:v>
                </c:pt>
                <c:pt idx="8980">
                  <c:v>42525.943055555559</c:v>
                </c:pt>
                <c:pt idx="8981">
                  <c:v>42525.953472222223</c:v>
                </c:pt>
                <c:pt idx="8982">
                  <c:v>42525.963888888888</c:v>
                </c:pt>
                <c:pt idx="8983">
                  <c:v>42525.974305555559</c:v>
                </c:pt>
                <c:pt idx="8984">
                  <c:v>42525.984722222223</c:v>
                </c:pt>
                <c:pt idx="8985">
                  <c:v>42525.995138888888</c:v>
                </c:pt>
                <c:pt idx="8986">
                  <c:v>42526.005555555559</c:v>
                </c:pt>
                <c:pt idx="8987">
                  <c:v>42526.015972222223</c:v>
                </c:pt>
                <c:pt idx="8988">
                  <c:v>42526.026388888888</c:v>
                </c:pt>
                <c:pt idx="8989">
                  <c:v>42526.036805555559</c:v>
                </c:pt>
                <c:pt idx="8990">
                  <c:v>42526.047222222223</c:v>
                </c:pt>
                <c:pt idx="8991">
                  <c:v>42526.057638888888</c:v>
                </c:pt>
                <c:pt idx="8992">
                  <c:v>42526.068055555559</c:v>
                </c:pt>
                <c:pt idx="8993">
                  <c:v>42526.078472222223</c:v>
                </c:pt>
                <c:pt idx="8994">
                  <c:v>42526.088888888888</c:v>
                </c:pt>
                <c:pt idx="8995">
                  <c:v>42526.099305555559</c:v>
                </c:pt>
                <c:pt idx="8996">
                  <c:v>42526.109722222223</c:v>
                </c:pt>
                <c:pt idx="8997">
                  <c:v>42526.120138888888</c:v>
                </c:pt>
                <c:pt idx="8998">
                  <c:v>42526.130555555559</c:v>
                </c:pt>
                <c:pt idx="8999">
                  <c:v>42526.140972222223</c:v>
                </c:pt>
                <c:pt idx="9000">
                  <c:v>42526.151388888888</c:v>
                </c:pt>
                <c:pt idx="9001">
                  <c:v>42526.161805555559</c:v>
                </c:pt>
                <c:pt idx="9002">
                  <c:v>42526.172222222223</c:v>
                </c:pt>
                <c:pt idx="9003">
                  <c:v>42526.182638888888</c:v>
                </c:pt>
                <c:pt idx="9004">
                  <c:v>42526.193055555559</c:v>
                </c:pt>
                <c:pt idx="9005">
                  <c:v>42526.203472222223</c:v>
                </c:pt>
                <c:pt idx="9006">
                  <c:v>42526.213888888888</c:v>
                </c:pt>
                <c:pt idx="9007">
                  <c:v>42526.224305555559</c:v>
                </c:pt>
                <c:pt idx="9008">
                  <c:v>42526.234722222223</c:v>
                </c:pt>
                <c:pt idx="9009">
                  <c:v>42526.245138888888</c:v>
                </c:pt>
                <c:pt idx="9010">
                  <c:v>42526.255555555559</c:v>
                </c:pt>
                <c:pt idx="9011">
                  <c:v>42526.265972222223</c:v>
                </c:pt>
                <c:pt idx="9012">
                  <c:v>42526.276388888888</c:v>
                </c:pt>
                <c:pt idx="9013">
                  <c:v>42526.286805555559</c:v>
                </c:pt>
                <c:pt idx="9014">
                  <c:v>42526.297222222223</c:v>
                </c:pt>
                <c:pt idx="9015">
                  <c:v>42526.307638888888</c:v>
                </c:pt>
                <c:pt idx="9016">
                  <c:v>42526.318055555559</c:v>
                </c:pt>
                <c:pt idx="9017">
                  <c:v>42526.328472222223</c:v>
                </c:pt>
                <c:pt idx="9018">
                  <c:v>42526.338888888888</c:v>
                </c:pt>
                <c:pt idx="9019">
                  <c:v>42526.349305555559</c:v>
                </c:pt>
                <c:pt idx="9020">
                  <c:v>42526.359722222223</c:v>
                </c:pt>
                <c:pt idx="9021">
                  <c:v>42526.370138888888</c:v>
                </c:pt>
                <c:pt idx="9022">
                  <c:v>42526.380555555559</c:v>
                </c:pt>
                <c:pt idx="9023">
                  <c:v>42526.390972222223</c:v>
                </c:pt>
                <c:pt idx="9024">
                  <c:v>42526.401388888888</c:v>
                </c:pt>
                <c:pt idx="9025">
                  <c:v>42526.411805555559</c:v>
                </c:pt>
                <c:pt idx="9026">
                  <c:v>42526.422222222223</c:v>
                </c:pt>
                <c:pt idx="9027">
                  <c:v>42526.432638888888</c:v>
                </c:pt>
                <c:pt idx="9028">
                  <c:v>42526.443055555559</c:v>
                </c:pt>
                <c:pt idx="9029">
                  <c:v>42526.453472222223</c:v>
                </c:pt>
                <c:pt idx="9030">
                  <c:v>42526.463888888888</c:v>
                </c:pt>
                <c:pt idx="9031">
                  <c:v>42526.474305555559</c:v>
                </c:pt>
                <c:pt idx="9032">
                  <c:v>42526.484722222223</c:v>
                </c:pt>
                <c:pt idx="9033">
                  <c:v>42526.495138888888</c:v>
                </c:pt>
                <c:pt idx="9034">
                  <c:v>42526.505555555559</c:v>
                </c:pt>
                <c:pt idx="9035">
                  <c:v>42526.515972222223</c:v>
                </c:pt>
                <c:pt idx="9036">
                  <c:v>42526.526388888888</c:v>
                </c:pt>
                <c:pt idx="9037">
                  <c:v>42526.536805555559</c:v>
                </c:pt>
                <c:pt idx="9038">
                  <c:v>42526.547222222223</c:v>
                </c:pt>
                <c:pt idx="9039">
                  <c:v>42526.557638888888</c:v>
                </c:pt>
                <c:pt idx="9040">
                  <c:v>42526.568055555559</c:v>
                </c:pt>
                <c:pt idx="9041">
                  <c:v>42526.578472222223</c:v>
                </c:pt>
                <c:pt idx="9042">
                  <c:v>42526.588888888888</c:v>
                </c:pt>
                <c:pt idx="9043">
                  <c:v>42526.599305555559</c:v>
                </c:pt>
                <c:pt idx="9044">
                  <c:v>42526.609722222223</c:v>
                </c:pt>
                <c:pt idx="9045">
                  <c:v>42526.620138888888</c:v>
                </c:pt>
                <c:pt idx="9046">
                  <c:v>42526.630555555559</c:v>
                </c:pt>
                <c:pt idx="9047">
                  <c:v>42526.640972222223</c:v>
                </c:pt>
                <c:pt idx="9048">
                  <c:v>42526.651388888888</c:v>
                </c:pt>
                <c:pt idx="9049">
                  <c:v>42526.661805555559</c:v>
                </c:pt>
                <c:pt idx="9050">
                  <c:v>42526.672222222223</c:v>
                </c:pt>
                <c:pt idx="9051">
                  <c:v>42526.682638888888</c:v>
                </c:pt>
                <c:pt idx="9052">
                  <c:v>42526.693055555559</c:v>
                </c:pt>
                <c:pt idx="9053">
                  <c:v>42526.703472222223</c:v>
                </c:pt>
                <c:pt idx="9054">
                  <c:v>42526.713888888888</c:v>
                </c:pt>
                <c:pt idx="9055">
                  <c:v>42526.724305555559</c:v>
                </c:pt>
                <c:pt idx="9056">
                  <c:v>42526.734722222223</c:v>
                </c:pt>
                <c:pt idx="9057">
                  <c:v>42526.745138888888</c:v>
                </c:pt>
                <c:pt idx="9058">
                  <c:v>42526.755555555559</c:v>
                </c:pt>
                <c:pt idx="9059">
                  <c:v>42526.765972222223</c:v>
                </c:pt>
                <c:pt idx="9060">
                  <c:v>42526.776388888888</c:v>
                </c:pt>
                <c:pt idx="9061">
                  <c:v>42526.786805555559</c:v>
                </c:pt>
                <c:pt idx="9062">
                  <c:v>42526.797222222223</c:v>
                </c:pt>
                <c:pt idx="9063">
                  <c:v>42526.807638888888</c:v>
                </c:pt>
                <c:pt idx="9064">
                  <c:v>42526.818055555559</c:v>
                </c:pt>
                <c:pt idx="9065">
                  <c:v>42526.828472222223</c:v>
                </c:pt>
                <c:pt idx="9066">
                  <c:v>42526.838888888888</c:v>
                </c:pt>
                <c:pt idx="9067">
                  <c:v>42526.849305555559</c:v>
                </c:pt>
                <c:pt idx="9068">
                  <c:v>42526.859722222223</c:v>
                </c:pt>
                <c:pt idx="9069">
                  <c:v>42526.870138888888</c:v>
                </c:pt>
                <c:pt idx="9070">
                  <c:v>42526.880555555559</c:v>
                </c:pt>
                <c:pt idx="9071">
                  <c:v>42526.890972222223</c:v>
                </c:pt>
                <c:pt idx="9072">
                  <c:v>42526.901388888888</c:v>
                </c:pt>
                <c:pt idx="9073">
                  <c:v>42526.911805555559</c:v>
                </c:pt>
                <c:pt idx="9074">
                  <c:v>42526.922222222223</c:v>
                </c:pt>
                <c:pt idx="9075">
                  <c:v>42526.932638888888</c:v>
                </c:pt>
                <c:pt idx="9076">
                  <c:v>42526.943055555559</c:v>
                </c:pt>
                <c:pt idx="9077">
                  <c:v>42526.953472222223</c:v>
                </c:pt>
                <c:pt idx="9078">
                  <c:v>42526.963888888888</c:v>
                </c:pt>
                <c:pt idx="9079">
                  <c:v>42526.974305555559</c:v>
                </c:pt>
                <c:pt idx="9080">
                  <c:v>42526.984722222223</c:v>
                </c:pt>
                <c:pt idx="9081">
                  <c:v>42526.995138888888</c:v>
                </c:pt>
                <c:pt idx="9082">
                  <c:v>42527.005555555559</c:v>
                </c:pt>
                <c:pt idx="9083">
                  <c:v>42527.015972222223</c:v>
                </c:pt>
                <c:pt idx="9084">
                  <c:v>42527.026388888888</c:v>
                </c:pt>
                <c:pt idx="9085">
                  <c:v>42527.036805555559</c:v>
                </c:pt>
                <c:pt idx="9086">
                  <c:v>42527.047222222223</c:v>
                </c:pt>
                <c:pt idx="9087">
                  <c:v>42527.057638888888</c:v>
                </c:pt>
                <c:pt idx="9088">
                  <c:v>42527.068055555559</c:v>
                </c:pt>
                <c:pt idx="9089">
                  <c:v>42527.078472222223</c:v>
                </c:pt>
                <c:pt idx="9090">
                  <c:v>42527.088888888888</c:v>
                </c:pt>
                <c:pt idx="9091">
                  <c:v>42527.099305555559</c:v>
                </c:pt>
                <c:pt idx="9092">
                  <c:v>42527.109722222223</c:v>
                </c:pt>
                <c:pt idx="9093">
                  <c:v>42527.120138888888</c:v>
                </c:pt>
                <c:pt idx="9094">
                  <c:v>42527.130555555559</c:v>
                </c:pt>
                <c:pt idx="9095">
                  <c:v>42527.140972222223</c:v>
                </c:pt>
                <c:pt idx="9096">
                  <c:v>42527.151388888888</c:v>
                </c:pt>
                <c:pt idx="9097">
                  <c:v>42527.161805555559</c:v>
                </c:pt>
                <c:pt idx="9098">
                  <c:v>42527.172222222223</c:v>
                </c:pt>
                <c:pt idx="9099">
                  <c:v>42527.182638888888</c:v>
                </c:pt>
                <c:pt idx="9100">
                  <c:v>42527.193055555559</c:v>
                </c:pt>
                <c:pt idx="9101">
                  <c:v>42527.203472222223</c:v>
                </c:pt>
                <c:pt idx="9102">
                  <c:v>42527.213888888888</c:v>
                </c:pt>
                <c:pt idx="9103">
                  <c:v>42527.224305555559</c:v>
                </c:pt>
                <c:pt idx="9104">
                  <c:v>42527.234722222223</c:v>
                </c:pt>
                <c:pt idx="9105">
                  <c:v>42527.245138888888</c:v>
                </c:pt>
                <c:pt idx="9106">
                  <c:v>42527.255555555559</c:v>
                </c:pt>
                <c:pt idx="9107">
                  <c:v>42527.265972222223</c:v>
                </c:pt>
                <c:pt idx="9108">
                  <c:v>42527.276388888888</c:v>
                </c:pt>
                <c:pt idx="9109">
                  <c:v>42527.286805555559</c:v>
                </c:pt>
                <c:pt idx="9110">
                  <c:v>42527.297222222223</c:v>
                </c:pt>
                <c:pt idx="9111">
                  <c:v>42527.307638888888</c:v>
                </c:pt>
                <c:pt idx="9112">
                  <c:v>42527.318055555559</c:v>
                </c:pt>
                <c:pt idx="9113">
                  <c:v>42527.328472222223</c:v>
                </c:pt>
                <c:pt idx="9114">
                  <c:v>42527.338888888888</c:v>
                </c:pt>
                <c:pt idx="9115">
                  <c:v>42527.349305555559</c:v>
                </c:pt>
                <c:pt idx="9116">
                  <c:v>42527.359722222223</c:v>
                </c:pt>
                <c:pt idx="9117">
                  <c:v>42527.370138888888</c:v>
                </c:pt>
                <c:pt idx="9118">
                  <c:v>42527.380555555559</c:v>
                </c:pt>
                <c:pt idx="9119">
                  <c:v>42527.390972222223</c:v>
                </c:pt>
                <c:pt idx="9120">
                  <c:v>42527.401388888888</c:v>
                </c:pt>
                <c:pt idx="9121">
                  <c:v>42527.411805555559</c:v>
                </c:pt>
                <c:pt idx="9122">
                  <c:v>42527.422222222223</c:v>
                </c:pt>
                <c:pt idx="9123">
                  <c:v>42527.432638888888</c:v>
                </c:pt>
                <c:pt idx="9124">
                  <c:v>42527.443055555559</c:v>
                </c:pt>
                <c:pt idx="9125">
                  <c:v>42527.453472222223</c:v>
                </c:pt>
                <c:pt idx="9126">
                  <c:v>42527.463888888888</c:v>
                </c:pt>
                <c:pt idx="9127">
                  <c:v>42527.474305555559</c:v>
                </c:pt>
                <c:pt idx="9128">
                  <c:v>42527.484722222223</c:v>
                </c:pt>
                <c:pt idx="9129">
                  <c:v>42527.495138888888</c:v>
                </c:pt>
                <c:pt idx="9130">
                  <c:v>42527.505555555559</c:v>
                </c:pt>
                <c:pt idx="9131">
                  <c:v>42527.515972222223</c:v>
                </c:pt>
                <c:pt idx="9132">
                  <c:v>42527.526388888888</c:v>
                </c:pt>
                <c:pt idx="9133">
                  <c:v>42527.536805555559</c:v>
                </c:pt>
                <c:pt idx="9134">
                  <c:v>42527.547222222223</c:v>
                </c:pt>
                <c:pt idx="9135">
                  <c:v>42527.557638888888</c:v>
                </c:pt>
                <c:pt idx="9136">
                  <c:v>42527.568055555559</c:v>
                </c:pt>
                <c:pt idx="9137">
                  <c:v>42527.578472222223</c:v>
                </c:pt>
                <c:pt idx="9138">
                  <c:v>42527.588888888888</c:v>
                </c:pt>
                <c:pt idx="9139">
                  <c:v>42527.599305555559</c:v>
                </c:pt>
                <c:pt idx="9140">
                  <c:v>42527.609722222223</c:v>
                </c:pt>
                <c:pt idx="9141">
                  <c:v>42527.620138888888</c:v>
                </c:pt>
                <c:pt idx="9142">
                  <c:v>42527.630555555559</c:v>
                </c:pt>
                <c:pt idx="9143">
                  <c:v>42527.640972222223</c:v>
                </c:pt>
                <c:pt idx="9144">
                  <c:v>42527.651388888888</c:v>
                </c:pt>
                <c:pt idx="9145">
                  <c:v>42527.661805555559</c:v>
                </c:pt>
                <c:pt idx="9146">
                  <c:v>42527.672222222223</c:v>
                </c:pt>
                <c:pt idx="9147">
                  <c:v>42527.682638888888</c:v>
                </c:pt>
                <c:pt idx="9148">
                  <c:v>42527.693055555559</c:v>
                </c:pt>
                <c:pt idx="9149">
                  <c:v>42527.703472222223</c:v>
                </c:pt>
                <c:pt idx="9150">
                  <c:v>42527.713888888888</c:v>
                </c:pt>
                <c:pt idx="9151">
                  <c:v>42527.724305555559</c:v>
                </c:pt>
                <c:pt idx="9152">
                  <c:v>42527.734722222223</c:v>
                </c:pt>
                <c:pt idx="9153">
                  <c:v>42527.745138888888</c:v>
                </c:pt>
                <c:pt idx="9154">
                  <c:v>42527.755555555559</c:v>
                </c:pt>
                <c:pt idx="9155">
                  <c:v>42527.765972222223</c:v>
                </c:pt>
                <c:pt idx="9156">
                  <c:v>42527.776388888888</c:v>
                </c:pt>
                <c:pt idx="9157">
                  <c:v>42527.786805555559</c:v>
                </c:pt>
                <c:pt idx="9158">
                  <c:v>42527.797222222223</c:v>
                </c:pt>
                <c:pt idx="9159">
                  <c:v>42527.807638888888</c:v>
                </c:pt>
                <c:pt idx="9160">
                  <c:v>42527.818055555559</c:v>
                </c:pt>
                <c:pt idx="9161">
                  <c:v>42527.828472222223</c:v>
                </c:pt>
                <c:pt idx="9162">
                  <c:v>42527.838888888888</c:v>
                </c:pt>
                <c:pt idx="9163">
                  <c:v>42527.849305555559</c:v>
                </c:pt>
                <c:pt idx="9164">
                  <c:v>42527.859722222223</c:v>
                </c:pt>
                <c:pt idx="9165">
                  <c:v>42527.870138888888</c:v>
                </c:pt>
                <c:pt idx="9166">
                  <c:v>42527.880555555559</c:v>
                </c:pt>
                <c:pt idx="9167">
                  <c:v>42527.890972222223</c:v>
                </c:pt>
                <c:pt idx="9168">
                  <c:v>42527.901388888888</c:v>
                </c:pt>
                <c:pt idx="9169">
                  <c:v>42527.911805555559</c:v>
                </c:pt>
                <c:pt idx="9170">
                  <c:v>42527.922222222223</c:v>
                </c:pt>
                <c:pt idx="9171">
                  <c:v>42527.932638888888</c:v>
                </c:pt>
                <c:pt idx="9172">
                  <c:v>42527.943055555559</c:v>
                </c:pt>
                <c:pt idx="9173">
                  <c:v>42527.953472222223</c:v>
                </c:pt>
                <c:pt idx="9174">
                  <c:v>42527.963888888888</c:v>
                </c:pt>
                <c:pt idx="9175">
                  <c:v>42527.974305555559</c:v>
                </c:pt>
                <c:pt idx="9176">
                  <c:v>42527.984722222223</c:v>
                </c:pt>
                <c:pt idx="9177">
                  <c:v>42527.995138888888</c:v>
                </c:pt>
                <c:pt idx="9178">
                  <c:v>42528.005555555559</c:v>
                </c:pt>
                <c:pt idx="9179">
                  <c:v>42528.015972222223</c:v>
                </c:pt>
                <c:pt idx="9180">
                  <c:v>42528.026388888888</c:v>
                </c:pt>
                <c:pt idx="9181">
                  <c:v>42528.036805555559</c:v>
                </c:pt>
                <c:pt idx="9182">
                  <c:v>42528.047222222223</c:v>
                </c:pt>
                <c:pt idx="9183">
                  <c:v>42528.057638888888</c:v>
                </c:pt>
                <c:pt idx="9184">
                  <c:v>42528.068055555559</c:v>
                </c:pt>
                <c:pt idx="9185">
                  <c:v>42528.078472222223</c:v>
                </c:pt>
                <c:pt idx="9186">
                  <c:v>42528.088888888888</c:v>
                </c:pt>
                <c:pt idx="9187">
                  <c:v>42528.099305555559</c:v>
                </c:pt>
                <c:pt idx="9188">
                  <c:v>42528.109722222223</c:v>
                </c:pt>
                <c:pt idx="9189">
                  <c:v>42528.120138888888</c:v>
                </c:pt>
                <c:pt idx="9190">
                  <c:v>42528.130555555559</c:v>
                </c:pt>
                <c:pt idx="9191">
                  <c:v>42528.140972222223</c:v>
                </c:pt>
                <c:pt idx="9192">
                  <c:v>42528.151388888888</c:v>
                </c:pt>
                <c:pt idx="9193">
                  <c:v>42528.161805555559</c:v>
                </c:pt>
                <c:pt idx="9194">
                  <c:v>42528.172222222223</c:v>
                </c:pt>
                <c:pt idx="9195">
                  <c:v>42528.182638888888</c:v>
                </c:pt>
                <c:pt idx="9196">
                  <c:v>42528.193055555559</c:v>
                </c:pt>
                <c:pt idx="9197">
                  <c:v>42528.203472222223</c:v>
                </c:pt>
                <c:pt idx="9198">
                  <c:v>42528.213888888888</c:v>
                </c:pt>
                <c:pt idx="9199">
                  <c:v>42528.224305555559</c:v>
                </c:pt>
                <c:pt idx="9200">
                  <c:v>42528.234722222223</c:v>
                </c:pt>
                <c:pt idx="9201">
                  <c:v>42528.245138888888</c:v>
                </c:pt>
                <c:pt idx="9202">
                  <c:v>42528.255555555559</c:v>
                </c:pt>
                <c:pt idx="9203">
                  <c:v>42528.265972222223</c:v>
                </c:pt>
                <c:pt idx="9204">
                  <c:v>42528.276388888888</c:v>
                </c:pt>
                <c:pt idx="9205">
                  <c:v>42528.286805555559</c:v>
                </c:pt>
                <c:pt idx="9206">
                  <c:v>42528.297222222223</c:v>
                </c:pt>
                <c:pt idx="9207">
                  <c:v>42528.307638888888</c:v>
                </c:pt>
                <c:pt idx="9208">
                  <c:v>42528.318055555559</c:v>
                </c:pt>
                <c:pt idx="9209">
                  <c:v>42528.328472222223</c:v>
                </c:pt>
                <c:pt idx="9210">
                  <c:v>42528.338888888888</c:v>
                </c:pt>
                <c:pt idx="9211">
                  <c:v>42528.349305555559</c:v>
                </c:pt>
                <c:pt idx="9212">
                  <c:v>42528.359722222223</c:v>
                </c:pt>
                <c:pt idx="9213">
                  <c:v>42528.370138888888</c:v>
                </c:pt>
                <c:pt idx="9214">
                  <c:v>42528.380555555559</c:v>
                </c:pt>
                <c:pt idx="9215">
                  <c:v>42528.390972222223</c:v>
                </c:pt>
                <c:pt idx="9216">
                  <c:v>42528.401388888888</c:v>
                </c:pt>
                <c:pt idx="9217">
                  <c:v>42528.411805555559</c:v>
                </c:pt>
                <c:pt idx="9218">
                  <c:v>42528.422222222223</c:v>
                </c:pt>
                <c:pt idx="9219">
                  <c:v>42528.432638888888</c:v>
                </c:pt>
                <c:pt idx="9220">
                  <c:v>42528.443055555559</c:v>
                </c:pt>
                <c:pt idx="9221">
                  <c:v>42528.453472222223</c:v>
                </c:pt>
                <c:pt idx="9222">
                  <c:v>42528.463888888888</c:v>
                </c:pt>
                <c:pt idx="9223">
                  <c:v>42528.474305555559</c:v>
                </c:pt>
                <c:pt idx="9224">
                  <c:v>42528.484722222223</c:v>
                </c:pt>
                <c:pt idx="9225">
                  <c:v>42528.495138888888</c:v>
                </c:pt>
                <c:pt idx="9226">
                  <c:v>42528.505555555559</c:v>
                </c:pt>
                <c:pt idx="9227">
                  <c:v>42528.515972222223</c:v>
                </c:pt>
                <c:pt idx="9228">
                  <c:v>42528.526388888888</c:v>
                </c:pt>
                <c:pt idx="9229">
                  <c:v>42528.536805555559</c:v>
                </c:pt>
                <c:pt idx="9230">
                  <c:v>42528.547222222223</c:v>
                </c:pt>
                <c:pt idx="9231">
                  <c:v>42528.557638888888</c:v>
                </c:pt>
                <c:pt idx="9232">
                  <c:v>42528.568055555559</c:v>
                </c:pt>
                <c:pt idx="9233">
                  <c:v>42528.578472222223</c:v>
                </c:pt>
                <c:pt idx="9234">
                  <c:v>42528.588888888888</c:v>
                </c:pt>
                <c:pt idx="9235">
                  <c:v>42528.599305555559</c:v>
                </c:pt>
                <c:pt idx="9236">
                  <c:v>42528.609722222223</c:v>
                </c:pt>
                <c:pt idx="9237">
                  <c:v>42528.620138888888</c:v>
                </c:pt>
                <c:pt idx="9238">
                  <c:v>42528.630555555559</c:v>
                </c:pt>
                <c:pt idx="9239">
                  <c:v>42528.640972222223</c:v>
                </c:pt>
                <c:pt idx="9240">
                  <c:v>42528.651388888888</c:v>
                </c:pt>
                <c:pt idx="9241">
                  <c:v>42528.661805555559</c:v>
                </c:pt>
                <c:pt idx="9242">
                  <c:v>42528.672222222223</c:v>
                </c:pt>
                <c:pt idx="9243">
                  <c:v>42528.682638888888</c:v>
                </c:pt>
                <c:pt idx="9244">
                  <c:v>42528.693055555559</c:v>
                </c:pt>
                <c:pt idx="9245">
                  <c:v>42528.703472222223</c:v>
                </c:pt>
                <c:pt idx="9246">
                  <c:v>42528.713888888888</c:v>
                </c:pt>
                <c:pt idx="9247">
                  <c:v>42528.724305555559</c:v>
                </c:pt>
                <c:pt idx="9248">
                  <c:v>42528.734722222223</c:v>
                </c:pt>
                <c:pt idx="9249">
                  <c:v>42528.745138888888</c:v>
                </c:pt>
                <c:pt idx="9250">
                  <c:v>42528.755555555559</c:v>
                </c:pt>
                <c:pt idx="9251">
                  <c:v>42528.765972222223</c:v>
                </c:pt>
                <c:pt idx="9252">
                  <c:v>42528.776388888888</c:v>
                </c:pt>
                <c:pt idx="9253">
                  <c:v>42528.786805555559</c:v>
                </c:pt>
                <c:pt idx="9254">
                  <c:v>42528.797222222223</c:v>
                </c:pt>
                <c:pt idx="9255">
                  <c:v>42528.807638888888</c:v>
                </c:pt>
                <c:pt idx="9256">
                  <c:v>42528.818055555559</c:v>
                </c:pt>
                <c:pt idx="9257">
                  <c:v>42528.828472222223</c:v>
                </c:pt>
                <c:pt idx="9258">
                  <c:v>42528.838888888888</c:v>
                </c:pt>
                <c:pt idx="9259">
                  <c:v>42528.849305555559</c:v>
                </c:pt>
                <c:pt idx="9260">
                  <c:v>42528.859722222223</c:v>
                </c:pt>
                <c:pt idx="9261">
                  <c:v>42528.870138888888</c:v>
                </c:pt>
                <c:pt idx="9262">
                  <c:v>42528.880555555559</c:v>
                </c:pt>
                <c:pt idx="9263">
                  <c:v>42528.890972222223</c:v>
                </c:pt>
                <c:pt idx="9264">
                  <c:v>42528.901388888888</c:v>
                </c:pt>
                <c:pt idx="9265">
                  <c:v>42528.911805555559</c:v>
                </c:pt>
                <c:pt idx="9266">
                  <c:v>42528.922222222223</c:v>
                </c:pt>
                <c:pt idx="9267">
                  <c:v>42528.932638888888</c:v>
                </c:pt>
                <c:pt idx="9268">
                  <c:v>42528.943055555559</c:v>
                </c:pt>
                <c:pt idx="9269">
                  <c:v>42528.953472222223</c:v>
                </c:pt>
                <c:pt idx="9270">
                  <c:v>42528.963888888888</c:v>
                </c:pt>
                <c:pt idx="9271">
                  <c:v>42528.974305555559</c:v>
                </c:pt>
                <c:pt idx="9272">
                  <c:v>42528.984722222223</c:v>
                </c:pt>
                <c:pt idx="9273">
                  <c:v>42528.995138888888</c:v>
                </c:pt>
                <c:pt idx="9274">
                  <c:v>42529.005555555559</c:v>
                </c:pt>
                <c:pt idx="9275">
                  <c:v>42529.015972222223</c:v>
                </c:pt>
                <c:pt idx="9276">
                  <c:v>42529.026388888888</c:v>
                </c:pt>
                <c:pt idx="9277">
                  <c:v>42529.036805555559</c:v>
                </c:pt>
                <c:pt idx="9278">
                  <c:v>42529.047222222223</c:v>
                </c:pt>
                <c:pt idx="9279">
                  <c:v>42529.057638888888</c:v>
                </c:pt>
                <c:pt idx="9280">
                  <c:v>42529.068055555559</c:v>
                </c:pt>
                <c:pt idx="9281">
                  <c:v>42529.078472222223</c:v>
                </c:pt>
                <c:pt idx="9282">
                  <c:v>42529.088888888888</c:v>
                </c:pt>
                <c:pt idx="9283">
                  <c:v>42529.099305555559</c:v>
                </c:pt>
                <c:pt idx="9284">
                  <c:v>42529.109722222223</c:v>
                </c:pt>
                <c:pt idx="9285">
                  <c:v>42529.120138888888</c:v>
                </c:pt>
                <c:pt idx="9286">
                  <c:v>42529.130555555559</c:v>
                </c:pt>
                <c:pt idx="9287">
                  <c:v>42529.140972222223</c:v>
                </c:pt>
                <c:pt idx="9288">
                  <c:v>42529.151388888888</c:v>
                </c:pt>
                <c:pt idx="9289">
                  <c:v>42529.161805555559</c:v>
                </c:pt>
                <c:pt idx="9290">
                  <c:v>42529.172222222223</c:v>
                </c:pt>
                <c:pt idx="9291">
                  <c:v>42529.182638888888</c:v>
                </c:pt>
                <c:pt idx="9292">
                  <c:v>42529.193055555559</c:v>
                </c:pt>
                <c:pt idx="9293">
                  <c:v>42529.203472222223</c:v>
                </c:pt>
                <c:pt idx="9294">
                  <c:v>42529.213888888888</c:v>
                </c:pt>
                <c:pt idx="9295">
                  <c:v>42529.224305555559</c:v>
                </c:pt>
                <c:pt idx="9296">
                  <c:v>42529.234722222223</c:v>
                </c:pt>
                <c:pt idx="9297">
                  <c:v>42529.245138888888</c:v>
                </c:pt>
                <c:pt idx="9298">
                  <c:v>42529.255555555559</c:v>
                </c:pt>
                <c:pt idx="9299">
                  <c:v>42529.265972222223</c:v>
                </c:pt>
                <c:pt idx="9300">
                  <c:v>42529.276388888888</c:v>
                </c:pt>
                <c:pt idx="9301">
                  <c:v>42529.286805555559</c:v>
                </c:pt>
                <c:pt idx="9302">
                  <c:v>42529.297222222223</c:v>
                </c:pt>
                <c:pt idx="9303">
                  <c:v>42529.307638888888</c:v>
                </c:pt>
                <c:pt idx="9304">
                  <c:v>42529.318055555559</c:v>
                </c:pt>
                <c:pt idx="9305">
                  <c:v>42529.328472222223</c:v>
                </c:pt>
                <c:pt idx="9306">
                  <c:v>42529.338888888888</c:v>
                </c:pt>
                <c:pt idx="9307">
                  <c:v>42529.349305555559</c:v>
                </c:pt>
                <c:pt idx="9308">
                  <c:v>42529.359722222223</c:v>
                </c:pt>
                <c:pt idx="9309">
                  <c:v>42529.370138888888</c:v>
                </c:pt>
                <c:pt idx="9310">
                  <c:v>42529.380555555559</c:v>
                </c:pt>
                <c:pt idx="9311">
                  <c:v>42529.390972222223</c:v>
                </c:pt>
                <c:pt idx="9312">
                  <c:v>42529.401388888888</c:v>
                </c:pt>
                <c:pt idx="9313">
                  <c:v>42529.411805555559</c:v>
                </c:pt>
                <c:pt idx="9314">
                  <c:v>42529.422222222223</c:v>
                </c:pt>
                <c:pt idx="9315">
                  <c:v>42529.432638888888</c:v>
                </c:pt>
                <c:pt idx="9316">
                  <c:v>42529.443055555559</c:v>
                </c:pt>
                <c:pt idx="9317">
                  <c:v>42529.453472222223</c:v>
                </c:pt>
                <c:pt idx="9318">
                  <c:v>42529.463888888888</c:v>
                </c:pt>
                <c:pt idx="9319">
                  <c:v>42529.474305555559</c:v>
                </c:pt>
                <c:pt idx="9320">
                  <c:v>42529.484722222223</c:v>
                </c:pt>
                <c:pt idx="9321">
                  <c:v>42529.495138888888</c:v>
                </c:pt>
                <c:pt idx="9322">
                  <c:v>42529.505555555559</c:v>
                </c:pt>
                <c:pt idx="9323">
                  <c:v>42529.515972222223</c:v>
                </c:pt>
                <c:pt idx="9324">
                  <c:v>42529.526388888888</c:v>
                </c:pt>
                <c:pt idx="9325">
                  <c:v>42529.536805555559</c:v>
                </c:pt>
                <c:pt idx="9326">
                  <c:v>42529.547222222223</c:v>
                </c:pt>
                <c:pt idx="9327">
                  <c:v>42529.557638888888</c:v>
                </c:pt>
                <c:pt idx="9328">
                  <c:v>42529.568055555559</c:v>
                </c:pt>
                <c:pt idx="9329">
                  <c:v>42529.578472222223</c:v>
                </c:pt>
                <c:pt idx="9330">
                  <c:v>42529.588888888888</c:v>
                </c:pt>
                <c:pt idx="9331">
                  <c:v>42529.599305555559</c:v>
                </c:pt>
                <c:pt idx="9332">
                  <c:v>42529.609722222223</c:v>
                </c:pt>
                <c:pt idx="9333">
                  <c:v>42529.620138888888</c:v>
                </c:pt>
                <c:pt idx="9334">
                  <c:v>42529.630555555559</c:v>
                </c:pt>
                <c:pt idx="9335">
                  <c:v>42529.640972222223</c:v>
                </c:pt>
                <c:pt idx="9336">
                  <c:v>42529.651388888888</c:v>
                </c:pt>
                <c:pt idx="9337">
                  <c:v>42529.661805555559</c:v>
                </c:pt>
                <c:pt idx="9338">
                  <c:v>42529.672222222223</c:v>
                </c:pt>
                <c:pt idx="9339">
                  <c:v>42529.682638888888</c:v>
                </c:pt>
                <c:pt idx="9340">
                  <c:v>42529.693055555559</c:v>
                </c:pt>
                <c:pt idx="9341">
                  <c:v>42529.703472222223</c:v>
                </c:pt>
                <c:pt idx="9342">
                  <c:v>42529.713888888888</c:v>
                </c:pt>
                <c:pt idx="9343">
                  <c:v>42529.724305555559</c:v>
                </c:pt>
                <c:pt idx="9344">
                  <c:v>42529.734722222223</c:v>
                </c:pt>
                <c:pt idx="9345">
                  <c:v>42529.745138888888</c:v>
                </c:pt>
                <c:pt idx="9346">
                  <c:v>42529.755555555559</c:v>
                </c:pt>
                <c:pt idx="9347">
                  <c:v>42529.765972222223</c:v>
                </c:pt>
                <c:pt idx="9348">
                  <c:v>42529.776388888888</c:v>
                </c:pt>
                <c:pt idx="9349">
                  <c:v>42529.786805555559</c:v>
                </c:pt>
                <c:pt idx="9350">
                  <c:v>42529.797222222223</c:v>
                </c:pt>
                <c:pt idx="9351">
                  <c:v>42529.807638888888</c:v>
                </c:pt>
                <c:pt idx="9352">
                  <c:v>42529.818055555559</c:v>
                </c:pt>
                <c:pt idx="9353">
                  <c:v>42529.828472222223</c:v>
                </c:pt>
                <c:pt idx="9354">
                  <c:v>42529.838888888888</c:v>
                </c:pt>
                <c:pt idx="9355">
                  <c:v>42529.849305555559</c:v>
                </c:pt>
                <c:pt idx="9356">
                  <c:v>42529.859722222223</c:v>
                </c:pt>
                <c:pt idx="9357">
                  <c:v>42529.870138888888</c:v>
                </c:pt>
                <c:pt idx="9358">
                  <c:v>42529.880555555559</c:v>
                </c:pt>
                <c:pt idx="9359">
                  <c:v>42529.890972222223</c:v>
                </c:pt>
                <c:pt idx="9360">
                  <c:v>42529.901388888888</c:v>
                </c:pt>
                <c:pt idx="9361">
                  <c:v>42529.911805555559</c:v>
                </c:pt>
                <c:pt idx="9362">
                  <c:v>42529.922222222223</c:v>
                </c:pt>
                <c:pt idx="9363">
                  <c:v>42529.932638888888</c:v>
                </c:pt>
                <c:pt idx="9364">
                  <c:v>42529.943055555559</c:v>
                </c:pt>
                <c:pt idx="9365">
                  <c:v>42529.953472222223</c:v>
                </c:pt>
                <c:pt idx="9366">
                  <c:v>42529.963888888888</c:v>
                </c:pt>
                <c:pt idx="9367">
                  <c:v>42529.974305555559</c:v>
                </c:pt>
                <c:pt idx="9368">
                  <c:v>42529.984722222223</c:v>
                </c:pt>
                <c:pt idx="9369">
                  <c:v>42529.995138888888</c:v>
                </c:pt>
                <c:pt idx="9370">
                  <c:v>42530.005555555559</c:v>
                </c:pt>
                <c:pt idx="9371">
                  <c:v>42530.015972222223</c:v>
                </c:pt>
                <c:pt idx="9372">
                  <c:v>42530.026388888888</c:v>
                </c:pt>
                <c:pt idx="9373">
                  <c:v>42530.036805555559</c:v>
                </c:pt>
                <c:pt idx="9374">
                  <c:v>42530.047222222223</c:v>
                </c:pt>
                <c:pt idx="9375">
                  <c:v>42530.057638888888</c:v>
                </c:pt>
                <c:pt idx="9376">
                  <c:v>42530.068055555559</c:v>
                </c:pt>
                <c:pt idx="9377">
                  <c:v>42530.078472222223</c:v>
                </c:pt>
                <c:pt idx="9378">
                  <c:v>42530.088888888888</c:v>
                </c:pt>
                <c:pt idx="9379">
                  <c:v>42530.099305555559</c:v>
                </c:pt>
                <c:pt idx="9380">
                  <c:v>42530.109722222223</c:v>
                </c:pt>
                <c:pt idx="9381">
                  <c:v>42530.120138888888</c:v>
                </c:pt>
                <c:pt idx="9382">
                  <c:v>42530.130555555559</c:v>
                </c:pt>
                <c:pt idx="9383">
                  <c:v>42530.140972222223</c:v>
                </c:pt>
                <c:pt idx="9384">
                  <c:v>42530.151388888888</c:v>
                </c:pt>
                <c:pt idx="9385">
                  <c:v>42530.161805555559</c:v>
                </c:pt>
                <c:pt idx="9386">
                  <c:v>42530.172222222223</c:v>
                </c:pt>
                <c:pt idx="9387">
                  <c:v>42530.182638888888</c:v>
                </c:pt>
                <c:pt idx="9388">
                  <c:v>42530.193055555559</c:v>
                </c:pt>
                <c:pt idx="9389">
                  <c:v>42530.203472222223</c:v>
                </c:pt>
                <c:pt idx="9390">
                  <c:v>42530.213888888888</c:v>
                </c:pt>
                <c:pt idx="9391">
                  <c:v>42530.224305555559</c:v>
                </c:pt>
                <c:pt idx="9392">
                  <c:v>42530.234722222223</c:v>
                </c:pt>
                <c:pt idx="9393">
                  <c:v>42530.245138888888</c:v>
                </c:pt>
                <c:pt idx="9394">
                  <c:v>42530.255555555559</c:v>
                </c:pt>
                <c:pt idx="9395">
                  <c:v>42530.265972222223</c:v>
                </c:pt>
                <c:pt idx="9396">
                  <c:v>42530.276388888888</c:v>
                </c:pt>
                <c:pt idx="9397">
                  <c:v>42530.286805555559</c:v>
                </c:pt>
                <c:pt idx="9398">
                  <c:v>42530.297222222223</c:v>
                </c:pt>
                <c:pt idx="9399">
                  <c:v>42530.307638888888</c:v>
                </c:pt>
                <c:pt idx="9400">
                  <c:v>42530.318055555559</c:v>
                </c:pt>
                <c:pt idx="9401">
                  <c:v>42530.328472222223</c:v>
                </c:pt>
                <c:pt idx="9402">
                  <c:v>42530.338888888888</c:v>
                </c:pt>
                <c:pt idx="9403">
                  <c:v>42530.349305555559</c:v>
                </c:pt>
                <c:pt idx="9404">
                  <c:v>42530.359722222223</c:v>
                </c:pt>
                <c:pt idx="9405">
                  <c:v>42530.370138888888</c:v>
                </c:pt>
                <c:pt idx="9406">
                  <c:v>42530.380555555559</c:v>
                </c:pt>
                <c:pt idx="9407">
                  <c:v>42530.390972222223</c:v>
                </c:pt>
                <c:pt idx="9408">
                  <c:v>42530.401388888888</c:v>
                </c:pt>
                <c:pt idx="9409">
                  <c:v>42530.411805555559</c:v>
                </c:pt>
                <c:pt idx="9410">
                  <c:v>42530.422222222223</c:v>
                </c:pt>
                <c:pt idx="9411">
                  <c:v>42530.432638888888</c:v>
                </c:pt>
                <c:pt idx="9412">
                  <c:v>42530.443055555559</c:v>
                </c:pt>
                <c:pt idx="9413">
                  <c:v>42530.453472222223</c:v>
                </c:pt>
                <c:pt idx="9414">
                  <c:v>42530.463888888888</c:v>
                </c:pt>
                <c:pt idx="9415">
                  <c:v>42530.474305555559</c:v>
                </c:pt>
                <c:pt idx="9416">
                  <c:v>42530.484722222223</c:v>
                </c:pt>
                <c:pt idx="9417">
                  <c:v>42530.495138888888</c:v>
                </c:pt>
                <c:pt idx="9418">
                  <c:v>42530.505555555559</c:v>
                </c:pt>
                <c:pt idx="9419">
                  <c:v>42530.515972222223</c:v>
                </c:pt>
                <c:pt idx="9420">
                  <c:v>42530.526388888888</c:v>
                </c:pt>
                <c:pt idx="9421">
                  <c:v>42530.536805555559</c:v>
                </c:pt>
                <c:pt idx="9422">
                  <c:v>42530.547222222223</c:v>
                </c:pt>
                <c:pt idx="9423">
                  <c:v>42530.557638888888</c:v>
                </c:pt>
                <c:pt idx="9424">
                  <c:v>42530.568055555559</c:v>
                </c:pt>
                <c:pt idx="9425">
                  <c:v>42530.578472222223</c:v>
                </c:pt>
                <c:pt idx="9426">
                  <c:v>42530.588888888888</c:v>
                </c:pt>
                <c:pt idx="9427">
                  <c:v>42530.599305555559</c:v>
                </c:pt>
                <c:pt idx="9428">
                  <c:v>42530.609722222223</c:v>
                </c:pt>
                <c:pt idx="9429">
                  <c:v>42530.620138888888</c:v>
                </c:pt>
                <c:pt idx="9430">
                  <c:v>42530.630555555559</c:v>
                </c:pt>
                <c:pt idx="9431">
                  <c:v>42530.640972222223</c:v>
                </c:pt>
                <c:pt idx="9432">
                  <c:v>42530.651388888888</c:v>
                </c:pt>
                <c:pt idx="9433">
                  <c:v>42530.661805555559</c:v>
                </c:pt>
                <c:pt idx="9434">
                  <c:v>42530.672222222223</c:v>
                </c:pt>
                <c:pt idx="9435">
                  <c:v>42530.682638888888</c:v>
                </c:pt>
                <c:pt idx="9436">
                  <c:v>42530.693055555559</c:v>
                </c:pt>
                <c:pt idx="9437">
                  <c:v>42530.703472222223</c:v>
                </c:pt>
                <c:pt idx="9438">
                  <c:v>42530.713888888888</c:v>
                </c:pt>
                <c:pt idx="9439">
                  <c:v>42530.724305555559</c:v>
                </c:pt>
                <c:pt idx="9440">
                  <c:v>42530.734722222223</c:v>
                </c:pt>
                <c:pt idx="9441">
                  <c:v>42530.745138888888</c:v>
                </c:pt>
                <c:pt idx="9442">
                  <c:v>42530.755555555559</c:v>
                </c:pt>
                <c:pt idx="9443">
                  <c:v>42530.765972222223</c:v>
                </c:pt>
                <c:pt idx="9444">
                  <c:v>42530.776388888888</c:v>
                </c:pt>
                <c:pt idx="9445">
                  <c:v>42530.786805555559</c:v>
                </c:pt>
                <c:pt idx="9446">
                  <c:v>42530.797222222223</c:v>
                </c:pt>
                <c:pt idx="9447">
                  <c:v>42530.807638888888</c:v>
                </c:pt>
                <c:pt idx="9448">
                  <c:v>42530.818055555559</c:v>
                </c:pt>
                <c:pt idx="9449">
                  <c:v>42530.828472222223</c:v>
                </c:pt>
                <c:pt idx="9450">
                  <c:v>42530.838888888888</c:v>
                </c:pt>
                <c:pt idx="9451">
                  <c:v>42530.849305555559</c:v>
                </c:pt>
                <c:pt idx="9452">
                  <c:v>42530.859722222223</c:v>
                </c:pt>
                <c:pt idx="9453">
                  <c:v>42530.870138888888</c:v>
                </c:pt>
                <c:pt idx="9454">
                  <c:v>42530.880555555559</c:v>
                </c:pt>
                <c:pt idx="9455">
                  <c:v>42530.890972222223</c:v>
                </c:pt>
                <c:pt idx="9456">
                  <c:v>42530.901388888888</c:v>
                </c:pt>
                <c:pt idx="9457">
                  <c:v>42530.911805555559</c:v>
                </c:pt>
                <c:pt idx="9458">
                  <c:v>42530.922222222223</c:v>
                </c:pt>
                <c:pt idx="9459">
                  <c:v>42530.932638888888</c:v>
                </c:pt>
                <c:pt idx="9460">
                  <c:v>42530.943055555559</c:v>
                </c:pt>
                <c:pt idx="9461">
                  <c:v>42530.953472222223</c:v>
                </c:pt>
                <c:pt idx="9462">
                  <c:v>42530.963888888888</c:v>
                </c:pt>
                <c:pt idx="9463">
                  <c:v>42530.974305555559</c:v>
                </c:pt>
                <c:pt idx="9464">
                  <c:v>42530.984722222223</c:v>
                </c:pt>
                <c:pt idx="9465">
                  <c:v>42530.995138888888</c:v>
                </c:pt>
                <c:pt idx="9466">
                  <c:v>42531.005555555559</c:v>
                </c:pt>
                <c:pt idx="9467">
                  <c:v>42531.015972222223</c:v>
                </c:pt>
                <c:pt idx="9468">
                  <c:v>42531.026388888888</c:v>
                </c:pt>
                <c:pt idx="9469">
                  <c:v>42531.036805555559</c:v>
                </c:pt>
                <c:pt idx="9470">
                  <c:v>42531.047222222223</c:v>
                </c:pt>
                <c:pt idx="9471">
                  <c:v>42531.057638888888</c:v>
                </c:pt>
                <c:pt idx="9472">
                  <c:v>42531.068055555559</c:v>
                </c:pt>
                <c:pt idx="9473">
                  <c:v>42531.078472222223</c:v>
                </c:pt>
                <c:pt idx="9474">
                  <c:v>42531.088888888888</c:v>
                </c:pt>
                <c:pt idx="9475">
                  <c:v>42531.099305555559</c:v>
                </c:pt>
                <c:pt idx="9476">
                  <c:v>42531.109722222223</c:v>
                </c:pt>
                <c:pt idx="9477">
                  <c:v>42531.120138888888</c:v>
                </c:pt>
                <c:pt idx="9478">
                  <c:v>42531.130555555559</c:v>
                </c:pt>
                <c:pt idx="9479">
                  <c:v>42531.140972222223</c:v>
                </c:pt>
                <c:pt idx="9480">
                  <c:v>42531.151388888888</c:v>
                </c:pt>
                <c:pt idx="9481">
                  <c:v>42531.161805555559</c:v>
                </c:pt>
                <c:pt idx="9482">
                  <c:v>42531.172222222223</c:v>
                </c:pt>
                <c:pt idx="9483">
                  <c:v>42531.182638888888</c:v>
                </c:pt>
                <c:pt idx="9484">
                  <c:v>42531.193055555559</c:v>
                </c:pt>
                <c:pt idx="9485">
                  <c:v>42531.203472222223</c:v>
                </c:pt>
                <c:pt idx="9486">
                  <c:v>42531.213888888888</c:v>
                </c:pt>
                <c:pt idx="9487">
                  <c:v>42531.224305555559</c:v>
                </c:pt>
                <c:pt idx="9488">
                  <c:v>42531.234722222223</c:v>
                </c:pt>
                <c:pt idx="9489">
                  <c:v>42531.245138888888</c:v>
                </c:pt>
                <c:pt idx="9490">
                  <c:v>42531.255555555559</c:v>
                </c:pt>
                <c:pt idx="9491">
                  <c:v>42531.265972222223</c:v>
                </c:pt>
                <c:pt idx="9492">
                  <c:v>42531.276388888888</c:v>
                </c:pt>
                <c:pt idx="9493">
                  <c:v>42531.286805555559</c:v>
                </c:pt>
                <c:pt idx="9494">
                  <c:v>42531.297222222223</c:v>
                </c:pt>
                <c:pt idx="9495">
                  <c:v>42531.307638888888</c:v>
                </c:pt>
                <c:pt idx="9496">
                  <c:v>42531.318055555559</c:v>
                </c:pt>
                <c:pt idx="9497">
                  <c:v>42531.328472222223</c:v>
                </c:pt>
                <c:pt idx="9498">
                  <c:v>42531.338888888888</c:v>
                </c:pt>
                <c:pt idx="9499">
                  <c:v>42531.349305555559</c:v>
                </c:pt>
                <c:pt idx="9500">
                  <c:v>42531.359722222223</c:v>
                </c:pt>
                <c:pt idx="9501">
                  <c:v>42531.370138888888</c:v>
                </c:pt>
                <c:pt idx="9502">
                  <c:v>42531.380555555559</c:v>
                </c:pt>
                <c:pt idx="9503">
                  <c:v>42531.390972222223</c:v>
                </c:pt>
                <c:pt idx="9504">
                  <c:v>42531.401388888888</c:v>
                </c:pt>
                <c:pt idx="9505">
                  <c:v>42531.411805555559</c:v>
                </c:pt>
                <c:pt idx="9506">
                  <c:v>42531.422222222223</c:v>
                </c:pt>
                <c:pt idx="9507">
                  <c:v>42531.432638888888</c:v>
                </c:pt>
                <c:pt idx="9508">
                  <c:v>42531.443055555559</c:v>
                </c:pt>
                <c:pt idx="9509">
                  <c:v>42531.453472222223</c:v>
                </c:pt>
                <c:pt idx="9510">
                  <c:v>42531.463888888888</c:v>
                </c:pt>
                <c:pt idx="9511">
                  <c:v>42531.474305555559</c:v>
                </c:pt>
                <c:pt idx="9512">
                  <c:v>42531.484722222223</c:v>
                </c:pt>
                <c:pt idx="9513">
                  <c:v>42531.495138888888</c:v>
                </c:pt>
                <c:pt idx="9514">
                  <c:v>42531.505555555559</c:v>
                </c:pt>
                <c:pt idx="9515">
                  <c:v>42531.515972222223</c:v>
                </c:pt>
                <c:pt idx="9516">
                  <c:v>42531.526388888888</c:v>
                </c:pt>
                <c:pt idx="9517">
                  <c:v>42531.536805555559</c:v>
                </c:pt>
                <c:pt idx="9518">
                  <c:v>42531.547222222223</c:v>
                </c:pt>
                <c:pt idx="9519">
                  <c:v>42531.557638888888</c:v>
                </c:pt>
                <c:pt idx="9520">
                  <c:v>42531.568055555559</c:v>
                </c:pt>
                <c:pt idx="9521">
                  <c:v>42531.578472222223</c:v>
                </c:pt>
                <c:pt idx="9522">
                  <c:v>42531.588888888888</c:v>
                </c:pt>
                <c:pt idx="9523">
                  <c:v>42531.599305555559</c:v>
                </c:pt>
                <c:pt idx="9524">
                  <c:v>42531.609722222223</c:v>
                </c:pt>
                <c:pt idx="9525">
                  <c:v>42531.620138888888</c:v>
                </c:pt>
                <c:pt idx="9526">
                  <c:v>42531.630555555559</c:v>
                </c:pt>
                <c:pt idx="9527">
                  <c:v>42531.640972222223</c:v>
                </c:pt>
                <c:pt idx="9528">
                  <c:v>42531.651388888888</c:v>
                </c:pt>
                <c:pt idx="9529">
                  <c:v>42531.661805555559</c:v>
                </c:pt>
                <c:pt idx="9530">
                  <c:v>42531.672222222223</c:v>
                </c:pt>
                <c:pt idx="9531">
                  <c:v>42531.682638888888</c:v>
                </c:pt>
                <c:pt idx="9532">
                  <c:v>42531.693055555559</c:v>
                </c:pt>
                <c:pt idx="9533">
                  <c:v>42531.703472222223</c:v>
                </c:pt>
                <c:pt idx="9534">
                  <c:v>42531.713888888888</c:v>
                </c:pt>
                <c:pt idx="9535">
                  <c:v>42531.724305555559</c:v>
                </c:pt>
                <c:pt idx="9536">
                  <c:v>42531.734722222223</c:v>
                </c:pt>
                <c:pt idx="9537">
                  <c:v>42531.745138888888</c:v>
                </c:pt>
                <c:pt idx="9538">
                  <c:v>42531.755555555559</c:v>
                </c:pt>
                <c:pt idx="9539">
                  <c:v>42531.765972222223</c:v>
                </c:pt>
                <c:pt idx="9540">
                  <c:v>42531.776388888888</c:v>
                </c:pt>
                <c:pt idx="9541">
                  <c:v>42531.786805555559</c:v>
                </c:pt>
                <c:pt idx="9542">
                  <c:v>42531.797222222223</c:v>
                </c:pt>
                <c:pt idx="9543">
                  <c:v>42531.807638888888</c:v>
                </c:pt>
                <c:pt idx="9544">
                  <c:v>42531.818055555559</c:v>
                </c:pt>
                <c:pt idx="9545">
                  <c:v>42531.828472222223</c:v>
                </c:pt>
                <c:pt idx="9546">
                  <c:v>42531.838888888888</c:v>
                </c:pt>
                <c:pt idx="9547">
                  <c:v>42531.849305555559</c:v>
                </c:pt>
                <c:pt idx="9548">
                  <c:v>42531.859722222223</c:v>
                </c:pt>
                <c:pt idx="9549">
                  <c:v>42531.870138888888</c:v>
                </c:pt>
                <c:pt idx="9550">
                  <c:v>42531.880555555559</c:v>
                </c:pt>
                <c:pt idx="9551">
                  <c:v>42531.890972222223</c:v>
                </c:pt>
                <c:pt idx="9552">
                  <c:v>42531.901388888888</c:v>
                </c:pt>
                <c:pt idx="9553">
                  <c:v>42531.911805555559</c:v>
                </c:pt>
                <c:pt idx="9554">
                  <c:v>42531.922222222223</c:v>
                </c:pt>
                <c:pt idx="9555">
                  <c:v>42531.932638888888</c:v>
                </c:pt>
                <c:pt idx="9556">
                  <c:v>42531.943055555559</c:v>
                </c:pt>
                <c:pt idx="9557">
                  <c:v>42531.953472222223</c:v>
                </c:pt>
                <c:pt idx="9558">
                  <c:v>42531.963888888888</c:v>
                </c:pt>
                <c:pt idx="9559">
                  <c:v>42531.974305555559</c:v>
                </c:pt>
                <c:pt idx="9560">
                  <c:v>42531.984722222223</c:v>
                </c:pt>
                <c:pt idx="9561">
                  <c:v>42531.995138888888</c:v>
                </c:pt>
                <c:pt idx="9562">
                  <c:v>42532.005555555559</c:v>
                </c:pt>
                <c:pt idx="9563">
                  <c:v>42532.015972222223</c:v>
                </c:pt>
                <c:pt idx="9564">
                  <c:v>42532.026388888888</c:v>
                </c:pt>
                <c:pt idx="9565">
                  <c:v>42532.036805555559</c:v>
                </c:pt>
                <c:pt idx="9566">
                  <c:v>42532.047222222223</c:v>
                </c:pt>
                <c:pt idx="9567">
                  <c:v>42532.057638888888</c:v>
                </c:pt>
                <c:pt idx="9568">
                  <c:v>42532.068055555559</c:v>
                </c:pt>
                <c:pt idx="9569">
                  <c:v>42532.078472222223</c:v>
                </c:pt>
                <c:pt idx="9570">
                  <c:v>42532.088888888888</c:v>
                </c:pt>
                <c:pt idx="9571">
                  <c:v>42532.099305555559</c:v>
                </c:pt>
                <c:pt idx="9572">
                  <c:v>42532.109722222223</c:v>
                </c:pt>
                <c:pt idx="9573">
                  <c:v>42532.120138888888</c:v>
                </c:pt>
                <c:pt idx="9574">
                  <c:v>42532.130555555559</c:v>
                </c:pt>
                <c:pt idx="9575">
                  <c:v>42532.140972222223</c:v>
                </c:pt>
                <c:pt idx="9576">
                  <c:v>42532.151388888888</c:v>
                </c:pt>
                <c:pt idx="9577">
                  <c:v>42532.161805555559</c:v>
                </c:pt>
                <c:pt idx="9578">
                  <c:v>42532.172222222223</c:v>
                </c:pt>
                <c:pt idx="9579">
                  <c:v>42532.182638888888</c:v>
                </c:pt>
                <c:pt idx="9580">
                  <c:v>42532.193055555559</c:v>
                </c:pt>
                <c:pt idx="9581">
                  <c:v>42532.203472222223</c:v>
                </c:pt>
                <c:pt idx="9582">
                  <c:v>42532.213888888888</c:v>
                </c:pt>
                <c:pt idx="9583">
                  <c:v>42532.224305555559</c:v>
                </c:pt>
                <c:pt idx="9584">
                  <c:v>42532.234722222223</c:v>
                </c:pt>
                <c:pt idx="9585">
                  <c:v>42532.245138888888</c:v>
                </c:pt>
                <c:pt idx="9586">
                  <c:v>42532.255555555559</c:v>
                </c:pt>
                <c:pt idx="9587">
                  <c:v>42532.265972222223</c:v>
                </c:pt>
                <c:pt idx="9588">
                  <c:v>42532.276388888888</c:v>
                </c:pt>
                <c:pt idx="9589">
                  <c:v>42532.286805555559</c:v>
                </c:pt>
                <c:pt idx="9590">
                  <c:v>42532.297222222223</c:v>
                </c:pt>
                <c:pt idx="9591">
                  <c:v>42532.307638888888</c:v>
                </c:pt>
                <c:pt idx="9592">
                  <c:v>42532.318055555559</c:v>
                </c:pt>
                <c:pt idx="9593">
                  <c:v>42532.328472222223</c:v>
                </c:pt>
                <c:pt idx="9594">
                  <c:v>42532.338888888888</c:v>
                </c:pt>
                <c:pt idx="9595">
                  <c:v>42532.349305555559</c:v>
                </c:pt>
                <c:pt idx="9596">
                  <c:v>42532.359722222223</c:v>
                </c:pt>
                <c:pt idx="9597">
                  <c:v>42532.370138888888</c:v>
                </c:pt>
                <c:pt idx="9598">
                  <c:v>42532.380555555559</c:v>
                </c:pt>
                <c:pt idx="9599">
                  <c:v>42532.390972222223</c:v>
                </c:pt>
                <c:pt idx="9600">
                  <c:v>42532.401388888888</c:v>
                </c:pt>
                <c:pt idx="9601">
                  <c:v>42532.411805555559</c:v>
                </c:pt>
                <c:pt idx="9602">
                  <c:v>42532.422222222223</c:v>
                </c:pt>
                <c:pt idx="9603">
                  <c:v>42532.432638888888</c:v>
                </c:pt>
                <c:pt idx="9604">
                  <c:v>42532.443055555559</c:v>
                </c:pt>
                <c:pt idx="9605">
                  <c:v>42532.453472222223</c:v>
                </c:pt>
                <c:pt idx="9606">
                  <c:v>42532.463888888888</c:v>
                </c:pt>
                <c:pt idx="9607">
                  <c:v>42532.474305555559</c:v>
                </c:pt>
                <c:pt idx="9608">
                  <c:v>42532.484722222223</c:v>
                </c:pt>
                <c:pt idx="9609">
                  <c:v>42532.495138888888</c:v>
                </c:pt>
                <c:pt idx="9610">
                  <c:v>42532.505555555559</c:v>
                </c:pt>
                <c:pt idx="9611">
                  <c:v>42532.515972222223</c:v>
                </c:pt>
                <c:pt idx="9612">
                  <c:v>42532.526388888888</c:v>
                </c:pt>
                <c:pt idx="9613">
                  <c:v>42532.536805555559</c:v>
                </c:pt>
                <c:pt idx="9614">
                  <c:v>42532.547222222223</c:v>
                </c:pt>
                <c:pt idx="9615">
                  <c:v>42532.557638888888</c:v>
                </c:pt>
                <c:pt idx="9616">
                  <c:v>42532.568055555559</c:v>
                </c:pt>
                <c:pt idx="9617">
                  <c:v>42532.578472222223</c:v>
                </c:pt>
                <c:pt idx="9618">
                  <c:v>42532.588888888888</c:v>
                </c:pt>
                <c:pt idx="9619">
                  <c:v>42532.599305555559</c:v>
                </c:pt>
                <c:pt idx="9620">
                  <c:v>42532.609722222223</c:v>
                </c:pt>
                <c:pt idx="9621">
                  <c:v>42532.620138888888</c:v>
                </c:pt>
                <c:pt idx="9622">
                  <c:v>42532.630555555559</c:v>
                </c:pt>
                <c:pt idx="9623">
                  <c:v>42532.640972222223</c:v>
                </c:pt>
                <c:pt idx="9624">
                  <c:v>42532.651388888888</c:v>
                </c:pt>
                <c:pt idx="9625">
                  <c:v>42532.661805555559</c:v>
                </c:pt>
                <c:pt idx="9626">
                  <c:v>42532.672222222223</c:v>
                </c:pt>
                <c:pt idx="9627">
                  <c:v>42532.682638888888</c:v>
                </c:pt>
                <c:pt idx="9628">
                  <c:v>42532.693055555559</c:v>
                </c:pt>
                <c:pt idx="9629">
                  <c:v>42532.703472222223</c:v>
                </c:pt>
                <c:pt idx="9630">
                  <c:v>42532.713888888888</c:v>
                </c:pt>
                <c:pt idx="9631">
                  <c:v>42532.724305555559</c:v>
                </c:pt>
                <c:pt idx="9632">
                  <c:v>42532.734722222223</c:v>
                </c:pt>
                <c:pt idx="9633">
                  <c:v>42532.745138888888</c:v>
                </c:pt>
                <c:pt idx="9634">
                  <c:v>42532.755555555559</c:v>
                </c:pt>
                <c:pt idx="9635">
                  <c:v>42532.765972222223</c:v>
                </c:pt>
                <c:pt idx="9636">
                  <c:v>42532.776388888888</c:v>
                </c:pt>
                <c:pt idx="9637">
                  <c:v>42532.786805555559</c:v>
                </c:pt>
                <c:pt idx="9638">
                  <c:v>42532.797222222223</c:v>
                </c:pt>
                <c:pt idx="9639">
                  <c:v>42532.807638888888</c:v>
                </c:pt>
                <c:pt idx="9640">
                  <c:v>42532.818055555559</c:v>
                </c:pt>
                <c:pt idx="9641">
                  <c:v>42532.828472222223</c:v>
                </c:pt>
                <c:pt idx="9642">
                  <c:v>42532.838888888888</c:v>
                </c:pt>
                <c:pt idx="9643">
                  <c:v>42532.849305555559</c:v>
                </c:pt>
                <c:pt idx="9644">
                  <c:v>42532.859722222223</c:v>
                </c:pt>
                <c:pt idx="9645">
                  <c:v>42532.870138888888</c:v>
                </c:pt>
                <c:pt idx="9646">
                  <c:v>42532.880555555559</c:v>
                </c:pt>
                <c:pt idx="9647">
                  <c:v>42532.890972222223</c:v>
                </c:pt>
                <c:pt idx="9648">
                  <c:v>42532.901388888888</c:v>
                </c:pt>
                <c:pt idx="9649">
                  <c:v>42532.911805555559</c:v>
                </c:pt>
                <c:pt idx="9650">
                  <c:v>42532.922222222223</c:v>
                </c:pt>
                <c:pt idx="9651">
                  <c:v>42532.932638888888</c:v>
                </c:pt>
                <c:pt idx="9652">
                  <c:v>42532.943055555559</c:v>
                </c:pt>
                <c:pt idx="9653">
                  <c:v>42532.953472222223</c:v>
                </c:pt>
                <c:pt idx="9654">
                  <c:v>42532.963888888888</c:v>
                </c:pt>
                <c:pt idx="9655">
                  <c:v>42532.974305555559</c:v>
                </c:pt>
                <c:pt idx="9656">
                  <c:v>42532.984722222223</c:v>
                </c:pt>
                <c:pt idx="9657">
                  <c:v>42532.995138888888</c:v>
                </c:pt>
                <c:pt idx="9658">
                  <c:v>42533.005555555559</c:v>
                </c:pt>
                <c:pt idx="9659">
                  <c:v>42533.015972222223</c:v>
                </c:pt>
                <c:pt idx="9660">
                  <c:v>42533.026388888888</c:v>
                </c:pt>
                <c:pt idx="9661">
                  <c:v>42533.036805555559</c:v>
                </c:pt>
                <c:pt idx="9662">
                  <c:v>42533.047222222223</c:v>
                </c:pt>
                <c:pt idx="9663">
                  <c:v>42533.057638888888</c:v>
                </c:pt>
                <c:pt idx="9664">
                  <c:v>42533.068055555559</c:v>
                </c:pt>
                <c:pt idx="9665">
                  <c:v>42533.078472222223</c:v>
                </c:pt>
                <c:pt idx="9666">
                  <c:v>42533.088888888888</c:v>
                </c:pt>
                <c:pt idx="9667">
                  <c:v>42533.099305555559</c:v>
                </c:pt>
                <c:pt idx="9668">
                  <c:v>42533.109722222223</c:v>
                </c:pt>
                <c:pt idx="9669">
                  <c:v>42533.120138888888</c:v>
                </c:pt>
                <c:pt idx="9670">
                  <c:v>42533.130555555559</c:v>
                </c:pt>
                <c:pt idx="9671">
                  <c:v>42533.140972222223</c:v>
                </c:pt>
                <c:pt idx="9672">
                  <c:v>42533.151388888888</c:v>
                </c:pt>
                <c:pt idx="9673">
                  <c:v>42533.161805555559</c:v>
                </c:pt>
                <c:pt idx="9674">
                  <c:v>42533.172222222223</c:v>
                </c:pt>
                <c:pt idx="9675">
                  <c:v>42533.182638888888</c:v>
                </c:pt>
                <c:pt idx="9676">
                  <c:v>42533.193055555559</c:v>
                </c:pt>
                <c:pt idx="9677">
                  <c:v>42533.203472222223</c:v>
                </c:pt>
                <c:pt idx="9678">
                  <c:v>42533.213888888888</c:v>
                </c:pt>
                <c:pt idx="9679">
                  <c:v>42533.224305555559</c:v>
                </c:pt>
                <c:pt idx="9680">
                  <c:v>42533.234722222223</c:v>
                </c:pt>
                <c:pt idx="9681">
                  <c:v>42533.245138888888</c:v>
                </c:pt>
                <c:pt idx="9682">
                  <c:v>42533.255555555559</c:v>
                </c:pt>
                <c:pt idx="9683">
                  <c:v>42533.265972222223</c:v>
                </c:pt>
                <c:pt idx="9684">
                  <c:v>42533.276388888888</c:v>
                </c:pt>
                <c:pt idx="9685">
                  <c:v>42533.286805555559</c:v>
                </c:pt>
                <c:pt idx="9686">
                  <c:v>42533.297222222223</c:v>
                </c:pt>
                <c:pt idx="9687">
                  <c:v>42533.307638888888</c:v>
                </c:pt>
                <c:pt idx="9688">
                  <c:v>42533.318055555559</c:v>
                </c:pt>
                <c:pt idx="9689">
                  <c:v>42533.328472222223</c:v>
                </c:pt>
                <c:pt idx="9690">
                  <c:v>42533.338888888888</c:v>
                </c:pt>
                <c:pt idx="9691">
                  <c:v>42533.349305555559</c:v>
                </c:pt>
                <c:pt idx="9692">
                  <c:v>42533.359722222223</c:v>
                </c:pt>
                <c:pt idx="9693">
                  <c:v>42533.370138888888</c:v>
                </c:pt>
                <c:pt idx="9694">
                  <c:v>42533.380555555559</c:v>
                </c:pt>
                <c:pt idx="9695">
                  <c:v>42533.390972222223</c:v>
                </c:pt>
                <c:pt idx="9696">
                  <c:v>42533.401388888888</c:v>
                </c:pt>
                <c:pt idx="9697">
                  <c:v>42533.411805555559</c:v>
                </c:pt>
                <c:pt idx="9698">
                  <c:v>42533.422222222223</c:v>
                </c:pt>
                <c:pt idx="9699">
                  <c:v>42533.432638888888</c:v>
                </c:pt>
                <c:pt idx="9700">
                  <c:v>42533.443055555559</c:v>
                </c:pt>
                <c:pt idx="9701">
                  <c:v>42533.453472222223</c:v>
                </c:pt>
                <c:pt idx="9702">
                  <c:v>42533.463888888888</c:v>
                </c:pt>
                <c:pt idx="9703">
                  <c:v>42533.474305555559</c:v>
                </c:pt>
                <c:pt idx="9704">
                  <c:v>42533.484722222223</c:v>
                </c:pt>
                <c:pt idx="9705">
                  <c:v>42533.495138888888</c:v>
                </c:pt>
                <c:pt idx="9706">
                  <c:v>42533.505555555559</c:v>
                </c:pt>
                <c:pt idx="9707">
                  <c:v>42533.515972222223</c:v>
                </c:pt>
                <c:pt idx="9708">
                  <c:v>42533.526388888888</c:v>
                </c:pt>
                <c:pt idx="9709">
                  <c:v>42533.536805555559</c:v>
                </c:pt>
                <c:pt idx="9710">
                  <c:v>42533.547222222223</c:v>
                </c:pt>
                <c:pt idx="9711">
                  <c:v>42533.557638888888</c:v>
                </c:pt>
                <c:pt idx="9712">
                  <c:v>42533.568055555559</c:v>
                </c:pt>
                <c:pt idx="9713">
                  <c:v>42533.578472222223</c:v>
                </c:pt>
                <c:pt idx="9714">
                  <c:v>42533.588888888888</c:v>
                </c:pt>
                <c:pt idx="9715">
                  <c:v>42533.599305555559</c:v>
                </c:pt>
                <c:pt idx="9716">
                  <c:v>42533.609722222223</c:v>
                </c:pt>
                <c:pt idx="9717">
                  <c:v>42533.620138888888</c:v>
                </c:pt>
                <c:pt idx="9718">
                  <c:v>42533.630555555559</c:v>
                </c:pt>
                <c:pt idx="9719">
                  <c:v>42533.640972222223</c:v>
                </c:pt>
                <c:pt idx="9720">
                  <c:v>42533.651388888888</c:v>
                </c:pt>
                <c:pt idx="9721">
                  <c:v>42533.661805555559</c:v>
                </c:pt>
                <c:pt idx="9722">
                  <c:v>42533.672222222223</c:v>
                </c:pt>
                <c:pt idx="9723">
                  <c:v>42533.682638888888</c:v>
                </c:pt>
                <c:pt idx="9724">
                  <c:v>42533.693055555559</c:v>
                </c:pt>
                <c:pt idx="9725">
                  <c:v>42533.703472222223</c:v>
                </c:pt>
                <c:pt idx="9726">
                  <c:v>42533.713888888888</c:v>
                </c:pt>
                <c:pt idx="9727">
                  <c:v>42533.724305555559</c:v>
                </c:pt>
                <c:pt idx="9728">
                  <c:v>42533.734722222223</c:v>
                </c:pt>
                <c:pt idx="9729">
                  <c:v>42533.745138888888</c:v>
                </c:pt>
                <c:pt idx="9730">
                  <c:v>42533.755555555559</c:v>
                </c:pt>
                <c:pt idx="9731">
                  <c:v>42533.765972222223</c:v>
                </c:pt>
                <c:pt idx="9732">
                  <c:v>42533.776388888888</c:v>
                </c:pt>
                <c:pt idx="9733">
                  <c:v>42533.786805555559</c:v>
                </c:pt>
                <c:pt idx="9734">
                  <c:v>42533.797222222223</c:v>
                </c:pt>
                <c:pt idx="9735">
                  <c:v>42533.807638888888</c:v>
                </c:pt>
                <c:pt idx="9736">
                  <c:v>42533.818055555559</c:v>
                </c:pt>
                <c:pt idx="9737">
                  <c:v>42533.828472222223</c:v>
                </c:pt>
                <c:pt idx="9738">
                  <c:v>42533.838888888888</c:v>
                </c:pt>
                <c:pt idx="9739">
                  <c:v>42533.849305555559</c:v>
                </c:pt>
                <c:pt idx="9740">
                  <c:v>42533.859722222223</c:v>
                </c:pt>
                <c:pt idx="9741">
                  <c:v>42533.870138888888</c:v>
                </c:pt>
                <c:pt idx="9742">
                  <c:v>42533.880555555559</c:v>
                </c:pt>
                <c:pt idx="9743">
                  <c:v>42533.890972222223</c:v>
                </c:pt>
                <c:pt idx="9744">
                  <c:v>42533.901388888888</c:v>
                </c:pt>
                <c:pt idx="9745">
                  <c:v>42533.911805555559</c:v>
                </c:pt>
                <c:pt idx="9746">
                  <c:v>42533.922222222223</c:v>
                </c:pt>
                <c:pt idx="9747">
                  <c:v>42533.932638888888</c:v>
                </c:pt>
                <c:pt idx="9748">
                  <c:v>42533.943055555559</c:v>
                </c:pt>
                <c:pt idx="9749">
                  <c:v>42533.953472222223</c:v>
                </c:pt>
                <c:pt idx="9750">
                  <c:v>42533.963888888888</c:v>
                </c:pt>
                <c:pt idx="9751">
                  <c:v>42533.974305555559</c:v>
                </c:pt>
                <c:pt idx="9752">
                  <c:v>42533.984722222223</c:v>
                </c:pt>
                <c:pt idx="9753">
                  <c:v>42533.995138888888</c:v>
                </c:pt>
                <c:pt idx="9754">
                  <c:v>42534.005555555559</c:v>
                </c:pt>
                <c:pt idx="9755">
                  <c:v>42534.015972222223</c:v>
                </c:pt>
                <c:pt idx="9756">
                  <c:v>42534.026388888888</c:v>
                </c:pt>
                <c:pt idx="9757">
                  <c:v>42534.036805555559</c:v>
                </c:pt>
                <c:pt idx="9758">
                  <c:v>42534.047222222223</c:v>
                </c:pt>
                <c:pt idx="9759">
                  <c:v>42534.057638888888</c:v>
                </c:pt>
                <c:pt idx="9760">
                  <c:v>42534.068055555559</c:v>
                </c:pt>
                <c:pt idx="9761">
                  <c:v>42534.078472222223</c:v>
                </c:pt>
                <c:pt idx="9762">
                  <c:v>42534.088888888888</c:v>
                </c:pt>
                <c:pt idx="9763">
                  <c:v>42534.099305555559</c:v>
                </c:pt>
                <c:pt idx="9764">
                  <c:v>42534.109722222223</c:v>
                </c:pt>
                <c:pt idx="9765">
                  <c:v>42534.120138888888</c:v>
                </c:pt>
                <c:pt idx="9766">
                  <c:v>42534.130555555559</c:v>
                </c:pt>
                <c:pt idx="9767">
                  <c:v>42534.140972222223</c:v>
                </c:pt>
                <c:pt idx="9768">
                  <c:v>42534.151388888888</c:v>
                </c:pt>
                <c:pt idx="9769">
                  <c:v>42534.161805555559</c:v>
                </c:pt>
                <c:pt idx="9770">
                  <c:v>42534.172222222223</c:v>
                </c:pt>
                <c:pt idx="9771">
                  <c:v>42534.182638888888</c:v>
                </c:pt>
                <c:pt idx="9772">
                  <c:v>42534.193055555559</c:v>
                </c:pt>
                <c:pt idx="9773">
                  <c:v>42534.203472222223</c:v>
                </c:pt>
                <c:pt idx="9774">
                  <c:v>42534.213888888888</c:v>
                </c:pt>
                <c:pt idx="9775">
                  <c:v>42534.224305555559</c:v>
                </c:pt>
                <c:pt idx="9776">
                  <c:v>42534.234722222223</c:v>
                </c:pt>
                <c:pt idx="9777">
                  <c:v>42534.245138888888</c:v>
                </c:pt>
                <c:pt idx="9778">
                  <c:v>42534.255555555559</c:v>
                </c:pt>
                <c:pt idx="9779">
                  <c:v>42534.265972222223</c:v>
                </c:pt>
                <c:pt idx="9780">
                  <c:v>42534.276388888888</c:v>
                </c:pt>
                <c:pt idx="9781">
                  <c:v>42534.286805555559</c:v>
                </c:pt>
                <c:pt idx="9782">
                  <c:v>42534.297222222223</c:v>
                </c:pt>
                <c:pt idx="9783">
                  <c:v>42534.307638888888</c:v>
                </c:pt>
                <c:pt idx="9784">
                  <c:v>42534.318055555559</c:v>
                </c:pt>
                <c:pt idx="9785">
                  <c:v>42534.328472222223</c:v>
                </c:pt>
                <c:pt idx="9786">
                  <c:v>42534.338888888888</c:v>
                </c:pt>
                <c:pt idx="9787">
                  <c:v>42534.349305555559</c:v>
                </c:pt>
                <c:pt idx="9788">
                  <c:v>42534.359722222223</c:v>
                </c:pt>
                <c:pt idx="9789">
                  <c:v>42534.370138888888</c:v>
                </c:pt>
                <c:pt idx="9790">
                  <c:v>42534.380555555559</c:v>
                </c:pt>
                <c:pt idx="9791">
                  <c:v>42534.390972222223</c:v>
                </c:pt>
                <c:pt idx="9792">
                  <c:v>42534.401388888888</c:v>
                </c:pt>
                <c:pt idx="9793">
                  <c:v>42534.411805555559</c:v>
                </c:pt>
                <c:pt idx="9794">
                  <c:v>42534.422222222223</c:v>
                </c:pt>
                <c:pt idx="9795">
                  <c:v>42534.432638888888</c:v>
                </c:pt>
                <c:pt idx="9796">
                  <c:v>42534.443055555559</c:v>
                </c:pt>
                <c:pt idx="9797">
                  <c:v>42534.453472222223</c:v>
                </c:pt>
                <c:pt idx="9798">
                  <c:v>42534.463888888888</c:v>
                </c:pt>
                <c:pt idx="9799">
                  <c:v>42534.474305555559</c:v>
                </c:pt>
                <c:pt idx="9800">
                  <c:v>42534.484722222223</c:v>
                </c:pt>
                <c:pt idx="9801">
                  <c:v>42534.495138888888</c:v>
                </c:pt>
                <c:pt idx="9802">
                  <c:v>42534.505555555559</c:v>
                </c:pt>
                <c:pt idx="9803">
                  <c:v>42534.515972222223</c:v>
                </c:pt>
                <c:pt idx="9804">
                  <c:v>42534.526388888888</c:v>
                </c:pt>
                <c:pt idx="9805">
                  <c:v>42534.536805555559</c:v>
                </c:pt>
                <c:pt idx="9806">
                  <c:v>42534.547222222223</c:v>
                </c:pt>
                <c:pt idx="9807">
                  <c:v>42534.557638888888</c:v>
                </c:pt>
                <c:pt idx="9808">
                  <c:v>42534.568055555559</c:v>
                </c:pt>
                <c:pt idx="9809">
                  <c:v>42534.578472222223</c:v>
                </c:pt>
                <c:pt idx="9810">
                  <c:v>42534.588888888888</c:v>
                </c:pt>
                <c:pt idx="9811">
                  <c:v>42534.599305555559</c:v>
                </c:pt>
                <c:pt idx="9812">
                  <c:v>42534.609722222223</c:v>
                </c:pt>
                <c:pt idx="9813">
                  <c:v>42534.620138888888</c:v>
                </c:pt>
                <c:pt idx="9814">
                  <c:v>42534.630555555559</c:v>
                </c:pt>
                <c:pt idx="9815">
                  <c:v>42534.640972222223</c:v>
                </c:pt>
                <c:pt idx="9816">
                  <c:v>42534.651388888888</c:v>
                </c:pt>
                <c:pt idx="9817">
                  <c:v>42534.661805555559</c:v>
                </c:pt>
                <c:pt idx="9818">
                  <c:v>42534.672222222223</c:v>
                </c:pt>
                <c:pt idx="9819">
                  <c:v>42534.682638888888</c:v>
                </c:pt>
                <c:pt idx="9820">
                  <c:v>42534.693055555559</c:v>
                </c:pt>
                <c:pt idx="9821">
                  <c:v>42534.703472222223</c:v>
                </c:pt>
                <c:pt idx="9822">
                  <c:v>42534.713888888888</c:v>
                </c:pt>
                <c:pt idx="9823">
                  <c:v>42534.724305555559</c:v>
                </c:pt>
                <c:pt idx="9824">
                  <c:v>42534.734722222223</c:v>
                </c:pt>
                <c:pt idx="9825">
                  <c:v>42534.745138888888</c:v>
                </c:pt>
                <c:pt idx="9826">
                  <c:v>42534.755555555559</c:v>
                </c:pt>
                <c:pt idx="9827">
                  <c:v>42534.765972222223</c:v>
                </c:pt>
                <c:pt idx="9828">
                  <c:v>42534.776388888888</c:v>
                </c:pt>
                <c:pt idx="9829">
                  <c:v>42534.786805555559</c:v>
                </c:pt>
                <c:pt idx="9830">
                  <c:v>42534.797222222223</c:v>
                </c:pt>
                <c:pt idx="9831">
                  <c:v>42534.807638888888</c:v>
                </c:pt>
                <c:pt idx="9832">
                  <c:v>42534.818055555559</c:v>
                </c:pt>
                <c:pt idx="9833">
                  <c:v>42534.828472222223</c:v>
                </c:pt>
                <c:pt idx="9834">
                  <c:v>42534.838888888888</c:v>
                </c:pt>
                <c:pt idx="9835">
                  <c:v>42534.849305555559</c:v>
                </c:pt>
                <c:pt idx="9836">
                  <c:v>42534.859722222223</c:v>
                </c:pt>
                <c:pt idx="9837">
                  <c:v>42534.870138888888</c:v>
                </c:pt>
                <c:pt idx="9838">
                  <c:v>42534.880555555559</c:v>
                </c:pt>
                <c:pt idx="9839">
                  <c:v>42534.890972222223</c:v>
                </c:pt>
                <c:pt idx="9840">
                  <c:v>42534.901388888888</c:v>
                </c:pt>
                <c:pt idx="9841">
                  <c:v>42534.911805555559</c:v>
                </c:pt>
                <c:pt idx="9842">
                  <c:v>42534.922222222223</c:v>
                </c:pt>
                <c:pt idx="9843">
                  <c:v>42534.932638888888</c:v>
                </c:pt>
                <c:pt idx="9844">
                  <c:v>42534.943055555559</c:v>
                </c:pt>
                <c:pt idx="9845">
                  <c:v>42534.953472222223</c:v>
                </c:pt>
                <c:pt idx="9846">
                  <c:v>42534.963888888888</c:v>
                </c:pt>
                <c:pt idx="9847">
                  <c:v>42534.974305555559</c:v>
                </c:pt>
                <c:pt idx="9848">
                  <c:v>42534.984722222223</c:v>
                </c:pt>
                <c:pt idx="9849">
                  <c:v>42534.995138888888</c:v>
                </c:pt>
                <c:pt idx="9850">
                  <c:v>42535.005555555559</c:v>
                </c:pt>
                <c:pt idx="9851">
                  <c:v>42535.015972222223</c:v>
                </c:pt>
                <c:pt idx="9852">
                  <c:v>42535.026388888888</c:v>
                </c:pt>
                <c:pt idx="9853">
                  <c:v>42535.036805555559</c:v>
                </c:pt>
                <c:pt idx="9854">
                  <c:v>42535.047222222223</c:v>
                </c:pt>
                <c:pt idx="9855">
                  <c:v>42535.057638888888</c:v>
                </c:pt>
                <c:pt idx="9856">
                  <c:v>42535.068055555559</c:v>
                </c:pt>
                <c:pt idx="9857">
                  <c:v>42535.078472222223</c:v>
                </c:pt>
                <c:pt idx="9858">
                  <c:v>42535.088888888888</c:v>
                </c:pt>
                <c:pt idx="9859">
                  <c:v>42535.099305555559</c:v>
                </c:pt>
                <c:pt idx="9860">
                  <c:v>42535.109722222223</c:v>
                </c:pt>
                <c:pt idx="9861">
                  <c:v>42535.120138888888</c:v>
                </c:pt>
                <c:pt idx="9862">
                  <c:v>42535.130555555559</c:v>
                </c:pt>
                <c:pt idx="9863">
                  <c:v>42535.140972222223</c:v>
                </c:pt>
                <c:pt idx="9864">
                  <c:v>42535.151388888888</c:v>
                </c:pt>
                <c:pt idx="9865">
                  <c:v>42535.161805555559</c:v>
                </c:pt>
                <c:pt idx="9866">
                  <c:v>42535.172222222223</c:v>
                </c:pt>
                <c:pt idx="9867">
                  <c:v>42535.182638888888</c:v>
                </c:pt>
                <c:pt idx="9868">
                  <c:v>42535.193055555559</c:v>
                </c:pt>
                <c:pt idx="9869">
                  <c:v>42535.203472222223</c:v>
                </c:pt>
                <c:pt idx="9870">
                  <c:v>42535.213888888888</c:v>
                </c:pt>
                <c:pt idx="9871">
                  <c:v>42535.224305555559</c:v>
                </c:pt>
                <c:pt idx="9872">
                  <c:v>42535.234722222223</c:v>
                </c:pt>
                <c:pt idx="9873">
                  <c:v>42535.245138888888</c:v>
                </c:pt>
                <c:pt idx="9874">
                  <c:v>42535.255555555559</c:v>
                </c:pt>
                <c:pt idx="9875">
                  <c:v>42535.265972222223</c:v>
                </c:pt>
                <c:pt idx="9876">
                  <c:v>42535.276388888888</c:v>
                </c:pt>
                <c:pt idx="9877">
                  <c:v>42535.286805555559</c:v>
                </c:pt>
                <c:pt idx="9878">
                  <c:v>42535.297222222223</c:v>
                </c:pt>
                <c:pt idx="9879">
                  <c:v>42535.307638888888</c:v>
                </c:pt>
                <c:pt idx="9880">
                  <c:v>42535.318055555559</c:v>
                </c:pt>
                <c:pt idx="9881">
                  <c:v>42535.328472222223</c:v>
                </c:pt>
                <c:pt idx="9882">
                  <c:v>42535.338888888888</c:v>
                </c:pt>
                <c:pt idx="9883">
                  <c:v>42535.349305555559</c:v>
                </c:pt>
                <c:pt idx="9884">
                  <c:v>42535.359722222223</c:v>
                </c:pt>
                <c:pt idx="9885">
                  <c:v>42535.370138888888</c:v>
                </c:pt>
                <c:pt idx="9886">
                  <c:v>42535.380555555559</c:v>
                </c:pt>
                <c:pt idx="9887">
                  <c:v>42535.390972222223</c:v>
                </c:pt>
                <c:pt idx="9888">
                  <c:v>42535.401388888888</c:v>
                </c:pt>
                <c:pt idx="9889">
                  <c:v>42535.411805555559</c:v>
                </c:pt>
                <c:pt idx="9890">
                  <c:v>42535.422222222223</c:v>
                </c:pt>
                <c:pt idx="9891">
                  <c:v>42535.432638888888</c:v>
                </c:pt>
                <c:pt idx="9892">
                  <c:v>42535.443055555559</c:v>
                </c:pt>
                <c:pt idx="9893">
                  <c:v>42535.453472222223</c:v>
                </c:pt>
                <c:pt idx="9894">
                  <c:v>42535.463888888888</c:v>
                </c:pt>
                <c:pt idx="9895">
                  <c:v>42535.474305555559</c:v>
                </c:pt>
                <c:pt idx="9896">
                  <c:v>42535.484722222223</c:v>
                </c:pt>
                <c:pt idx="9897">
                  <c:v>42535.495138888888</c:v>
                </c:pt>
                <c:pt idx="9898">
                  <c:v>42535.505555555559</c:v>
                </c:pt>
                <c:pt idx="9899">
                  <c:v>42535.515972222223</c:v>
                </c:pt>
                <c:pt idx="9900">
                  <c:v>42535.526388888888</c:v>
                </c:pt>
                <c:pt idx="9901">
                  <c:v>42535.536805555559</c:v>
                </c:pt>
                <c:pt idx="9902">
                  <c:v>42535.547222222223</c:v>
                </c:pt>
                <c:pt idx="9903">
                  <c:v>42535.557638888888</c:v>
                </c:pt>
                <c:pt idx="9904">
                  <c:v>42535.568055555559</c:v>
                </c:pt>
                <c:pt idx="9905">
                  <c:v>42535.578472222223</c:v>
                </c:pt>
                <c:pt idx="9906">
                  <c:v>42535.588888888888</c:v>
                </c:pt>
                <c:pt idx="9907">
                  <c:v>42535.599305555559</c:v>
                </c:pt>
                <c:pt idx="9908">
                  <c:v>42535.609722222223</c:v>
                </c:pt>
                <c:pt idx="9909">
                  <c:v>42535.620138888888</c:v>
                </c:pt>
                <c:pt idx="9910">
                  <c:v>42535.630555555559</c:v>
                </c:pt>
                <c:pt idx="9911">
                  <c:v>42535.640972222223</c:v>
                </c:pt>
                <c:pt idx="9912">
                  <c:v>42535.651388888888</c:v>
                </c:pt>
                <c:pt idx="9913">
                  <c:v>42535.661805555559</c:v>
                </c:pt>
                <c:pt idx="9914">
                  <c:v>42535.672222222223</c:v>
                </c:pt>
                <c:pt idx="9915">
                  <c:v>42535.682638888888</c:v>
                </c:pt>
                <c:pt idx="9916">
                  <c:v>42535.693055555559</c:v>
                </c:pt>
                <c:pt idx="9917">
                  <c:v>42535.703472222223</c:v>
                </c:pt>
                <c:pt idx="9918">
                  <c:v>42535.713888888888</c:v>
                </c:pt>
                <c:pt idx="9919">
                  <c:v>42535.724305555559</c:v>
                </c:pt>
                <c:pt idx="9920">
                  <c:v>42535.734722222223</c:v>
                </c:pt>
                <c:pt idx="9921">
                  <c:v>42535.745138888888</c:v>
                </c:pt>
                <c:pt idx="9922">
                  <c:v>42535.755555555559</c:v>
                </c:pt>
                <c:pt idx="9923">
                  <c:v>42535.765972222223</c:v>
                </c:pt>
                <c:pt idx="9924">
                  <c:v>42535.776388888888</c:v>
                </c:pt>
                <c:pt idx="9925">
                  <c:v>42535.786805555559</c:v>
                </c:pt>
                <c:pt idx="9926">
                  <c:v>42535.797222222223</c:v>
                </c:pt>
                <c:pt idx="9927">
                  <c:v>42535.807638888888</c:v>
                </c:pt>
                <c:pt idx="9928">
                  <c:v>42535.818055555559</c:v>
                </c:pt>
                <c:pt idx="9929">
                  <c:v>42535.828472222223</c:v>
                </c:pt>
                <c:pt idx="9930">
                  <c:v>42535.838888888888</c:v>
                </c:pt>
                <c:pt idx="9931">
                  <c:v>42535.849305555559</c:v>
                </c:pt>
                <c:pt idx="9932">
                  <c:v>42535.859722222223</c:v>
                </c:pt>
                <c:pt idx="9933">
                  <c:v>42535.870138888888</c:v>
                </c:pt>
                <c:pt idx="9934">
                  <c:v>42535.880555555559</c:v>
                </c:pt>
                <c:pt idx="9935">
                  <c:v>42535.890972222223</c:v>
                </c:pt>
                <c:pt idx="9936">
                  <c:v>42535.901388888888</c:v>
                </c:pt>
                <c:pt idx="9937">
                  <c:v>42535.911805555559</c:v>
                </c:pt>
                <c:pt idx="9938">
                  <c:v>42535.922222222223</c:v>
                </c:pt>
                <c:pt idx="9939">
                  <c:v>42535.932638888888</c:v>
                </c:pt>
                <c:pt idx="9940">
                  <c:v>42535.943055555559</c:v>
                </c:pt>
                <c:pt idx="9941">
                  <c:v>42535.953472222223</c:v>
                </c:pt>
                <c:pt idx="9942">
                  <c:v>42535.963888888888</c:v>
                </c:pt>
                <c:pt idx="9943">
                  <c:v>42535.974305555559</c:v>
                </c:pt>
                <c:pt idx="9944">
                  <c:v>42535.984722222223</c:v>
                </c:pt>
                <c:pt idx="9945">
                  <c:v>42535.995138888888</c:v>
                </c:pt>
                <c:pt idx="9946">
                  <c:v>42536.005555555559</c:v>
                </c:pt>
                <c:pt idx="9947">
                  <c:v>42536.015972222223</c:v>
                </c:pt>
                <c:pt idx="9948">
                  <c:v>42536.026388888888</c:v>
                </c:pt>
                <c:pt idx="9949">
                  <c:v>42536.036805555559</c:v>
                </c:pt>
                <c:pt idx="9950">
                  <c:v>42536.047222222223</c:v>
                </c:pt>
                <c:pt idx="9951">
                  <c:v>42536.057638888888</c:v>
                </c:pt>
                <c:pt idx="9952">
                  <c:v>42536.068055555559</c:v>
                </c:pt>
                <c:pt idx="9953">
                  <c:v>42536.078472222223</c:v>
                </c:pt>
                <c:pt idx="9954">
                  <c:v>42536.088888888888</c:v>
                </c:pt>
                <c:pt idx="9955">
                  <c:v>42536.099305555559</c:v>
                </c:pt>
                <c:pt idx="9956">
                  <c:v>42536.109722222223</c:v>
                </c:pt>
                <c:pt idx="9957">
                  <c:v>42536.120138888888</c:v>
                </c:pt>
                <c:pt idx="9958">
                  <c:v>42536.130555555559</c:v>
                </c:pt>
                <c:pt idx="9959">
                  <c:v>42536.140972222223</c:v>
                </c:pt>
                <c:pt idx="9960">
                  <c:v>42536.151388888888</c:v>
                </c:pt>
                <c:pt idx="9961">
                  <c:v>42536.161805555559</c:v>
                </c:pt>
                <c:pt idx="9962">
                  <c:v>42536.172222222223</c:v>
                </c:pt>
                <c:pt idx="9963">
                  <c:v>42536.182638888888</c:v>
                </c:pt>
                <c:pt idx="9964">
                  <c:v>42536.193055555559</c:v>
                </c:pt>
                <c:pt idx="9965">
                  <c:v>42536.203472222223</c:v>
                </c:pt>
                <c:pt idx="9966">
                  <c:v>42536.213888888888</c:v>
                </c:pt>
                <c:pt idx="9967">
                  <c:v>42536.224305555559</c:v>
                </c:pt>
                <c:pt idx="9968">
                  <c:v>42536.234722222223</c:v>
                </c:pt>
                <c:pt idx="9969">
                  <c:v>42536.245138888888</c:v>
                </c:pt>
                <c:pt idx="9970">
                  <c:v>42536.255555555559</c:v>
                </c:pt>
                <c:pt idx="9971">
                  <c:v>42536.265972222223</c:v>
                </c:pt>
                <c:pt idx="9972">
                  <c:v>42536.276388888888</c:v>
                </c:pt>
                <c:pt idx="9973">
                  <c:v>42536.286805555559</c:v>
                </c:pt>
                <c:pt idx="9974">
                  <c:v>42536.297222222223</c:v>
                </c:pt>
                <c:pt idx="9975">
                  <c:v>42536.307638888888</c:v>
                </c:pt>
                <c:pt idx="9976">
                  <c:v>42536.318055555559</c:v>
                </c:pt>
                <c:pt idx="9977">
                  <c:v>42536.328472222223</c:v>
                </c:pt>
                <c:pt idx="9978">
                  <c:v>42536.338888888888</c:v>
                </c:pt>
                <c:pt idx="9979">
                  <c:v>42536.349305555559</c:v>
                </c:pt>
                <c:pt idx="9980">
                  <c:v>42536.359722222223</c:v>
                </c:pt>
                <c:pt idx="9981">
                  <c:v>42536.370138888888</c:v>
                </c:pt>
                <c:pt idx="9982">
                  <c:v>42536.380555555559</c:v>
                </c:pt>
                <c:pt idx="9983">
                  <c:v>42536.390972222223</c:v>
                </c:pt>
                <c:pt idx="9984">
                  <c:v>42536.401388888888</c:v>
                </c:pt>
                <c:pt idx="9985">
                  <c:v>42536.411805555559</c:v>
                </c:pt>
                <c:pt idx="9986">
                  <c:v>42536.422222222223</c:v>
                </c:pt>
                <c:pt idx="9987">
                  <c:v>42536.432638888888</c:v>
                </c:pt>
                <c:pt idx="9988">
                  <c:v>42536.443055555559</c:v>
                </c:pt>
                <c:pt idx="9989">
                  <c:v>42536.453472222223</c:v>
                </c:pt>
                <c:pt idx="9990">
                  <c:v>42536.463888888888</c:v>
                </c:pt>
                <c:pt idx="9991">
                  <c:v>42536.474305555559</c:v>
                </c:pt>
                <c:pt idx="9992">
                  <c:v>42536.484722222223</c:v>
                </c:pt>
                <c:pt idx="9993">
                  <c:v>42536.495138888888</c:v>
                </c:pt>
                <c:pt idx="9994">
                  <c:v>42536.505555555559</c:v>
                </c:pt>
                <c:pt idx="9995">
                  <c:v>42536.515972222223</c:v>
                </c:pt>
                <c:pt idx="9996">
                  <c:v>42536.526388888888</c:v>
                </c:pt>
                <c:pt idx="9997">
                  <c:v>42536.536805555559</c:v>
                </c:pt>
                <c:pt idx="9998">
                  <c:v>42536.547222222223</c:v>
                </c:pt>
                <c:pt idx="9999">
                  <c:v>42536.557638888888</c:v>
                </c:pt>
                <c:pt idx="10000">
                  <c:v>42536.568055555559</c:v>
                </c:pt>
                <c:pt idx="10001">
                  <c:v>42536.578472222223</c:v>
                </c:pt>
                <c:pt idx="10002">
                  <c:v>42536.588888888888</c:v>
                </c:pt>
                <c:pt idx="10003">
                  <c:v>42536.599305555559</c:v>
                </c:pt>
                <c:pt idx="10004">
                  <c:v>42536.609722222223</c:v>
                </c:pt>
                <c:pt idx="10005">
                  <c:v>42536.620138888888</c:v>
                </c:pt>
                <c:pt idx="10006">
                  <c:v>42536.630555555559</c:v>
                </c:pt>
                <c:pt idx="10007">
                  <c:v>42536.640972222223</c:v>
                </c:pt>
                <c:pt idx="10008">
                  <c:v>42536.651388888888</c:v>
                </c:pt>
                <c:pt idx="10009">
                  <c:v>42536.661805555559</c:v>
                </c:pt>
                <c:pt idx="10010">
                  <c:v>42536.672222222223</c:v>
                </c:pt>
                <c:pt idx="10011">
                  <c:v>42536.682638888888</c:v>
                </c:pt>
                <c:pt idx="10012">
                  <c:v>42536.693055555559</c:v>
                </c:pt>
                <c:pt idx="10013">
                  <c:v>42536.703472222223</c:v>
                </c:pt>
                <c:pt idx="10014">
                  <c:v>42536.713888888888</c:v>
                </c:pt>
                <c:pt idx="10015">
                  <c:v>42536.724305555559</c:v>
                </c:pt>
                <c:pt idx="10016">
                  <c:v>42536.734722222223</c:v>
                </c:pt>
                <c:pt idx="10017">
                  <c:v>42536.745138888888</c:v>
                </c:pt>
                <c:pt idx="10018">
                  <c:v>42536.755555555559</c:v>
                </c:pt>
                <c:pt idx="10019">
                  <c:v>42536.765972222223</c:v>
                </c:pt>
                <c:pt idx="10020">
                  <c:v>42536.776388888888</c:v>
                </c:pt>
                <c:pt idx="10021">
                  <c:v>42536.786805555559</c:v>
                </c:pt>
                <c:pt idx="10022">
                  <c:v>42536.797222222223</c:v>
                </c:pt>
                <c:pt idx="10023">
                  <c:v>42536.807638888888</c:v>
                </c:pt>
                <c:pt idx="10024">
                  <c:v>42536.818055555559</c:v>
                </c:pt>
                <c:pt idx="10025">
                  <c:v>42536.828472222223</c:v>
                </c:pt>
                <c:pt idx="10026">
                  <c:v>42536.838888888888</c:v>
                </c:pt>
                <c:pt idx="10027">
                  <c:v>42536.849305555559</c:v>
                </c:pt>
                <c:pt idx="10028">
                  <c:v>42536.859722222223</c:v>
                </c:pt>
                <c:pt idx="10029">
                  <c:v>42536.870138888888</c:v>
                </c:pt>
                <c:pt idx="10030">
                  <c:v>42536.880555555559</c:v>
                </c:pt>
                <c:pt idx="10031">
                  <c:v>42536.890972222223</c:v>
                </c:pt>
                <c:pt idx="10032">
                  <c:v>42536.901388888888</c:v>
                </c:pt>
                <c:pt idx="10033">
                  <c:v>42536.911805555559</c:v>
                </c:pt>
                <c:pt idx="10034">
                  <c:v>42536.922222222223</c:v>
                </c:pt>
                <c:pt idx="10035">
                  <c:v>42536.932638888888</c:v>
                </c:pt>
                <c:pt idx="10036">
                  <c:v>42536.943055555559</c:v>
                </c:pt>
                <c:pt idx="10037">
                  <c:v>42536.953472222223</c:v>
                </c:pt>
                <c:pt idx="10038">
                  <c:v>42536.963888888888</c:v>
                </c:pt>
                <c:pt idx="10039">
                  <c:v>42536.974305555559</c:v>
                </c:pt>
                <c:pt idx="10040">
                  <c:v>42536.984722222223</c:v>
                </c:pt>
                <c:pt idx="10041">
                  <c:v>42536.995138888888</c:v>
                </c:pt>
                <c:pt idx="10042">
                  <c:v>42537.005555555559</c:v>
                </c:pt>
                <c:pt idx="10043">
                  <c:v>42537.015972222223</c:v>
                </c:pt>
                <c:pt idx="10044">
                  <c:v>42537.026388888888</c:v>
                </c:pt>
                <c:pt idx="10045">
                  <c:v>42537.036805555559</c:v>
                </c:pt>
                <c:pt idx="10046">
                  <c:v>42537.047222222223</c:v>
                </c:pt>
                <c:pt idx="10047">
                  <c:v>42537.057638888888</c:v>
                </c:pt>
                <c:pt idx="10048">
                  <c:v>42537.068055555559</c:v>
                </c:pt>
                <c:pt idx="10049">
                  <c:v>42537.078472222223</c:v>
                </c:pt>
                <c:pt idx="10050">
                  <c:v>42537.088888888888</c:v>
                </c:pt>
                <c:pt idx="10051">
                  <c:v>42537.099305555559</c:v>
                </c:pt>
                <c:pt idx="10052">
                  <c:v>42537.109722222223</c:v>
                </c:pt>
                <c:pt idx="10053">
                  <c:v>42537.120138888888</c:v>
                </c:pt>
                <c:pt idx="10054">
                  <c:v>42537.130555555559</c:v>
                </c:pt>
                <c:pt idx="10055">
                  <c:v>42537.140972222223</c:v>
                </c:pt>
                <c:pt idx="10056">
                  <c:v>42537.151388888888</c:v>
                </c:pt>
                <c:pt idx="10057">
                  <c:v>42537.161805555559</c:v>
                </c:pt>
                <c:pt idx="10058">
                  <c:v>42537.172222222223</c:v>
                </c:pt>
                <c:pt idx="10059">
                  <c:v>42537.182638888888</c:v>
                </c:pt>
                <c:pt idx="10060">
                  <c:v>42537.193055555559</c:v>
                </c:pt>
                <c:pt idx="10061">
                  <c:v>42537.203472222223</c:v>
                </c:pt>
                <c:pt idx="10062">
                  <c:v>42537.213888888888</c:v>
                </c:pt>
                <c:pt idx="10063">
                  <c:v>42537.224305555559</c:v>
                </c:pt>
                <c:pt idx="10064">
                  <c:v>42537.234722222223</c:v>
                </c:pt>
                <c:pt idx="10065">
                  <c:v>42537.245138888888</c:v>
                </c:pt>
                <c:pt idx="10066">
                  <c:v>42537.255555555559</c:v>
                </c:pt>
                <c:pt idx="10067">
                  <c:v>42537.265972222223</c:v>
                </c:pt>
                <c:pt idx="10068">
                  <c:v>42537.276388888888</c:v>
                </c:pt>
                <c:pt idx="10069">
                  <c:v>42537.286805555559</c:v>
                </c:pt>
                <c:pt idx="10070">
                  <c:v>42537.297222222223</c:v>
                </c:pt>
                <c:pt idx="10071">
                  <c:v>42537.307638888888</c:v>
                </c:pt>
                <c:pt idx="10072">
                  <c:v>42537.318055555559</c:v>
                </c:pt>
                <c:pt idx="10073">
                  <c:v>42537.328472222223</c:v>
                </c:pt>
                <c:pt idx="10074">
                  <c:v>42537.338888888888</c:v>
                </c:pt>
                <c:pt idx="10075">
                  <c:v>42537.349305555559</c:v>
                </c:pt>
                <c:pt idx="10076">
                  <c:v>42537.359722222223</c:v>
                </c:pt>
                <c:pt idx="10077">
                  <c:v>42537.370138888888</c:v>
                </c:pt>
                <c:pt idx="10078">
                  <c:v>42537.380555555559</c:v>
                </c:pt>
                <c:pt idx="10079">
                  <c:v>42537.390972222223</c:v>
                </c:pt>
                <c:pt idx="10080">
                  <c:v>42537.401388888888</c:v>
                </c:pt>
                <c:pt idx="10081">
                  <c:v>42537.411805555559</c:v>
                </c:pt>
                <c:pt idx="10082">
                  <c:v>42537.422222222223</c:v>
                </c:pt>
                <c:pt idx="10083">
                  <c:v>42537.432638888888</c:v>
                </c:pt>
                <c:pt idx="10084">
                  <c:v>42537.443055555559</c:v>
                </c:pt>
                <c:pt idx="10085">
                  <c:v>42537.453472222223</c:v>
                </c:pt>
                <c:pt idx="10086">
                  <c:v>42537.463888888888</c:v>
                </c:pt>
                <c:pt idx="10087">
                  <c:v>42537.474305555559</c:v>
                </c:pt>
                <c:pt idx="10088">
                  <c:v>42537.484722222223</c:v>
                </c:pt>
                <c:pt idx="10089">
                  <c:v>42537.495138888888</c:v>
                </c:pt>
                <c:pt idx="10090">
                  <c:v>42537.505555555559</c:v>
                </c:pt>
                <c:pt idx="10091">
                  <c:v>42537.515972222223</c:v>
                </c:pt>
                <c:pt idx="10092">
                  <c:v>42537.526388888888</c:v>
                </c:pt>
                <c:pt idx="10093">
                  <c:v>42537.536805555559</c:v>
                </c:pt>
                <c:pt idx="10094">
                  <c:v>42537.547222222223</c:v>
                </c:pt>
                <c:pt idx="10095">
                  <c:v>42537.557638888888</c:v>
                </c:pt>
                <c:pt idx="10096">
                  <c:v>42537.568055555559</c:v>
                </c:pt>
                <c:pt idx="10097">
                  <c:v>42537.578472222223</c:v>
                </c:pt>
                <c:pt idx="10098">
                  <c:v>42537.588888888888</c:v>
                </c:pt>
                <c:pt idx="10099">
                  <c:v>42537.599305555559</c:v>
                </c:pt>
                <c:pt idx="10100">
                  <c:v>42537.609722222223</c:v>
                </c:pt>
                <c:pt idx="10101">
                  <c:v>42537.620138888888</c:v>
                </c:pt>
                <c:pt idx="10102">
                  <c:v>42537.630555555559</c:v>
                </c:pt>
                <c:pt idx="10103">
                  <c:v>42537.640972222223</c:v>
                </c:pt>
                <c:pt idx="10104">
                  <c:v>42537.651388888888</c:v>
                </c:pt>
                <c:pt idx="10105">
                  <c:v>42537.661805555559</c:v>
                </c:pt>
                <c:pt idx="10106">
                  <c:v>42537.672222222223</c:v>
                </c:pt>
                <c:pt idx="10107">
                  <c:v>42537.682638888888</c:v>
                </c:pt>
                <c:pt idx="10108">
                  <c:v>42537.693055555559</c:v>
                </c:pt>
                <c:pt idx="10109">
                  <c:v>42537.703472222223</c:v>
                </c:pt>
                <c:pt idx="10110">
                  <c:v>42537.713888888888</c:v>
                </c:pt>
                <c:pt idx="10111">
                  <c:v>42537.724305555559</c:v>
                </c:pt>
                <c:pt idx="10112">
                  <c:v>42537.734722222223</c:v>
                </c:pt>
                <c:pt idx="10113">
                  <c:v>42537.745138888888</c:v>
                </c:pt>
                <c:pt idx="10114">
                  <c:v>42537.755555555559</c:v>
                </c:pt>
                <c:pt idx="10115">
                  <c:v>42537.765972222223</c:v>
                </c:pt>
                <c:pt idx="10116">
                  <c:v>42537.776388888888</c:v>
                </c:pt>
                <c:pt idx="10117">
                  <c:v>42537.786805555559</c:v>
                </c:pt>
                <c:pt idx="10118">
                  <c:v>42537.797222222223</c:v>
                </c:pt>
                <c:pt idx="10119">
                  <c:v>42537.807638888888</c:v>
                </c:pt>
                <c:pt idx="10120">
                  <c:v>42537.818055555559</c:v>
                </c:pt>
                <c:pt idx="10121">
                  <c:v>42537.828472222223</c:v>
                </c:pt>
                <c:pt idx="10122">
                  <c:v>42537.838888888888</c:v>
                </c:pt>
                <c:pt idx="10123">
                  <c:v>42537.849305555559</c:v>
                </c:pt>
                <c:pt idx="10124">
                  <c:v>42537.859722222223</c:v>
                </c:pt>
                <c:pt idx="10125">
                  <c:v>42537.870138888888</c:v>
                </c:pt>
                <c:pt idx="10126">
                  <c:v>42537.880555555559</c:v>
                </c:pt>
                <c:pt idx="10127">
                  <c:v>42537.890972222223</c:v>
                </c:pt>
                <c:pt idx="10128">
                  <c:v>42537.901388888888</c:v>
                </c:pt>
                <c:pt idx="10129">
                  <c:v>42537.911805555559</c:v>
                </c:pt>
                <c:pt idx="10130">
                  <c:v>42537.922222222223</c:v>
                </c:pt>
                <c:pt idx="10131">
                  <c:v>42537.932638888888</c:v>
                </c:pt>
                <c:pt idx="10132">
                  <c:v>42537.943055555559</c:v>
                </c:pt>
                <c:pt idx="10133">
                  <c:v>42537.953472222223</c:v>
                </c:pt>
                <c:pt idx="10134">
                  <c:v>42537.963888888888</c:v>
                </c:pt>
                <c:pt idx="10135">
                  <c:v>42537.974305555559</c:v>
                </c:pt>
                <c:pt idx="10136">
                  <c:v>42537.984722222223</c:v>
                </c:pt>
                <c:pt idx="10137">
                  <c:v>42537.995138888888</c:v>
                </c:pt>
                <c:pt idx="10138">
                  <c:v>42538.005555555559</c:v>
                </c:pt>
                <c:pt idx="10139">
                  <c:v>42538.015972222223</c:v>
                </c:pt>
                <c:pt idx="10140">
                  <c:v>42538.026388888888</c:v>
                </c:pt>
                <c:pt idx="10141">
                  <c:v>42538.036805555559</c:v>
                </c:pt>
                <c:pt idx="10142">
                  <c:v>42538.047222222223</c:v>
                </c:pt>
                <c:pt idx="10143">
                  <c:v>42538.057638888888</c:v>
                </c:pt>
                <c:pt idx="10144">
                  <c:v>42538.068055555559</c:v>
                </c:pt>
                <c:pt idx="10145">
                  <c:v>42538.078472222223</c:v>
                </c:pt>
                <c:pt idx="10146">
                  <c:v>42538.088888888888</c:v>
                </c:pt>
                <c:pt idx="10147">
                  <c:v>42538.099305555559</c:v>
                </c:pt>
                <c:pt idx="10148">
                  <c:v>42538.109722222223</c:v>
                </c:pt>
                <c:pt idx="10149">
                  <c:v>42538.120138888888</c:v>
                </c:pt>
                <c:pt idx="10150">
                  <c:v>42538.130555555559</c:v>
                </c:pt>
                <c:pt idx="10151">
                  <c:v>42538.140972222223</c:v>
                </c:pt>
                <c:pt idx="10152">
                  <c:v>42538.151388888888</c:v>
                </c:pt>
                <c:pt idx="10153">
                  <c:v>42538.161805555559</c:v>
                </c:pt>
                <c:pt idx="10154">
                  <c:v>42538.172222222223</c:v>
                </c:pt>
                <c:pt idx="10155">
                  <c:v>42538.182638888888</c:v>
                </c:pt>
                <c:pt idx="10156">
                  <c:v>42538.193055555559</c:v>
                </c:pt>
                <c:pt idx="10157">
                  <c:v>42538.203472222223</c:v>
                </c:pt>
                <c:pt idx="10158">
                  <c:v>42538.213888888888</c:v>
                </c:pt>
                <c:pt idx="10159">
                  <c:v>42538.224305555559</c:v>
                </c:pt>
                <c:pt idx="10160">
                  <c:v>42538.234722222223</c:v>
                </c:pt>
                <c:pt idx="10161">
                  <c:v>42538.245138888888</c:v>
                </c:pt>
                <c:pt idx="10162">
                  <c:v>42538.255555555559</c:v>
                </c:pt>
                <c:pt idx="10163">
                  <c:v>42538.265972222223</c:v>
                </c:pt>
                <c:pt idx="10164">
                  <c:v>42538.276388888888</c:v>
                </c:pt>
                <c:pt idx="10165">
                  <c:v>42538.286805555559</c:v>
                </c:pt>
                <c:pt idx="10166">
                  <c:v>42538.297222222223</c:v>
                </c:pt>
                <c:pt idx="10167">
                  <c:v>42538.307638888888</c:v>
                </c:pt>
                <c:pt idx="10168">
                  <c:v>42538.318055555559</c:v>
                </c:pt>
                <c:pt idx="10169">
                  <c:v>42538.328472222223</c:v>
                </c:pt>
                <c:pt idx="10170">
                  <c:v>42538.338888888888</c:v>
                </c:pt>
                <c:pt idx="10171">
                  <c:v>42538.349305555559</c:v>
                </c:pt>
                <c:pt idx="10172">
                  <c:v>42538.359722222223</c:v>
                </c:pt>
                <c:pt idx="10173">
                  <c:v>42538.370138888888</c:v>
                </c:pt>
                <c:pt idx="10174">
                  <c:v>42538.380555555559</c:v>
                </c:pt>
                <c:pt idx="10175">
                  <c:v>42538.390972222223</c:v>
                </c:pt>
                <c:pt idx="10176">
                  <c:v>42538.401388888888</c:v>
                </c:pt>
                <c:pt idx="10177">
                  <c:v>42538.411805555559</c:v>
                </c:pt>
                <c:pt idx="10178">
                  <c:v>42538.422222222223</c:v>
                </c:pt>
                <c:pt idx="10179">
                  <c:v>42538.432638888888</c:v>
                </c:pt>
                <c:pt idx="10180">
                  <c:v>42538.443055555559</c:v>
                </c:pt>
                <c:pt idx="10181">
                  <c:v>42538.453472222223</c:v>
                </c:pt>
                <c:pt idx="10182">
                  <c:v>42538.463888888888</c:v>
                </c:pt>
                <c:pt idx="10183">
                  <c:v>42538.474305555559</c:v>
                </c:pt>
                <c:pt idx="10184">
                  <c:v>42538.484722222223</c:v>
                </c:pt>
                <c:pt idx="10185">
                  <c:v>42538.495138888888</c:v>
                </c:pt>
                <c:pt idx="10186">
                  <c:v>42538.505555555559</c:v>
                </c:pt>
                <c:pt idx="10187">
                  <c:v>42538.515972222223</c:v>
                </c:pt>
                <c:pt idx="10188">
                  <c:v>42538.526388888888</c:v>
                </c:pt>
                <c:pt idx="10189">
                  <c:v>42538.536805555559</c:v>
                </c:pt>
                <c:pt idx="10190">
                  <c:v>42538.547222222223</c:v>
                </c:pt>
                <c:pt idx="10191">
                  <c:v>42538.557638888888</c:v>
                </c:pt>
                <c:pt idx="10192">
                  <c:v>42538.568055555559</c:v>
                </c:pt>
                <c:pt idx="10193">
                  <c:v>42538.578472222223</c:v>
                </c:pt>
                <c:pt idx="10194">
                  <c:v>42538.588888888888</c:v>
                </c:pt>
                <c:pt idx="10195">
                  <c:v>42538.599305555559</c:v>
                </c:pt>
                <c:pt idx="10196">
                  <c:v>42538.609722222223</c:v>
                </c:pt>
                <c:pt idx="10197">
                  <c:v>42538.620138888888</c:v>
                </c:pt>
                <c:pt idx="10198">
                  <c:v>42538.630555555559</c:v>
                </c:pt>
                <c:pt idx="10199">
                  <c:v>42538.640972222223</c:v>
                </c:pt>
                <c:pt idx="10200">
                  <c:v>42538.651388888888</c:v>
                </c:pt>
                <c:pt idx="10201">
                  <c:v>42538.661805555559</c:v>
                </c:pt>
                <c:pt idx="10202">
                  <c:v>42538.672222222223</c:v>
                </c:pt>
                <c:pt idx="10203">
                  <c:v>42538.682638888888</c:v>
                </c:pt>
                <c:pt idx="10204">
                  <c:v>42538.693055555559</c:v>
                </c:pt>
                <c:pt idx="10205">
                  <c:v>42538.703472222223</c:v>
                </c:pt>
                <c:pt idx="10206">
                  <c:v>42538.713888888888</c:v>
                </c:pt>
                <c:pt idx="10207">
                  <c:v>42538.724305555559</c:v>
                </c:pt>
                <c:pt idx="10208">
                  <c:v>42538.734722222223</c:v>
                </c:pt>
                <c:pt idx="10209">
                  <c:v>42538.745138888888</c:v>
                </c:pt>
                <c:pt idx="10210">
                  <c:v>42538.755555555559</c:v>
                </c:pt>
                <c:pt idx="10211">
                  <c:v>42538.765972222223</c:v>
                </c:pt>
                <c:pt idx="10212">
                  <c:v>42538.776388888888</c:v>
                </c:pt>
                <c:pt idx="10213">
                  <c:v>42538.786805555559</c:v>
                </c:pt>
                <c:pt idx="10214">
                  <c:v>42538.797222222223</c:v>
                </c:pt>
                <c:pt idx="10215">
                  <c:v>42538.807638888888</c:v>
                </c:pt>
                <c:pt idx="10216">
                  <c:v>42538.818055555559</c:v>
                </c:pt>
                <c:pt idx="10217">
                  <c:v>42538.828472222223</c:v>
                </c:pt>
                <c:pt idx="10218">
                  <c:v>42538.838888888888</c:v>
                </c:pt>
                <c:pt idx="10219">
                  <c:v>42538.849305555559</c:v>
                </c:pt>
                <c:pt idx="10220">
                  <c:v>42538.859722222223</c:v>
                </c:pt>
                <c:pt idx="10221">
                  <c:v>42538.870138888888</c:v>
                </c:pt>
                <c:pt idx="10222">
                  <c:v>42538.880555555559</c:v>
                </c:pt>
                <c:pt idx="10223">
                  <c:v>42538.890972222223</c:v>
                </c:pt>
                <c:pt idx="10224">
                  <c:v>42538.901388888888</c:v>
                </c:pt>
                <c:pt idx="10225">
                  <c:v>42538.911805555559</c:v>
                </c:pt>
                <c:pt idx="10226">
                  <c:v>42538.922222222223</c:v>
                </c:pt>
                <c:pt idx="10227">
                  <c:v>42538.932638888888</c:v>
                </c:pt>
                <c:pt idx="10228">
                  <c:v>42538.943055555559</c:v>
                </c:pt>
                <c:pt idx="10229">
                  <c:v>42538.953472222223</c:v>
                </c:pt>
                <c:pt idx="10230">
                  <c:v>42538.963888888888</c:v>
                </c:pt>
                <c:pt idx="10231">
                  <c:v>42538.974305555559</c:v>
                </c:pt>
                <c:pt idx="10232">
                  <c:v>42538.984722222223</c:v>
                </c:pt>
                <c:pt idx="10233">
                  <c:v>42538.995138888888</c:v>
                </c:pt>
                <c:pt idx="10234">
                  <c:v>42539.005555555559</c:v>
                </c:pt>
                <c:pt idx="10235">
                  <c:v>42539.015972222223</c:v>
                </c:pt>
                <c:pt idx="10236">
                  <c:v>42539.026388888888</c:v>
                </c:pt>
                <c:pt idx="10237">
                  <c:v>42539.036805555559</c:v>
                </c:pt>
                <c:pt idx="10238">
                  <c:v>42539.047222222223</c:v>
                </c:pt>
                <c:pt idx="10239">
                  <c:v>42539.057638888888</c:v>
                </c:pt>
                <c:pt idx="10240">
                  <c:v>42539.068055555559</c:v>
                </c:pt>
                <c:pt idx="10241">
                  <c:v>42539.078472222223</c:v>
                </c:pt>
                <c:pt idx="10242">
                  <c:v>42539.088888888888</c:v>
                </c:pt>
                <c:pt idx="10243">
                  <c:v>42539.099305555559</c:v>
                </c:pt>
                <c:pt idx="10244">
                  <c:v>42539.109722222223</c:v>
                </c:pt>
                <c:pt idx="10245">
                  <c:v>42539.120138888888</c:v>
                </c:pt>
                <c:pt idx="10246">
                  <c:v>42539.130555555559</c:v>
                </c:pt>
                <c:pt idx="10247">
                  <c:v>42539.140972222223</c:v>
                </c:pt>
                <c:pt idx="10248">
                  <c:v>42539.151388888888</c:v>
                </c:pt>
                <c:pt idx="10249">
                  <c:v>42539.161805555559</c:v>
                </c:pt>
                <c:pt idx="10250">
                  <c:v>42539.172222222223</c:v>
                </c:pt>
                <c:pt idx="10251">
                  <c:v>42539.182638888888</c:v>
                </c:pt>
                <c:pt idx="10252">
                  <c:v>42539.193055555559</c:v>
                </c:pt>
                <c:pt idx="10253">
                  <c:v>42539.203472222223</c:v>
                </c:pt>
                <c:pt idx="10254">
                  <c:v>42539.213888888888</c:v>
                </c:pt>
                <c:pt idx="10255">
                  <c:v>42539.224305555559</c:v>
                </c:pt>
                <c:pt idx="10256">
                  <c:v>42539.234722222223</c:v>
                </c:pt>
                <c:pt idx="10257">
                  <c:v>42539.245138888888</c:v>
                </c:pt>
                <c:pt idx="10258">
                  <c:v>42539.255555555559</c:v>
                </c:pt>
                <c:pt idx="10259">
                  <c:v>42539.265972222223</c:v>
                </c:pt>
                <c:pt idx="10260">
                  <c:v>42539.276388888888</c:v>
                </c:pt>
                <c:pt idx="10261">
                  <c:v>42539.286805555559</c:v>
                </c:pt>
                <c:pt idx="10262">
                  <c:v>42539.297222222223</c:v>
                </c:pt>
                <c:pt idx="10263">
                  <c:v>42539.307638888888</c:v>
                </c:pt>
                <c:pt idx="10264">
                  <c:v>42539.318055555559</c:v>
                </c:pt>
                <c:pt idx="10265">
                  <c:v>42539.328472222223</c:v>
                </c:pt>
                <c:pt idx="10266">
                  <c:v>42539.338888888888</c:v>
                </c:pt>
                <c:pt idx="10267">
                  <c:v>42539.349305555559</c:v>
                </c:pt>
                <c:pt idx="10268">
                  <c:v>42539.359722222223</c:v>
                </c:pt>
                <c:pt idx="10269">
                  <c:v>42539.370138888888</c:v>
                </c:pt>
                <c:pt idx="10270">
                  <c:v>42539.380555555559</c:v>
                </c:pt>
                <c:pt idx="10271">
                  <c:v>42539.390972222223</c:v>
                </c:pt>
                <c:pt idx="10272">
                  <c:v>42539.401388888888</c:v>
                </c:pt>
                <c:pt idx="10273">
                  <c:v>42539.411805555559</c:v>
                </c:pt>
                <c:pt idx="10274">
                  <c:v>42539.422222222223</c:v>
                </c:pt>
                <c:pt idx="10275">
                  <c:v>42539.432638888888</c:v>
                </c:pt>
                <c:pt idx="10276">
                  <c:v>42539.443055555559</c:v>
                </c:pt>
                <c:pt idx="10277">
                  <c:v>42539.453472222223</c:v>
                </c:pt>
                <c:pt idx="10278">
                  <c:v>42539.463888888888</c:v>
                </c:pt>
                <c:pt idx="10279">
                  <c:v>42539.474305555559</c:v>
                </c:pt>
                <c:pt idx="10280">
                  <c:v>42539.484722222223</c:v>
                </c:pt>
                <c:pt idx="10281">
                  <c:v>42539.495138888888</c:v>
                </c:pt>
                <c:pt idx="10282">
                  <c:v>42539.505555555559</c:v>
                </c:pt>
                <c:pt idx="10283">
                  <c:v>42539.515972222223</c:v>
                </c:pt>
                <c:pt idx="10284">
                  <c:v>42539.526388888888</c:v>
                </c:pt>
                <c:pt idx="10285">
                  <c:v>42539.536805555559</c:v>
                </c:pt>
                <c:pt idx="10286">
                  <c:v>42539.547222222223</c:v>
                </c:pt>
                <c:pt idx="10287">
                  <c:v>42539.557638888888</c:v>
                </c:pt>
                <c:pt idx="10288">
                  <c:v>42539.568055555559</c:v>
                </c:pt>
                <c:pt idx="10289">
                  <c:v>42539.578472222223</c:v>
                </c:pt>
                <c:pt idx="10290">
                  <c:v>42539.588888888888</c:v>
                </c:pt>
                <c:pt idx="10291">
                  <c:v>42539.599305555559</c:v>
                </c:pt>
                <c:pt idx="10292">
                  <c:v>42539.609722222223</c:v>
                </c:pt>
                <c:pt idx="10293">
                  <c:v>42539.620138888888</c:v>
                </c:pt>
                <c:pt idx="10294">
                  <c:v>42539.630555555559</c:v>
                </c:pt>
                <c:pt idx="10295">
                  <c:v>42539.640972222223</c:v>
                </c:pt>
                <c:pt idx="10296">
                  <c:v>42539.651388888888</c:v>
                </c:pt>
                <c:pt idx="10297">
                  <c:v>42539.661805555559</c:v>
                </c:pt>
                <c:pt idx="10298">
                  <c:v>42539.672222222223</c:v>
                </c:pt>
                <c:pt idx="10299">
                  <c:v>42539.682638888888</c:v>
                </c:pt>
                <c:pt idx="10300">
                  <c:v>42539.693055555559</c:v>
                </c:pt>
                <c:pt idx="10301">
                  <c:v>42539.703472222223</c:v>
                </c:pt>
                <c:pt idx="10302">
                  <c:v>42539.713888888888</c:v>
                </c:pt>
                <c:pt idx="10303">
                  <c:v>42539.724305555559</c:v>
                </c:pt>
                <c:pt idx="10304">
                  <c:v>42539.734722222223</c:v>
                </c:pt>
                <c:pt idx="10305">
                  <c:v>42539.745138888888</c:v>
                </c:pt>
                <c:pt idx="10306">
                  <c:v>42539.755555555559</c:v>
                </c:pt>
                <c:pt idx="10307">
                  <c:v>42539.765972222223</c:v>
                </c:pt>
                <c:pt idx="10308">
                  <c:v>42539.776388888888</c:v>
                </c:pt>
                <c:pt idx="10309">
                  <c:v>42539.786805555559</c:v>
                </c:pt>
                <c:pt idx="10310">
                  <c:v>42539.797222222223</c:v>
                </c:pt>
                <c:pt idx="10311">
                  <c:v>42539.807638888888</c:v>
                </c:pt>
                <c:pt idx="10312">
                  <c:v>42539.818055555559</c:v>
                </c:pt>
                <c:pt idx="10313">
                  <c:v>42539.828472222223</c:v>
                </c:pt>
                <c:pt idx="10314">
                  <c:v>42539.838888888888</c:v>
                </c:pt>
                <c:pt idx="10315">
                  <c:v>42539.849305555559</c:v>
                </c:pt>
                <c:pt idx="10316">
                  <c:v>42539.859722222223</c:v>
                </c:pt>
                <c:pt idx="10317">
                  <c:v>42539.870138888888</c:v>
                </c:pt>
                <c:pt idx="10318">
                  <c:v>42539.880555555559</c:v>
                </c:pt>
                <c:pt idx="10319">
                  <c:v>42539.890972222223</c:v>
                </c:pt>
                <c:pt idx="10320">
                  <c:v>42539.901388888888</c:v>
                </c:pt>
                <c:pt idx="10321">
                  <c:v>42539.911805555559</c:v>
                </c:pt>
                <c:pt idx="10322">
                  <c:v>42539.922222222223</c:v>
                </c:pt>
                <c:pt idx="10323">
                  <c:v>42539.932638888888</c:v>
                </c:pt>
                <c:pt idx="10324">
                  <c:v>42539.943055555559</c:v>
                </c:pt>
                <c:pt idx="10325">
                  <c:v>42539.953472222223</c:v>
                </c:pt>
                <c:pt idx="10326">
                  <c:v>42539.963888888888</c:v>
                </c:pt>
                <c:pt idx="10327">
                  <c:v>42539.974305555559</c:v>
                </c:pt>
                <c:pt idx="10328">
                  <c:v>42539.984722222223</c:v>
                </c:pt>
                <c:pt idx="10329">
                  <c:v>42539.995138888888</c:v>
                </c:pt>
                <c:pt idx="10330">
                  <c:v>42540.005555555559</c:v>
                </c:pt>
                <c:pt idx="10331">
                  <c:v>42540.015972222223</c:v>
                </c:pt>
                <c:pt idx="10332">
                  <c:v>42540.026388888888</c:v>
                </c:pt>
                <c:pt idx="10333">
                  <c:v>42540.036805555559</c:v>
                </c:pt>
                <c:pt idx="10334">
                  <c:v>42540.047222222223</c:v>
                </c:pt>
                <c:pt idx="10335">
                  <c:v>42540.057638888888</c:v>
                </c:pt>
                <c:pt idx="10336">
                  <c:v>42540.068055555559</c:v>
                </c:pt>
                <c:pt idx="10337">
                  <c:v>42540.078472222223</c:v>
                </c:pt>
                <c:pt idx="10338">
                  <c:v>42540.088888888888</c:v>
                </c:pt>
                <c:pt idx="10339">
                  <c:v>42540.099305555559</c:v>
                </c:pt>
                <c:pt idx="10340">
                  <c:v>42540.109722222223</c:v>
                </c:pt>
                <c:pt idx="10341">
                  <c:v>42540.120138888888</c:v>
                </c:pt>
                <c:pt idx="10342">
                  <c:v>42540.130555555559</c:v>
                </c:pt>
                <c:pt idx="10343">
                  <c:v>42540.140972222223</c:v>
                </c:pt>
                <c:pt idx="10344">
                  <c:v>42540.151388888888</c:v>
                </c:pt>
                <c:pt idx="10345">
                  <c:v>42540.161805555559</c:v>
                </c:pt>
                <c:pt idx="10346">
                  <c:v>42540.172222222223</c:v>
                </c:pt>
                <c:pt idx="10347">
                  <c:v>42540.182638888888</c:v>
                </c:pt>
                <c:pt idx="10348">
                  <c:v>42540.193055555559</c:v>
                </c:pt>
                <c:pt idx="10349">
                  <c:v>42540.203472222223</c:v>
                </c:pt>
                <c:pt idx="10350">
                  <c:v>42540.213888888888</c:v>
                </c:pt>
                <c:pt idx="10351">
                  <c:v>42540.224305555559</c:v>
                </c:pt>
                <c:pt idx="10352">
                  <c:v>42540.234722222223</c:v>
                </c:pt>
                <c:pt idx="10353">
                  <c:v>42540.245138888888</c:v>
                </c:pt>
                <c:pt idx="10354">
                  <c:v>42540.255555555559</c:v>
                </c:pt>
                <c:pt idx="10355">
                  <c:v>42540.265972222223</c:v>
                </c:pt>
                <c:pt idx="10356">
                  <c:v>42540.276388888888</c:v>
                </c:pt>
                <c:pt idx="10357">
                  <c:v>42540.286805555559</c:v>
                </c:pt>
                <c:pt idx="10358">
                  <c:v>42540.297222222223</c:v>
                </c:pt>
                <c:pt idx="10359">
                  <c:v>42540.307638888888</c:v>
                </c:pt>
                <c:pt idx="10360">
                  <c:v>42540.318055555559</c:v>
                </c:pt>
                <c:pt idx="10361">
                  <c:v>42540.328472222223</c:v>
                </c:pt>
                <c:pt idx="10362">
                  <c:v>42540.338888888888</c:v>
                </c:pt>
                <c:pt idx="10363">
                  <c:v>42540.349305555559</c:v>
                </c:pt>
                <c:pt idx="10364">
                  <c:v>42540.359722222223</c:v>
                </c:pt>
                <c:pt idx="10365">
                  <c:v>42540.370138888888</c:v>
                </c:pt>
                <c:pt idx="10366">
                  <c:v>42540.380555555559</c:v>
                </c:pt>
                <c:pt idx="10367">
                  <c:v>42540.390972222223</c:v>
                </c:pt>
                <c:pt idx="10368">
                  <c:v>42540.401388888888</c:v>
                </c:pt>
                <c:pt idx="10369">
                  <c:v>42540.411805555559</c:v>
                </c:pt>
                <c:pt idx="10370">
                  <c:v>42540.422222222223</c:v>
                </c:pt>
                <c:pt idx="10371">
                  <c:v>42540.432638888888</c:v>
                </c:pt>
                <c:pt idx="10372">
                  <c:v>42540.443055555559</c:v>
                </c:pt>
                <c:pt idx="10373">
                  <c:v>42540.453472222223</c:v>
                </c:pt>
                <c:pt idx="10374">
                  <c:v>42540.463888888888</c:v>
                </c:pt>
                <c:pt idx="10375">
                  <c:v>42540.474305555559</c:v>
                </c:pt>
                <c:pt idx="10376">
                  <c:v>42540.484722222223</c:v>
                </c:pt>
                <c:pt idx="10377">
                  <c:v>42540.495138888888</c:v>
                </c:pt>
                <c:pt idx="10378">
                  <c:v>42540.505555555559</c:v>
                </c:pt>
                <c:pt idx="10379">
                  <c:v>42540.515972222223</c:v>
                </c:pt>
                <c:pt idx="10380">
                  <c:v>42540.526388888888</c:v>
                </c:pt>
                <c:pt idx="10381">
                  <c:v>42540.536805555559</c:v>
                </c:pt>
                <c:pt idx="10382">
                  <c:v>42540.547222222223</c:v>
                </c:pt>
                <c:pt idx="10383">
                  <c:v>42540.557638888888</c:v>
                </c:pt>
                <c:pt idx="10384">
                  <c:v>42540.568055555559</c:v>
                </c:pt>
                <c:pt idx="10385">
                  <c:v>42540.578472222223</c:v>
                </c:pt>
                <c:pt idx="10386">
                  <c:v>42540.588888888888</c:v>
                </c:pt>
                <c:pt idx="10387">
                  <c:v>42540.599305555559</c:v>
                </c:pt>
                <c:pt idx="10388">
                  <c:v>42540.609722222223</c:v>
                </c:pt>
                <c:pt idx="10389">
                  <c:v>42540.620138888888</c:v>
                </c:pt>
                <c:pt idx="10390">
                  <c:v>42540.630555555559</c:v>
                </c:pt>
                <c:pt idx="10391">
                  <c:v>42540.640972222223</c:v>
                </c:pt>
                <c:pt idx="10392">
                  <c:v>42540.651388888888</c:v>
                </c:pt>
                <c:pt idx="10393">
                  <c:v>42540.661805555559</c:v>
                </c:pt>
                <c:pt idx="10394">
                  <c:v>42540.672222222223</c:v>
                </c:pt>
                <c:pt idx="10395">
                  <c:v>42540.682638888888</c:v>
                </c:pt>
                <c:pt idx="10396">
                  <c:v>42540.693055555559</c:v>
                </c:pt>
                <c:pt idx="10397">
                  <c:v>42540.703472222223</c:v>
                </c:pt>
                <c:pt idx="10398">
                  <c:v>42540.713888888888</c:v>
                </c:pt>
                <c:pt idx="10399">
                  <c:v>42540.724305555559</c:v>
                </c:pt>
                <c:pt idx="10400">
                  <c:v>42540.734722222223</c:v>
                </c:pt>
                <c:pt idx="10401">
                  <c:v>42540.745138888888</c:v>
                </c:pt>
                <c:pt idx="10402">
                  <c:v>42540.755555555559</c:v>
                </c:pt>
                <c:pt idx="10403">
                  <c:v>42540.765972222223</c:v>
                </c:pt>
                <c:pt idx="10404">
                  <c:v>42540.776388888888</c:v>
                </c:pt>
                <c:pt idx="10405">
                  <c:v>42540.786805555559</c:v>
                </c:pt>
                <c:pt idx="10406">
                  <c:v>42540.797222222223</c:v>
                </c:pt>
                <c:pt idx="10407">
                  <c:v>42540.807638888888</c:v>
                </c:pt>
                <c:pt idx="10408">
                  <c:v>42540.818055555559</c:v>
                </c:pt>
                <c:pt idx="10409">
                  <c:v>42540.828472222223</c:v>
                </c:pt>
                <c:pt idx="10410">
                  <c:v>42540.838888888888</c:v>
                </c:pt>
                <c:pt idx="10411">
                  <c:v>42540.849305555559</c:v>
                </c:pt>
                <c:pt idx="10412">
                  <c:v>42540.859722222223</c:v>
                </c:pt>
                <c:pt idx="10413">
                  <c:v>42540.870138888888</c:v>
                </c:pt>
                <c:pt idx="10414">
                  <c:v>42540.880555555559</c:v>
                </c:pt>
                <c:pt idx="10415">
                  <c:v>42540.890972222223</c:v>
                </c:pt>
                <c:pt idx="10416">
                  <c:v>42540.901388888888</c:v>
                </c:pt>
                <c:pt idx="10417">
                  <c:v>42540.911805555559</c:v>
                </c:pt>
                <c:pt idx="10418">
                  <c:v>42540.922222222223</c:v>
                </c:pt>
                <c:pt idx="10419">
                  <c:v>42540.932638888888</c:v>
                </c:pt>
                <c:pt idx="10420">
                  <c:v>42540.943055555559</c:v>
                </c:pt>
                <c:pt idx="10421">
                  <c:v>42540.953472222223</c:v>
                </c:pt>
                <c:pt idx="10422">
                  <c:v>42540.963888888888</c:v>
                </c:pt>
                <c:pt idx="10423">
                  <c:v>42540.974305555559</c:v>
                </c:pt>
                <c:pt idx="10424">
                  <c:v>42540.984722222223</c:v>
                </c:pt>
                <c:pt idx="10425">
                  <c:v>42540.995138888888</c:v>
                </c:pt>
                <c:pt idx="10426">
                  <c:v>42541.005555555559</c:v>
                </c:pt>
                <c:pt idx="10427">
                  <c:v>42541.015972222223</c:v>
                </c:pt>
                <c:pt idx="10428">
                  <c:v>42541.026388888888</c:v>
                </c:pt>
                <c:pt idx="10429">
                  <c:v>42541.036805555559</c:v>
                </c:pt>
                <c:pt idx="10430">
                  <c:v>42541.047222222223</c:v>
                </c:pt>
                <c:pt idx="10431">
                  <c:v>42541.057638888888</c:v>
                </c:pt>
                <c:pt idx="10432">
                  <c:v>42541.068055555559</c:v>
                </c:pt>
                <c:pt idx="10433">
                  <c:v>42541.078472222223</c:v>
                </c:pt>
                <c:pt idx="10434">
                  <c:v>42541.088888888888</c:v>
                </c:pt>
                <c:pt idx="10435">
                  <c:v>42541.099305555559</c:v>
                </c:pt>
                <c:pt idx="10436">
                  <c:v>42541.109722222223</c:v>
                </c:pt>
                <c:pt idx="10437">
                  <c:v>42541.120138888888</c:v>
                </c:pt>
                <c:pt idx="10438">
                  <c:v>42541.130555555559</c:v>
                </c:pt>
                <c:pt idx="10439">
                  <c:v>42541.140972222223</c:v>
                </c:pt>
                <c:pt idx="10440">
                  <c:v>42541.151388888888</c:v>
                </c:pt>
                <c:pt idx="10441">
                  <c:v>42541.161805555559</c:v>
                </c:pt>
                <c:pt idx="10442">
                  <c:v>42541.172222222223</c:v>
                </c:pt>
                <c:pt idx="10443">
                  <c:v>42541.182638888888</c:v>
                </c:pt>
                <c:pt idx="10444">
                  <c:v>42541.193055555559</c:v>
                </c:pt>
                <c:pt idx="10445">
                  <c:v>42541.203472222223</c:v>
                </c:pt>
                <c:pt idx="10446">
                  <c:v>42541.213888888888</c:v>
                </c:pt>
                <c:pt idx="10447">
                  <c:v>42541.224305555559</c:v>
                </c:pt>
                <c:pt idx="10448">
                  <c:v>42541.234722222223</c:v>
                </c:pt>
                <c:pt idx="10449">
                  <c:v>42541.245138888888</c:v>
                </c:pt>
                <c:pt idx="10450">
                  <c:v>42541.255555555559</c:v>
                </c:pt>
                <c:pt idx="10451">
                  <c:v>42541.265972222223</c:v>
                </c:pt>
                <c:pt idx="10452">
                  <c:v>42541.276388888888</c:v>
                </c:pt>
                <c:pt idx="10453">
                  <c:v>42541.286805555559</c:v>
                </c:pt>
                <c:pt idx="10454">
                  <c:v>42541.297222222223</c:v>
                </c:pt>
                <c:pt idx="10455">
                  <c:v>42541.307638888888</c:v>
                </c:pt>
                <c:pt idx="10456">
                  <c:v>42541.318055555559</c:v>
                </c:pt>
                <c:pt idx="10457">
                  <c:v>42541.328472222223</c:v>
                </c:pt>
                <c:pt idx="10458">
                  <c:v>42541.338888888888</c:v>
                </c:pt>
                <c:pt idx="10459">
                  <c:v>42541.349305555559</c:v>
                </c:pt>
                <c:pt idx="10460">
                  <c:v>42541.359722222223</c:v>
                </c:pt>
                <c:pt idx="10461">
                  <c:v>42541.370138888888</c:v>
                </c:pt>
                <c:pt idx="10462">
                  <c:v>42541.380555555559</c:v>
                </c:pt>
                <c:pt idx="10463">
                  <c:v>42541.390972222223</c:v>
                </c:pt>
                <c:pt idx="10464">
                  <c:v>42541.401388888888</c:v>
                </c:pt>
              </c:numCache>
            </c:numRef>
          </c:xVal>
          <c:yVal>
            <c:numRef>
              <c:f>'Soil Moisture Data RAW'!$L$3:$L$10467</c:f>
              <c:numCache>
                <c:formatCode>General</c:formatCode>
                <c:ptCount val="10465"/>
                <c:pt idx="0">
                  <c:v>3.4</c:v>
                </c:pt>
                <c:pt idx="1">
                  <c:v>3.4</c:v>
                </c:pt>
                <c:pt idx="2">
                  <c:v>3.4</c:v>
                </c:pt>
                <c:pt idx="3">
                  <c:v>3.4</c:v>
                </c:pt>
                <c:pt idx="4">
                  <c:v>3.46</c:v>
                </c:pt>
                <c:pt idx="5">
                  <c:v>3.5</c:v>
                </c:pt>
                <c:pt idx="6">
                  <c:v>3.5</c:v>
                </c:pt>
                <c:pt idx="7">
                  <c:v>3.55</c:v>
                </c:pt>
                <c:pt idx="8">
                  <c:v>3.6</c:v>
                </c:pt>
                <c:pt idx="9">
                  <c:v>3.65</c:v>
                </c:pt>
                <c:pt idx="10">
                  <c:v>3.7</c:v>
                </c:pt>
                <c:pt idx="11">
                  <c:v>3.75</c:v>
                </c:pt>
                <c:pt idx="12">
                  <c:v>3.8</c:v>
                </c:pt>
                <c:pt idx="13">
                  <c:v>3.85</c:v>
                </c:pt>
                <c:pt idx="14">
                  <c:v>3.9</c:v>
                </c:pt>
                <c:pt idx="15">
                  <c:v>3.95</c:v>
                </c:pt>
                <c:pt idx="16">
                  <c:v>4</c:v>
                </c:pt>
                <c:pt idx="17">
                  <c:v>4</c:v>
                </c:pt>
                <c:pt idx="18">
                  <c:v>4.05</c:v>
                </c:pt>
                <c:pt idx="19">
                  <c:v>4.0999999999999996</c:v>
                </c:pt>
                <c:pt idx="20">
                  <c:v>4.1500000000000004</c:v>
                </c:pt>
                <c:pt idx="21">
                  <c:v>4.2</c:v>
                </c:pt>
                <c:pt idx="22">
                  <c:v>4.2</c:v>
                </c:pt>
                <c:pt idx="23">
                  <c:v>4.25</c:v>
                </c:pt>
                <c:pt idx="24">
                  <c:v>4.3</c:v>
                </c:pt>
                <c:pt idx="25">
                  <c:v>4.3</c:v>
                </c:pt>
                <c:pt idx="26">
                  <c:v>4.3</c:v>
                </c:pt>
                <c:pt idx="27">
                  <c:v>4.3499999999999996</c:v>
                </c:pt>
                <c:pt idx="28">
                  <c:v>4.4000000000000004</c:v>
                </c:pt>
                <c:pt idx="29">
                  <c:v>4.4000000000000004</c:v>
                </c:pt>
                <c:pt idx="30">
                  <c:v>4.4000000000000004</c:v>
                </c:pt>
                <c:pt idx="31">
                  <c:v>4.4000000000000004</c:v>
                </c:pt>
                <c:pt idx="32">
                  <c:v>4.4000000000000004</c:v>
                </c:pt>
                <c:pt idx="33">
                  <c:v>4.45</c:v>
                </c:pt>
                <c:pt idx="34">
                  <c:v>4.5</c:v>
                </c:pt>
                <c:pt idx="35">
                  <c:v>4.45</c:v>
                </c:pt>
                <c:pt idx="36">
                  <c:v>4.4000000000000004</c:v>
                </c:pt>
                <c:pt idx="37">
                  <c:v>4.4000000000000004</c:v>
                </c:pt>
                <c:pt idx="38">
                  <c:v>4.4000000000000004</c:v>
                </c:pt>
                <c:pt idx="39">
                  <c:v>4.4000000000000004</c:v>
                </c:pt>
                <c:pt idx="40">
                  <c:v>4.4000000000000004</c:v>
                </c:pt>
                <c:pt idx="41">
                  <c:v>4.4000000000000004</c:v>
                </c:pt>
                <c:pt idx="42">
                  <c:v>4.4000000000000004</c:v>
                </c:pt>
                <c:pt idx="43">
                  <c:v>4.4000000000000004</c:v>
                </c:pt>
                <c:pt idx="44">
                  <c:v>4.4000000000000004</c:v>
                </c:pt>
                <c:pt idx="45">
                  <c:v>4.4000000000000004</c:v>
                </c:pt>
                <c:pt idx="46">
                  <c:v>4.4000000000000004</c:v>
                </c:pt>
                <c:pt idx="47">
                  <c:v>4.45</c:v>
                </c:pt>
                <c:pt idx="48">
                  <c:v>4.5</c:v>
                </c:pt>
                <c:pt idx="49">
                  <c:v>4.5</c:v>
                </c:pt>
                <c:pt idx="50">
                  <c:v>4.5</c:v>
                </c:pt>
                <c:pt idx="51">
                  <c:v>4.5</c:v>
                </c:pt>
                <c:pt idx="52">
                  <c:v>4.5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  <c:pt idx="56">
                  <c:v>4.5</c:v>
                </c:pt>
                <c:pt idx="57">
                  <c:v>4.5</c:v>
                </c:pt>
                <c:pt idx="58">
                  <c:v>4.5</c:v>
                </c:pt>
                <c:pt idx="59">
                  <c:v>4.5</c:v>
                </c:pt>
                <c:pt idx="60">
                  <c:v>4.5</c:v>
                </c:pt>
                <c:pt idx="61">
                  <c:v>4.5</c:v>
                </c:pt>
                <c:pt idx="62">
                  <c:v>4.5</c:v>
                </c:pt>
                <c:pt idx="63">
                  <c:v>4.5</c:v>
                </c:pt>
                <c:pt idx="64">
                  <c:v>4.5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4.5</c:v>
                </c:pt>
                <c:pt idx="69">
                  <c:v>4.5</c:v>
                </c:pt>
                <c:pt idx="70">
                  <c:v>4.5</c:v>
                </c:pt>
                <c:pt idx="71">
                  <c:v>4.5</c:v>
                </c:pt>
                <c:pt idx="72">
                  <c:v>4.5</c:v>
                </c:pt>
                <c:pt idx="73">
                  <c:v>4.5</c:v>
                </c:pt>
                <c:pt idx="74">
                  <c:v>4.5</c:v>
                </c:pt>
                <c:pt idx="75">
                  <c:v>4.5</c:v>
                </c:pt>
                <c:pt idx="76">
                  <c:v>4.5</c:v>
                </c:pt>
                <c:pt idx="77">
                  <c:v>4.5</c:v>
                </c:pt>
                <c:pt idx="78">
                  <c:v>4.55</c:v>
                </c:pt>
                <c:pt idx="79">
                  <c:v>4.5999999999999996</c:v>
                </c:pt>
                <c:pt idx="80">
                  <c:v>4.5999999999999996</c:v>
                </c:pt>
                <c:pt idx="81">
                  <c:v>4.5999999999999996</c:v>
                </c:pt>
                <c:pt idx="82">
                  <c:v>4.5999999999999996</c:v>
                </c:pt>
                <c:pt idx="83">
                  <c:v>4.5999999999999996</c:v>
                </c:pt>
                <c:pt idx="84">
                  <c:v>4.5999999999999996</c:v>
                </c:pt>
                <c:pt idx="85">
                  <c:v>4.5999999999999996</c:v>
                </c:pt>
                <c:pt idx="86">
                  <c:v>4.5999999999999996</c:v>
                </c:pt>
                <c:pt idx="87">
                  <c:v>4.5999999999999996</c:v>
                </c:pt>
                <c:pt idx="88">
                  <c:v>4.5999999999999996</c:v>
                </c:pt>
                <c:pt idx="89">
                  <c:v>4.5999999999999996</c:v>
                </c:pt>
                <c:pt idx="90">
                  <c:v>4.5999999999999996</c:v>
                </c:pt>
                <c:pt idx="91">
                  <c:v>4.5999999999999996</c:v>
                </c:pt>
                <c:pt idx="92">
                  <c:v>4.5999999999999996</c:v>
                </c:pt>
                <c:pt idx="93">
                  <c:v>4.5999999999999996</c:v>
                </c:pt>
                <c:pt idx="94">
                  <c:v>4.5999999999999996</c:v>
                </c:pt>
                <c:pt idx="95">
                  <c:v>4.5999999999999996</c:v>
                </c:pt>
                <c:pt idx="96">
                  <c:v>4.6500000000000004</c:v>
                </c:pt>
                <c:pt idx="97">
                  <c:v>4.7</c:v>
                </c:pt>
                <c:pt idx="98">
                  <c:v>4.75</c:v>
                </c:pt>
                <c:pt idx="99">
                  <c:v>4.8</c:v>
                </c:pt>
                <c:pt idx="100">
                  <c:v>4.8</c:v>
                </c:pt>
                <c:pt idx="101">
                  <c:v>4.8499999999999996</c:v>
                </c:pt>
                <c:pt idx="102">
                  <c:v>4.95</c:v>
                </c:pt>
                <c:pt idx="103">
                  <c:v>5</c:v>
                </c:pt>
                <c:pt idx="104">
                  <c:v>5</c:v>
                </c:pt>
                <c:pt idx="105">
                  <c:v>5.05</c:v>
                </c:pt>
                <c:pt idx="106">
                  <c:v>5.0999999999999996</c:v>
                </c:pt>
                <c:pt idx="107">
                  <c:v>5.15</c:v>
                </c:pt>
                <c:pt idx="108">
                  <c:v>5.2</c:v>
                </c:pt>
                <c:pt idx="109">
                  <c:v>5.25</c:v>
                </c:pt>
                <c:pt idx="110">
                  <c:v>5.3</c:v>
                </c:pt>
                <c:pt idx="111">
                  <c:v>5.35</c:v>
                </c:pt>
                <c:pt idx="112">
                  <c:v>5.45</c:v>
                </c:pt>
                <c:pt idx="113">
                  <c:v>5.5</c:v>
                </c:pt>
                <c:pt idx="114">
                  <c:v>5.55</c:v>
                </c:pt>
                <c:pt idx="115">
                  <c:v>5.5</c:v>
                </c:pt>
                <c:pt idx="116">
                  <c:v>4.9000000000000004</c:v>
                </c:pt>
                <c:pt idx="117">
                  <c:v>3.8</c:v>
                </c:pt>
                <c:pt idx="118">
                  <c:v>2.95</c:v>
                </c:pt>
                <c:pt idx="119">
                  <c:v>2.6</c:v>
                </c:pt>
                <c:pt idx="120">
                  <c:v>2.4500000000000002</c:v>
                </c:pt>
                <c:pt idx="121">
                  <c:v>2.4</c:v>
                </c:pt>
                <c:pt idx="122">
                  <c:v>2.4500000000000002</c:v>
                </c:pt>
                <c:pt idx="123">
                  <c:v>2.5</c:v>
                </c:pt>
                <c:pt idx="124">
                  <c:v>2.5</c:v>
                </c:pt>
                <c:pt idx="125">
                  <c:v>2.5499999999999998</c:v>
                </c:pt>
                <c:pt idx="126">
                  <c:v>2.6</c:v>
                </c:pt>
                <c:pt idx="127">
                  <c:v>2.6</c:v>
                </c:pt>
                <c:pt idx="128">
                  <c:v>2.65</c:v>
                </c:pt>
                <c:pt idx="129">
                  <c:v>2.7</c:v>
                </c:pt>
                <c:pt idx="130">
                  <c:v>2.75</c:v>
                </c:pt>
                <c:pt idx="131">
                  <c:v>2.8</c:v>
                </c:pt>
                <c:pt idx="132">
                  <c:v>2.8</c:v>
                </c:pt>
                <c:pt idx="133">
                  <c:v>2.8</c:v>
                </c:pt>
                <c:pt idx="134">
                  <c:v>2.8</c:v>
                </c:pt>
                <c:pt idx="135">
                  <c:v>2.85</c:v>
                </c:pt>
                <c:pt idx="136">
                  <c:v>2.9</c:v>
                </c:pt>
                <c:pt idx="137">
                  <c:v>2.9</c:v>
                </c:pt>
                <c:pt idx="138">
                  <c:v>2.9</c:v>
                </c:pt>
                <c:pt idx="139">
                  <c:v>2.95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3.05</c:v>
                </c:pt>
                <c:pt idx="146">
                  <c:v>3.1</c:v>
                </c:pt>
                <c:pt idx="147">
                  <c:v>3.1</c:v>
                </c:pt>
                <c:pt idx="148">
                  <c:v>3.1</c:v>
                </c:pt>
                <c:pt idx="149">
                  <c:v>3.1</c:v>
                </c:pt>
                <c:pt idx="150">
                  <c:v>3.1</c:v>
                </c:pt>
                <c:pt idx="151">
                  <c:v>3.15</c:v>
                </c:pt>
                <c:pt idx="152">
                  <c:v>3.2</c:v>
                </c:pt>
                <c:pt idx="153">
                  <c:v>3.2</c:v>
                </c:pt>
                <c:pt idx="154">
                  <c:v>3.2</c:v>
                </c:pt>
                <c:pt idx="155">
                  <c:v>3.2</c:v>
                </c:pt>
                <c:pt idx="156">
                  <c:v>3.2</c:v>
                </c:pt>
                <c:pt idx="157">
                  <c:v>3.2</c:v>
                </c:pt>
                <c:pt idx="158">
                  <c:v>3.2</c:v>
                </c:pt>
                <c:pt idx="159">
                  <c:v>3.25</c:v>
                </c:pt>
                <c:pt idx="160">
                  <c:v>3.3</c:v>
                </c:pt>
                <c:pt idx="161">
                  <c:v>3.3</c:v>
                </c:pt>
                <c:pt idx="162">
                  <c:v>3.3</c:v>
                </c:pt>
                <c:pt idx="163">
                  <c:v>3.3</c:v>
                </c:pt>
                <c:pt idx="164">
                  <c:v>3.3</c:v>
                </c:pt>
                <c:pt idx="165">
                  <c:v>3.3</c:v>
                </c:pt>
                <c:pt idx="166">
                  <c:v>3.35</c:v>
                </c:pt>
                <c:pt idx="167">
                  <c:v>3.4</c:v>
                </c:pt>
                <c:pt idx="168">
                  <c:v>3.4</c:v>
                </c:pt>
                <c:pt idx="169">
                  <c:v>3.4</c:v>
                </c:pt>
                <c:pt idx="170">
                  <c:v>3.4</c:v>
                </c:pt>
                <c:pt idx="171">
                  <c:v>3.4</c:v>
                </c:pt>
                <c:pt idx="172">
                  <c:v>3.4</c:v>
                </c:pt>
                <c:pt idx="173">
                  <c:v>3.45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3.55</c:v>
                </c:pt>
                <c:pt idx="181">
                  <c:v>3.6</c:v>
                </c:pt>
                <c:pt idx="182">
                  <c:v>3.6</c:v>
                </c:pt>
                <c:pt idx="183">
                  <c:v>3.6</c:v>
                </c:pt>
                <c:pt idx="184">
                  <c:v>3.6</c:v>
                </c:pt>
                <c:pt idx="185">
                  <c:v>3.6</c:v>
                </c:pt>
                <c:pt idx="186">
                  <c:v>3.6</c:v>
                </c:pt>
                <c:pt idx="187">
                  <c:v>3.6</c:v>
                </c:pt>
                <c:pt idx="188">
                  <c:v>3.6</c:v>
                </c:pt>
                <c:pt idx="189">
                  <c:v>3.65</c:v>
                </c:pt>
                <c:pt idx="190">
                  <c:v>3.7</c:v>
                </c:pt>
                <c:pt idx="191">
                  <c:v>3.7</c:v>
                </c:pt>
                <c:pt idx="192">
                  <c:v>3.7</c:v>
                </c:pt>
                <c:pt idx="193">
                  <c:v>3.7</c:v>
                </c:pt>
                <c:pt idx="194">
                  <c:v>3.7</c:v>
                </c:pt>
                <c:pt idx="195">
                  <c:v>3.75</c:v>
                </c:pt>
                <c:pt idx="196">
                  <c:v>3.8</c:v>
                </c:pt>
                <c:pt idx="197">
                  <c:v>3.85</c:v>
                </c:pt>
                <c:pt idx="198">
                  <c:v>3.9</c:v>
                </c:pt>
                <c:pt idx="199">
                  <c:v>3.9</c:v>
                </c:pt>
                <c:pt idx="200">
                  <c:v>3.9</c:v>
                </c:pt>
                <c:pt idx="201">
                  <c:v>3.95</c:v>
                </c:pt>
                <c:pt idx="202">
                  <c:v>4</c:v>
                </c:pt>
                <c:pt idx="203">
                  <c:v>4.05</c:v>
                </c:pt>
                <c:pt idx="204">
                  <c:v>4.0999999999999996</c:v>
                </c:pt>
                <c:pt idx="205">
                  <c:v>4.1500000000000004</c:v>
                </c:pt>
                <c:pt idx="206">
                  <c:v>4.2</c:v>
                </c:pt>
                <c:pt idx="207">
                  <c:v>4.2</c:v>
                </c:pt>
                <c:pt idx="208">
                  <c:v>4.2</c:v>
                </c:pt>
                <c:pt idx="209">
                  <c:v>4.2</c:v>
                </c:pt>
                <c:pt idx="210">
                  <c:v>4.2</c:v>
                </c:pt>
                <c:pt idx="211">
                  <c:v>4.25</c:v>
                </c:pt>
                <c:pt idx="212">
                  <c:v>4.3</c:v>
                </c:pt>
                <c:pt idx="213">
                  <c:v>4.3499999999999996</c:v>
                </c:pt>
                <c:pt idx="214">
                  <c:v>4.4000000000000004</c:v>
                </c:pt>
                <c:pt idx="215">
                  <c:v>4.4000000000000004</c:v>
                </c:pt>
                <c:pt idx="216">
                  <c:v>4.45</c:v>
                </c:pt>
                <c:pt idx="217">
                  <c:v>4.5</c:v>
                </c:pt>
                <c:pt idx="218">
                  <c:v>4.5</c:v>
                </c:pt>
                <c:pt idx="219">
                  <c:v>4.5</c:v>
                </c:pt>
                <c:pt idx="220">
                  <c:v>4.55</c:v>
                </c:pt>
                <c:pt idx="221">
                  <c:v>4.5999999999999996</c:v>
                </c:pt>
                <c:pt idx="222">
                  <c:v>4.5999999999999996</c:v>
                </c:pt>
                <c:pt idx="223">
                  <c:v>4.5999999999999996</c:v>
                </c:pt>
                <c:pt idx="224">
                  <c:v>4.5999999999999996</c:v>
                </c:pt>
                <c:pt idx="225">
                  <c:v>4.5999999999999996</c:v>
                </c:pt>
                <c:pt idx="226">
                  <c:v>4.5999999999999996</c:v>
                </c:pt>
                <c:pt idx="227">
                  <c:v>4.5999999999999996</c:v>
                </c:pt>
                <c:pt idx="228">
                  <c:v>4.5999999999999996</c:v>
                </c:pt>
                <c:pt idx="229">
                  <c:v>4.5999999999999996</c:v>
                </c:pt>
                <c:pt idx="230">
                  <c:v>4.5999999999999996</c:v>
                </c:pt>
                <c:pt idx="231">
                  <c:v>4.5999999999999996</c:v>
                </c:pt>
                <c:pt idx="232">
                  <c:v>4.5999999999999996</c:v>
                </c:pt>
                <c:pt idx="233">
                  <c:v>4.5999999999999996</c:v>
                </c:pt>
                <c:pt idx="234">
                  <c:v>4.55</c:v>
                </c:pt>
                <c:pt idx="235">
                  <c:v>4.45</c:v>
                </c:pt>
                <c:pt idx="236">
                  <c:v>4.3499999999999996</c:v>
                </c:pt>
                <c:pt idx="237">
                  <c:v>4.3</c:v>
                </c:pt>
                <c:pt idx="238">
                  <c:v>4.3</c:v>
                </c:pt>
                <c:pt idx="239">
                  <c:v>4.3</c:v>
                </c:pt>
                <c:pt idx="240">
                  <c:v>4.3</c:v>
                </c:pt>
                <c:pt idx="241">
                  <c:v>4.3</c:v>
                </c:pt>
                <c:pt idx="242">
                  <c:v>4.3</c:v>
                </c:pt>
                <c:pt idx="243">
                  <c:v>4.25</c:v>
                </c:pt>
                <c:pt idx="244">
                  <c:v>4</c:v>
                </c:pt>
                <c:pt idx="245">
                  <c:v>3.8</c:v>
                </c:pt>
                <c:pt idx="246">
                  <c:v>3.8</c:v>
                </c:pt>
                <c:pt idx="247">
                  <c:v>3.85</c:v>
                </c:pt>
                <c:pt idx="248">
                  <c:v>3.9</c:v>
                </c:pt>
                <c:pt idx="249">
                  <c:v>3.9</c:v>
                </c:pt>
                <c:pt idx="250">
                  <c:v>3.9</c:v>
                </c:pt>
                <c:pt idx="251">
                  <c:v>3.95</c:v>
                </c:pt>
                <c:pt idx="252">
                  <c:v>3.95</c:v>
                </c:pt>
                <c:pt idx="253">
                  <c:v>2.5499999999999998</c:v>
                </c:pt>
                <c:pt idx="254">
                  <c:v>0.9</c:v>
                </c:pt>
                <c:pt idx="255">
                  <c:v>0.35</c:v>
                </c:pt>
                <c:pt idx="256">
                  <c:v>0.05</c:v>
                </c:pt>
                <c:pt idx="257">
                  <c:v>0.2</c:v>
                </c:pt>
                <c:pt idx="258">
                  <c:v>0.35</c:v>
                </c:pt>
                <c:pt idx="259">
                  <c:v>0.15</c:v>
                </c:pt>
                <c:pt idx="260">
                  <c:v>-0.15</c:v>
                </c:pt>
                <c:pt idx="261">
                  <c:v>-0.25</c:v>
                </c:pt>
                <c:pt idx="262">
                  <c:v>-0.2</c:v>
                </c:pt>
                <c:pt idx="263">
                  <c:v>-0.3</c:v>
                </c:pt>
                <c:pt idx="264">
                  <c:v>-0.3</c:v>
                </c:pt>
                <c:pt idx="265">
                  <c:v>-0.15</c:v>
                </c:pt>
                <c:pt idx="266">
                  <c:v>-0.25</c:v>
                </c:pt>
                <c:pt idx="267">
                  <c:v>-0.2</c:v>
                </c:pt>
                <c:pt idx="268">
                  <c:v>0.1</c:v>
                </c:pt>
                <c:pt idx="269">
                  <c:v>0.25</c:v>
                </c:pt>
                <c:pt idx="270">
                  <c:v>0.35</c:v>
                </c:pt>
                <c:pt idx="271">
                  <c:v>0.5</c:v>
                </c:pt>
                <c:pt idx="272">
                  <c:v>0.65</c:v>
                </c:pt>
                <c:pt idx="273">
                  <c:v>0.7</c:v>
                </c:pt>
                <c:pt idx="274">
                  <c:v>0.75</c:v>
                </c:pt>
                <c:pt idx="275">
                  <c:v>0.85</c:v>
                </c:pt>
                <c:pt idx="276">
                  <c:v>0.95</c:v>
                </c:pt>
                <c:pt idx="277">
                  <c:v>1.05</c:v>
                </c:pt>
                <c:pt idx="278">
                  <c:v>1.1000000000000001</c:v>
                </c:pt>
                <c:pt idx="279">
                  <c:v>1.1499999999999999</c:v>
                </c:pt>
                <c:pt idx="280">
                  <c:v>1.2</c:v>
                </c:pt>
                <c:pt idx="281">
                  <c:v>1.25</c:v>
                </c:pt>
                <c:pt idx="282">
                  <c:v>1.3</c:v>
                </c:pt>
                <c:pt idx="283">
                  <c:v>1.35</c:v>
                </c:pt>
                <c:pt idx="284">
                  <c:v>1.4</c:v>
                </c:pt>
                <c:pt idx="285">
                  <c:v>1.45</c:v>
                </c:pt>
                <c:pt idx="286">
                  <c:v>1.5</c:v>
                </c:pt>
                <c:pt idx="287">
                  <c:v>1.55</c:v>
                </c:pt>
                <c:pt idx="288">
                  <c:v>1.6</c:v>
                </c:pt>
                <c:pt idx="289">
                  <c:v>1.65</c:v>
                </c:pt>
                <c:pt idx="290">
                  <c:v>1.7</c:v>
                </c:pt>
                <c:pt idx="291">
                  <c:v>1.75</c:v>
                </c:pt>
                <c:pt idx="292">
                  <c:v>1.8</c:v>
                </c:pt>
                <c:pt idx="293">
                  <c:v>1.85</c:v>
                </c:pt>
                <c:pt idx="294">
                  <c:v>1.9</c:v>
                </c:pt>
                <c:pt idx="295">
                  <c:v>1.95</c:v>
                </c:pt>
                <c:pt idx="296">
                  <c:v>2</c:v>
                </c:pt>
                <c:pt idx="297">
                  <c:v>2.0499999999999998</c:v>
                </c:pt>
                <c:pt idx="298">
                  <c:v>2.15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2.25</c:v>
                </c:pt>
                <c:pt idx="302">
                  <c:v>2.2999999999999998</c:v>
                </c:pt>
                <c:pt idx="303">
                  <c:v>2.35</c:v>
                </c:pt>
                <c:pt idx="304">
                  <c:v>2.4</c:v>
                </c:pt>
                <c:pt idx="305">
                  <c:v>2.4500000000000002</c:v>
                </c:pt>
                <c:pt idx="306">
                  <c:v>2.5</c:v>
                </c:pt>
                <c:pt idx="307">
                  <c:v>2.5499999999999998</c:v>
                </c:pt>
                <c:pt idx="308">
                  <c:v>2.6</c:v>
                </c:pt>
                <c:pt idx="309">
                  <c:v>2.65</c:v>
                </c:pt>
                <c:pt idx="310">
                  <c:v>2.7</c:v>
                </c:pt>
                <c:pt idx="311">
                  <c:v>2.7</c:v>
                </c:pt>
                <c:pt idx="312">
                  <c:v>2.75</c:v>
                </c:pt>
                <c:pt idx="313">
                  <c:v>2.8</c:v>
                </c:pt>
                <c:pt idx="314">
                  <c:v>2.8</c:v>
                </c:pt>
                <c:pt idx="315">
                  <c:v>2.85</c:v>
                </c:pt>
                <c:pt idx="316">
                  <c:v>2.9</c:v>
                </c:pt>
                <c:pt idx="317">
                  <c:v>2.9</c:v>
                </c:pt>
                <c:pt idx="318">
                  <c:v>2.9</c:v>
                </c:pt>
                <c:pt idx="319">
                  <c:v>2.95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3.05</c:v>
                </c:pt>
                <c:pt idx="327">
                  <c:v>3.1</c:v>
                </c:pt>
                <c:pt idx="328">
                  <c:v>3.1</c:v>
                </c:pt>
                <c:pt idx="329">
                  <c:v>3.1</c:v>
                </c:pt>
                <c:pt idx="330">
                  <c:v>3.1</c:v>
                </c:pt>
                <c:pt idx="331">
                  <c:v>3.1</c:v>
                </c:pt>
                <c:pt idx="332">
                  <c:v>3.1</c:v>
                </c:pt>
                <c:pt idx="333">
                  <c:v>3.1</c:v>
                </c:pt>
                <c:pt idx="334">
                  <c:v>3.1</c:v>
                </c:pt>
                <c:pt idx="335">
                  <c:v>3.1</c:v>
                </c:pt>
                <c:pt idx="336">
                  <c:v>3.15</c:v>
                </c:pt>
                <c:pt idx="337">
                  <c:v>3.2</c:v>
                </c:pt>
                <c:pt idx="338">
                  <c:v>3.2</c:v>
                </c:pt>
                <c:pt idx="339">
                  <c:v>3.2</c:v>
                </c:pt>
                <c:pt idx="340">
                  <c:v>3.2</c:v>
                </c:pt>
                <c:pt idx="341">
                  <c:v>3.2</c:v>
                </c:pt>
                <c:pt idx="342">
                  <c:v>3.2</c:v>
                </c:pt>
                <c:pt idx="343">
                  <c:v>3.2</c:v>
                </c:pt>
                <c:pt idx="344">
                  <c:v>3.2</c:v>
                </c:pt>
                <c:pt idx="345">
                  <c:v>3.2</c:v>
                </c:pt>
                <c:pt idx="346">
                  <c:v>3.2</c:v>
                </c:pt>
                <c:pt idx="347">
                  <c:v>3.25</c:v>
                </c:pt>
                <c:pt idx="348">
                  <c:v>3.3</c:v>
                </c:pt>
                <c:pt idx="349">
                  <c:v>3.3</c:v>
                </c:pt>
                <c:pt idx="350">
                  <c:v>3.3</c:v>
                </c:pt>
                <c:pt idx="351">
                  <c:v>3.3</c:v>
                </c:pt>
                <c:pt idx="352">
                  <c:v>3.3</c:v>
                </c:pt>
                <c:pt idx="353">
                  <c:v>3.3</c:v>
                </c:pt>
                <c:pt idx="354">
                  <c:v>3.3</c:v>
                </c:pt>
                <c:pt idx="355">
                  <c:v>3.3</c:v>
                </c:pt>
                <c:pt idx="356">
                  <c:v>3.3</c:v>
                </c:pt>
                <c:pt idx="357">
                  <c:v>3.3</c:v>
                </c:pt>
                <c:pt idx="358">
                  <c:v>3.3</c:v>
                </c:pt>
                <c:pt idx="359">
                  <c:v>3.3</c:v>
                </c:pt>
                <c:pt idx="360">
                  <c:v>3.3</c:v>
                </c:pt>
                <c:pt idx="361">
                  <c:v>3.3</c:v>
                </c:pt>
                <c:pt idx="362">
                  <c:v>3.3</c:v>
                </c:pt>
                <c:pt idx="363">
                  <c:v>3.3</c:v>
                </c:pt>
                <c:pt idx="364">
                  <c:v>3.3</c:v>
                </c:pt>
                <c:pt idx="365">
                  <c:v>3.35</c:v>
                </c:pt>
                <c:pt idx="366">
                  <c:v>3.4</c:v>
                </c:pt>
                <c:pt idx="367">
                  <c:v>3.4</c:v>
                </c:pt>
                <c:pt idx="368">
                  <c:v>3.4</c:v>
                </c:pt>
                <c:pt idx="369">
                  <c:v>3.45</c:v>
                </c:pt>
                <c:pt idx="370">
                  <c:v>2.0499999999999998</c:v>
                </c:pt>
                <c:pt idx="371">
                  <c:v>0.25</c:v>
                </c:pt>
                <c:pt idx="372">
                  <c:v>-0.2</c:v>
                </c:pt>
                <c:pt idx="373">
                  <c:v>-0.35</c:v>
                </c:pt>
                <c:pt idx="374">
                  <c:v>-0.45</c:v>
                </c:pt>
                <c:pt idx="375">
                  <c:v>-0.4</c:v>
                </c:pt>
                <c:pt idx="376">
                  <c:v>-0.15</c:v>
                </c:pt>
                <c:pt idx="377">
                  <c:v>0.1</c:v>
                </c:pt>
                <c:pt idx="378">
                  <c:v>0.25</c:v>
                </c:pt>
                <c:pt idx="379">
                  <c:v>0.4</c:v>
                </c:pt>
                <c:pt idx="380">
                  <c:v>0.55000000000000004</c:v>
                </c:pt>
                <c:pt idx="381">
                  <c:v>0.65</c:v>
                </c:pt>
                <c:pt idx="382">
                  <c:v>0.75</c:v>
                </c:pt>
                <c:pt idx="383">
                  <c:v>0.85</c:v>
                </c:pt>
                <c:pt idx="384">
                  <c:v>0.8</c:v>
                </c:pt>
                <c:pt idx="385">
                  <c:v>0.75</c:v>
                </c:pt>
                <c:pt idx="386">
                  <c:v>0.9</c:v>
                </c:pt>
                <c:pt idx="387">
                  <c:v>1.05</c:v>
                </c:pt>
                <c:pt idx="388">
                  <c:v>1.1000000000000001</c:v>
                </c:pt>
                <c:pt idx="389">
                  <c:v>1.1499999999999999</c:v>
                </c:pt>
                <c:pt idx="390">
                  <c:v>1.25</c:v>
                </c:pt>
                <c:pt idx="391">
                  <c:v>1.35</c:v>
                </c:pt>
                <c:pt idx="392">
                  <c:v>1.45</c:v>
                </c:pt>
                <c:pt idx="393">
                  <c:v>1.5</c:v>
                </c:pt>
                <c:pt idx="394">
                  <c:v>1.55</c:v>
                </c:pt>
                <c:pt idx="395">
                  <c:v>1.65</c:v>
                </c:pt>
                <c:pt idx="396">
                  <c:v>1.75</c:v>
                </c:pt>
                <c:pt idx="397">
                  <c:v>1.8</c:v>
                </c:pt>
                <c:pt idx="398">
                  <c:v>1.85</c:v>
                </c:pt>
                <c:pt idx="399">
                  <c:v>1.9</c:v>
                </c:pt>
                <c:pt idx="400">
                  <c:v>1.95</c:v>
                </c:pt>
                <c:pt idx="401">
                  <c:v>2.0499999999999998</c:v>
                </c:pt>
                <c:pt idx="402">
                  <c:v>2.1</c:v>
                </c:pt>
                <c:pt idx="403">
                  <c:v>2.15</c:v>
                </c:pt>
                <c:pt idx="404">
                  <c:v>2.2000000000000002</c:v>
                </c:pt>
                <c:pt idx="405">
                  <c:v>2.25</c:v>
                </c:pt>
                <c:pt idx="406">
                  <c:v>2.25</c:v>
                </c:pt>
                <c:pt idx="407">
                  <c:v>2.2000000000000002</c:v>
                </c:pt>
                <c:pt idx="408">
                  <c:v>2.25</c:v>
                </c:pt>
                <c:pt idx="409">
                  <c:v>2.2999999999999998</c:v>
                </c:pt>
                <c:pt idx="410">
                  <c:v>2.2999999999999998</c:v>
                </c:pt>
                <c:pt idx="411">
                  <c:v>2.35</c:v>
                </c:pt>
                <c:pt idx="412">
                  <c:v>2.4500000000000002</c:v>
                </c:pt>
                <c:pt idx="413">
                  <c:v>2.5</c:v>
                </c:pt>
                <c:pt idx="414">
                  <c:v>2.5</c:v>
                </c:pt>
                <c:pt idx="415">
                  <c:v>2.5499999999999998</c:v>
                </c:pt>
                <c:pt idx="416">
                  <c:v>2.6</c:v>
                </c:pt>
                <c:pt idx="417">
                  <c:v>2.6</c:v>
                </c:pt>
                <c:pt idx="418">
                  <c:v>2.6</c:v>
                </c:pt>
                <c:pt idx="419">
                  <c:v>2.65</c:v>
                </c:pt>
                <c:pt idx="420">
                  <c:v>2.7</c:v>
                </c:pt>
                <c:pt idx="421">
                  <c:v>2.7</c:v>
                </c:pt>
                <c:pt idx="422">
                  <c:v>2.7</c:v>
                </c:pt>
                <c:pt idx="423">
                  <c:v>2.7</c:v>
                </c:pt>
                <c:pt idx="424">
                  <c:v>2.75</c:v>
                </c:pt>
                <c:pt idx="425">
                  <c:v>2.8</c:v>
                </c:pt>
                <c:pt idx="426">
                  <c:v>2.8</c:v>
                </c:pt>
                <c:pt idx="427">
                  <c:v>2.8</c:v>
                </c:pt>
                <c:pt idx="428">
                  <c:v>2.8</c:v>
                </c:pt>
                <c:pt idx="429">
                  <c:v>2.8</c:v>
                </c:pt>
                <c:pt idx="430">
                  <c:v>2.85</c:v>
                </c:pt>
                <c:pt idx="431">
                  <c:v>2.9</c:v>
                </c:pt>
                <c:pt idx="432">
                  <c:v>2.9</c:v>
                </c:pt>
                <c:pt idx="433">
                  <c:v>2.9</c:v>
                </c:pt>
                <c:pt idx="434">
                  <c:v>2.9</c:v>
                </c:pt>
                <c:pt idx="435">
                  <c:v>2.9</c:v>
                </c:pt>
                <c:pt idx="436">
                  <c:v>2.9</c:v>
                </c:pt>
                <c:pt idx="437">
                  <c:v>2.95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3.05</c:v>
                </c:pt>
                <c:pt idx="446">
                  <c:v>3.05</c:v>
                </c:pt>
                <c:pt idx="447">
                  <c:v>3.05</c:v>
                </c:pt>
                <c:pt idx="448">
                  <c:v>3.1</c:v>
                </c:pt>
                <c:pt idx="449">
                  <c:v>3.1</c:v>
                </c:pt>
                <c:pt idx="450">
                  <c:v>3.1</c:v>
                </c:pt>
                <c:pt idx="451">
                  <c:v>3.1</c:v>
                </c:pt>
                <c:pt idx="452">
                  <c:v>3.1</c:v>
                </c:pt>
                <c:pt idx="453">
                  <c:v>3.1</c:v>
                </c:pt>
                <c:pt idx="454">
                  <c:v>3.1</c:v>
                </c:pt>
                <c:pt idx="455">
                  <c:v>3.15</c:v>
                </c:pt>
                <c:pt idx="456">
                  <c:v>3.2</c:v>
                </c:pt>
                <c:pt idx="457">
                  <c:v>3.2</c:v>
                </c:pt>
                <c:pt idx="458">
                  <c:v>3.2</c:v>
                </c:pt>
                <c:pt idx="459">
                  <c:v>3.2</c:v>
                </c:pt>
                <c:pt idx="460">
                  <c:v>3.2</c:v>
                </c:pt>
                <c:pt idx="461">
                  <c:v>3.2</c:v>
                </c:pt>
                <c:pt idx="462">
                  <c:v>3.2</c:v>
                </c:pt>
                <c:pt idx="463">
                  <c:v>3.2</c:v>
                </c:pt>
                <c:pt idx="464">
                  <c:v>3.2</c:v>
                </c:pt>
                <c:pt idx="465">
                  <c:v>3.2</c:v>
                </c:pt>
                <c:pt idx="466">
                  <c:v>3.25</c:v>
                </c:pt>
                <c:pt idx="467">
                  <c:v>3.3</c:v>
                </c:pt>
                <c:pt idx="468">
                  <c:v>3.3</c:v>
                </c:pt>
                <c:pt idx="469">
                  <c:v>3.3</c:v>
                </c:pt>
                <c:pt idx="470">
                  <c:v>3.3</c:v>
                </c:pt>
                <c:pt idx="471">
                  <c:v>3.3</c:v>
                </c:pt>
                <c:pt idx="472">
                  <c:v>3.3</c:v>
                </c:pt>
                <c:pt idx="473">
                  <c:v>3.3</c:v>
                </c:pt>
                <c:pt idx="474">
                  <c:v>3.3</c:v>
                </c:pt>
                <c:pt idx="475">
                  <c:v>3.3</c:v>
                </c:pt>
                <c:pt idx="476">
                  <c:v>3.35</c:v>
                </c:pt>
                <c:pt idx="477">
                  <c:v>3.4</c:v>
                </c:pt>
                <c:pt idx="478">
                  <c:v>3.4</c:v>
                </c:pt>
                <c:pt idx="479">
                  <c:v>3.4</c:v>
                </c:pt>
                <c:pt idx="480">
                  <c:v>3.45</c:v>
                </c:pt>
                <c:pt idx="481">
                  <c:v>3.5</c:v>
                </c:pt>
                <c:pt idx="482">
                  <c:v>3.5</c:v>
                </c:pt>
                <c:pt idx="483">
                  <c:v>3.55</c:v>
                </c:pt>
                <c:pt idx="484">
                  <c:v>3.6</c:v>
                </c:pt>
                <c:pt idx="485">
                  <c:v>3.6</c:v>
                </c:pt>
                <c:pt idx="486">
                  <c:v>3.65</c:v>
                </c:pt>
                <c:pt idx="487">
                  <c:v>3.7</c:v>
                </c:pt>
                <c:pt idx="488">
                  <c:v>3.7</c:v>
                </c:pt>
                <c:pt idx="489">
                  <c:v>3.75</c:v>
                </c:pt>
                <c:pt idx="490">
                  <c:v>3.8</c:v>
                </c:pt>
                <c:pt idx="491">
                  <c:v>3.8</c:v>
                </c:pt>
                <c:pt idx="492">
                  <c:v>3.85</c:v>
                </c:pt>
                <c:pt idx="493">
                  <c:v>3.9</c:v>
                </c:pt>
                <c:pt idx="494">
                  <c:v>3.9</c:v>
                </c:pt>
                <c:pt idx="495">
                  <c:v>3.95</c:v>
                </c:pt>
                <c:pt idx="496">
                  <c:v>4</c:v>
                </c:pt>
                <c:pt idx="497">
                  <c:v>4</c:v>
                </c:pt>
                <c:pt idx="498">
                  <c:v>4.05</c:v>
                </c:pt>
                <c:pt idx="499">
                  <c:v>4.0999999999999996</c:v>
                </c:pt>
                <c:pt idx="500">
                  <c:v>4.0999999999999996</c:v>
                </c:pt>
                <c:pt idx="501">
                  <c:v>4.0999999999999996</c:v>
                </c:pt>
                <c:pt idx="502">
                  <c:v>4.1500000000000004</c:v>
                </c:pt>
                <c:pt idx="503">
                  <c:v>4.2</c:v>
                </c:pt>
                <c:pt idx="504">
                  <c:v>4.2</c:v>
                </c:pt>
                <c:pt idx="505">
                  <c:v>4.2</c:v>
                </c:pt>
                <c:pt idx="506">
                  <c:v>4.25</c:v>
                </c:pt>
                <c:pt idx="507">
                  <c:v>4.3</c:v>
                </c:pt>
                <c:pt idx="508">
                  <c:v>4.3</c:v>
                </c:pt>
                <c:pt idx="509">
                  <c:v>4.3</c:v>
                </c:pt>
                <c:pt idx="510">
                  <c:v>4.3</c:v>
                </c:pt>
                <c:pt idx="511">
                  <c:v>4.3</c:v>
                </c:pt>
                <c:pt idx="512">
                  <c:v>4.3</c:v>
                </c:pt>
                <c:pt idx="513">
                  <c:v>4.3</c:v>
                </c:pt>
                <c:pt idx="514">
                  <c:v>4.3</c:v>
                </c:pt>
                <c:pt idx="515">
                  <c:v>4.25</c:v>
                </c:pt>
                <c:pt idx="516">
                  <c:v>4.2</c:v>
                </c:pt>
                <c:pt idx="517">
                  <c:v>4.2</c:v>
                </c:pt>
                <c:pt idx="518">
                  <c:v>4.2</c:v>
                </c:pt>
                <c:pt idx="519">
                  <c:v>4.2</c:v>
                </c:pt>
                <c:pt idx="520">
                  <c:v>4.2</c:v>
                </c:pt>
                <c:pt idx="521">
                  <c:v>4.2</c:v>
                </c:pt>
                <c:pt idx="522">
                  <c:v>4.2</c:v>
                </c:pt>
                <c:pt idx="523">
                  <c:v>4.2</c:v>
                </c:pt>
                <c:pt idx="524">
                  <c:v>4.2</c:v>
                </c:pt>
                <c:pt idx="525">
                  <c:v>4.2</c:v>
                </c:pt>
                <c:pt idx="526">
                  <c:v>4.2</c:v>
                </c:pt>
                <c:pt idx="527">
                  <c:v>4.2</c:v>
                </c:pt>
                <c:pt idx="528">
                  <c:v>4.2</c:v>
                </c:pt>
                <c:pt idx="529">
                  <c:v>4.1500000000000004</c:v>
                </c:pt>
                <c:pt idx="530">
                  <c:v>4.0999999999999996</c:v>
                </c:pt>
                <c:pt idx="531">
                  <c:v>4.0999999999999996</c:v>
                </c:pt>
                <c:pt idx="532">
                  <c:v>4.0999999999999996</c:v>
                </c:pt>
                <c:pt idx="533">
                  <c:v>4.0999999999999996</c:v>
                </c:pt>
                <c:pt idx="534">
                  <c:v>4.0999999999999996</c:v>
                </c:pt>
                <c:pt idx="535">
                  <c:v>4.1500000000000004</c:v>
                </c:pt>
                <c:pt idx="536">
                  <c:v>4.2</c:v>
                </c:pt>
                <c:pt idx="537">
                  <c:v>4.1500000000000004</c:v>
                </c:pt>
                <c:pt idx="538">
                  <c:v>4.0999999999999996</c:v>
                </c:pt>
                <c:pt idx="539">
                  <c:v>4.1500000000000004</c:v>
                </c:pt>
                <c:pt idx="540">
                  <c:v>4.2</c:v>
                </c:pt>
                <c:pt idx="541">
                  <c:v>4.1500000000000004</c:v>
                </c:pt>
                <c:pt idx="542">
                  <c:v>4.1500000000000004</c:v>
                </c:pt>
                <c:pt idx="543">
                  <c:v>4.1500000000000004</c:v>
                </c:pt>
                <c:pt idx="544">
                  <c:v>4.0999999999999996</c:v>
                </c:pt>
                <c:pt idx="545">
                  <c:v>4.0999999999999996</c:v>
                </c:pt>
                <c:pt idx="546">
                  <c:v>4.1500000000000004</c:v>
                </c:pt>
                <c:pt idx="547">
                  <c:v>4.2</c:v>
                </c:pt>
                <c:pt idx="548">
                  <c:v>4.1500000000000004</c:v>
                </c:pt>
                <c:pt idx="549">
                  <c:v>4.1500000000000004</c:v>
                </c:pt>
                <c:pt idx="550">
                  <c:v>4.1500000000000004</c:v>
                </c:pt>
                <c:pt idx="551">
                  <c:v>4.1500000000000004</c:v>
                </c:pt>
                <c:pt idx="552">
                  <c:v>4.2</c:v>
                </c:pt>
                <c:pt idx="553">
                  <c:v>4.2</c:v>
                </c:pt>
                <c:pt idx="554">
                  <c:v>4.2</c:v>
                </c:pt>
                <c:pt idx="555">
                  <c:v>4.2</c:v>
                </c:pt>
                <c:pt idx="556">
                  <c:v>4.2</c:v>
                </c:pt>
                <c:pt idx="557">
                  <c:v>4.2</c:v>
                </c:pt>
                <c:pt idx="558">
                  <c:v>4.2</c:v>
                </c:pt>
                <c:pt idx="559">
                  <c:v>4.2</c:v>
                </c:pt>
                <c:pt idx="560">
                  <c:v>4.2</c:v>
                </c:pt>
                <c:pt idx="561">
                  <c:v>4.2</c:v>
                </c:pt>
                <c:pt idx="562">
                  <c:v>4.2</c:v>
                </c:pt>
                <c:pt idx="563">
                  <c:v>4.2</c:v>
                </c:pt>
                <c:pt idx="564">
                  <c:v>4.2</c:v>
                </c:pt>
                <c:pt idx="565">
                  <c:v>4.2</c:v>
                </c:pt>
                <c:pt idx="566">
                  <c:v>4.2</c:v>
                </c:pt>
                <c:pt idx="567">
                  <c:v>4.2</c:v>
                </c:pt>
                <c:pt idx="568">
                  <c:v>4.2</c:v>
                </c:pt>
                <c:pt idx="569">
                  <c:v>4.2</c:v>
                </c:pt>
                <c:pt idx="570">
                  <c:v>4.2</c:v>
                </c:pt>
                <c:pt idx="571">
                  <c:v>4.2</c:v>
                </c:pt>
                <c:pt idx="572">
                  <c:v>4.2</c:v>
                </c:pt>
                <c:pt idx="573">
                  <c:v>4.25</c:v>
                </c:pt>
                <c:pt idx="574">
                  <c:v>4.3</c:v>
                </c:pt>
                <c:pt idx="575">
                  <c:v>4.3</c:v>
                </c:pt>
                <c:pt idx="576">
                  <c:v>4.3499999999999996</c:v>
                </c:pt>
                <c:pt idx="577">
                  <c:v>4.4000000000000004</c:v>
                </c:pt>
                <c:pt idx="578">
                  <c:v>4.45</c:v>
                </c:pt>
                <c:pt idx="579">
                  <c:v>4.5</c:v>
                </c:pt>
                <c:pt idx="580">
                  <c:v>4.55</c:v>
                </c:pt>
                <c:pt idx="581">
                  <c:v>4.5999999999999996</c:v>
                </c:pt>
                <c:pt idx="582">
                  <c:v>4.6500000000000004</c:v>
                </c:pt>
                <c:pt idx="583">
                  <c:v>4.7</c:v>
                </c:pt>
                <c:pt idx="584">
                  <c:v>4.75</c:v>
                </c:pt>
                <c:pt idx="585">
                  <c:v>4.8</c:v>
                </c:pt>
                <c:pt idx="586">
                  <c:v>4.8499999999999996</c:v>
                </c:pt>
                <c:pt idx="587">
                  <c:v>4.9000000000000004</c:v>
                </c:pt>
                <c:pt idx="588">
                  <c:v>4.9000000000000004</c:v>
                </c:pt>
                <c:pt idx="589">
                  <c:v>4.95</c:v>
                </c:pt>
                <c:pt idx="590">
                  <c:v>5</c:v>
                </c:pt>
                <c:pt idx="591">
                  <c:v>5.05</c:v>
                </c:pt>
                <c:pt idx="592">
                  <c:v>5.0999999999999996</c:v>
                </c:pt>
                <c:pt idx="593">
                  <c:v>5.15</c:v>
                </c:pt>
                <c:pt idx="594">
                  <c:v>5.2</c:v>
                </c:pt>
                <c:pt idx="595">
                  <c:v>5.2</c:v>
                </c:pt>
                <c:pt idx="596">
                  <c:v>5.25</c:v>
                </c:pt>
                <c:pt idx="597">
                  <c:v>5.3</c:v>
                </c:pt>
                <c:pt idx="598">
                  <c:v>5.3</c:v>
                </c:pt>
                <c:pt idx="599">
                  <c:v>5.3</c:v>
                </c:pt>
                <c:pt idx="600">
                  <c:v>5.2</c:v>
                </c:pt>
                <c:pt idx="601">
                  <c:v>5.0999999999999996</c:v>
                </c:pt>
                <c:pt idx="602">
                  <c:v>5.0999999999999996</c:v>
                </c:pt>
                <c:pt idx="603">
                  <c:v>5.15</c:v>
                </c:pt>
                <c:pt idx="604">
                  <c:v>5.2</c:v>
                </c:pt>
                <c:pt idx="605">
                  <c:v>5.2</c:v>
                </c:pt>
                <c:pt idx="606">
                  <c:v>5.25</c:v>
                </c:pt>
                <c:pt idx="607">
                  <c:v>5.3</c:v>
                </c:pt>
                <c:pt idx="608">
                  <c:v>5.25</c:v>
                </c:pt>
                <c:pt idx="609">
                  <c:v>5.2</c:v>
                </c:pt>
                <c:pt idx="610">
                  <c:v>5.2</c:v>
                </c:pt>
                <c:pt idx="611">
                  <c:v>5.2</c:v>
                </c:pt>
                <c:pt idx="612">
                  <c:v>5.2</c:v>
                </c:pt>
                <c:pt idx="613">
                  <c:v>5.15</c:v>
                </c:pt>
                <c:pt idx="614">
                  <c:v>5.0999999999999996</c:v>
                </c:pt>
                <c:pt idx="615">
                  <c:v>5.0999999999999996</c:v>
                </c:pt>
                <c:pt idx="616">
                  <c:v>5.0999999999999996</c:v>
                </c:pt>
                <c:pt idx="617">
                  <c:v>5.0999999999999996</c:v>
                </c:pt>
                <c:pt idx="618">
                  <c:v>5.0999999999999996</c:v>
                </c:pt>
                <c:pt idx="619">
                  <c:v>5.05</c:v>
                </c:pt>
                <c:pt idx="620">
                  <c:v>5</c:v>
                </c:pt>
                <c:pt idx="621">
                  <c:v>5</c:v>
                </c:pt>
                <c:pt idx="622">
                  <c:v>5</c:v>
                </c:pt>
                <c:pt idx="623">
                  <c:v>5</c:v>
                </c:pt>
                <c:pt idx="624">
                  <c:v>5</c:v>
                </c:pt>
                <c:pt idx="625">
                  <c:v>5</c:v>
                </c:pt>
                <c:pt idx="626">
                  <c:v>5</c:v>
                </c:pt>
                <c:pt idx="627">
                  <c:v>5</c:v>
                </c:pt>
                <c:pt idx="628">
                  <c:v>5</c:v>
                </c:pt>
                <c:pt idx="629">
                  <c:v>5</c:v>
                </c:pt>
                <c:pt idx="630">
                  <c:v>5</c:v>
                </c:pt>
                <c:pt idx="631">
                  <c:v>5</c:v>
                </c:pt>
                <c:pt idx="632">
                  <c:v>5</c:v>
                </c:pt>
                <c:pt idx="633">
                  <c:v>4.95</c:v>
                </c:pt>
                <c:pt idx="634">
                  <c:v>4.95</c:v>
                </c:pt>
                <c:pt idx="635">
                  <c:v>4.95</c:v>
                </c:pt>
                <c:pt idx="636">
                  <c:v>4.9000000000000004</c:v>
                </c:pt>
                <c:pt idx="637">
                  <c:v>4.9000000000000004</c:v>
                </c:pt>
                <c:pt idx="638">
                  <c:v>4.9000000000000004</c:v>
                </c:pt>
                <c:pt idx="639">
                  <c:v>4.9000000000000004</c:v>
                </c:pt>
                <c:pt idx="640">
                  <c:v>4.9000000000000004</c:v>
                </c:pt>
                <c:pt idx="641">
                  <c:v>4.9000000000000004</c:v>
                </c:pt>
                <c:pt idx="642">
                  <c:v>4.9000000000000004</c:v>
                </c:pt>
                <c:pt idx="643">
                  <c:v>4.9000000000000004</c:v>
                </c:pt>
                <c:pt idx="644">
                  <c:v>4.9000000000000004</c:v>
                </c:pt>
                <c:pt idx="645">
                  <c:v>4.9000000000000004</c:v>
                </c:pt>
                <c:pt idx="646">
                  <c:v>4.9000000000000004</c:v>
                </c:pt>
                <c:pt idx="647">
                  <c:v>4.9000000000000004</c:v>
                </c:pt>
                <c:pt idx="648">
                  <c:v>4.9000000000000004</c:v>
                </c:pt>
                <c:pt idx="649">
                  <c:v>4.9000000000000004</c:v>
                </c:pt>
                <c:pt idx="650">
                  <c:v>4.9000000000000004</c:v>
                </c:pt>
                <c:pt idx="651">
                  <c:v>4.9000000000000004</c:v>
                </c:pt>
                <c:pt idx="652">
                  <c:v>4.9000000000000004</c:v>
                </c:pt>
                <c:pt idx="653">
                  <c:v>4.9000000000000004</c:v>
                </c:pt>
                <c:pt idx="654">
                  <c:v>4.9000000000000004</c:v>
                </c:pt>
                <c:pt idx="655">
                  <c:v>4.9000000000000004</c:v>
                </c:pt>
                <c:pt idx="656">
                  <c:v>4.9000000000000004</c:v>
                </c:pt>
                <c:pt idx="657">
                  <c:v>4.9000000000000004</c:v>
                </c:pt>
                <c:pt idx="658">
                  <c:v>4.9000000000000004</c:v>
                </c:pt>
                <c:pt idx="659">
                  <c:v>4.9000000000000004</c:v>
                </c:pt>
                <c:pt idx="660">
                  <c:v>4.9000000000000004</c:v>
                </c:pt>
                <c:pt idx="661">
                  <c:v>4.9000000000000004</c:v>
                </c:pt>
                <c:pt idx="662">
                  <c:v>4.9000000000000004</c:v>
                </c:pt>
                <c:pt idx="663">
                  <c:v>4.9000000000000004</c:v>
                </c:pt>
                <c:pt idx="664">
                  <c:v>4.9000000000000004</c:v>
                </c:pt>
                <c:pt idx="665">
                  <c:v>4.9000000000000004</c:v>
                </c:pt>
                <c:pt idx="666">
                  <c:v>4.9000000000000004</c:v>
                </c:pt>
                <c:pt idx="667">
                  <c:v>4.9000000000000004</c:v>
                </c:pt>
                <c:pt idx="668">
                  <c:v>4.9000000000000004</c:v>
                </c:pt>
                <c:pt idx="669">
                  <c:v>4.95</c:v>
                </c:pt>
                <c:pt idx="670">
                  <c:v>5</c:v>
                </c:pt>
                <c:pt idx="671">
                  <c:v>5</c:v>
                </c:pt>
                <c:pt idx="672">
                  <c:v>5.05</c:v>
                </c:pt>
                <c:pt idx="673">
                  <c:v>5.15</c:v>
                </c:pt>
                <c:pt idx="674">
                  <c:v>5.25</c:v>
                </c:pt>
                <c:pt idx="675">
                  <c:v>5.35</c:v>
                </c:pt>
                <c:pt idx="676">
                  <c:v>5.4</c:v>
                </c:pt>
                <c:pt idx="677">
                  <c:v>5.45</c:v>
                </c:pt>
                <c:pt idx="678">
                  <c:v>5.55</c:v>
                </c:pt>
                <c:pt idx="679">
                  <c:v>5.65</c:v>
                </c:pt>
                <c:pt idx="680">
                  <c:v>5.75</c:v>
                </c:pt>
                <c:pt idx="681">
                  <c:v>5.85</c:v>
                </c:pt>
                <c:pt idx="682">
                  <c:v>5.9</c:v>
                </c:pt>
                <c:pt idx="683">
                  <c:v>5.95</c:v>
                </c:pt>
                <c:pt idx="684">
                  <c:v>6</c:v>
                </c:pt>
                <c:pt idx="685">
                  <c:v>6.05</c:v>
                </c:pt>
                <c:pt idx="686">
                  <c:v>6.1</c:v>
                </c:pt>
                <c:pt idx="687">
                  <c:v>6.1</c:v>
                </c:pt>
                <c:pt idx="688">
                  <c:v>6.15</c:v>
                </c:pt>
                <c:pt idx="689">
                  <c:v>6.2</c:v>
                </c:pt>
                <c:pt idx="690">
                  <c:v>6.25</c:v>
                </c:pt>
                <c:pt idx="691">
                  <c:v>6.3</c:v>
                </c:pt>
                <c:pt idx="692">
                  <c:v>6.35</c:v>
                </c:pt>
                <c:pt idx="693">
                  <c:v>6.4</c:v>
                </c:pt>
                <c:pt idx="694">
                  <c:v>6.45</c:v>
                </c:pt>
                <c:pt idx="695">
                  <c:v>6.55</c:v>
                </c:pt>
                <c:pt idx="696">
                  <c:v>6.65</c:v>
                </c:pt>
                <c:pt idx="697">
                  <c:v>6.7</c:v>
                </c:pt>
                <c:pt idx="698">
                  <c:v>6.7</c:v>
                </c:pt>
                <c:pt idx="699">
                  <c:v>6.75</c:v>
                </c:pt>
                <c:pt idx="700">
                  <c:v>6.8</c:v>
                </c:pt>
                <c:pt idx="701">
                  <c:v>6.8</c:v>
                </c:pt>
                <c:pt idx="702">
                  <c:v>6.8</c:v>
                </c:pt>
                <c:pt idx="703">
                  <c:v>6.8</c:v>
                </c:pt>
                <c:pt idx="704">
                  <c:v>6.8</c:v>
                </c:pt>
                <c:pt idx="705">
                  <c:v>6.75</c:v>
                </c:pt>
                <c:pt idx="706">
                  <c:v>6.7</c:v>
                </c:pt>
                <c:pt idx="707">
                  <c:v>6.7</c:v>
                </c:pt>
                <c:pt idx="708">
                  <c:v>6.7</c:v>
                </c:pt>
                <c:pt idx="709">
                  <c:v>6.65</c:v>
                </c:pt>
                <c:pt idx="710">
                  <c:v>6.6</c:v>
                </c:pt>
                <c:pt idx="711">
                  <c:v>6.55</c:v>
                </c:pt>
                <c:pt idx="712">
                  <c:v>6.5</c:v>
                </c:pt>
                <c:pt idx="713">
                  <c:v>6.5</c:v>
                </c:pt>
                <c:pt idx="714">
                  <c:v>6.45</c:v>
                </c:pt>
                <c:pt idx="715">
                  <c:v>6.4</c:v>
                </c:pt>
                <c:pt idx="716">
                  <c:v>6.4</c:v>
                </c:pt>
                <c:pt idx="717">
                  <c:v>6.4</c:v>
                </c:pt>
                <c:pt idx="718">
                  <c:v>6.35</c:v>
                </c:pt>
                <c:pt idx="719">
                  <c:v>6.3</c:v>
                </c:pt>
                <c:pt idx="720">
                  <c:v>6.3</c:v>
                </c:pt>
                <c:pt idx="721">
                  <c:v>6.3</c:v>
                </c:pt>
                <c:pt idx="722">
                  <c:v>6.3</c:v>
                </c:pt>
                <c:pt idx="723">
                  <c:v>6.3</c:v>
                </c:pt>
                <c:pt idx="724">
                  <c:v>6.25</c:v>
                </c:pt>
                <c:pt idx="725">
                  <c:v>6.2</c:v>
                </c:pt>
                <c:pt idx="726">
                  <c:v>6.2</c:v>
                </c:pt>
                <c:pt idx="727">
                  <c:v>6.2</c:v>
                </c:pt>
                <c:pt idx="728">
                  <c:v>6.2</c:v>
                </c:pt>
                <c:pt idx="729">
                  <c:v>6.2</c:v>
                </c:pt>
                <c:pt idx="730">
                  <c:v>6.2</c:v>
                </c:pt>
                <c:pt idx="731">
                  <c:v>6.2</c:v>
                </c:pt>
                <c:pt idx="732">
                  <c:v>6.15</c:v>
                </c:pt>
                <c:pt idx="733">
                  <c:v>6.1</c:v>
                </c:pt>
                <c:pt idx="734">
                  <c:v>6.1</c:v>
                </c:pt>
                <c:pt idx="735">
                  <c:v>6.1</c:v>
                </c:pt>
                <c:pt idx="736">
                  <c:v>6.1</c:v>
                </c:pt>
                <c:pt idx="737">
                  <c:v>6.1</c:v>
                </c:pt>
                <c:pt idx="738">
                  <c:v>6.1</c:v>
                </c:pt>
                <c:pt idx="739">
                  <c:v>6.1</c:v>
                </c:pt>
                <c:pt idx="740">
                  <c:v>6.1</c:v>
                </c:pt>
                <c:pt idx="741">
                  <c:v>6.1</c:v>
                </c:pt>
                <c:pt idx="742">
                  <c:v>6.1</c:v>
                </c:pt>
                <c:pt idx="743">
                  <c:v>6.1</c:v>
                </c:pt>
                <c:pt idx="744">
                  <c:v>6.05</c:v>
                </c:pt>
                <c:pt idx="745">
                  <c:v>6</c:v>
                </c:pt>
                <c:pt idx="746">
                  <c:v>6</c:v>
                </c:pt>
                <c:pt idx="747">
                  <c:v>6</c:v>
                </c:pt>
                <c:pt idx="748">
                  <c:v>6</c:v>
                </c:pt>
                <c:pt idx="749">
                  <c:v>6</c:v>
                </c:pt>
                <c:pt idx="750">
                  <c:v>6</c:v>
                </c:pt>
                <c:pt idx="751">
                  <c:v>6</c:v>
                </c:pt>
                <c:pt idx="752">
                  <c:v>6</c:v>
                </c:pt>
                <c:pt idx="753">
                  <c:v>6</c:v>
                </c:pt>
                <c:pt idx="754">
                  <c:v>6</c:v>
                </c:pt>
                <c:pt idx="755">
                  <c:v>6</c:v>
                </c:pt>
                <c:pt idx="756">
                  <c:v>6</c:v>
                </c:pt>
                <c:pt idx="757">
                  <c:v>6</c:v>
                </c:pt>
                <c:pt idx="758">
                  <c:v>6</c:v>
                </c:pt>
                <c:pt idx="759">
                  <c:v>6</c:v>
                </c:pt>
                <c:pt idx="760">
                  <c:v>6</c:v>
                </c:pt>
                <c:pt idx="761">
                  <c:v>6</c:v>
                </c:pt>
                <c:pt idx="762">
                  <c:v>6</c:v>
                </c:pt>
                <c:pt idx="763">
                  <c:v>6</c:v>
                </c:pt>
                <c:pt idx="764">
                  <c:v>6</c:v>
                </c:pt>
                <c:pt idx="765">
                  <c:v>6</c:v>
                </c:pt>
                <c:pt idx="766">
                  <c:v>6</c:v>
                </c:pt>
                <c:pt idx="767">
                  <c:v>6</c:v>
                </c:pt>
                <c:pt idx="768">
                  <c:v>6</c:v>
                </c:pt>
                <c:pt idx="769">
                  <c:v>6</c:v>
                </c:pt>
                <c:pt idx="770">
                  <c:v>6.05</c:v>
                </c:pt>
                <c:pt idx="771">
                  <c:v>6.15</c:v>
                </c:pt>
                <c:pt idx="772">
                  <c:v>6.2</c:v>
                </c:pt>
                <c:pt idx="773">
                  <c:v>6.25</c:v>
                </c:pt>
                <c:pt idx="774">
                  <c:v>6.35</c:v>
                </c:pt>
                <c:pt idx="775">
                  <c:v>6.4</c:v>
                </c:pt>
                <c:pt idx="776">
                  <c:v>6.4</c:v>
                </c:pt>
                <c:pt idx="777">
                  <c:v>6.4</c:v>
                </c:pt>
                <c:pt idx="778">
                  <c:v>6.4</c:v>
                </c:pt>
                <c:pt idx="779">
                  <c:v>6.4</c:v>
                </c:pt>
                <c:pt idx="780">
                  <c:v>6.4</c:v>
                </c:pt>
                <c:pt idx="781">
                  <c:v>6.4</c:v>
                </c:pt>
                <c:pt idx="782">
                  <c:v>6.4</c:v>
                </c:pt>
                <c:pt idx="783">
                  <c:v>6.35</c:v>
                </c:pt>
                <c:pt idx="784">
                  <c:v>5.0999999999999996</c:v>
                </c:pt>
                <c:pt idx="785">
                  <c:v>2.9</c:v>
                </c:pt>
                <c:pt idx="786">
                  <c:v>1.5</c:v>
                </c:pt>
                <c:pt idx="787">
                  <c:v>0.95</c:v>
                </c:pt>
                <c:pt idx="788">
                  <c:v>0.95</c:v>
                </c:pt>
                <c:pt idx="789">
                  <c:v>1.2</c:v>
                </c:pt>
                <c:pt idx="790">
                  <c:v>1.4</c:v>
                </c:pt>
                <c:pt idx="791">
                  <c:v>1.55</c:v>
                </c:pt>
                <c:pt idx="792">
                  <c:v>1.65</c:v>
                </c:pt>
                <c:pt idx="793">
                  <c:v>1.75</c:v>
                </c:pt>
                <c:pt idx="794">
                  <c:v>1.8</c:v>
                </c:pt>
                <c:pt idx="795">
                  <c:v>1.85</c:v>
                </c:pt>
                <c:pt idx="796">
                  <c:v>1.95</c:v>
                </c:pt>
                <c:pt idx="797">
                  <c:v>2</c:v>
                </c:pt>
                <c:pt idx="798">
                  <c:v>2.0499999999999998</c:v>
                </c:pt>
                <c:pt idx="799">
                  <c:v>2.15</c:v>
                </c:pt>
                <c:pt idx="800">
                  <c:v>2.2000000000000002</c:v>
                </c:pt>
                <c:pt idx="801">
                  <c:v>2.25</c:v>
                </c:pt>
                <c:pt idx="802">
                  <c:v>2.2999999999999998</c:v>
                </c:pt>
                <c:pt idx="803">
                  <c:v>2.35</c:v>
                </c:pt>
                <c:pt idx="804">
                  <c:v>2.4</c:v>
                </c:pt>
                <c:pt idx="805">
                  <c:v>2.4</c:v>
                </c:pt>
                <c:pt idx="806">
                  <c:v>2.4500000000000002</c:v>
                </c:pt>
                <c:pt idx="807">
                  <c:v>2.5</c:v>
                </c:pt>
                <c:pt idx="808">
                  <c:v>2.5</c:v>
                </c:pt>
                <c:pt idx="809">
                  <c:v>2.5</c:v>
                </c:pt>
                <c:pt idx="810">
                  <c:v>2.5499999999999998</c:v>
                </c:pt>
                <c:pt idx="811">
                  <c:v>2.6</c:v>
                </c:pt>
                <c:pt idx="812">
                  <c:v>2.6</c:v>
                </c:pt>
                <c:pt idx="813">
                  <c:v>2.6</c:v>
                </c:pt>
                <c:pt idx="814">
                  <c:v>2.65</c:v>
                </c:pt>
                <c:pt idx="815">
                  <c:v>2.7</c:v>
                </c:pt>
                <c:pt idx="816">
                  <c:v>2.7</c:v>
                </c:pt>
                <c:pt idx="817">
                  <c:v>2.7</c:v>
                </c:pt>
                <c:pt idx="818">
                  <c:v>2.75</c:v>
                </c:pt>
                <c:pt idx="819">
                  <c:v>2.8</c:v>
                </c:pt>
                <c:pt idx="820">
                  <c:v>2.8</c:v>
                </c:pt>
                <c:pt idx="821">
                  <c:v>2.8</c:v>
                </c:pt>
                <c:pt idx="822">
                  <c:v>2.8</c:v>
                </c:pt>
                <c:pt idx="823">
                  <c:v>2.85</c:v>
                </c:pt>
                <c:pt idx="824">
                  <c:v>2.9</c:v>
                </c:pt>
                <c:pt idx="825">
                  <c:v>2.9</c:v>
                </c:pt>
                <c:pt idx="826">
                  <c:v>2.9</c:v>
                </c:pt>
                <c:pt idx="827">
                  <c:v>2.9</c:v>
                </c:pt>
                <c:pt idx="828">
                  <c:v>2.95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3.05</c:v>
                </c:pt>
                <c:pt idx="836">
                  <c:v>3.1</c:v>
                </c:pt>
                <c:pt idx="837">
                  <c:v>3.1</c:v>
                </c:pt>
                <c:pt idx="838">
                  <c:v>3.1</c:v>
                </c:pt>
                <c:pt idx="839">
                  <c:v>3.1</c:v>
                </c:pt>
                <c:pt idx="840">
                  <c:v>3.1</c:v>
                </c:pt>
                <c:pt idx="841">
                  <c:v>3.1</c:v>
                </c:pt>
                <c:pt idx="842">
                  <c:v>3.1</c:v>
                </c:pt>
                <c:pt idx="843">
                  <c:v>3.1</c:v>
                </c:pt>
                <c:pt idx="844">
                  <c:v>3.15</c:v>
                </c:pt>
                <c:pt idx="845">
                  <c:v>3.2</c:v>
                </c:pt>
                <c:pt idx="846">
                  <c:v>3.2</c:v>
                </c:pt>
                <c:pt idx="847">
                  <c:v>3.2</c:v>
                </c:pt>
                <c:pt idx="848">
                  <c:v>3.2</c:v>
                </c:pt>
                <c:pt idx="849">
                  <c:v>3.2</c:v>
                </c:pt>
                <c:pt idx="850">
                  <c:v>3.2</c:v>
                </c:pt>
                <c:pt idx="851">
                  <c:v>3.2</c:v>
                </c:pt>
                <c:pt idx="852">
                  <c:v>3.2</c:v>
                </c:pt>
                <c:pt idx="853">
                  <c:v>3.2</c:v>
                </c:pt>
                <c:pt idx="854">
                  <c:v>3.2</c:v>
                </c:pt>
                <c:pt idx="855">
                  <c:v>3.2</c:v>
                </c:pt>
                <c:pt idx="856">
                  <c:v>3.2</c:v>
                </c:pt>
                <c:pt idx="857">
                  <c:v>3.2</c:v>
                </c:pt>
                <c:pt idx="858">
                  <c:v>3.25</c:v>
                </c:pt>
                <c:pt idx="859">
                  <c:v>3.3</c:v>
                </c:pt>
                <c:pt idx="860">
                  <c:v>3.3</c:v>
                </c:pt>
                <c:pt idx="861">
                  <c:v>3.3</c:v>
                </c:pt>
                <c:pt idx="862">
                  <c:v>3.35</c:v>
                </c:pt>
                <c:pt idx="863">
                  <c:v>3.4</c:v>
                </c:pt>
                <c:pt idx="864">
                  <c:v>3.45</c:v>
                </c:pt>
                <c:pt idx="865">
                  <c:v>3.5</c:v>
                </c:pt>
                <c:pt idx="866">
                  <c:v>3.55</c:v>
                </c:pt>
                <c:pt idx="867">
                  <c:v>3.6</c:v>
                </c:pt>
                <c:pt idx="868">
                  <c:v>3.65</c:v>
                </c:pt>
                <c:pt idx="869">
                  <c:v>3.7</c:v>
                </c:pt>
                <c:pt idx="870">
                  <c:v>3.7</c:v>
                </c:pt>
                <c:pt idx="871">
                  <c:v>3.75</c:v>
                </c:pt>
                <c:pt idx="872">
                  <c:v>3.85</c:v>
                </c:pt>
                <c:pt idx="873">
                  <c:v>3.9</c:v>
                </c:pt>
                <c:pt idx="874">
                  <c:v>3.95</c:v>
                </c:pt>
                <c:pt idx="875">
                  <c:v>4</c:v>
                </c:pt>
                <c:pt idx="876">
                  <c:v>4</c:v>
                </c:pt>
                <c:pt idx="877">
                  <c:v>4.05</c:v>
                </c:pt>
                <c:pt idx="878">
                  <c:v>4.1500000000000004</c:v>
                </c:pt>
                <c:pt idx="879">
                  <c:v>4.2</c:v>
                </c:pt>
                <c:pt idx="880">
                  <c:v>4.2</c:v>
                </c:pt>
                <c:pt idx="881">
                  <c:v>4.25</c:v>
                </c:pt>
                <c:pt idx="882">
                  <c:v>4.3</c:v>
                </c:pt>
                <c:pt idx="883">
                  <c:v>4.3499999999999996</c:v>
                </c:pt>
                <c:pt idx="884">
                  <c:v>4.4000000000000004</c:v>
                </c:pt>
                <c:pt idx="885">
                  <c:v>4.45</c:v>
                </c:pt>
                <c:pt idx="886">
                  <c:v>4.5</c:v>
                </c:pt>
                <c:pt idx="887">
                  <c:v>4.55</c:v>
                </c:pt>
                <c:pt idx="888">
                  <c:v>4.5999999999999996</c:v>
                </c:pt>
                <c:pt idx="889">
                  <c:v>4.5999999999999996</c:v>
                </c:pt>
                <c:pt idx="890">
                  <c:v>4.5999999999999996</c:v>
                </c:pt>
                <c:pt idx="891">
                  <c:v>4.6500000000000004</c:v>
                </c:pt>
                <c:pt idx="892">
                  <c:v>4.7</c:v>
                </c:pt>
                <c:pt idx="893">
                  <c:v>4.7</c:v>
                </c:pt>
                <c:pt idx="894">
                  <c:v>4.7</c:v>
                </c:pt>
                <c:pt idx="895">
                  <c:v>4.7</c:v>
                </c:pt>
                <c:pt idx="896">
                  <c:v>4.7</c:v>
                </c:pt>
                <c:pt idx="897">
                  <c:v>4.7</c:v>
                </c:pt>
                <c:pt idx="898">
                  <c:v>4.7</c:v>
                </c:pt>
                <c:pt idx="899">
                  <c:v>4.7</c:v>
                </c:pt>
                <c:pt idx="900">
                  <c:v>4.7</c:v>
                </c:pt>
                <c:pt idx="901">
                  <c:v>4.7</c:v>
                </c:pt>
                <c:pt idx="902">
                  <c:v>4.7</c:v>
                </c:pt>
                <c:pt idx="903">
                  <c:v>4.7</c:v>
                </c:pt>
                <c:pt idx="904">
                  <c:v>4.7</c:v>
                </c:pt>
                <c:pt idx="905">
                  <c:v>4.7</c:v>
                </c:pt>
                <c:pt idx="906">
                  <c:v>4.7</c:v>
                </c:pt>
                <c:pt idx="907">
                  <c:v>4.7</c:v>
                </c:pt>
                <c:pt idx="908">
                  <c:v>4.7</c:v>
                </c:pt>
                <c:pt idx="909">
                  <c:v>4.7</c:v>
                </c:pt>
                <c:pt idx="910">
                  <c:v>4.7</c:v>
                </c:pt>
                <c:pt idx="911">
                  <c:v>4.7</c:v>
                </c:pt>
                <c:pt idx="912">
                  <c:v>4.7</c:v>
                </c:pt>
                <c:pt idx="913">
                  <c:v>4.7</c:v>
                </c:pt>
                <c:pt idx="914">
                  <c:v>4.7</c:v>
                </c:pt>
                <c:pt idx="915">
                  <c:v>4.7</c:v>
                </c:pt>
                <c:pt idx="916">
                  <c:v>4.7</c:v>
                </c:pt>
                <c:pt idx="917">
                  <c:v>4.7</c:v>
                </c:pt>
                <c:pt idx="918">
                  <c:v>4.7</c:v>
                </c:pt>
                <c:pt idx="919">
                  <c:v>4.7</c:v>
                </c:pt>
                <c:pt idx="920">
                  <c:v>4.7</c:v>
                </c:pt>
                <c:pt idx="921">
                  <c:v>4.7</c:v>
                </c:pt>
                <c:pt idx="922">
                  <c:v>4.7</c:v>
                </c:pt>
                <c:pt idx="923">
                  <c:v>4.7</c:v>
                </c:pt>
                <c:pt idx="924">
                  <c:v>4.7</c:v>
                </c:pt>
                <c:pt idx="925">
                  <c:v>4.7</c:v>
                </c:pt>
                <c:pt idx="926">
                  <c:v>4.7</c:v>
                </c:pt>
                <c:pt idx="927">
                  <c:v>4.7</c:v>
                </c:pt>
                <c:pt idx="928">
                  <c:v>4.7</c:v>
                </c:pt>
                <c:pt idx="929">
                  <c:v>4.7</c:v>
                </c:pt>
                <c:pt idx="930">
                  <c:v>4.7</c:v>
                </c:pt>
                <c:pt idx="931">
                  <c:v>4.7</c:v>
                </c:pt>
                <c:pt idx="932">
                  <c:v>4.7</c:v>
                </c:pt>
                <c:pt idx="933">
                  <c:v>4.7</c:v>
                </c:pt>
                <c:pt idx="934">
                  <c:v>4.7</c:v>
                </c:pt>
                <c:pt idx="935">
                  <c:v>4.7</c:v>
                </c:pt>
                <c:pt idx="936">
                  <c:v>4.7</c:v>
                </c:pt>
                <c:pt idx="937">
                  <c:v>4.7</c:v>
                </c:pt>
                <c:pt idx="938">
                  <c:v>4.7</c:v>
                </c:pt>
                <c:pt idx="939">
                  <c:v>4.7</c:v>
                </c:pt>
                <c:pt idx="940">
                  <c:v>4.7</c:v>
                </c:pt>
                <c:pt idx="941">
                  <c:v>4.7</c:v>
                </c:pt>
                <c:pt idx="942">
                  <c:v>4.7</c:v>
                </c:pt>
                <c:pt idx="943">
                  <c:v>4.7</c:v>
                </c:pt>
                <c:pt idx="944">
                  <c:v>4.7</c:v>
                </c:pt>
                <c:pt idx="945">
                  <c:v>4.7</c:v>
                </c:pt>
                <c:pt idx="946">
                  <c:v>4.7</c:v>
                </c:pt>
                <c:pt idx="947">
                  <c:v>4.7</c:v>
                </c:pt>
                <c:pt idx="948">
                  <c:v>4.7</c:v>
                </c:pt>
                <c:pt idx="949">
                  <c:v>4.7</c:v>
                </c:pt>
                <c:pt idx="950">
                  <c:v>4.7</c:v>
                </c:pt>
                <c:pt idx="951">
                  <c:v>4.7</c:v>
                </c:pt>
                <c:pt idx="952">
                  <c:v>4.7</c:v>
                </c:pt>
                <c:pt idx="953">
                  <c:v>4.75</c:v>
                </c:pt>
                <c:pt idx="954">
                  <c:v>4.8</c:v>
                </c:pt>
                <c:pt idx="955">
                  <c:v>4.8</c:v>
                </c:pt>
                <c:pt idx="956">
                  <c:v>4.8</c:v>
                </c:pt>
                <c:pt idx="957">
                  <c:v>4.8</c:v>
                </c:pt>
                <c:pt idx="958">
                  <c:v>4.8</c:v>
                </c:pt>
                <c:pt idx="959">
                  <c:v>4.8499999999999996</c:v>
                </c:pt>
                <c:pt idx="960">
                  <c:v>4.9000000000000004</c:v>
                </c:pt>
                <c:pt idx="961">
                  <c:v>4.95</c:v>
                </c:pt>
                <c:pt idx="962">
                  <c:v>5</c:v>
                </c:pt>
                <c:pt idx="963">
                  <c:v>5.05</c:v>
                </c:pt>
                <c:pt idx="964">
                  <c:v>5.15</c:v>
                </c:pt>
                <c:pt idx="965">
                  <c:v>5.2</c:v>
                </c:pt>
                <c:pt idx="966">
                  <c:v>5.25</c:v>
                </c:pt>
                <c:pt idx="967">
                  <c:v>5.35</c:v>
                </c:pt>
                <c:pt idx="968">
                  <c:v>5.45</c:v>
                </c:pt>
                <c:pt idx="969">
                  <c:v>5.55</c:v>
                </c:pt>
                <c:pt idx="970">
                  <c:v>5.6</c:v>
                </c:pt>
                <c:pt idx="971">
                  <c:v>5.65</c:v>
                </c:pt>
                <c:pt idx="972">
                  <c:v>5.75</c:v>
                </c:pt>
                <c:pt idx="973">
                  <c:v>5.85</c:v>
                </c:pt>
                <c:pt idx="974">
                  <c:v>5.9</c:v>
                </c:pt>
                <c:pt idx="975">
                  <c:v>5.9</c:v>
                </c:pt>
                <c:pt idx="976">
                  <c:v>5.95</c:v>
                </c:pt>
                <c:pt idx="977">
                  <c:v>6</c:v>
                </c:pt>
                <c:pt idx="978">
                  <c:v>6</c:v>
                </c:pt>
                <c:pt idx="979">
                  <c:v>6</c:v>
                </c:pt>
                <c:pt idx="980">
                  <c:v>6.05</c:v>
                </c:pt>
                <c:pt idx="981">
                  <c:v>6.15</c:v>
                </c:pt>
                <c:pt idx="982">
                  <c:v>6.2</c:v>
                </c:pt>
                <c:pt idx="983">
                  <c:v>6.25</c:v>
                </c:pt>
                <c:pt idx="984">
                  <c:v>6.35</c:v>
                </c:pt>
                <c:pt idx="985">
                  <c:v>6.45</c:v>
                </c:pt>
                <c:pt idx="986">
                  <c:v>6.5</c:v>
                </c:pt>
                <c:pt idx="987">
                  <c:v>6.5</c:v>
                </c:pt>
                <c:pt idx="988">
                  <c:v>6.5</c:v>
                </c:pt>
                <c:pt idx="989">
                  <c:v>6.5</c:v>
                </c:pt>
                <c:pt idx="990">
                  <c:v>6.55</c:v>
                </c:pt>
                <c:pt idx="991">
                  <c:v>6.55</c:v>
                </c:pt>
                <c:pt idx="992">
                  <c:v>6.5</c:v>
                </c:pt>
                <c:pt idx="993">
                  <c:v>6.5</c:v>
                </c:pt>
                <c:pt idx="994">
                  <c:v>6.5</c:v>
                </c:pt>
                <c:pt idx="995">
                  <c:v>6.5</c:v>
                </c:pt>
                <c:pt idx="996">
                  <c:v>6.5</c:v>
                </c:pt>
                <c:pt idx="997">
                  <c:v>6.45</c:v>
                </c:pt>
                <c:pt idx="998">
                  <c:v>6.4</c:v>
                </c:pt>
                <c:pt idx="999">
                  <c:v>6.4</c:v>
                </c:pt>
                <c:pt idx="1000">
                  <c:v>6.4</c:v>
                </c:pt>
                <c:pt idx="1001">
                  <c:v>6.35</c:v>
                </c:pt>
                <c:pt idx="1002">
                  <c:v>6.3</c:v>
                </c:pt>
                <c:pt idx="1003">
                  <c:v>6.3</c:v>
                </c:pt>
                <c:pt idx="1004">
                  <c:v>6.3</c:v>
                </c:pt>
                <c:pt idx="1005">
                  <c:v>6.3</c:v>
                </c:pt>
                <c:pt idx="1006">
                  <c:v>6.3</c:v>
                </c:pt>
                <c:pt idx="1007">
                  <c:v>6.3</c:v>
                </c:pt>
                <c:pt idx="1008">
                  <c:v>6.3</c:v>
                </c:pt>
                <c:pt idx="1009">
                  <c:v>6.3</c:v>
                </c:pt>
                <c:pt idx="1010">
                  <c:v>6.3</c:v>
                </c:pt>
                <c:pt idx="1011">
                  <c:v>6.3</c:v>
                </c:pt>
                <c:pt idx="1012">
                  <c:v>6.25</c:v>
                </c:pt>
                <c:pt idx="1013">
                  <c:v>6.2</c:v>
                </c:pt>
                <c:pt idx="1014">
                  <c:v>6.2</c:v>
                </c:pt>
                <c:pt idx="1015">
                  <c:v>6.2</c:v>
                </c:pt>
                <c:pt idx="1016">
                  <c:v>6.2</c:v>
                </c:pt>
                <c:pt idx="1017">
                  <c:v>6.2</c:v>
                </c:pt>
                <c:pt idx="1018">
                  <c:v>6.2</c:v>
                </c:pt>
                <c:pt idx="1019">
                  <c:v>6.2</c:v>
                </c:pt>
                <c:pt idx="1020">
                  <c:v>6.2</c:v>
                </c:pt>
                <c:pt idx="1021">
                  <c:v>6.2</c:v>
                </c:pt>
                <c:pt idx="1022">
                  <c:v>6.2</c:v>
                </c:pt>
                <c:pt idx="1023">
                  <c:v>6.2</c:v>
                </c:pt>
                <c:pt idx="1024">
                  <c:v>6.2</c:v>
                </c:pt>
                <c:pt idx="1025">
                  <c:v>6.2</c:v>
                </c:pt>
                <c:pt idx="1026">
                  <c:v>6.2</c:v>
                </c:pt>
                <c:pt idx="1027">
                  <c:v>6.2</c:v>
                </c:pt>
                <c:pt idx="1028">
                  <c:v>6.2</c:v>
                </c:pt>
                <c:pt idx="1029">
                  <c:v>6.2</c:v>
                </c:pt>
                <c:pt idx="1030">
                  <c:v>6.2</c:v>
                </c:pt>
                <c:pt idx="1031">
                  <c:v>6.2</c:v>
                </c:pt>
                <c:pt idx="1032">
                  <c:v>6.2</c:v>
                </c:pt>
                <c:pt idx="1033">
                  <c:v>6.2</c:v>
                </c:pt>
                <c:pt idx="1034">
                  <c:v>6.2</c:v>
                </c:pt>
                <c:pt idx="1035">
                  <c:v>6.2</c:v>
                </c:pt>
                <c:pt idx="1036">
                  <c:v>6.2</c:v>
                </c:pt>
                <c:pt idx="1037">
                  <c:v>6.2</c:v>
                </c:pt>
                <c:pt idx="1038">
                  <c:v>6.2</c:v>
                </c:pt>
                <c:pt idx="1039">
                  <c:v>6.2</c:v>
                </c:pt>
                <c:pt idx="1040">
                  <c:v>6.2</c:v>
                </c:pt>
                <c:pt idx="1041">
                  <c:v>6.2</c:v>
                </c:pt>
                <c:pt idx="1042">
                  <c:v>6.2</c:v>
                </c:pt>
                <c:pt idx="1043">
                  <c:v>6.2</c:v>
                </c:pt>
                <c:pt idx="1044">
                  <c:v>6.2</c:v>
                </c:pt>
                <c:pt idx="1045">
                  <c:v>6.15</c:v>
                </c:pt>
                <c:pt idx="1046">
                  <c:v>6.1</c:v>
                </c:pt>
                <c:pt idx="1047">
                  <c:v>6.1</c:v>
                </c:pt>
                <c:pt idx="1048">
                  <c:v>6.1</c:v>
                </c:pt>
                <c:pt idx="1049">
                  <c:v>6.1</c:v>
                </c:pt>
                <c:pt idx="1050">
                  <c:v>6.1</c:v>
                </c:pt>
                <c:pt idx="1051">
                  <c:v>6.1</c:v>
                </c:pt>
                <c:pt idx="1052">
                  <c:v>6.1</c:v>
                </c:pt>
                <c:pt idx="1053">
                  <c:v>6.1</c:v>
                </c:pt>
                <c:pt idx="1054">
                  <c:v>6.1</c:v>
                </c:pt>
                <c:pt idx="1055">
                  <c:v>6.1</c:v>
                </c:pt>
                <c:pt idx="1056">
                  <c:v>6.1</c:v>
                </c:pt>
                <c:pt idx="1057">
                  <c:v>6.1</c:v>
                </c:pt>
                <c:pt idx="1058">
                  <c:v>6.15</c:v>
                </c:pt>
                <c:pt idx="1059">
                  <c:v>6.2</c:v>
                </c:pt>
                <c:pt idx="1060">
                  <c:v>6.2</c:v>
                </c:pt>
                <c:pt idx="1061">
                  <c:v>6.25</c:v>
                </c:pt>
                <c:pt idx="1062">
                  <c:v>6.35</c:v>
                </c:pt>
                <c:pt idx="1063">
                  <c:v>6.5</c:v>
                </c:pt>
                <c:pt idx="1064">
                  <c:v>6.65</c:v>
                </c:pt>
                <c:pt idx="1065">
                  <c:v>6.8</c:v>
                </c:pt>
                <c:pt idx="1066">
                  <c:v>6.95</c:v>
                </c:pt>
                <c:pt idx="1067">
                  <c:v>7</c:v>
                </c:pt>
                <c:pt idx="1068">
                  <c:v>7.05</c:v>
                </c:pt>
                <c:pt idx="1069">
                  <c:v>7.15</c:v>
                </c:pt>
                <c:pt idx="1070">
                  <c:v>7.3</c:v>
                </c:pt>
                <c:pt idx="1071">
                  <c:v>7.45</c:v>
                </c:pt>
                <c:pt idx="1072">
                  <c:v>7.55</c:v>
                </c:pt>
                <c:pt idx="1073">
                  <c:v>7.65</c:v>
                </c:pt>
                <c:pt idx="1074">
                  <c:v>7.75</c:v>
                </c:pt>
                <c:pt idx="1075">
                  <c:v>7.85</c:v>
                </c:pt>
                <c:pt idx="1076">
                  <c:v>7.95</c:v>
                </c:pt>
                <c:pt idx="1077">
                  <c:v>8.0500000000000007</c:v>
                </c:pt>
                <c:pt idx="1078">
                  <c:v>8.15</c:v>
                </c:pt>
                <c:pt idx="1079">
                  <c:v>8.25</c:v>
                </c:pt>
                <c:pt idx="1080">
                  <c:v>8.3000000000000007</c:v>
                </c:pt>
                <c:pt idx="1081">
                  <c:v>8.35</c:v>
                </c:pt>
                <c:pt idx="1082">
                  <c:v>8.4499999999999993</c:v>
                </c:pt>
                <c:pt idx="1083">
                  <c:v>8.5</c:v>
                </c:pt>
                <c:pt idx="1084">
                  <c:v>8.5500000000000007</c:v>
                </c:pt>
                <c:pt idx="1085">
                  <c:v>8.6</c:v>
                </c:pt>
                <c:pt idx="1086">
                  <c:v>8.6</c:v>
                </c:pt>
                <c:pt idx="1087">
                  <c:v>8.6</c:v>
                </c:pt>
                <c:pt idx="1088">
                  <c:v>8.6</c:v>
                </c:pt>
                <c:pt idx="1089">
                  <c:v>8.6</c:v>
                </c:pt>
                <c:pt idx="1090">
                  <c:v>8.5500000000000007</c:v>
                </c:pt>
                <c:pt idx="1091">
                  <c:v>8.5</c:v>
                </c:pt>
                <c:pt idx="1092">
                  <c:v>8.4499999999999993</c:v>
                </c:pt>
                <c:pt idx="1093">
                  <c:v>8.4</c:v>
                </c:pt>
                <c:pt idx="1094">
                  <c:v>8.35</c:v>
                </c:pt>
                <c:pt idx="1095">
                  <c:v>8.25</c:v>
                </c:pt>
                <c:pt idx="1096">
                  <c:v>8.1999999999999993</c:v>
                </c:pt>
                <c:pt idx="1097">
                  <c:v>8.15</c:v>
                </c:pt>
                <c:pt idx="1098">
                  <c:v>8.1</c:v>
                </c:pt>
                <c:pt idx="1099">
                  <c:v>8.0500000000000007</c:v>
                </c:pt>
                <c:pt idx="1100">
                  <c:v>8</c:v>
                </c:pt>
                <c:pt idx="1101">
                  <c:v>8</c:v>
                </c:pt>
                <c:pt idx="1102">
                  <c:v>7.95</c:v>
                </c:pt>
                <c:pt idx="1103">
                  <c:v>7.9</c:v>
                </c:pt>
                <c:pt idx="1104">
                  <c:v>7.9</c:v>
                </c:pt>
                <c:pt idx="1105">
                  <c:v>7.85</c:v>
                </c:pt>
                <c:pt idx="1106">
                  <c:v>7.8</c:v>
                </c:pt>
                <c:pt idx="1107">
                  <c:v>7.8</c:v>
                </c:pt>
                <c:pt idx="1108">
                  <c:v>7.75</c:v>
                </c:pt>
                <c:pt idx="1109">
                  <c:v>7.7</c:v>
                </c:pt>
                <c:pt idx="1110">
                  <c:v>7.7</c:v>
                </c:pt>
                <c:pt idx="1111">
                  <c:v>7.7</c:v>
                </c:pt>
                <c:pt idx="1112">
                  <c:v>7.7</c:v>
                </c:pt>
                <c:pt idx="1113">
                  <c:v>7.65</c:v>
                </c:pt>
                <c:pt idx="1114">
                  <c:v>7.6</c:v>
                </c:pt>
                <c:pt idx="1115">
                  <c:v>7.6</c:v>
                </c:pt>
                <c:pt idx="1116">
                  <c:v>7.6</c:v>
                </c:pt>
                <c:pt idx="1117">
                  <c:v>7.6</c:v>
                </c:pt>
                <c:pt idx="1118">
                  <c:v>7.6</c:v>
                </c:pt>
                <c:pt idx="1119">
                  <c:v>7.55</c:v>
                </c:pt>
                <c:pt idx="1120">
                  <c:v>7.5</c:v>
                </c:pt>
                <c:pt idx="1121">
                  <c:v>7.5</c:v>
                </c:pt>
                <c:pt idx="1122">
                  <c:v>7.5</c:v>
                </c:pt>
                <c:pt idx="1123">
                  <c:v>7.5</c:v>
                </c:pt>
                <c:pt idx="1124">
                  <c:v>7.5</c:v>
                </c:pt>
                <c:pt idx="1125">
                  <c:v>7.5</c:v>
                </c:pt>
                <c:pt idx="1126">
                  <c:v>7.5</c:v>
                </c:pt>
                <c:pt idx="1127">
                  <c:v>7.45</c:v>
                </c:pt>
                <c:pt idx="1128">
                  <c:v>7.4</c:v>
                </c:pt>
                <c:pt idx="1129">
                  <c:v>7.4</c:v>
                </c:pt>
                <c:pt idx="1130">
                  <c:v>7.4</c:v>
                </c:pt>
                <c:pt idx="1131">
                  <c:v>7.4</c:v>
                </c:pt>
                <c:pt idx="1132">
                  <c:v>7.4</c:v>
                </c:pt>
                <c:pt idx="1133">
                  <c:v>7.4</c:v>
                </c:pt>
                <c:pt idx="1134">
                  <c:v>7.4</c:v>
                </c:pt>
                <c:pt idx="1135">
                  <c:v>7.4</c:v>
                </c:pt>
                <c:pt idx="1136">
                  <c:v>7.4</c:v>
                </c:pt>
                <c:pt idx="1137">
                  <c:v>7.35</c:v>
                </c:pt>
                <c:pt idx="1138">
                  <c:v>7.3</c:v>
                </c:pt>
                <c:pt idx="1139">
                  <c:v>7.3</c:v>
                </c:pt>
                <c:pt idx="1140">
                  <c:v>7.3</c:v>
                </c:pt>
                <c:pt idx="1141">
                  <c:v>7.3</c:v>
                </c:pt>
                <c:pt idx="1142">
                  <c:v>7.3</c:v>
                </c:pt>
                <c:pt idx="1143">
                  <c:v>7.3</c:v>
                </c:pt>
                <c:pt idx="1144">
                  <c:v>7.3</c:v>
                </c:pt>
                <c:pt idx="1145">
                  <c:v>7.3</c:v>
                </c:pt>
                <c:pt idx="1146">
                  <c:v>7.3</c:v>
                </c:pt>
                <c:pt idx="1147">
                  <c:v>7.3</c:v>
                </c:pt>
                <c:pt idx="1148">
                  <c:v>7.3</c:v>
                </c:pt>
                <c:pt idx="1149">
                  <c:v>7.3</c:v>
                </c:pt>
                <c:pt idx="1150">
                  <c:v>7.35</c:v>
                </c:pt>
                <c:pt idx="1151">
                  <c:v>7.45</c:v>
                </c:pt>
                <c:pt idx="1152">
                  <c:v>7.55</c:v>
                </c:pt>
                <c:pt idx="1153">
                  <c:v>7.65</c:v>
                </c:pt>
                <c:pt idx="1154">
                  <c:v>7.8</c:v>
                </c:pt>
                <c:pt idx="1155">
                  <c:v>8</c:v>
                </c:pt>
                <c:pt idx="1156">
                  <c:v>8.1999999999999993</c:v>
                </c:pt>
                <c:pt idx="1157">
                  <c:v>8.4</c:v>
                </c:pt>
                <c:pt idx="1158">
                  <c:v>8.6</c:v>
                </c:pt>
                <c:pt idx="1159">
                  <c:v>8.8000000000000007</c:v>
                </c:pt>
                <c:pt idx="1160">
                  <c:v>9</c:v>
                </c:pt>
                <c:pt idx="1161">
                  <c:v>9.25</c:v>
                </c:pt>
                <c:pt idx="1162">
                  <c:v>9.4499999999999993</c:v>
                </c:pt>
                <c:pt idx="1163">
                  <c:v>9.6</c:v>
                </c:pt>
                <c:pt idx="1164">
                  <c:v>9.8000000000000007</c:v>
                </c:pt>
                <c:pt idx="1165">
                  <c:v>9.9499999999999993</c:v>
                </c:pt>
                <c:pt idx="1166">
                  <c:v>10.1</c:v>
                </c:pt>
                <c:pt idx="1167">
                  <c:v>10.25</c:v>
                </c:pt>
                <c:pt idx="1168">
                  <c:v>10.4</c:v>
                </c:pt>
                <c:pt idx="1169">
                  <c:v>10.55</c:v>
                </c:pt>
                <c:pt idx="1170">
                  <c:v>10.7</c:v>
                </c:pt>
                <c:pt idx="1171">
                  <c:v>10.9</c:v>
                </c:pt>
                <c:pt idx="1172">
                  <c:v>11.05</c:v>
                </c:pt>
                <c:pt idx="1173">
                  <c:v>11.2</c:v>
                </c:pt>
                <c:pt idx="1174">
                  <c:v>11.35</c:v>
                </c:pt>
                <c:pt idx="1175">
                  <c:v>11.45</c:v>
                </c:pt>
                <c:pt idx="1176">
                  <c:v>11.5</c:v>
                </c:pt>
                <c:pt idx="1177">
                  <c:v>11.2</c:v>
                </c:pt>
                <c:pt idx="1178">
                  <c:v>10.3</c:v>
                </c:pt>
                <c:pt idx="1179">
                  <c:v>8.8000000000000007</c:v>
                </c:pt>
                <c:pt idx="1180">
                  <c:v>7.2</c:v>
                </c:pt>
                <c:pt idx="1181">
                  <c:v>6.1</c:v>
                </c:pt>
                <c:pt idx="1182">
                  <c:v>5.4</c:v>
                </c:pt>
                <c:pt idx="1183">
                  <c:v>4.95</c:v>
                </c:pt>
                <c:pt idx="1184">
                  <c:v>4.7</c:v>
                </c:pt>
                <c:pt idx="1185">
                  <c:v>4.55</c:v>
                </c:pt>
                <c:pt idx="1186">
                  <c:v>4.45</c:v>
                </c:pt>
                <c:pt idx="1187">
                  <c:v>4.3499999999999996</c:v>
                </c:pt>
                <c:pt idx="1188">
                  <c:v>4.3</c:v>
                </c:pt>
                <c:pt idx="1189">
                  <c:v>4.25</c:v>
                </c:pt>
                <c:pt idx="1190">
                  <c:v>4.2</c:v>
                </c:pt>
                <c:pt idx="1191">
                  <c:v>4.2</c:v>
                </c:pt>
                <c:pt idx="1192">
                  <c:v>4.1500000000000004</c:v>
                </c:pt>
                <c:pt idx="1193">
                  <c:v>4.0999999999999996</c:v>
                </c:pt>
                <c:pt idx="1194">
                  <c:v>4.0999999999999996</c:v>
                </c:pt>
                <c:pt idx="1195">
                  <c:v>4.0999999999999996</c:v>
                </c:pt>
                <c:pt idx="1196">
                  <c:v>4.0999999999999996</c:v>
                </c:pt>
                <c:pt idx="1197">
                  <c:v>4.0999999999999996</c:v>
                </c:pt>
                <c:pt idx="1198">
                  <c:v>4.0999999999999996</c:v>
                </c:pt>
                <c:pt idx="1199">
                  <c:v>4.0999999999999996</c:v>
                </c:pt>
                <c:pt idx="1200">
                  <c:v>4.0999999999999996</c:v>
                </c:pt>
                <c:pt idx="1201">
                  <c:v>4.0999999999999996</c:v>
                </c:pt>
                <c:pt idx="1202">
                  <c:v>4.0999999999999996</c:v>
                </c:pt>
                <c:pt idx="1203">
                  <c:v>4.0999999999999996</c:v>
                </c:pt>
                <c:pt idx="1204">
                  <c:v>4.0999999999999996</c:v>
                </c:pt>
                <c:pt idx="1205">
                  <c:v>4.0999999999999996</c:v>
                </c:pt>
                <c:pt idx="1206">
                  <c:v>4.1500000000000004</c:v>
                </c:pt>
                <c:pt idx="1207">
                  <c:v>4.2</c:v>
                </c:pt>
                <c:pt idx="1208">
                  <c:v>4.2</c:v>
                </c:pt>
                <c:pt idx="1209">
                  <c:v>4.2</c:v>
                </c:pt>
                <c:pt idx="1210">
                  <c:v>4.2</c:v>
                </c:pt>
                <c:pt idx="1211">
                  <c:v>4.2</c:v>
                </c:pt>
                <c:pt idx="1212">
                  <c:v>4.2</c:v>
                </c:pt>
                <c:pt idx="1213">
                  <c:v>4.2</c:v>
                </c:pt>
                <c:pt idx="1214">
                  <c:v>4.2</c:v>
                </c:pt>
                <c:pt idx="1215">
                  <c:v>4.2</c:v>
                </c:pt>
                <c:pt idx="1216">
                  <c:v>4.2</c:v>
                </c:pt>
                <c:pt idx="1217">
                  <c:v>4.2</c:v>
                </c:pt>
                <c:pt idx="1218">
                  <c:v>4.25</c:v>
                </c:pt>
                <c:pt idx="1219">
                  <c:v>4.3</c:v>
                </c:pt>
                <c:pt idx="1220">
                  <c:v>4.3</c:v>
                </c:pt>
                <c:pt idx="1221">
                  <c:v>4.3</c:v>
                </c:pt>
                <c:pt idx="1222">
                  <c:v>4.3</c:v>
                </c:pt>
                <c:pt idx="1223">
                  <c:v>4.3</c:v>
                </c:pt>
                <c:pt idx="1224">
                  <c:v>4.3</c:v>
                </c:pt>
                <c:pt idx="1225">
                  <c:v>4.3</c:v>
                </c:pt>
                <c:pt idx="1226">
                  <c:v>4.3</c:v>
                </c:pt>
                <c:pt idx="1227">
                  <c:v>4.3</c:v>
                </c:pt>
                <c:pt idx="1228">
                  <c:v>4.3</c:v>
                </c:pt>
                <c:pt idx="1229">
                  <c:v>4.3499999999999996</c:v>
                </c:pt>
                <c:pt idx="1230">
                  <c:v>4.4000000000000004</c:v>
                </c:pt>
                <c:pt idx="1231">
                  <c:v>4.4000000000000004</c:v>
                </c:pt>
                <c:pt idx="1232">
                  <c:v>4.4000000000000004</c:v>
                </c:pt>
                <c:pt idx="1233">
                  <c:v>4.4000000000000004</c:v>
                </c:pt>
                <c:pt idx="1234">
                  <c:v>4.4000000000000004</c:v>
                </c:pt>
                <c:pt idx="1235">
                  <c:v>4.4000000000000004</c:v>
                </c:pt>
                <c:pt idx="1236">
                  <c:v>4.4000000000000004</c:v>
                </c:pt>
                <c:pt idx="1237">
                  <c:v>4.4000000000000004</c:v>
                </c:pt>
                <c:pt idx="1238">
                  <c:v>4.4000000000000004</c:v>
                </c:pt>
                <c:pt idx="1239">
                  <c:v>4.4000000000000004</c:v>
                </c:pt>
                <c:pt idx="1240">
                  <c:v>4.45</c:v>
                </c:pt>
                <c:pt idx="1241">
                  <c:v>4.5</c:v>
                </c:pt>
                <c:pt idx="1242">
                  <c:v>4.5</c:v>
                </c:pt>
                <c:pt idx="1243">
                  <c:v>4.5</c:v>
                </c:pt>
                <c:pt idx="1244">
                  <c:v>4.55</c:v>
                </c:pt>
                <c:pt idx="1245">
                  <c:v>4.5999999999999996</c:v>
                </c:pt>
                <c:pt idx="1246">
                  <c:v>4.6500000000000004</c:v>
                </c:pt>
                <c:pt idx="1247">
                  <c:v>4.75</c:v>
                </c:pt>
                <c:pt idx="1248">
                  <c:v>4.8499999999999996</c:v>
                </c:pt>
                <c:pt idx="1249">
                  <c:v>4.95</c:v>
                </c:pt>
                <c:pt idx="1250">
                  <c:v>5.05</c:v>
                </c:pt>
                <c:pt idx="1251">
                  <c:v>5.15</c:v>
                </c:pt>
                <c:pt idx="1252">
                  <c:v>5.25</c:v>
                </c:pt>
                <c:pt idx="1253">
                  <c:v>5.35</c:v>
                </c:pt>
                <c:pt idx="1254">
                  <c:v>5.45</c:v>
                </c:pt>
                <c:pt idx="1255">
                  <c:v>5.6</c:v>
                </c:pt>
                <c:pt idx="1256">
                  <c:v>5.75</c:v>
                </c:pt>
                <c:pt idx="1257">
                  <c:v>5.85</c:v>
                </c:pt>
                <c:pt idx="1258">
                  <c:v>6</c:v>
                </c:pt>
                <c:pt idx="1259">
                  <c:v>6.15</c:v>
                </c:pt>
                <c:pt idx="1260">
                  <c:v>6.25</c:v>
                </c:pt>
                <c:pt idx="1261">
                  <c:v>6.4</c:v>
                </c:pt>
                <c:pt idx="1262">
                  <c:v>6.55</c:v>
                </c:pt>
                <c:pt idx="1263">
                  <c:v>6.7</c:v>
                </c:pt>
                <c:pt idx="1264">
                  <c:v>6.9</c:v>
                </c:pt>
                <c:pt idx="1265">
                  <c:v>7.05</c:v>
                </c:pt>
                <c:pt idx="1266">
                  <c:v>7.15</c:v>
                </c:pt>
                <c:pt idx="1267">
                  <c:v>7.25</c:v>
                </c:pt>
                <c:pt idx="1268">
                  <c:v>7.4</c:v>
                </c:pt>
                <c:pt idx="1269">
                  <c:v>7.55</c:v>
                </c:pt>
                <c:pt idx="1270">
                  <c:v>7.65</c:v>
                </c:pt>
                <c:pt idx="1271">
                  <c:v>7.8</c:v>
                </c:pt>
                <c:pt idx="1272">
                  <c:v>7.95</c:v>
                </c:pt>
                <c:pt idx="1273">
                  <c:v>8.0500000000000007</c:v>
                </c:pt>
                <c:pt idx="1274">
                  <c:v>8.15</c:v>
                </c:pt>
                <c:pt idx="1275">
                  <c:v>8.3000000000000007</c:v>
                </c:pt>
                <c:pt idx="1276">
                  <c:v>8.4</c:v>
                </c:pt>
                <c:pt idx="1277">
                  <c:v>8.4499999999999993</c:v>
                </c:pt>
                <c:pt idx="1278">
                  <c:v>8.5</c:v>
                </c:pt>
                <c:pt idx="1279">
                  <c:v>8.5500000000000007</c:v>
                </c:pt>
                <c:pt idx="1280">
                  <c:v>8.6</c:v>
                </c:pt>
                <c:pt idx="1281">
                  <c:v>8.6</c:v>
                </c:pt>
                <c:pt idx="1282">
                  <c:v>8.6</c:v>
                </c:pt>
                <c:pt idx="1283">
                  <c:v>8.6</c:v>
                </c:pt>
                <c:pt idx="1284">
                  <c:v>8.5500000000000007</c:v>
                </c:pt>
                <c:pt idx="1285">
                  <c:v>8.5</c:v>
                </c:pt>
                <c:pt idx="1286">
                  <c:v>8.4499999999999993</c:v>
                </c:pt>
                <c:pt idx="1287">
                  <c:v>8.35</c:v>
                </c:pt>
                <c:pt idx="1288">
                  <c:v>8.3000000000000007</c:v>
                </c:pt>
                <c:pt idx="1289">
                  <c:v>8.25</c:v>
                </c:pt>
                <c:pt idx="1290">
                  <c:v>8.1999999999999993</c:v>
                </c:pt>
                <c:pt idx="1291">
                  <c:v>8.15</c:v>
                </c:pt>
                <c:pt idx="1292">
                  <c:v>8.1</c:v>
                </c:pt>
                <c:pt idx="1293">
                  <c:v>8.1</c:v>
                </c:pt>
                <c:pt idx="1294">
                  <c:v>8.0500000000000007</c:v>
                </c:pt>
                <c:pt idx="1295">
                  <c:v>8</c:v>
                </c:pt>
                <c:pt idx="1296">
                  <c:v>8</c:v>
                </c:pt>
                <c:pt idx="1297">
                  <c:v>8</c:v>
                </c:pt>
                <c:pt idx="1298">
                  <c:v>8</c:v>
                </c:pt>
                <c:pt idx="1299">
                  <c:v>7.95</c:v>
                </c:pt>
                <c:pt idx="1300">
                  <c:v>7.9</c:v>
                </c:pt>
                <c:pt idx="1301">
                  <c:v>7.9</c:v>
                </c:pt>
                <c:pt idx="1302">
                  <c:v>7.9</c:v>
                </c:pt>
                <c:pt idx="1303">
                  <c:v>7.9</c:v>
                </c:pt>
                <c:pt idx="1304">
                  <c:v>7.9</c:v>
                </c:pt>
                <c:pt idx="1305">
                  <c:v>7.9</c:v>
                </c:pt>
                <c:pt idx="1306">
                  <c:v>7.9</c:v>
                </c:pt>
                <c:pt idx="1307">
                  <c:v>7.9</c:v>
                </c:pt>
                <c:pt idx="1308">
                  <c:v>7.9</c:v>
                </c:pt>
                <c:pt idx="1309">
                  <c:v>7.9</c:v>
                </c:pt>
                <c:pt idx="1310">
                  <c:v>7.9</c:v>
                </c:pt>
                <c:pt idx="1311">
                  <c:v>7.9</c:v>
                </c:pt>
                <c:pt idx="1312">
                  <c:v>7.9</c:v>
                </c:pt>
                <c:pt idx="1313">
                  <c:v>7.9</c:v>
                </c:pt>
                <c:pt idx="1314">
                  <c:v>7.9</c:v>
                </c:pt>
                <c:pt idx="1315">
                  <c:v>7.9</c:v>
                </c:pt>
                <c:pt idx="1316">
                  <c:v>7.9</c:v>
                </c:pt>
                <c:pt idx="1317">
                  <c:v>7.85</c:v>
                </c:pt>
                <c:pt idx="1318">
                  <c:v>7.8</c:v>
                </c:pt>
                <c:pt idx="1319">
                  <c:v>7.8</c:v>
                </c:pt>
                <c:pt idx="1320">
                  <c:v>7.8</c:v>
                </c:pt>
                <c:pt idx="1321">
                  <c:v>7.8</c:v>
                </c:pt>
                <c:pt idx="1322">
                  <c:v>7.8</c:v>
                </c:pt>
                <c:pt idx="1323">
                  <c:v>7.8</c:v>
                </c:pt>
                <c:pt idx="1324">
                  <c:v>7.8</c:v>
                </c:pt>
                <c:pt idx="1325">
                  <c:v>7.8</c:v>
                </c:pt>
                <c:pt idx="1326">
                  <c:v>7.8</c:v>
                </c:pt>
                <c:pt idx="1327">
                  <c:v>7.8</c:v>
                </c:pt>
                <c:pt idx="1328">
                  <c:v>7.8</c:v>
                </c:pt>
                <c:pt idx="1329">
                  <c:v>7.75</c:v>
                </c:pt>
                <c:pt idx="1330">
                  <c:v>7.7</c:v>
                </c:pt>
                <c:pt idx="1331">
                  <c:v>7.7</c:v>
                </c:pt>
                <c:pt idx="1332">
                  <c:v>7.7</c:v>
                </c:pt>
                <c:pt idx="1333">
                  <c:v>7.7</c:v>
                </c:pt>
                <c:pt idx="1334">
                  <c:v>7.7</c:v>
                </c:pt>
                <c:pt idx="1335">
                  <c:v>7.7</c:v>
                </c:pt>
                <c:pt idx="1336">
                  <c:v>7.7</c:v>
                </c:pt>
                <c:pt idx="1337">
                  <c:v>7.7</c:v>
                </c:pt>
                <c:pt idx="1338">
                  <c:v>7.7</c:v>
                </c:pt>
                <c:pt idx="1339">
                  <c:v>7.7</c:v>
                </c:pt>
                <c:pt idx="1340">
                  <c:v>7.75</c:v>
                </c:pt>
                <c:pt idx="1341">
                  <c:v>7.85</c:v>
                </c:pt>
                <c:pt idx="1342">
                  <c:v>7.95</c:v>
                </c:pt>
                <c:pt idx="1343">
                  <c:v>8.1</c:v>
                </c:pt>
                <c:pt idx="1344">
                  <c:v>8.25</c:v>
                </c:pt>
                <c:pt idx="1345">
                  <c:v>8.4</c:v>
                </c:pt>
                <c:pt idx="1346">
                  <c:v>8.6</c:v>
                </c:pt>
                <c:pt idx="1347">
                  <c:v>8.8000000000000007</c:v>
                </c:pt>
                <c:pt idx="1348">
                  <c:v>9</c:v>
                </c:pt>
                <c:pt idx="1349">
                  <c:v>9.1999999999999993</c:v>
                </c:pt>
                <c:pt idx="1350">
                  <c:v>9.4</c:v>
                </c:pt>
                <c:pt idx="1351">
                  <c:v>9.6</c:v>
                </c:pt>
                <c:pt idx="1352">
                  <c:v>9.8000000000000007</c:v>
                </c:pt>
                <c:pt idx="1353">
                  <c:v>9.9499999999999993</c:v>
                </c:pt>
                <c:pt idx="1354">
                  <c:v>10.1</c:v>
                </c:pt>
                <c:pt idx="1355">
                  <c:v>10.3</c:v>
                </c:pt>
                <c:pt idx="1356">
                  <c:v>10.5</c:v>
                </c:pt>
                <c:pt idx="1357">
                  <c:v>10.65</c:v>
                </c:pt>
                <c:pt idx="1358">
                  <c:v>10.8</c:v>
                </c:pt>
                <c:pt idx="1359">
                  <c:v>11</c:v>
                </c:pt>
                <c:pt idx="1360">
                  <c:v>11.2</c:v>
                </c:pt>
                <c:pt idx="1361">
                  <c:v>11.35</c:v>
                </c:pt>
                <c:pt idx="1362">
                  <c:v>11.5</c:v>
                </c:pt>
                <c:pt idx="1363">
                  <c:v>11.7</c:v>
                </c:pt>
                <c:pt idx="1364">
                  <c:v>11.85</c:v>
                </c:pt>
                <c:pt idx="1365">
                  <c:v>12</c:v>
                </c:pt>
                <c:pt idx="1366">
                  <c:v>12.15</c:v>
                </c:pt>
                <c:pt idx="1367">
                  <c:v>12.15</c:v>
                </c:pt>
                <c:pt idx="1368">
                  <c:v>12.05</c:v>
                </c:pt>
                <c:pt idx="1369">
                  <c:v>12</c:v>
                </c:pt>
                <c:pt idx="1370">
                  <c:v>11.95</c:v>
                </c:pt>
                <c:pt idx="1371">
                  <c:v>11.95</c:v>
                </c:pt>
                <c:pt idx="1372">
                  <c:v>12</c:v>
                </c:pt>
                <c:pt idx="1373">
                  <c:v>12</c:v>
                </c:pt>
                <c:pt idx="1374">
                  <c:v>11.85</c:v>
                </c:pt>
                <c:pt idx="1375">
                  <c:v>11.05</c:v>
                </c:pt>
                <c:pt idx="1376">
                  <c:v>9.4</c:v>
                </c:pt>
                <c:pt idx="1377">
                  <c:v>7.15</c:v>
                </c:pt>
                <c:pt idx="1378">
                  <c:v>4.8</c:v>
                </c:pt>
                <c:pt idx="1379">
                  <c:v>3.05</c:v>
                </c:pt>
                <c:pt idx="1380">
                  <c:v>2.2000000000000002</c:v>
                </c:pt>
                <c:pt idx="1381">
                  <c:v>1.9</c:v>
                </c:pt>
                <c:pt idx="1382">
                  <c:v>1.8</c:v>
                </c:pt>
                <c:pt idx="1383">
                  <c:v>1.8</c:v>
                </c:pt>
                <c:pt idx="1384">
                  <c:v>1.85</c:v>
                </c:pt>
                <c:pt idx="1385">
                  <c:v>1.9</c:v>
                </c:pt>
                <c:pt idx="1386">
                  <c:v>1.95</c:v>
                </c:pt>
                <c:pt idx="1387">
                  <c:v>2</c:v>
                </c:pt>
                <c:pt idx="1388">
                  <c:v>2</c:v>
                </c:pt>
                <c:pt idx="1389">
                  <c:v>2.0499999999999998</c:v>
                </c:pt>
                <c:pt idx="1390">
                  <c:v>2.1</c:v>
                </c:pt>
                <c:pt idx="1391">
                  <c:v>2.15</c:v>
                </c:pt>
                <c:pt idx="1392">
                  <c:v>2.2000000000000002</c:v>
                </c:pt>
                <c:pt idx="1393">
                  <c:v>2.2000000000000002</c:v>
                </c:pt>
                <c:pt idx="1394">
                  <c:v>2.25</c:v>
                </c:pt>
                <c:pt idx="1395">
                  <c:v>2.2999999999999998</c:v>
                </c:pt>
                <c:pt idx="1396">
                  <c:v>2.2999999999999998</c:v>
                </c:pt>
                <c:pt idx="1397">
                  <c:v>2.35</c:v>
                </c:pt>
                <c:pt idx="1398">
                  <c:v>2.4</c:v>
                </c:pt>
                <c:pt idx="1399">
                  <c:v>2.4</c:v>
                </c:pt>
                <c:pt idx="1400">
                  <c:v>2.4</c:v>
                </c:pt>
                <c:pt idx="1401">
                  <c:v>2.4500000000000002</c:v>
                </c:pt>
                <c:pt idx="1402">
                  <c:v>2.5</c:v>
                </c:pt>
                <c:pt idx="1403">
                  <c:v>2.5</c:v>
                </c:pt>
                <c:pt idx="1404">
                  <c:v>2.5499999999999998</c:v>
                </c:pt>
                <c:pt idx="1405">
                  <c:v>2.6</c:v>
                </c:pt>
                <c:pt idx="1406">
                  <c:v>2.6</c:v>
                </c:pt>
                <c:pt idx="1407">
                  <c:v>2.6</c:v>
                </c:pt>
                <c:pt idx="1408">
                  <c:v>2.6</c:v>
                </c:pt>
                <c:pt idx="1409">
                  <c:v>2.65</c:v>
                </c:pt>
                <c:pt idx="1410">
                  <c:v>2.7</c:v>
                </c:pt>
                <c:pt idx="1411">
                  <c:v>2.7</c:v>
                </c:pt>
                <c:pt idx="1412">
                  <c:v>2.7</c:v>
                </c:pt>
                <c:pt idx="1413">
                  <c:v>2.7</c:v>
                </c:pt>
                <c:pt idx="1414">
                  <c:v>2.75</c:v>
                </c:pt>
                <c:pt idx="1415">
                  <c:v>2.8</c:v>
                </c:pt>
                <c:pt idx="1416">
                  <c:v>2.8</c:v>
                </c:pt>
                <c:pt idx="1417">
                  <c:v>2.8</c:v>
                </c:pt>
                <c:pt idx="1418">
                  <c:v>2.8</c:v>
                </c:pt>
                <c:pt idx="1419">
                  <c:v>2.85</c:v>
                </c:pt>
                <c:pt idx="1420">
                  <c:v>2.9</c:v>
                </c:pt>
                <c:pt idx="1421">
                  <c:v>2.9</c:v>
                </c:pt>
                <c:pt idx="1422">
                  <c:v>2.9</c:v>
                </c:pt>
                <c:pt idx="1423">
                  <c:v>2.9</c:v>
                </c:pt>
                <c:pt idx="1424">
                  <c:v>2.95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3.05</c:v>
                </c:pt>
                <c:pt idx="1431">
                  <c:v>3.1</c:v>
                </c:pt>
                <c:pt idx="1432">
                  <c:v>3.1</c:v>
                </c:pt>
                <c:pt idx="1433">
                  <c:v>3.1</c:v>
                </c:pt>
                <c:pt idx="1434">
                  <c:v>3.1</c:v>
                </c:pt>
                <c:pt idx="1435">
                  <c:v>3.15</c:v>
                </c:pt>
                <c:pt idx="1436">
                  <c:v>3.2</c:v>
                </c:pt>
                <c:pt idx="1437">
                  <c:v>3.2</c:v>
                </c:pt>
                <c:pt idx="1438">
                  <c:v>3.2</c:v>
                </c:pt>
                <c:pt idx="1439">
                  <c:v>3.25</c:v>
                </c:pt>
                <c:pt idx="1440">
                  <c:v>3.3</c:v>
                </c:pt>
                <c:pt idx="1441">
                  <c:v>3.3</c:v>
                </c:pt>
                <c:pt idx="1442">
                  <c:v>3.35</c:v>
                </c:pt>
                <c:pt idx="1443">
                  <c:v>3.4</c:v>
                </c:pt>
                <c:pt idx="1444">
                  <c:v>3.4</c:v>
                </c:pt>
                <c:pt idx="1445">
                  <c:v>3.45</c:v>
                </c:pt>
                <c:pt idx="1446">
                  <c:v>3.55</c:v>
                </c:pt>
                <c:pt idx="1447">
                  <c:v>3.6</c:v>
                </c:pt>
                <c:pt idx="1448">
                  <c:v>3.65</c:v>
                </c:pt>
                <c:pt idx="1449">
                  <c:v>3.75</c:v>
                </c:pt>
                <c:pt idx="1450">
                  <c:v>3.8</c:v>
                </c:pt>
                <c:pt idx="1451">
                  <c:v>3.85</c:v>
                </c:pt>
                <c:pt idx="1452">
                  <c:v>3.9</c:v>
                </c:pt>
                <c:pt idx="1453">
                  <c:v>3.95</c:v>
                </c:pt>
                <c:pt idx="1454">
                  <c:v>4</c:v>
                </c:pt>
                <c:pt idx="1455">
                  <c:v>4.05</c:v>
                </c:pt>
                <c:pt idx="1456">
                  <c:v>4.1500000000000004</c:v>
                </c:pt>
                <c:pt idx="1457">
                  <c:v>4.2</c:v>
                </c:pt>
                <c:pt idx="1458">
                  <c:v>4.25</c:v>
                </c:pt>
                <c:pt idx="1459">
                  <c:v>4.3</c:v>
                </c:pt>
                <c:pt idx="1460">
                  <c:v>4.3499999999999996</c:v>
                </c:pt>
                <c:pt idx="1461">
                  <c:v>4.4000000000000004</c:v>
                </c:pt>
                <c:pt idx="1462">
                  <c:v>4.4000000000000004</c:v>
                </c:pt>
                <c:pt idx="1463">
                  <c:v>4.45</c:v>
                </c:pt>
                <c:pt idx="1464">
                  <c:v>4.5</c:v>
                </c:pt>
                <c:pt idx="1465">
                  <c:v>4.55</c:v>
                </c:pt>
                <c:pt idx="1466">
                  <c:v>4.5999999999999996</c:v>
                </c:pt>
                <c:pt idx="1467">
                  <c:v>4.5999999999999996</c:v>
                </c:pt>
                <c:pt idx="1468">
                  <c:v>4.5999999999999996</c:v>
                </c:pt>
                <c:pt idx="1469">
                  <c:v>4.6500000000000004</c:v>
                </c:pt>
                <c:pt idx="1470">
                  <c:v>4.7</c:v>
                </c:pt>
                <c:pt idx="1471">
                  <c:v>4.7</c:v>
                </c:pt>
                <c:pt idx="1472">
                  <c:v>4.7</c:v>
                </c:pt>
                <c:pt idx="1473">
                  <c:v>4.7</c:v>
                </c:pt>
                <c:pt idx="1474">
                  <c:v>4.7</c:v>
                </c:pt>
                <c:pt idx="1475">
                  <c:v>4.7</c:v>
                </c:pt>
                <c:pt idx="1476">
                  <c:v>4.7</c:v>
                </c:pt>
                <c:pt idx="1477">
                  <c:v>4.7</c:v>
                </c:pt>
                <c:pt idx="1478">
                  <c:v>4.7</c:v>
                </c:pt>
                <c:pt idx="1479">
                  <c:v>4.7</c:v>
                </c:pt>
                <c:pt idx="1480">
                  <c:v>4.7</c:v>
                </c:pt>
                <c:pt idx="1481">
                  <c:v>4.7</c:v>
                </c:pt>
                <c:pt idx="1482">
                  <c:v>4.7</c:v>
                </c:pt>
                <c:pt idx="1483">
                  <c:v>4.7</c:v>
                </c:pt>
                <c:pt idx="1484">
                  <c:v>4.7</c:v>
                </c:pt>
                <c:pt idx="1485">
                  <c:v>4.7</c:v>
                </c:pt>
                <c:pt idx="1486">
                  <c:v>4.7</c:v>
                </c:pt>
                <c:pt idx="1487">
                  <c:v>4.7</c:v>
                </c:pt>
                <c:pt idx="1488">
                  <c:v>4.7</c:v>
                </c:pt>
                <c:pt idx="1489">
                  <c:v>4.7</c:v>
                </c:pt>
                <c:pt idx="1490">
                  <c:v>4.7</c:v>
                </c:pt>
                <c:pt idx="1491">
                  <c:v>4.7</c:v>
                </c:pt>
                <c:pt idx="1492">
                  <c:v>4.75</c:v>
                </c:pt>
                <c:pt idx="1493">
                  <c:v>4.8</c:v>
                </c:pt>
                <c:pt idx="1494">
                  <c:v>4.8</c:v>
                </c:pt>
                <c:pt idx="1495">
                  <c:v>4.8</c:v>
                </c:pt>
                <c:pt idx="1496">
                  <c:v>4.8</c:v>
                </c:pt>
                <c:pt idx="1497">
                  <c:v>4.8</c:v>
                </c:pt>
                <c:pt idx="1498">
                  <c:v>4.8</c:v>
                </c:pt>
                <c:pt idx="1499">
                  <c:v>4.8</c:v>
                </c:pt>
                <c:pt idx="1500">
                  <c:v>4.8</c:v>
                </c:pt>
                <c:pt idx="1501">
                  <c:v>4.8</c:v>
                </c:pt>
                <c:pt idx="1502">
                  <c:v>4.8</c:v>
                </c:pt>
                <c:pt idx="1503">
                  <c:v>4.8</c:v>
                </c:pt>
                <c:pt idx="1504">
                  <c:v>4.8</c:v>
                </c:pt>
                <c:pt idx="1505">
                  <c:v>4.8</c:v>
                </c:pt>
                <c:pt idx="1506">
                  <c:v>4.8499999999999996</c:v>
                </c:pt>
                <c:pt idx="1507">
                  <c:v>4.9000000000000004</c:v>
                </c:pt>
                <c:pt idx="1508">
                  <c:v>4.9000000000000004</c:v>
                </c:pt>
                <c:pt idx="1509">
                  <c:v>4.9000000000000004</c:v>
                </c:pt>
                <c:pt idx="1510">
                  <c:v>4.9000000000000004</c:v>
                </c:pt>
                <c:pt idx="1511">
                  <c:v>4.9000000000000004</c:v>
                </c:pt>
                <c:pt idx="1512">
                  <c:v>4.9000000000000004</c:v>
                </c:pt>
                <c:pt idx="1513">
                  <c:v>4.9000000000000004</c:v>
                </c:pt>
                <c:pt idx="1514">
                  <c:v>4.9000000000000004</c:v>
                </c:pt>
                <c:pt idx="1515">
                  <c:v>4.9000000000000004</c:v>
                </c:pt>
                <c:pt idx="1516">
                  <c:v>4.9000000000000004</c:v>
                </c:pt>
                <c:pt idx="1517">
                  <c:v>4.9000000000000004</c:v>
                </c:pt>
                <c:pt idx="1518">
                  <c:v>4.9000000000000004</c:v>
                </c:pt>
                <c:pt idx="1519">
                  <c:v>4.9000000000000004</c:v>
                </c:pt>
                <c:pt idx="1520">
                  <c:v>4.9000000000000004</c:v>
                </c:pt>
                <c:pt idx="1521">
                  <c:v>4.95</c:v>
                </c:pt>
                <c:pt idx="1522">
                  <c:v>5</c:v>
                </c:pt>
                <c:pt idx="1523">
                  <c:v>5</c:v>
                </c:pt>
                <c:pt idx="1524">
                  <c:v>5</c:v>
                </c:pt>
                <c:pt idx="1525">
                  <c:v>5</c:v>
                </c:pt>
                <c:pt idx="1526">
                  <c:v>5</c:v>
                </c:pt>
                <c:pt idx="1527">
                  <c:v>5</c:v>
                </c:pt>
                <c:pt idx="1528">
                  <c:v>5</c:v>
                </c:pt>
                <c:pt idx="1529">
                  <c:v>5</c:v>
                </c:pt>
                <c:pt idx="1530">
                  <c:v>5</c:v>
                </c:pt>
                <c:pt idx="1531">
                  <c:v>5</c:v>
                </c:pt>
                <c:pt idx="1532">
                  <c:v>5</c:v>
                </c:pt>
                <c:pt idx="1533">
                  <c:v>5.05</c:v>
                </c:pt>
                <c:pt idx="1534">
                  <c:v>5.0999999999999996</c:v>
                </c:pt>
                <c:pt idx="1535">
                  <c:v>5.0999999999999996</c:v>
                </c:pt>
                <c:pt idx="1536">
                  <c:v>5.0999999999999996</c:v>
                </c:pt>
                <c:pt idx="1537">
                  <c:v>5.0999999999999996</c:v>
                </c:pt>
                <c:pt idx="1538">
                  <c:v>5.15</c:v>
                </c:pt>
                <c:pt idx="1539">
                  <c:v>5.2</c:v>
                </c:pt>
                <c:pt idx="1540">
                  <c:v>5.2</c:v>
                </c:pt>
                <c:pt idx="1541">
                  <c:v>5.2</c:v>
                </c:pt>
                <c:pt idx="1542">
                  <c:v>5.25</c:v>
                </c:pt>
                <c:pt idx="1543">
                  <c:v>5.3</c:v>
                </c:pt>
                <c:pt idx="1544">
                  <c:v>5.3</c:v>
                </c:pt>
                <c:pt idx="1545">
                  <c:v>5.35</c:v>
                </c:pt>
                <c:pt idx="1546">
                  <c:v>5.4</c:v>
                </c:pt>
                <c:pt idx="1547">
                  <c:v>5.45</c:v>
                </c:pt>
                <c:pt idx="1548">
                  <c:v>5.55</c:v>
                </c:pt>
                <c:pt idx="1549">
                  <c:v>5.65</c:v>
                </c:pt>
                <c:pt idx="1550">
                  <c:v>5.7</c:v>
                </c:pt>
                <c:pt idx="1551">
                  <c:v>5.75</c:v>
                </c:pt>
                <c:pt idx="1552">
                  <c:v>5.85</c:v>
                </c:pt>
                <c:pt idx="1553">
                  <c:v>5.9</c:v>
                </c:pt>
                <c:pt idx="1554">
                  <c:v>5.95</c:v>
                </c:pt>
                <c:pt idx="1555">
                  <c:v>6.05</c:v>
                </c:pt>
                <c:pt idx="1556">
                  <c:v>6.15</c:v>
                </c:pt>
                <c:pt idx="1557">
                  <c:v>6.2</c:v>
                </c:pt>
                <c:pt idx="1558">
                  <c:v>6.25</c:v>
                </c:pt>
                <c:pt idx="1559">
                  <c:v>6.35</c:v>
                </c:pt>
                <c:pt idx="1560">
                  <c:v>6.4</c:v>
                </c:pt>
                <c:pt idx="1561">
                  <c:v>6.45</c:v>
                </c:pt>
                <c:pt idx="1562">
                  <c:v>6.5</c:v>
                </c:pt>
                <c:pt idx="1563">
                  <c:v>6.5</c:v>
                </c:pt>
                <c:pt idx="1564">
                  <c:v>6.5</c:v>
                </c:pt>
                <c:pt idx="1565">
                  <c:v>6.55</c:v>
                </c:pt>
                <c:pt idx="1566">
                  <c:v>6.6</c:v>
                </c:pt>
                <c:pt idx="1567">
                  <c:v>6.6</c:v>
                </c:pt>
                <c:pt idx="1568">
                  <c:v>6.6</c:v>
                </c:pt>
                <c:pt idx="1569">
                  <c:v>6.6</c:v>
                </c:pt>
                <c:pt idx="1570">
                  <c:v>6.6</c:v>
                </c:pt>
                <c:pt idx="1571">
                  <c:v>6.55</c:v>
                </c:pt>
                <c:pt idx="1572">
                  <c:v>6.5</c:v>
                </c:pt>
                <c:pt idx="1573">
                  <c:v>6.5</c:v>
                </c:pt>
                <c:pt idx="1574">
                  <c:v>6.5</c:v>
                </c:pt>
                <c:pt idx="1575">
                  <c:v>6.5</c:v>
                </c:pt>
                <c:pt idx="1576">
                  <c:v>6.5</c:v>
                </c:pt>
                <c:pt idx="1577">
                  <c:v>6.5</c:v>
                </c:pt>
                <c:pt idx="1578">
                  <c:v>6.5</c:v>
                </c:pt>
                <c:pt idx="1579">
                  <c:v>6.5</c:v>
                </c:pt>
                <c:pt idx="1580">
                  <c:v>6.5</c:v>
                </c:pt>
                <c:pt idx="1581">
                  <c:v>6.5</c:v>
                </c:pt>
                <c:pt idx="1582">
                  <c:v>6.5</c:v>
                </c:pt>
                <c:pt idx="1583">
                  <c:v>6.5</c:v>
                </c:pt>
                <c:pt idx="1584">
                  <c:v>6.5</c:v>
                </c:pt>
                <c:pt idx="1585">
                  <c:v>6.5</c:v>
                </c:pt>
                <c:pt idx="1586">
                  <c:v>6.5</c:v>
                </c:pt>
                <c:pt idx="1587">
                  <c:v>6.5</c:v>
                </c:pt>
                <c:pt idx="1588">
                  <c:v>6.5</c:v>
                </c:pt>
                <c:pt idx="1589">
                  <c:v>6.5</c:v>
                </c:pt>
                <c:pt idx="1590">
                  <c:v>6.5</c:v>
                </c:pt>
                <c:pt idx="1591">
                  <c:v>6.5</c:v>
                </c:pt>
                <c:pt idx="1592">
                  <c:v>6.5</c:v>
                </c:pt>
                <c:pt idx="1593">
                  <c:v>6.5</c:v>
                </c:pt>
                <c:pt idx="1594">
                  <c:v>6.5</c:v>
                </c:pt>
                <c:pt idx="1595">
                  <c:v>6.5</c:v>
                </c:pt>
                <c:pt idx="1596">
                  <c:v>6.45</c:v>
                </c:pt>
                <c:pt idx="1597">
                  <c:v>6.4</c:v>
                </c:pt>
                <c:pt idx="1598">
                  <c:v>6.4</c:v>
                </c:pt>
                <c:pt idx="1599">
                  <c:v>6.4</c:v>
                </c:pt>
                <c:pt idx="1600">
                  <c:v>6.4</c:v>
                </c:pt>
                <c:pt idx="1601">
                  <c:v>6.4</c:v>
                </c:pt>
                <c:pt idx="1602">
                  <c:v>6.4</c:v>
                </c:pt>
                <c:pt idx="1603">
                  <c:v>6.4</c:v>
                </c:pt>
                <c:pt idx="1604">
                  <c:v>6.4</c:v>
                </c:pt>
                <c:pt idx="1605">
                  <c:v>6.4</c:v>
                </c:pt>
                <c:pt idx="1606">
                  <c:v>6.4</c:v>
                </c:pt>
                <c:pt idx="1607">
                  <c:v>6.4</c:v>
                </c:pt>
                <c:pt idx="1608">
                  <c:v>6.4</c:v>
                </c:pt>
                <c:pt idx="1609">
                  <c:v>6.4</c:v>
                </c:pt>
                <c:pt idx="1610">
                  <c:v>6.45</c:v>
                </c:pt>
                <c:pt idx="1611">
                  <c:v>6.5</c:v>
                </c:pt>
                <c:pt idx="1612">
                  <c:v>6.5</c:v>
                </c:pt>
                <c:pt idx="1613">
                  <c:v>6.5</c:v>
                </c:pt>
                <c:pt idx="1614">
                  <c:v>6.5</c:v>
                </c:pt>
                <c:pt idx="1615">
                  <c:v>6.5</c:v>
                </c:pt>
                <c:pt idx="1616">
                  <c:v>6.5</c:v>
                </c:pt>
                <c:pt idx="1617">
                  <c:v>6.5</c:v>
                </c:pt>
                <c:pt idx="1618">
                  <c:v>6.5</c:v>
                </c:pt>
                <c:pt idx="1619">
                  <c:v>6.5</c:v>
                </c:pt>
                <c:pt idx="1620">
                  <c:v>6.5</c:v>
                </c:pt>
                <c:pt idx="1621">
                  <c:v>6.5</c:v>
                </c:pt>
                <c:pt idx="1622">
                  <c:v>6.5</c:v>
                </c:pt>
                <c:pt idx="1623">
                  <c:v>6.5</c:v>
                </c:pt>
                <c:pt idx="1624">
                  <c:v>6.5</c:v>
                </c:pt>
                <c:pt idx="1625">
                  <c:v>6.5</c:v>
                </c:pt>
                <c:pt idx="1626">
                  <c:v>6.5</c:v>
                </c:pt>
                <c:pt idx="1627">
                  <c:v>6.5</c:v>
                </c:pt>
                <c:pt idx="1628">
                  <c:v>6.5</c:v>
                </c:pt>
                <c:pt idx="1629">
                  <c:v>6.5</c:v>
                </c:pt>
                <c:pt idx="1630">
                  <c:v>6.5</c:v>
                </c:pt>
                <c:pt idx="1631">
                  <c:v>6.5</c:v>
                </c:pt>
                <c:pt idx="1632">
                  <c:v>6.5</c:v>
                </c:pt>
                <c:pt idx="1633">
                  <c:v>6.55</c:v>
                </c:pt>
                <c:pt idx="1634">
                  <c:v>6.6</c:v>
                </c:pt>
                <c:pt idx="1635">
                  <c:v>6.6</c:v>
                </c:pt>
                <c:pt idx="1636">
                  <c:v>6.6</c:v>
                </c:pt>
                <c:pt idx="1637">
                  <c:v>6.6</c:v>
                </c:pt>
                <c:pt idx="1638">
                  <c:v>6.65</c:v>
                </c:pt>
                <c:pt idx="1639">
                  <c:v>6.7</c:v>
                </c:pt>
                <c:pt idx="1640">
                  <c:v>6.7</c:v>
                </c:pt>
                <c:pt idx="1641">
                  <c:v>6.75</c:v>
                </c:pt>
                <c:pt idx="1642">
                  <c:v>6.8</c:v>
                </c:pt>
                <c:pt idx="1643">
                  <c:v>6.8</c:v>
                </c:pt>
                <c:pt idx="1644">
                  <c:v>6.85</c:v>
                </c:pt>
                <c:pt idx="1645">
                  <c:v>6.95</c:v>
                </c:pt>
                <c:pt idx="1646">
                  <c:v>7</c:v>
                </c:pt>
                <c:pt idx="1647">
                  <c:v>7.05</c:v>
                </c:pt>
                <c:pt idx="1648">
                  <c:v>7.15</c:v>
                </c:pt>
                <c:pt idx="1649">
                  <c:v>7.2</c:v>
                </c:pt>
                <c:pt idx="1650">
                  <c:v>7.25</c:v>
                </c:pt>
                <c:pt idx="1651">
                  <c:v>7.3</c:v>
                </c:pt>
                <c:pt idx="1652">
                  <c:v>7.35</c:v>
                </c:pt>
                <c:pt idx="1653">
                  <c:v>7.45</c:v>
                </c:pt>
                <c:pt idx="1654">
                  <c:v>7.55</c:v>
                </c:pt>
                <c:pt idx="1655">
                  <c:v>7.65</c:v>
                </c:pt>
                <c:pt idx="1656">
                  <c:v>7.75</c:v>
                </c:pt>
                <c:pt idx="1657">
                  <c:v>7.85</c:v>
                </c:pt>
                <c:pt idx="1658">
                  <c:v>7.9</c:v>
                </c:pt>
                <c:pt idx="1659">
                  <c:v>7.9</c:v>
                </c:pt>
                <c:pt idx="1660">
                  <c:v>7.9</c:v>
                </c:pt>
                <c:pt idx="1661">
                  <c:v>7.9</c:v>
                </c:pt>
                <c:pt idx="1662">
                  <c:v>7.9</c:v>
                </c:pt>
                <c:pt idx="1663">
                  <c:v>7.95</c:v>
                </c:pt>
                <c:pt idx="1664">
                  <c:v>7.95</c:v>
                </c:pt>
                <c:pt idx="1665">
                  <c:v>7.9</c:v>
                </c:pt>
                <c:pt idx="1666">
                  <c:v>7.9</c:v>
                </c:pt>
                <c:pt idx="1667">
                  <c:v>7.9</c:v>
                </c:pt>
                <c:pt idx="1668">
                  <c:v>7.9</c:v>
                </c:pt>
                <c:pt idx="1669">
                  <c:v>7.9</c:v>
                </c:pt>
                <c:pt idx="1670">
                  <c:v>7.9</c:v>
                </c:pt>
                <c:pt idx="1671">
                  <c:v>7.9</c:v>
                </c:pt>
                <c:pt idx="1672">
                  <c:v>7.9</c:v>
                </c:pt>
                <c:pt idx="1673">
                  <c:v>7.9</c:v>
                </c:pt>
                <c:pt idx="1674">
                  <c:v>7.9</c:v>
                </c:pt>
                <c:pt idx="1675">
                  <c:v>7.9</c:v>
                </c:pt>
                <c:pt idx="1676">
                  <c:v>7.9</c:v>
                </c:pt>
                <c:pt idx="1677">
                  <c:v>7.9</c:v>
                </c:pt>
                <c:pt idx="1678">
                  <c:v>7.9</c:v>
                </c:pt>
                <c:pt idx="1679">
                  <c:v>7.9</c:v>
                </c:pt>
                <c:pt idx="1680">
                  <c:v>7.9</c:v>
                </c:pt>
                <c:pt idx="1681">
                  <c:v>7.9</c:v>
                </c:pt>
                <c:pt idx="1682">
                  <c:v>7.9</c:v>
                </c:pt>
                <c:pt idx="1683">
                  <c:v>7.9</c:v>
                </c:pt>
                <c:pt idx="1684">
                  <c:v>7.9</c:v>
                </c:pt>
                <c:pt idx="1685">
                  <c:v>7.9</c:v>
                </c:pt>
                <c:pt idx="1686">
                  <c:v>7.85</c:v>
                </c:pt>
                <c:pt idx="1687">
                  <c:v>7.85</c:v>
                </c:pt>
                <c:pt idx="1688">
                  <c:v>7.9</c:v>
                </c:pt>
                <c:pt idx="1689">
                  <c:v>7.85</c:v>
                </c:pt>
                <c:pt idx="1690">
                  <c:v>7.8</c:v>
                </c:pt>
                <c:pt idx="1691">
                  <c:v>7.8</c:v>
                </c:pt>
                <c:pt idx="1692">
                  <c:v>7.8</c:v>
                </c:pt>
                <c:pt idx="1693">
                  <c:v>7.8</c:v>
                </c:pt>
                <c:pt idx="1694">
                  <c:v>7.8</c:v>
                </c:pt>
                <c:pt idx="1695">
                  <c:v>7.8</c:v>
                </c:pt>
                <c:pt idx="1696">
                  <c:v>7.8</c:v>
                </c:pt>
                <c:pt idx="1697">
                  <c:v>7.8</c:v>
                </c:pt>
                <c:pt idx="1698">
                  <c:v>7.8</c:v>
                </c:pt>
                <c:pt idx="1699">
                  <c:v>7.8</c:v>
                </c:pt>
                <c:pt idx="1700">
                  <c:v>7.8</c:v>
                </c:pt>
                <c:pt idx="1701">
                  <c:v>7.8</c:v>
                </c:pt>
                <c:pt idx="1702">
                  <c:v>7.8</c:v>
                </c:pt>
                <c:pt idx="1703">
                  <c:v>7.8</c:v>
                </c:pt>
                <c:pt idx="1704">
                  <c:v>7.8</c:v>
                </c:pt>
                <c:pt idx="1705">
                  <c:v>7.8</c:v>
                </c:pt>
                <c:pt idx="1706">
                  <c:v>7.8</c:v>
                </c:pt>
                <c:pt idx="1707">
                  <c:v>7.8</c:v>
                </c:pt>
                <c:pt idx="1708">
                  <c:v>7.8</c:v>
                </c:pt>
                <c:pt idx="1709">
                  <c:v>7.8</c:v>
                </c:pt>
                <c:pt idx="1710">
                  <c:v>7.8</c:v>
                </c:pt>
                <c:pt idx="1711">
                  <c:v>7.8</c:v>
                </c:pt>
                <c:pt idx="1712">
                  <c:v>7.8</c:v>
                </c:pt>
                <c:pt idx="1713">
                  <c:v>7.8</c:v>
                </c:pt>
                <c:pt idx="1714">
                  <c:v>7.8</c:v>
                </c:pt>
                <c:pt idx="1715">
                  <c:v>7.8</c:v>
                </c:pt>
                <c:pt idx="1716">
                  <c:v>7.8</c:v>
                </c:pt>
                <c:pt idx="1717">
                  <c:v>7.8</c:v>
                </c:pt>
                <c:pt idx="1718">
                  <c:v>7.8</c:v>
                </c:pt>
                <c:pt idx="1719">
                  <c:v>7.8</c:v>
                </c:pt>
                <c:pt idx="1720">
                  <c:v>7.8</c:v>
                </c:pt>
                <c:pt idx="1721">
                  <c:v>7.8</c:v>
                </c:pt>
                <c:pt idx="1722">
                  <c:v>7.85</c:v>
                </c:pt>
                <c:pt idx="1723">
                  <c:v>7.9</c:v>
                </c:pt>
                <c:pt idx="1724">
                  <c:v>7.9</c:v>
                </c:pt>
                <c:pt idx="1725">
                  <c:v>7.9</c:v>
                </c:pt>
                <c:pt idx="1726">
                  <c:v>7.95</c:v>
                </c:pt>
                <c:pt idx="1727">
                  <c:v>8</c:v>
                </c:pt>
                <c:pt idx="1728">
                  <c:v>8.0500000000000007</c:v>
                </c:pt>
                <c:pt idx="1729">
                  <c:v>8.1</c:v>
                </c:pt>
                <c:pt idx="1730">
                  <c:v>8.15</c:v>
                </c:pt>
                <c:pt idx="1731">
                  <c:v>8.1999999999999993</c:v>
                </c:pt>
                <c:pt idx="1732">
                  <c:v>8.3000000000000007</c:v>
                </c:pt>
                <c:pt idx="1733">
                  <c:v>8.4499999999999993</c:v>
                </c:pt>
                <c:pt idx="1734">
                  <c:v>8.5500000000000007</c:v>
                </c:pt>
                <c:pt idx="1735">
                  <c:v>8.65</c:v>
                </c:pt>
                <c:pt idx="1736">
                  <c:v>8.75</c:v>
                </c:pt>
                <c:pt idx="1737">
                  <c:v>8.85</c:v>
                </c:pt>
                <c:pt idx="1738">
                  <c:v>9</c:v>
                </c:pt>
                <c:pt idx="1739">
                  <c:v>9.15</c:v>
                </c:pt>
                <c:pt idx="1740">
                  <c:v>9.3000000000000007</c:v>
                </c:pt>
                <c:pt idx="1741">
                  <c:v>9.5</c:v>
                </c:pt>
                <c:pt idx="1742">
                  <c:v>9.65</c:v>
                </c:pt>
                <c:pt idx="1743">
                  <c:v>9.8000000000000007</c:v>
                </c:pt>
                <c:pt idx="1744">
                  <c:v>9.9499999999999993</c:v>
                </c:pt>
                <c:pt idx="1745">
                  <c:v>10.050000000000001</c:v>
                </c:pt>
                <c:pt idx="1746">
                  <c:v>10.15</c:v>
                </c:pt>
                <c:pt idx="1747">
                  <c:v>10.199999999999999</c:v>
                </c:pt>
                <c:pt idx="1748">
                  <c:v>9.9499999999999993</c:v>
                </c:pt>
                <c:pt idx="1749">
                  <c:v>9.15</c:v>
                </c:pt>
                <c:pt idx="1750">
                  <c:v>7.6</c:v>
                </c:pt>
                <c:pt idx="1751">
                  <c:v>5.6</c:v>
                </c:pt>
                <c:pt idx="1752">
                  <c:v>3.7</c:v>
                </c:pt>
                <c:pt idx="1753">
                  <c:v>2.0499999999999998</c:v>
                </c:pt>
                <c:pt idx="1754">
                  <c:v>0.8</c:v>
                </c:pt>
                <c:pt idx="1755">
                  <c:v>0.3</c:v>
                </c:pt>
                <c:pt idx="1756">
                  <c:v>0.45</c:v>
                </c:pt>
                <c:pt idx="1757">
                  <c:v>0.65</c:v>
                </c:pt>
                <c:pt idx="1758">
                  <c:v>0.8</c:v>
                </c:pt>
                <c:pt idx="1759">
                  <c:v>0.95</c:v>
                </c:pt>
                <c:pt idx="1760">
                  <c:v>1.1000000000000001</c:v>
                </c:pt>
                <c:pt idx="1761">
                  <c:v>1.25</c:v>
                </c:pt>
                <c:pt idx="1762">
                  <c:v>1.35</c:v>
                </c:pt>
                <c:pt idx="1763">
                  <c:v>1.45</c:v>
                </c:pt>
                <c:pt idx="1764">
                  <c:v>1.55</c:v>
                </c:pt>
                <c:pt idx="1765">
                  <c:v>1.65</c:v>
                </c:pt>
                <c:pt idx="1766">
                  <c:v>1.7</c:v>
                </c:pt>
                <c:pt idx="1767">
                  <c:v>1.75</c:v>
                </c:pt>
                <c:pt idx="1768">
                  <c:v>1.8</c:v>
                </c:pt>
                <c:pt idx="1769">
                  <c:v>1.85</c:v>
                </c:pt>
                <c:pt idx="1770">
                  <c:v>1.95</c:v>
                </c:pt>
                <c:pt idx="1771">
                  <c:v>2</c:v>
                </c:pt>
                <c:pt idx="1772">
                  <c:v>2</c:v>
                </c:pt>
                <c:pt idx="1773">
                  <c:v>2.0499999999999998</c:v>
                </c:pt>
                <c:pt idx="1774">
                  <c:v>2.1</c:v>
                </c:pt>
                <c:pt idx="1775">
                  <c:v>2.1</c:v>
                </c:pt>
                <c:pt idx="1776">
                  <c:v>2.15</c:v>
                </c:pt>
                <c:pt idx="1777">
                  <c:v>2.2000000000000002</c:v>
                </c:pt>
                <c:pt idx="1778">
                  <c:v>2.2000000000000002</c:v>
                </c:pt>
                <c:pt idx="1779">
                  <c:v>2.25</c:v>
                </c:pt>
                <c:pt idx="1780">
                  <c:v>2.2999999999999998</c:v>
                </c:pt>
                <c:pt idx="1781">
                  <c:v>2.2999999999999998</c:v>
                </c:pt>
                <c:pt idx="1782">
                  <c:v>2.35</c:v>
                </c:pt>
                <c:pt idx="1783">
                  <c:v>2.4</c:v>
                </c:pt>
                <c:pt idx="1784">
                  <c:v>2.4</c:v>
                </c:pt>
                <c:pt idx="1785">
                  <c:v>2.4</c:v>
                </c:pt>
                <c:pt idx="1786">
                  <c:v>2.4</c:v>
                </c:pt>
                <c:pt idx="1787">
                  <c:v>2.4500000000000002</c:v>
                </c:pt>
                <c:pt idx="1788">
                  <c:v>2.5</c:v>
                </c:pt>
                <c:pt idx="1789">
                  <c:v>2.5</c:v>
                </c:pt>
                <c:pt idx="1790">
                  <c:v>2.5</c:v>
                </c:pt>
                <c:pt idx="1791">
                  <c:v>2.5499999999999998</c:v>
                </c:pt>
                <c:pt idx="1792">
                  <c:v>2.6</c:v>
                </c:pt>
                <c:pt idx="1793">
                  <c:v>2.6</c:v>
                </c:pt>
                <c:pt idx="1794">
                  <c:v>2.6</c:v>
                </c:pt>
                <c:pt idx="1795">
                  <c:v>2.6</c:v>
                </c:pt>
                <c:pt idx="1796">
                  <c:v>2.65</c:v>
                </c:pt>
                <c:pt idx="1797">
                  <c:v>2.7</c:v>
                </c:pt>
                <c:pt idx="1798">
                  <c:v>2.7</c:v>
                </c:pt>
                <c:pt idx="1799">
                  <c:v>2.7</c:v>
                </c:pt>
                <c:pt idx="1800">
                  <c:v>2.7</c:v>
                </c:pt>
                <c:pt idx="1801">
                  <c:v>2.7</c:v>
                </c:pt>
                <c:pt idx="1802">
                  <c:v>2.75</c:v>
                </c:pt>
                <c:pt idx="1803">
                  <c:v>2.8</c:v>
                </c:pt>
                <c:pt idx="1804">
                  <c:v>2.8</c:v>
                </c:pt>
                <c:pt idx="1805">
                  <c:v>2.8</c:v>
                </c:pt>
                <c:pt idx="1806">
                  <c:v>2.8</c:v>
                </c:pt>
                <c:pt idx="1807">
                  <c:v>2.8</c:v>
                </c:pt>
                <c:pt idx="1808">
                  <c:v>2.85</c:v>
                </c:pt>
                <c:pt idx="1809">
                  <c:v>2.9</c:v>
                </c:pt>
                <c:pt idx="1810">
                  <c:v>2.9</c:v>
                </c:pt>
                <c:pt idx="1811">
                  <c:v>2.9</c:v>
                </c:pt>
                <c:pt idx="1812">
                  <c:v>2.9</c:v>
                </c:pt>
                <c:pt idx="1813">
                  <c:v>2.9</c:v>
                </c:pt>
                <c:pt idx="1814">
                  <c:v>2.95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3.05</c:v>
                </c:pt>
                <c:pt idx="1821">
                  <c:v>3.1</c:v>
                </c:pt>
                <c:pt idx="1822">
                  <c:v>3.15</c:v>
                </c:pt>
                <c:pt idx="1823">
                  <c:v>3.2</c:v>
                </c:pt>
                <c:pt idx="1824">
                  <c:v>3.25</c:v>
                </c:pt>
                <c:pt idx="1825">
                  <c:v>3.3</c:v>
                </c:pt>
                <c:pt idx="1826">
                  <c:v>3.35</c:v>
                </c:pt>
                <c:pt idx="1827">
                  <c:v>3.4</c:v>
                </c:pt>
                <c:pt idx="1828">
                  <c:v>3.45</c:v>
                </c:pt>
                <c:pt idx="1829">
                  <c:v>3.5</c:v>
                </c:pt>
                <c:pt idx="1830">
                  <c:v>3.55</c:v>
                </c:pt>
                <c:pt idx="1831">
                  <c:v>3.65</c:v>
                </c:pt>
                <c:pt idx="1832">
                  <c:v>3.7</c:v>
                </c:pt>
                <c:pt idx="1833">
                  <c:v>3.75</c:v>
                </c:pt>
                <c:pt idx="1834">
                  <c:v>3.8</c:v>
                </c:pt>
                <c:pt idx="1835">
                  <c:v>3.85</c:v>
                </c:pt>
                <c:pt idx="1836">
                  <c:v>3.9</c:v>
                </c:pt>
                <c:pt idx="1837">
                  <c:v>3.95</c:v>
                </c:pt>
                <c:pt idx="1838">
                  <c:v>4</c:v>
                </c:pt>
                <c:pt idx="1839">
                  <c:v>4.05</c:v>
                </c:pt>
                <c:pt idx="1840">
                  <c:v>4.0999999999999996</c:v>
                </c:pt>
                <c:pt idx="1841">
                  <c:v>4.1500000000000004</c:v>
                </c:pt>
                <c:pt idx="1842">
                  <c:v>4.2</c:v>
                </c:pt>
                <c:pt idx="1843">
                  <c:v>4.25</c:v>
                </c:pt>
                <c:pt idx="1844">
                  <c:v>4.1500000000000004</c:v>
                </c:pt>
                <c:pt idx="1845">
                  <c:v>4.1500000000000004</c:v>
                </c:pt>
                <c:pt idx="1846">
                  <c:v>4.3</c:v>
                </c:pt>
                <c:pt idx="1847">
                  <c:v>4.3499999999999996</c:v>
                </c:pt>
                <c:pt idx="1848">
                  <c:v>4.4000000000000004</c:v>
                </c:pt>
                <c:pt idx="1849">
                  <c:v>4.45</c:v>
                </c:pt>
                <c:pt idx="1850">
                  <c:v>4.5</c:v>
                </c:pt>
                <c:pt idx="1851">
                  <c:v>4.5</c:v>
                </c:pt>
                <c:pt idx="1852">
                  <c:v>4.55</c:v>
                </c:pt>
                <c:pt idx="1853">
                  <c:v>4.5999999999999996</c:v>
                </c:pt>
                <c:pt idx="1854">
                  <c:v>4.5999999999999996</c:v>
                </c:pt>
                <c:pt idx="1855">
                  <c:v>4.5999999999999996</c:v>
                </c:pt>
                <c:pt idx="1856">
                  <c:v>4.5999999999999996</c:v>
                </c:pt>
                <c:pt idx="1857">
                  <c:v>4.6500000000000004</c:v>
                </c:pt>
                <c:pt idx="1858">
                  <c:v>4.7</c:v>
                </c:pt>
                <c:pt idx="1859">
                  <c:v>4.6500000000000004</c:v>
                </c:pt>
                <c:pt idx="1860">
                  <c:v>4.5999999999999996</c:v>
                </c:pt>
                <c:pt idx="1861">
                  <c:v>4.5999999999999996</c:v>
                </c:pt>
                <c:pt idx="1862">
                  <c:v>4.5999999999999996</c:v>
                </c:pt>
                <c:pt idx="1863">
                  <c:v>4.5999999999999996</c:v>
                </c:pt>
                <c:pt idx="1864">
                  <c:v>4.5999999999999996</c:v>
                </c:pt>
                <c:pt idx="1865">
                  <c:v>4.6500000000000004</c:v>
                </c:pt>
                <c:pt idx="1866">
                  <c:v>4.6500000000000004</c:v>
                </c:pt>
                <c:pt idx="1867">
                  <c:v>4.6500000000000004</c:v>
                </c:pt>
                <c:pt idx="1868">
                  <c:v>4.7</c:v>
                </c:pt>
                <c:pt idx="1869">
                  <c:v>4.7</c:v>
                </c:pt>
                <c:pt idx="1870">
                  <c:v>4.7</c:v>
                </c:pt>
                <c:pt idx="1871">
                  <c:v>4.6500000000000004</c:v>
                </c:pt>
                <c:pt idx="1872">
                  <c:v>4.5999999999999996</c:v>
                </c:pt>
                <c:pt idx="1873">
                  <c:v>4.5999999999999996</c:v>
                </c:pt>
                <c:pt idx="1874">
                  <c:v>4.5999999999999996</c:v>
                </c:pt>
                <c:pt idx="1875">
                  <c:v>4.5999999999999996</c:v>
                </c:pt>
                <c:pt idx="1876">
                  <c:v>4.5999999999999996</c:v>
                </c:pt>
                <c:pt idx="1877">
                  <c:v>4.5999999999999996</c:v>
                </c:pt>
                <c:pt idx="1878">
                  <c:v>4.5999999999999996</c:v>
                </c:pt>
                <c:pt idx="1879">
                  <c:v>4.5999999999999996</c:v>
                </c:pt>
                <c:pt idx="1880">
                  <c:v>4.5999999999999996</c:v>
                </c:pt>
                <c:pt idx="1881">
                  <c:v>4.5999999999999996</c:v>
                </c:pt>
                <c:pt idx="1882">
                  <c:v>4.5999999999999996</c:v>
                </c:pt>
                <c:pt idx="1883">
                  <c:v>4.5999999999999996</c:v>
                </c:pt>
                <c:pt idx="1884">
                  <c:v>4.5999999999999996</c:v>
                </c:pt>
                <c:pt idx="1885">
                  <c:v>4.5999999999999996</c:v>
                </c:pt>
                <c:pt idx="1886">
                  <c:v>4.5999999999999996</c:v>
                </c:pt>
                <c:pt idx="1887">
                  <c:v>4.5999999999999996</c:v>
                </c:pt>
                <c:pt idx="1888">
                  <c:v>4.5999999999999996</c:v>
                </c:pt>
                <c:pt idx="1889">
                  <c:v>4.5999999999999996</c:v>
                </c:pt>
                <c:pt idx="1890">
                  <c:v>4.5999999999999996</c:v>
                </c:pt>
                <c:pt idx="1891">
                  <c:v>4.5999999999999996</c:v>
                </c:pt>
                <c:pt idx="1892">
                  <c:v>4.5999999999999996</c:v>
                </c:pt>
                <c:pt idx="1893">
                  <c:v>4.5999999999999996</c:v>
                </c:pt>
                <c:pt idx="1894">
                  <c:v>4.6500000000000004</c:v>
                </c:pt>
                <c:pt idx="1895">
                  <c:v>4.6500000000000004</c:v>
                </c:pt>
                <c:pt idx="1896">
                  <c:v>4.6500000000000004</c:v>
                </c:pt>
                <c:pt idx="1897">
                  <c:v>4.7</c:v>
                </c:pt>
                <c:pt idx="1898">
                  <c:v>4.7</c:v>
                </c:pt>
                <c:pt idx="1899">
                  <c:v>4.7</c:v>
                </c:pt>
                <c:pt idx="1900">
                  <c:v>4.7</c:v>
                </c:pt>
                <c:pt idx="1901">
                  <c:v>4.7</c:v>
                </c:pt>
                <c:pt idx="1902">
                  <c:v>4.7</c:v>
                </c:pt>
                <c:pt idx="1903">
                  <c:v>4.7</c:v>
                </c:pt>
                <c:pt idx="1904">
                  <c:v>4.7</c:v>
                </c:pt>
                <c:pt idx="1905">
                  <c:v>4.7</c:v>
                </c:pt>
                <c:pt idx="1906">
                  <c:v>4.7</c:v>
                </c:pt>
                <c:pt idx="1907">
                  <c:v>4.7</c:v>
                </c:pt>
                <c:pt idx="1908">
                  <c:v>4.7</c:v>
                </c:pt>
                <c:pt idx="1909">
                  <c:v>4.7</c:v>
                </c:pt>
                <c:pt idx="1910">
                  <c:v>4.7</c:v>
                </c:pt>
                <c:pt idx="1911">
                  <c:v>4.7</c:v>
                </c:pt>
                <c:pt idx="1912">
                  <c:v>4.75</c:v>
                </c:pt>
                <c:pt idx="1913">
                  <c:v>4.8</c:v>
                </c:pt>
                <c:pt idx="1914">
                  <c:v>4.8499999999999996</c:v>
                </c:pt>
                <c:pt idx="1915">
                  <c:v>4.95</c:v>
                </c:pt>
                <c:pt idx="1916">
                  <c:v>5</c:v>
                </c:pt>
                <c:pt idx="1917">
                  <c:v>5.05</c:v>
                </c:pt>
                <c:pt idx="1918">
                  <c:v>5.15</c:v>
                </c:pt>
                <c:pt idx="1919">
                  <c:v>5.2</c:v>
                </c:pt>
                <c:pt idx="1920">
                  <c:v>5.25</c:v>
                </c:pt>
                <c:pt idx="1921">
                  <c:v>5.35</c:v>
                </c:pt>
                <c:pt idx="1922">
                  <c:v>5.45</c:v>
                </c:pt>
                <c:pt idx="1923">
                  <c:v>5.5</c:v>
                </c:pt>
                <c:pt idx="1924">
                  <c:v>5.55</c:v>
                </c:pt>
                <c:pt idx="1925">
                  <c:v>5.65</c:v>
                </c:pt>
                <c:pt idx="1926">
                  <c:v>5.75</c:v>
                </c:pt>
                <c:pt idx="1927">
                  <c:v>5.85</c:v>
                </c:pt>
                <c:pt idx="1928">
                  <c:v>5.95</c:v>
                </c:pt>
                <c:pt idx="1929">
                  <c:v>6.05</c:v>
                </c:pt>
                <c:pt idx="1930">
                  <c:v>6.1</c:v>
                </c:pt>
                <c:pt idx="1931">
                  <c:v>6.15</c:v>
                </c:pt>
                <c:pt idx="1932">
                  <c:v>6.25</c:v>
                </c:pt>
                <c:pt idx="1933">
                  <c:v>6.3</c:v>
                </c:pt>
                <c:pt idx="1934">
                  <c:v>6.35</c:v>
                </c:pt>
                <c:pt idx="1935">
                  <c:v>6.45</c:v>
                </c:pt>
                <c:pt idx="1936">
                  <c:v>6.55</c:v>
                </c:pt>
                <c:pt idx="1937">
                  <c:v>6.65</c:v>
                </c:pt>
                <c:pt idx="1938">
                  <c:v>6.7</c:v>
                </c:pt>
                <c:pt idx="1939">
                  <c:v>6.75</c:v>
                </c:pt>
                <c:pt idx="1940">
                  <c:v>6.85</c:v>
                </c:pt>
                <c:pt idx="1941">
                  <c:v>6.9</c:v>
                </c:pt>
                <c:pt idx="1942">
                  <c:v>6.95</c:v>
                </c:pt>
                <c:pt idx="1943">
                  <c:v>7</c:v>
                </c:pt>
                <c:pt idx="1944">
                  <c:v>7.05</c:v>
                </c:pt>
                <c:pt idx="1945">
                  <c:v>7.1</c:v>
                </c:pt>
                <c:pt idx="1946">
                  <c:v>7.15</c:v>
                </c:pt>
                <c:pt idx="1947">
                  <c:v>7.2</c:v>
                </c:pt>
                <c:pt idx="1948">
                  <c:v>7.25</c:v>
                </c:pt>
                <c:pt idx="1949">
                  <c:v>7.3</c:v>
                </c:pt>
                <c:pt idx="1950">
                  <c:v>7.3</c:v>
                </c:pt>
                <c:pt idx="1951">
                  <c:v>7.35</c:v>
                </c:pt>
                <c:pt idx="1952">
                  <c:v>7.4</c:v>
                </c:pt>
                <c:pt idx="1953">
                  <c:v>7.4</c:v>
                </c:pt>
                <c:pt idx="1954">
                  <c:v>7.4</c:v>
                </c:pt>
                <c:pt idx="1955">
                  <c:v>7.4</c:v>
                </c:pt>
                <c:pt idx="1956">
                  <c:v>7.4</c:v>
                </c:pt>
                <c:pt idx="1957">
                  <c:v>7.4</c:v>
                </c:pt>
                <c:pt idx="1958">
                  <c:v>7.4</c:v>
                </c:pt>
                <c:pt idx="1959">
                  <c:v>7.4</c:v>
                </c:pt>
                <c:pt idx="1960">
                  <c:v>7.4</c:v>
                </c:pt>
                <c:pt idx="1961">
                  <c:v>7.4</c:v>
                </c:pt>
                <c:pt idx="1962">
                  <c:v>7.4</c:v>
                </c:pt>
                <c:pt idx="1963">
                  <c:v>7.4</c:v>
                </c:pt>
                <c:pt idx="1964">
                  <c:v>7.4</c:v>
                </c:pt>
                <c:pt idx="1965">
                  <c:v>7.4</c:v>
                </c:pt>
                <c:pt idx="1966">
                  <c:v>7.4</c:v>
                </c:pt>
                <c:pt idx="1967">
                  <c:v>7.35</c:v>
                </c:pt>
                <c:pt idx="1968">
                  <c:v>7.3</c:v>
                </c:pt>
                <c:pt idx="1969">
                  <c:v>7.3</c:v>
                </c:pt>
                <c:pt idx="1970">
                  <c:v>7.3</c:v>
                </c:pt>
                <c:pt idx="1971">
                  <c:v>7.3</c:v>
                </c:pt>
                <c:pt idx="1972">
                  <c:v>7.3</c:v>
                </c:pt>
                <c:pt idx="1973">
                  <c:v>7.3</c:v>
                </c:pt>
                <c:pt idx="1974">
                  <c:v>7.3</c:v>
                </c:pt>
                <c:pt idx="1975">
                  <c:v>7.3</c:v>
                </c:pt>
                <c:pt idx="1976">
                  <c:v>7.3</c:v>
                </c:pt>
                <c:pt idx="1977">
                  <c:v>7.3</c:v>
                </c:pt>
                <c:pt idx="1978">
                  <c:v>7.3</c:v>
                </c:pt>
                <c:pt idx="1979">
                  <c:v>7.25</c:v>
                </c:pt>
                <c:pt idx="1980">
                  <c:v>7.2</c:v>
                </c:pt>
                <c:pt idx="1981">
                  <c:v>7.2</c:v>
                </c:pt>
                <c:pt idx="1982">
                  <c:v>7.2</c:v>
                </c:pt>
                <c:pt idx="1983">
                  <c:v>7.2</c:v>
                </c:pt>
                <c:pt idx="1984">
                  <c:v>7.2</c:v>
                </c:pt>
                <c:pt idx="1985">
                  <c:v>7.2</c:v>
                </c:pt>
                <c:pt idx="1986">
                  <c:v>7.2</c:v>
                </c:pt>
                <c:pt idx="1987">
                  <c:v>7.2</c:v>
                </c:pt>
                <c:pt idx="1988">
                  <c:v>7.2</c:v>
                </c:pt>
                <c:pt idx="1989">
                  <c:v>7.2</c:v>
                </c:pt>
                <c:pt idx="1990">
                  <c:v>7.2</c:v>
                </c:pt>
                <c:pt idx="1991">
                  <c:v>7.2</c:v>
                </c:pt>
                <c:pt idx="1992">
                  <c:v>7.2</c:v>
                </c:pt>
                <c:pt idx="1993">
                  <c:v>7.2</c:v>
                </c:pt>
                <c:pt idx="1994">
                  <c:v>7.2</c:v>
                </c:pt>
                <c:pt idx="1995">
                  <c:v>7.2</c:v>
                </c:pt>
                <c:pt idx="1996">
                  <c:v>7.2</c:v>
                </c:pt>
                <c:pt idx="1997">
                  <c:v>7.2</c:v>
                </c:pt>
                <c:pt idx="1998">
                  <c:v>7.2</c:v>
                </c:pt>
                <c:pt idx="1999">
                  <c:v>7.2</c:v>
                </c:pt>
                <c:pt idx="2000">
                  <c:v>7.2</c:v>
                </c:pt>
                <c:pt idx="2001">
                  <c:v>7.2</c:v>
                </c:pt>
                <c:pt idx="2002">
                  <c:v>7.2</c:v>
                </c:pt>
                <c:pt idx="2003">
                  <c:v>7.2</c:v>
                </c:pt>
                <c:pt idx="2004">
                  <c:v>7.25</c:v>
                </c:pt>
                <c:pt idx="2005">
                  <c:v>7.3</c:v>
                </c:pt>
                <c:pt idx="2006">
                  <c:v>7.3</c:v>
                </c:pt>
                <c:pt idx="2007">
                  <c:v>7.3</c:v>
                </c:pt>
                <c:pt idx="2008">
                  <c:v>7.3</c:v>
                </c:pt>
                <c:pt idx="2009">
                  <c:v>7.3</c:v>
                </c:pt>
                <c:pt idx="2010">
                  <c:v>7.35</c:v>
                </c:pt>
                <c:pt idx="2011">
                  <c:v>7.45</c:v>
                </c:pt>
                <c:pt idx="2012">
                  <c:v>7.55</c:v>
                </c:pt>
                <c:pt idx="2013">
                  <c:v>7.65</c:v>
                </c:pt>
                <c:pt idx="2014">
                  <c:v>7.75</c:v>
                </c:pt>
                <c:pt idx="2015">
                  <c:v>7.85</c:v>
                </c:pt>
                <c:pt idx="2016">
                  <c:v>8</c:v>
                </c:pt>
                <c:pt idx="2017">
                  <c:v>8.15</c:v>
                </c:pt>
                <c:pt idx="2018">
                  <c:v>8.3000000000000007</c:v>
                </c:pt>
                <c:pt idx="2019">
                  <c:v>8.5</c:v>
                </c:pt>
                <c:pt idx="2020">
                  <c:v>8.65</c:v>
                </c:pt>
                <c:pt idx="2021">
                  <c:v>8.8000000000000007</c:v>
                </c:pt>
                <c:pt idx="2022">
                  <c:v>9</c:v>
                </c:pt>
                <c:pt idx="2023">
                  <c:v>9.15</c:v>
                </c:pt>
                <c:pt idx="2024">
                  <c:v>9.3000000000000007</c:v>
                </c:pt>
                <c:pt idx="2025">
                  <c:v>9.5</c:v>
                </c:pt>
                <c:pt idx="2026">
                  <c:v>9.75</c:v>
                </c:pt>
                <c:pt idx="2027">
                  <c:v>10</c:v>
                </c:pt>
                <c:pt idx="2028">
                  <c:v>10.199999999999999</c:v>
                </c:pt>
                <c:pt idx="2029">
                  <c:v>10.4</c:v>
                </c:pt>
                <c:pt idx="2030">
                  <c:v>10.6</c:v>
                </c:pt>
                <c:pt idx="2031">
                  <c:v>10.8</c:v>
                </c:pt>
                <c:pt idx="2032">
                  <c:v>11</c:v>
                </c:pt>
                <c:pt idx="2033">
                  <c:v>11.2</c:v>
                </c:pt>
                <c:pt idx="2034">
                  <c:v>11.4</c:v>
                </c:pt>
                <c:pt idx="2035">
                  <c:v>11.55</c:v>
                </c:pt>
                <c:pt idx="2036">
                  <c:v>11.7</c:v>
                </c:pt>
                <c:pt idx="2037">
                  <c:v>11.85</c:v>
                </c:pt>
                <c:pt idx="2038">
                  <c:v>12</c:v>
                </c:pt>
                <c:pt idx="2039">
                  <c:v>12.2</c:v>
                </c:pt>
                <c:pt idx="2040">
                  <c:v>12.35</c:v>
                </c:pt>
                <c:pt idx="2041">
                  <c:v>12.45</c:v>
                </c:pt>
                <c:pt idx="2042">
                  <c:v>12.4</c:v>
                </c:pt>
                <c:pt idx="2043">
                  <c:v>11.85</c:v>
                </c:pt>
                <c:pt idx="2044">
                  <c:v>10.45</c:v>
                </c:pt>
                <c:pt idx="2045">
                  <c:v>8.1999999999999993</c:v>
                </c:pt>
                <c:pt idx="2046">
                  <c:v>5.55</c:v>
                </c:pt>
                <c:pt idx="2047">
                  <c:v>3.05</c:v>
                </c:pt>
                <c:pt idx="2048">
                  <c:v>1.2</c:v>
                </c:pt>
                <c:pt idx="2049">
                  <c:v>0.25</c:v>
                </c:pt>
                <c:pt idx="2050">
                  <c:v>-0.05</c:v>
                </c:pt>
                <c:pt idx="2051">
                  <c:v>0.05</c:v>
                </c:pt>
                <c:pt idx="2052">
                  <c:v>0.35</c:v>
                </c:pt>
                <c:pt idx="2053">
                  <c:v>0.6</c:v>
                </c:pt>
                <c:pt idx="2054">
                  <c:v>0.75</c:v>
                </c:pt>
                <c:pt idx="2055">
                  <c:v>0.9</c:v>
                </c:pt>
                <c:pt idx="2056">
                  <c:v>1.05</c:v>
                </c:pt>
                <c:pt idx="2057">
                  <c:v>1.1499999999999999</c:v>
                </c:pt>
                <c:pt idx="2058">
                  <c:v>1.25</c:v>
                </c:pt>
                <c:pt idx="2059">
                  <c:v>1.35</c:v>
                </c:pt>
                <c:pt idx="2060">
                  <c:v>1.45</c:v>
                </c:pt>
                <c:pt idx="2061">
                  <c:v>1.55</c:v>
                </c:pt>
                <c:pt idx="2062">
                  <c:v>1.6</c:v>
                </c:pt>
                <c:pt idx="2063">
                  <c:v>1.65</c:v>
                </c:pt>
                <c:pt idx="2064">
                  <c:v>1.75</c:v>
                </c:pt>
                <c:pt idx="2065">
                  <c:v>1.8</c:v>
                </c:pt>
                <c:pt idx="2066">
                  <c:v>1.85</c:v>
                </c:pt>
                <c:pt idx="2067">
                  <c:v>1.9</c:v>
                </c:pt>
                <c:pt idx="2068">
                  <c:v>1.9</c:v>
                </c:pt>
                <c:pt idx="2069">
                  <c:v>1.95</c:v>
                </c:pt>
                <c:pt idx="2070">
                  <c:v>2</c:v>
                </c:pt>
                <c:pt idx="2071">
                  <c:v>2.0499999999999998</c:v>
                </c:pt>
                <c:pt idx="2072">
                  <c:v>2.1</c:v>
                </c:pt>
                <c:pt idx="2073">
                  <c:v>2.1</c:v>
                </c:pt>
                <c:pt idx="2074">
                  <c:v>2.1</c:v>
                </c:pt>
                <c:pt idx="2075">
                  <c:v>2.15</c:v>
                </c:pt>
                <c:pt idx="2076">
                  <c:v>2.2000000000000002</c:v>
                </c:pt>
                <c:pt idx="2077">
                  <c:v>2.2000000000000002</c:v>
                </c:pt>
                <c:pt idx="2078">
                  <c:v>2.25</c:v>
                </c:pt>
                <c:pt idx="2079">
                  <c:v>2.2999999999999998</c:v>
                </c:pt>
                <c:pt idx="2080">
                  <c:v>2.2999999999999998</c:v>
                </c:pt>
                <c:pt idx="2081">
                  <c:v>2.2999999999999998</c:v>
                </c:pt>
                <c:pt idx="2082">
                  <c:v>2.2999999999999998</c:v>
                </c:pt>
                <c:pt idx="2083">
                  <c:v>2.35</c:v>
                </c:pt>
                <c:pt idx="2084">
                  <c:v>2.4</c:v>
                </c:pt>
                <c:pt idx="2085">
                  <c:v>2.4</c:v>
                </c:pt>
                <c:pt idx="2086">
                  <c:v>2.4</c:v>
                </c:pt>
                <c:pt idx="2087">
                  <c:v>2.4500000000000002</c:v>
                </c:pt>
                <c:pt idx="2088">
                  <c:v>2.5</c:v>
                </c:pt>
                <c:pt idx="2089">
                  <c:v>2.5</c:v>
                </c:pt>
                <c:pt idx="2090">
                  <c:v>2.5</c:v>
                </c:pt>
                <c:pt idx="2091">
                  <c:v>2.5</c:v>
                </c:pt>
                <c:pt idx="2092">
                  <c:v>2.5499999999999998</c:v>
                </c:pt>
                <c:pt idx="2093">
                  <c:v>2.6</c:v>
                </c:pt>
                <c:pt idx="2094">
                  <c:v>2.6</c:v>
                </c:pt>
                <c:pt idx="2095">
                  <c:v>2.6</c:v>
                </c:pt>
                <c:pt idx="2096">
                  <c:v>2.6</c:v>
                </c:pt>
                <c:pt idx="2097">
                  <c:v>2.65</c:v>
                </c:pt>
                <c:pt idx="2098">
                  <c:v>2.7</c:v>
                </c:pt>
                <c:pt idx="2099">
                  <c:v>2.7</c:v>
                </c:pt>
                <c:pt idx="2100">
                  <c:v>2.7</c:v>
                </c:pt>
                <c:pt idx="2101">
                  <c:v>2.7</c:v>
                </c:pt>
                <c:pt idx="2102">
                  <c:v>2.7</c:v>
                </c:pt>
                <c:pt idx="2103">
                  <c:v>2.7</c:v>
                </c:pt>
                <c:pt idx="2104">
                  <c:v>2.7</c:v>
                </c:pt>
                <c:pt idx="2105">
                  <c:v>2.75</c:v>
                </c:pt>
                <c:pt idx="2106">
                  <c:v>2.8</c:v>
                </c:pt>
                <c:pt idx="2107">
                  <c:v>2.8</c:v>
                </c:pt>
                <c:pt idx="2108">
                  <c:v>2.8</c:v>
                </c:pt>
                <c:pt idx="2109">
                  <c:v>2.85</c:v>
                </c:pt>
                <c:pt idx="2110">
                  <c:v>2.9</c:v>
                </c:pt>
                <c:pt idx="2111">
                  <c:v>2.95</c:v>
                </c:pt>
                <c:pt idx="2112">
                  <c:v>3</c:v>
                </c:pt>
                <c:pt idx="2113">
                  <c:v>3.05</c:v>
                </c:pt>
                <c:pt idx="2114">
                  <c:v>3.1</c:v>
                </c:pt>
                <c:pt idx="2115">
                  <c:v>3.15</c:v>
                </c:pt>
                <c:pt idx="2116">
                  <c:v>3.2</c:v>
                </c:pt>
                <c:pt idx="2117">
                  <c:v>3.2</c:v>
                </c:pt>
                <c:pt idx="2118">
                  <c:v>3.25</c:v>
                </c:pt>
                <c:pt idx="2119">
                  <c:v>3.3</c:v>
                </c:pt>
                <c:pt idx="2120">
                  <c:v>3.35</c:v>
                </c:pt>
                <c:pt idx="2121">
                  <c:v>3.4</c:v>
                </c:pt>
                <c:pt idx="2122">
                  <c:v>3.45</c:v>
                </c:pt>
                <c:pt idx="2123">
                  <c:v>3.5</c:v>
                </c:pt>
                <c:pt idx="2124">
                  <c:v>3.5</c:v>
                </c:pt>
                <c:pt idx="2125">
                  <c:v>3.55</c:v>
                </c:pt>
                <c:pt idx="2126">
                  <c:v>3.6</c:v>
                </c:pt>
                <c:pt idx="2127">
                  <c:v>3.6</c:v>
                </c:pt>
                <c:pt idx="2128">
                  <c:v>3.65</c:v>
                </c:pt>
                <c:pt idx="2129">
                  <c:v>3.7</c:v>
                </c:pt>
                <c:pt idx="2130">
                  <c:v>3.7</c:v>
                </c:pt>
                <c:pt idx="2131">
                  <c:v>3.75</c:v>
                </c:pt>
                <c:pt idx="2132">
                  <c:v>3.8</c:v>
                </c:pt>
                <c:pt idx="2133">
                  <c:v>3.8</c:v>
                </c:pt>
                <c:pt idx="2134">
                  <c:v>3.85</c:v>
                </c:pt>
                <c:pt idx="2135">
                  <c:v>3.9</c:v>
                </c:pt>
                <c:pt idx="2136">
                  <c:v>3.9</c:v>
                </c:pt>
                <c:pt idx="2137">
                  <c:v>3.9</c:v>
                </c:pt>
                <c:pt idx="2138">
                  <c:v>3.9</c:v>
                </c:pt>
                <c:pt idx="2139">
                  <c:v>3.95</c:v>
                </c:pt>
                <c:pt idx="2140">
                  <c:v>4</c:v>
                </c:pt>
                <c:pt idx="2141">
                  <c:v>4</c:v>
                </c:pt>
                <c:pt idx="2142">
                  <c:v>4</c:v>
                </c:pt>
                <c:pt idx="2143">
                  <c:v>4</c:v>
                </c:pt>
                <c:pt idx="2144">
                  <c:v>4</c:v>
                </c:pt>
                <c:pt idx="2145">
                  <c:v>4</c:v>
                </c:pt>
                <c:pt idx="2146">
                  <c:v>4</c:v>
                </c:pt>
                <c:pt idx="2147">
                  <c:v>4</c:v>
                </c:pt>
                <c:pt idx="2148">
                  <c:v>4</c:v>
                </c:pt>
                <c:pt idx="2149">
                  <c:v>4</c:v>
                </c:pt>
                <c:pt idx="2150">
                  <c:v>4</c:v>
                </c:pt>
                <c:pt idx="2151">
                  <c:v>4</c:v>
                </c:pt>
                <c:pt idx="2152">
                  <c:v>4</c:v>
                </c:pt>
                <c:pt idx="2153">
                  <c:v>4</c:v>
                </c:pt>
                <c:pt idx="2154">
                  <c:v>4</c:v>
                </c:pt>
                <c:pt idx="2155">
                  <c:v>4</c:v>
                </c:pt>
                <c:pt idx="2156">
                  <c:v>4</c:v>
                </c:pt>
                <c:pt idx="2157">
                  <c:v>4</c:v>
                </c:pt>
                <c:pt idx="2158">
                  <c:v>4</c:v>
                </c:pt>
                <c:pt idx="2159">
                  <c:v>4</c:v>
                </c:pt>
                <c:pt idx="2160">
                  <c:v>4</c:v>
                </c:pt>
                <c:pt idx="2161">
                  <c:v>4</c:v>
                </c:pt>
                <c:pt idx="2162">
                  <c:v>4</c:v>
                </c:pt>
                <c:pt idx="2163">
                  <c:v>4</c:v>
                </c:pt>
                <c:pt idx="2164">
                  <c:v>4</c:v>
                </c:pt>
                <c:pt idx="2165">
                  <c:v>4</c:v>
                </c:pt>
                <c:pt idx="2166">
                  <c:v>4</c:v>
                </c:pt>
                <c:pt idx="2167">
                  <c:v>4</c:v>
                </c:pt>
                <c:pt idx="2168">
                  <c:v>4</c:v>
                </c:pt>
                <c:pt idx="2169">
                  <c:v>4</c:v>
                </c:pt>
                <c:pt idx="2170">
                  <c:v>4</c:v>
                </c:pt>
                <c:pt idx="2171">
                  <c:v>4</c:v>
                </c:pt>
                <c:pt idx="2172">
                  <c:v>4</c:v>
                </c:pt>
                <c:pt idx="2173">
                  <c:v>4</c:v>
                </c:pt>
                <c:pt idx="2174">
                  <c:v>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4.05</c:v>
                </c:pt>
                <c:pt idx="2202">
                  <c:v>4.0999999999999996</c:v>
                </c:pt>
                <c:pt idx="2203">
                  <c:v>4.0999999999999996</c:v>
                </c:pt>
                <c:pt idx="2204">
                  <c:v>4.0999999999999996</c:v>
                </c:pt>
                <c:pt idx="2205">
                  <c:v>4.0999999999999996</c:v>
                </c:pt>
                <c:pt idx="2206">
                  <c:v>4.1500000000000004</c:v>
                </c:pt>
                <c:pt idx="2207">
                  <c:v>4.2</c:v>
                </c:pt>
                <c:pt idx="2208">
                  <c:v>4.2</c:v>
                </c:pt>
                <c:pt idx="2209">
                  <c:v>4.25</c:v>
                </c:pt>
                <c:pt idx="2210">
                  <c:v>4.3</c:v>
                </c:pt>
                <c:pt idx="2211">
                  <c:v>4.3499999999999996</c:v>
                </c:pt>
                <c:pt idx="2212">
                  <c:v>4.4000000000000004</c:v>
                </c:pt>
                <c:pt idx="2213">
                  <c:v>4.45</c:v>
                </c:pt>
                <c:pt idx="2214">
                  <c:v>4.5</c:v>
                </c:pt>
                <c:pt idx="2215">
                  <c:v>4.55</c:v>
                </c:pt>
                <c:pt idx="2216">
                  <c:v>4.5999999999999996</c:v>
                </c:pt>
                <c:pt idx="2217">
                  <c:v>4.6500000000000004</c:v>
                </c:pt>
                <c:pt idx="2218">
                  <c:v>4.7</c:v>
                </c:pt>
                <c:pt idx="2219">
                  <c:v>4.75</c:v>
                </c:pt>
                <c:pt idx="2220">
                  <c:v>4.8</c:v>
                </c:pt>
                <c:pt idx="2221">
                  <c:v>4.8</c:v>
                </c:pt>
                <c:pt idx="2222">
                  <c:v>4.8499999999999996</c:v>
                </c:pt>
                <c:pt idx="2223">
                  <c:v>4.9000000000000004</c:v>
                </c:pt>
                <c:pt idx="2224">
                  <c:v>4.9000000000000004</c:v>
                </c:pt>
                <c:pt idx="2225">
                  <c:v>4.95</c:v>
                </c:pt>
                <c:pt idx="2226">
                  <c:v>5</c:v>
                </c:pt>
                <c:pt idx="2227">
                  <c:v>5</c:v>
                </c:pt>
                <c:pt idx="2228">
                  <c:v>5.05</c:v>
                </c:pt>
                <c:pt idx="2229">
                  <c:v>5.0999999999999996</c:v>
                </c:pt>
                <c:pt idx="2230">
                  <c:v>5.0999999999999996</c:v>
                </c:pt>
                <c:pt idx="2231">
                  <c:v>5.15</c:v>
                </c:pt>
                <c:pt idx="2232">
                  <c:v>5.2</c:v>
                </c:pt>
                <c:pt idx="2233">
                  <c:v>5.2</c:v>
                </c:pt>
                <c:pt idx="2234">
                  <c:v>5.2</c:v>
                </c:pt>
                <c:pt idx="2235">
                  <c:v>5.25</c:v>
                </c:pt>
                <c:pt idx="2236">
                  <c:v>5.3</c:v>
                </c:pt>
                <c:pt idx="2237">
                  <c:v>5.3</c:v>
                </c:pt>
                <c:pt idx="2238">
                  <c:v>5.3</c:v>
                </c:pt>
                <c:pt idx="2239">
                  <c:v>5.3</c:v>
                </c:pt>
                <c:pt idx="2240">
                  <c:v>5.3</c:v>
                </c:pt>
                <c:pt idx="2241">
                  <c:v>5.3</c:v>
                </c:pt>
                <c:pt idx="2242">
                  <c:v>5.3</c:v>
                </c:pt>
                <c:pt idx="2243">
                  <c:v>5.3</c:v>
                </c:pt>
                <c:pt idx="2244">
                  <c:v>5.3</c:v>
                </c:pt>
                <c:pt idx="2245">
                  <c:v>5.3</c:v>
                </c:pt>
                <c:pt idx="2246">
                  <c:v>5.3</c:v>
                </c:pt>
                <c:pt idx="2247">
                  <c:v>5.3</c:v>
                </c:pt>
                <c:pt idx="2248">
                  <c:v>5.3</c:v>
                </c:pt>
                <c:pt idx="2249">
                  <c:v>5.25</c:v>
                </c:pt>
                <c:pt idx="2250">
                  <c:v>5.2</c:v>
                </c:pt>
                <c:pt idx="2251">
                  <c:v>5.2</c:v>
                </c:pt>
                <c:pt idx="2252">
                  <c:v>5.2</c:v>
                </c:pt>
                <c:pt idx="2253">
                  <c:v>5.2</c:v>
                </c:pt>
                <c:pt idx="2254">
                  <c:v>5.2</c:v>
                </c:pt>
                <c:pt idx="2255">
                  <c:v>5.2</c:v>
                </c:pt>
                <c:pt idx="2256">
                  <c:v>5.2</c:v>
                </c:pt>
                <c:pt idx="2257">
                  <c:v>5.2</c:v>
                </c:pt>
                <c:pt idx="2258">
                  <c:v>5.2</c:v>
                </c:pt>
                <c:pt idx="2259">
                  <c:v>5.2</c:v>
                </c:pt>
                <c:pt idx="2260">
                  <c:v>5.2</c:v>
                </c:pt>
                <c:pt idx="2261">
                  <c:v>5.2</c:v>
                </c:pt>
                <c:pt idx="2262">
                  <c:v>5.2</c:v>
                </c:pt>
                <c:pt idx="2263">
                  <c:v>5.2</c:v>
                </c:pt>
                <c:pt idx="2264">
                  <c:v>5.2</c:v>
                </c:pt>
                <c:pt idx="2265">
                  <c:v>5.15</c:v>
                </c:pt>
                <c:pt idx="2266">
                  <c:v>5.0999999999999996</c:v>
                </c:pt>
                <c:pt idx="2267">
                  <c:v>5.0999999999999996</c:v>
                </c:pt>
                <c:pt idx="2268">
                  <c:v>5.0999999999999996</c:v>
                </c:pt>
                <c:pt idx="2269">
                  <c:v>5.0999999999999996</c:v>
                </c:pt>
                <c:pt idx="2270">
                  <c:v>5.0999999999999996</c:v>
                </c:pt>
                <c:pt idx="2271">
                  <c:v>5.0999999999999996</c:v>
                </c:pt>
                <c:pt idx="2272">
                  <c:v>5.0999999999999996</c:v>
                </c:pt>
                <c:pt idx="2273">
                  <c:v>5.0999999999999996</c:v>
                </c:pt>
                <c:pt idx="2274">
                  <c:v>5.0999999999999996</c:v>
                </c:pt>
                <c:pt idx="2275">
                  <c:v>5.0999999999999996</c:v>
                </c:pt>
                <c:pt idx="2276">
                  <c:v>5.0999999999999996</c:v>
                </c:pt>
                <c:pt idx="2277">
                  <c:v>5.0999999999999996</c:v>
                </c:pt>
                <c:pt idx="2278">
                  <c:v>5.0999999999999996</c:v>
                </c:pt>
                <c:pt idx="2279">
                  <c:v>5.0999999999999996</c:v>
                </c:pt>
                <c:pt idx="2280">
                  <c:v>5.0999999999999996</c:v>
                </c:pt>
                <c:pt idx="2281">
                  <c:v>5.0999999999999996</c:v>
                </c:pt>
                <c:pt idx="2282">
                  <c:v>5.0999999999999996</c:v>
                </c:pt>
                <c:pt idx="2283">
                  <c:v>5.0999999999999996</c:v>
                </c:pt>
                <c:pt idx="2284">
                  <c:v>5.0999999999999996</c:v>
                </c:pt>
                <c:pt idx="2285">
                  <c:v>5.0999999999999996</c:v>
                </c:pt>
                <c:pt idx="2286">
                  <c:v>5.0999999999999996</c:v>
                </c:pt>
                <c:pt idx="2287">
                  <c:v>5.0999999999999996</c:v>
                </c:pt>
                <c:pt idx="2288">
                  <c:v>5.0999999999999996</c:v>
                </c:pt>
                <c:pt idx="2289">
                  <c:v>5.0999999999999996</c:v>
                </c:pt>
                <c:pt idx="2290">
                  <c:v>5.0999999999999996</c:v>
                </c:pt>
                <c:pt idx="2291">
                  <c:v>5.0999999999999996</c:v>
                </c:pt>
                <c:pt idx="2292">
                  <c:v>5.0999999999999996</c:v>
                </c:pt>
                <c:pt idx="2293">
                  <c:v>5.0999999999999996</c:v>
                </c:pt>
                <c:pt idx="2294">
                  <c:v>5.0999999999999996</c:v>
                </c:pt>
                <c:pt idx="2295">
                  <c:v>5.0999999999999996</c:v>
                </c:pt>
                <c:pt idx="2296">
                  <c:v>5.0999999999999996</c:v>
                </c:pt>
                <c:pt idx="2297">
                  <c:v>5.0999999999999996</c:v>
                </c:pt>
                <c:pt idx="2298">
                  <c:v>5.0999999999999996</c:v>
                </c:pt>
                <c:pt idx="2299">
                  <c:v>5.0999999999999996</c:v>
                </c:pt>
                <c:pt idx="2300">
                  <c:v>5.15</c:v>
                </c:pt>
                <c:pt idx="2301">
                  <c:v>5.2</c:v>
                </c:pt>
                <c:pt idx="2302">
                  <c:v>5.2</c:v>
                </c:pt>
                <c:pt idx="2303">
                  <c:v>5.2</c:v>
                </c:pt>
                <c:pt idx="2304">
                  <c:v>5.25</c:v>
                </c:pt>
                <c:pt idx="2305">
                  <c:v>5.35</c:v>
                </c:pt>
                <c:pt idx="2306">
                  <c:v>5.4</c:v>
                </c:pt>
                <c:pt idx="2307">
                  <c:v>5.45</c:v>
                </c:pt>
                <c:pt idx="2308">
                  <c:v>5.55</c:v>
                </c:pt>
                <c:pt idx="2309">
                  <c:v>5.6</c:v>
                </c:pt>
                <c:pt idx="2310">
                  <c:v>5.65</c:v>
                </c:pt>
                <c:pt idx="2311">
                  <c:v>5.75</c:v>
                </c:pt>
                <c:pt idx="2312">
                  <c:v>5.8</c:v>
                </c:pt>
                <c:pt idx="2313">
                  <c:v>5.85</c:v>
                </c:pt>
                <c:pt idx="2314">
                  <c:v>5.95</c:v>
                </c:pt>
                <c:pt idx="2315">
                  <c:v>6.05</c:v>
                </c:pt>
                <c:pt idx="2316">
                  <c:v>6.1</c:v>
                </c:pt>
                <c:pt idx="2317">
                  <c:v>6.15</c:v>
                </c:pt>
                <c:pt idx="2318">
                  <c:v>6.25</c:v>
                </c:pt>
                <c:pt idx="2319">
                  <c:v>6.3</c:v>
                </c:pt>
                <c:pt idx="2320">
                  <c:v>6.3</c:v>
                </c:pt>
                <c:pt idx="2321">
                  <c:v>6.35</c:v>
                </c:pt>
                <c:pt idx="2322">
                  <c:v>6.4</c:v>
                </c:pt>
                <c:pt idx="2323">
                  <c:v>6.4</c:v>
                </c:pt>
                <c:pt idx="2324">
                  <c:v>6.45</c:v>
                </c:pt>
                <c:pt idx="2325">
                  <c:v>6.5</c:v>
                </c:pt>
                <c:pt idx="2326">
                  <c:v>6.55</c:v>
                </c:pt>
                <c:pt idx="2327">
                  <c:v>6.65</c:v>
                </c:pt>
                <c:pt idx="2328">
                  <c:v>6.7</c:v>
                </c:pt>
                <c:pt idx="2329">
                  <c:v>6.75</c:v>
                </c:pt>
                <c:pt idx="2330">
                  <c:v>6.8</c:v>
                </c:pt>
                <c:pt idx="2331">
                  <c:v>6.85</c:v>
                </c:pt>
                <c:pt idx="2332">
                  <c:v>6.9</c:v>
                </c:pt>
                <c:pt idx="2333">
                  <c:v>6.9</c:v>
                </c:pt>
                <c:pt idx="2334">
                  <c:v>6.9</c:v>
                </c:pt>
                <c:pt idx="2335">
                  <c:v>6.9</c:v>
                </c:pt>
                <c:pt idx="2336">
                  <c:v>6.9</c:v>
                </c:pt>
                <c:pt idx="2337">
                  <c:v>6.9</c:v>
                </c:pt>
                <c:pt idx="2338">
                  <c:v>6.9</c:v>
                </c:pt>
                <c:pt idx="2339">
                  <c:v>6.9</c:v>
                </c:pt>
                <c:pt idx="2340">
                  <c:v>6.9</c:v>
                </c:pt>
                <c:pt idx="2341">
                  <c:v>6.9</c:v>
                </c:pt>
                <c:pt idx="2342">
                  <c:v>6.9</c:v>
                </c:pt>
                <c:pt idx="2343">
                  <c:v>6.9</c:v>
                </c:pt>
                <c:pt idx="2344">
                  <c:v>6.9</c:v>
                </c:pt>
                <c:pt idx="2345">
                  <c:v>6.85</c:v>
                </c:pt>
                <c:pt idx="2346">
                  <c:v>6.8</c:v>
                </c:pt>
                <c:pt idx="2347">
                  <c:v>6.8</c:v>
                </c:pt>
                <c:pt idx="2348">
                  <c:v>6.8</c:v>
                </c:pt>
                <c:pt idx="2349">
                  <c:v>6.8</c:v>
                </c:pt>
                <c:pt idx="2350">
                  <c:v>6.8</c:v>
                </c:pt>
                <c:pt idx="2351">
                  <c:v>6.8</c:v>
                </c:pt>
                <c:pt idx="2352">
                  <c:v>6.8</c:v>
                </c:pt>
                <c:pt idx="2353">
                  <c:v>6.8</c:v>
                </c:pt>
                <c:pt idx="2354">
                  <c:v>6.75</c:v>
                </c:pt>
                <c:pt idx="2355">
                  <c:v>6.7</c:v>
                </c:pt>
                <c:pt idx="2356">
                  <c:v>6.7</c:v>
                </c:pt>
                <c:pt idx="2357">
                  <c:v>6.7</c:v>
                </c:pt>
                <c:pt idx="2358">
                  <c:v>6.7</c:v>
                </c:pt>
                <c:pt idx="2359">
                  <c:v>6.7</c:v>
                </c:pt>
                <c:pt idx="2360">
                  <c:v>6.7</c:v>
                </c:pt>
                <c:pt idx="2361">
                  <c:v>6.7</c:v>
                </c:pt>
                <c:pt idx="2362">
                  <c:v>6.7</c:v>
                </c:pt>
                <c:pt idx="2363">
                  <c:v>6.7</c:v>
                </c:pt>
                <c:pt idx="2364">
                  <c:v>6.7</c:v>
                </c:pt>
                <c:pt idx="2365">
                  <c:v>6.7</c:v>
                </c:pt>
                <c:pt idx="2366">
                  <c:v>6.7</c:v>
                </c:pt>
                <c:pt idx="2367">
                  <c:v>6.7</c:v>
                </c:pt>
                <c:pt idx="2368">
                  <c:v>6.7</c:v>
                </c:pt>
                <c:pt idx="2369">
                  <c:v>6.7</c:v>
                </c:pt>
                <c:pt idx="2370">
                  <c:v>6.7</c:v>
                </c:pt>
                <c:pt idx="2371">
                  <c:v>6.7</c:v>
                </c:pt>
                <c:pt idx="2372">
                  <c:v>6.7</c:v>
                </c:pt>
                <c:pt idx="2373">
                  <c:v>6.7</c:v>
                </c:pt>
                <c:pt idx="2374">
                  <c:v>6.7</c:v>
                </c:pt>
                <c:pt idx="2375">
                  <c:v>6.7</c:v>
                </c:pt>
                <c:pt idx="2376">
                  <c:v>6.7</c:v>
                </c:pt>
                <c:pt idx="2377">
                  <c:v>6.75</c:v>
                </c:pt>
                <c:pt idx="2378">
                  <c:v>6.8</c:v>
                </c:pt>
                <c:pt idx="2379">
                  <c:v>6.8</c:v>
                </c:pt>
                <c:pt idx="2380">
                  <c:v>6.8</c:v>
                </c:pt>
                <c:pt idx="2381">
                  <c:v>6.8</c:v>
                </c:pt>
                <c:pt idx="2382">
                  <c:v>6.8</c:v>
                </c:pt>
                <c:pt idx="2383">
                  <c:v>6.8</c:v>
                </c:pt>
                <c:pt idx="2384">
                  <c:v>6.8</c:v>
                </c:pt>
                <c:pt idx="2385">
                  <c:v>6.8</c:v>
                </c:pt>
                <c:pt idx="2386">
                  <c:v>6.8</c:v>
                </c:pt>
                <c:pt idx="2387">
                  <c:v>6.8</c:v>
                </c:pt>
                <c:pt idx="2388">
                  <c:v>6.8</c:v>
                </c:pt>
                <c:pt idx="2389">
                  <c:v>6.8</c:v>
                </c:pt>
                <c:pt idx="2390">
                  <c:v>6.8</c:v>
                </c:pt>
                <c:pt idx="2391">
                  <c:v>6.8</c:v>
                </c:pt>
                <c:pt idx="2392">
                  <c:v>6.8</c:v>
                </c:pt>
                <c:pt idx="2393">
                  <c:v>6.8</c:v>
                </c:pt>
                <c:pt idx="2394">
                  <c:v>6.85</c:v>
                </c:pt>
                <c:pt idx="2395">
                  <c:v>6.9</c:v>
                </c:pt>
                <c:pt idx="2396">
                  <c:v>6.9</c:v>
                </c:pt>
                <c:pt idx="2397">
                  <c:v>6.9</c:v>
                </c:pt>
                <c:pt idx="2398">
                  <c:v>6.95</c:v>
                </c:pt>
                <c:pt idx="2399">
                  <c:v>7.05</c:v>
                </c:pt>
                <c:pt idx="2400">
                  <c:v>7.1</c:v>
                </c:pt>
                <c:pt idx="2401">
                  <c:v>7.1</c:v>
                </c:pt>
                <c:pt idx="2402">
                  <c:v>7.15</c:v>
                </c:pt>
                <c:pt idx="2403">
                  <c:v>7.2</c:v>
                </c:pt>
                <c:pt idx="2404">
                  <c:v>7.2</c:v>
                </c:pt>
                <c:pt idx="2405">
                  <c:v>7.25</c:v>
                </c:pt>
                <c:pt idx="2406">
                  <c:v>7.4</c:v>
                </c:pt>
                <c:pt idx="2407">
                  <c:v>7.5</c:v>
                </c:pt>
                <c:pt idx="2408">
                  <c:v>7.6</c:v>
                </c:pt>
                <c:pt idx="2409">
                  <c:v>7.75</c:v>
                </c:pt>
                <c:pt idx="2410">
                  <c:v>7.85</c:v>
                </c:pt>
                <c:pt idx="2411">
                  <c:v>7.95</c:v>
                </c:pt>
                <c:pt idx="2412">
                  <c:v>8.0500000000000007</c:v>
                </c:pt>
                <c:pt idx="2413">
                  <c:v>8.15</c:v>
                </c:pt>
                <c:pt idx="2414">
                  <c:v>8.25</c:v>
                </c:pt>
                <c:pt idx="2415">
                  <c:v>8.4</c:v>
                </c:pt>
                <c:pt idx="2416">
                  <c:v>8.5500000000000007</c:v>
                </c:pt>
                <c:pt idx="2417">
                  <c:v>8.65</c:v>
                </c:pt>
                <c:pt idx="2418">
                  <c:v>8.75</c:v>
                </c:pt>
                <c:pt idx="2419">
                  <c:v>8.85</c:v>
                </c:pt>
                <c:pt idx="2420">
                  <c:v>8.9499999999999993</c:v>
                </c:pt>
                <c:pt idx="2421">
                  <c:v>9.0500000000000007</c:v>
                </c:pt>
                <c:pt idx="2422">
                  <c:v>9.15</c:v>
                </c:pt>
                <c:pt idx="2423">
                  <c:v>9.1999999999999993</c:v>
                </c:pt>
                <c:pt idx="2424">
                  <c:v>9.25</c:v>
                </c:pt>
                <c:pt idx="2425">
                  <c:v>9.3000000000000007</c:v>
                </c:pt>
                <c:pt idx="2426">
                  <c:v>9.35</c:v>
                </c:pt>
                <c:pt idx="2427">
                  <c:v>9.4</c:v>
                </c:pt>
                <c:pt idx="2428">
                  <c:v>9.1</c:v>
                </c:pt>
                <c:pt idx="2429">
                  <c:v>8.1</c:v>
                </c:pt>
                <c:pt idx="2430">
                  <c:v>6.35</c:v>
                </c:pt>
                <c:pt idx="2431">
                  <c:v>4.25</c:v>
                </c:pt>
                <c:pt idx="2432">
                  <c:v>2.35</c:v>
                </c:pt>
                <c:pt idx="2433">
                  <c:v>1.45</c:v>
                </c:pt>
                <c:pt idx="2434">
                  <c:v>1.4</c:v>
                </c:pt>
                <c:pt idx="2435">
                  <c:v>1.45</c:v>
                </c:pt>
                <c:pt idx="2436">
                  <c:v>1.55</c:v>
                </c:pt>
                <c:pt idx="2437">
                  <c:v>1.65</c:v>
                </c:pt>
                <c:pt idx="2438">
                  <c:v>1.75</c:v>
                </c:pt>
                <c:pt idx="2439">
                  <c:v>1.85</c:v>
                </c:pt>
                <c:pt idx="2440">
                  <c:v>1.95</c:v>
                </c:pt>
                <c:pt idx="2441">
                  <c:v>2</c:v>
                </c:pt>
                <c:pt idx="2442">
                  <c:v>2.0499999999999998</c:v>
                </c:pt>
                <c:pt idx="2443">
                  <c:v>2.15</c:v>
                </c:pt>
                <c:pt idx="2444">
                  <c:v>2.2000000000000002</c:v>
                </c:pt>
                <c:pt idx="2445">
                  <c:v>2.2000000000000002</c:v>
                </c:pt>
                <c:pt idx="2446">
                  <c:v>2.25</c:v>
                </c:pt>
                <c:pt idx="2447">
                  <c:v>2.2999999999999998</c:v>
                </c:pt>
                <c:pt idx="2448">
                  <c:v>2.35</c:v>
                </c:pt>
                <c:pt idx="2449">
                  <c:v>2.4</c:v>
                </c:pt>
                <c:pt idx="2450">
                  <c:v>2.4</c:v>
                </c:pt>
                <c:pt idx="2451">
                  <c:v>2.4500000000000002</c:v>
                </c:pt>
                <c:pt idx="2452">
                  <c:v>2.5</c:v>
                </c:pt>
                <c:pt idx="2453">
                  <c:v>2.5</c:v>
                </c:pt>
                <c:pt idx="2454">
                  <c:v>2.5</c:v>
                </c:pt>
                <c:pt idx="2455">
                  <c:v>2.5499999999999998</c:v>
                </c:pt>
                <c:pt idx="2456">
                  <c:v>2.6</c:v>
                </c:pt>
                <c:pt idx="2457">
                  <c:v>2.6</c:v>
                </c:pt>
                <c:pt idx="2458">
                  <c:v>2.6</c:v>
                </c:pt>
                <c:pt idx="2459">
                  <c:v>2.65</c:v>
                </c:pt>
                <c:pt idx="2460">
                  <c:v>2.7</c:v>
                </c:pt>
                <c:pt idx="2461">
                  <c:v>2.7</c:v>
                </c:pt>
                <c:pt idx="2462">
                  <c:v>2.7</c:v>
                </c:pt>
                <c:pt idx="2463">
                  <c:v>2.75</c:v>
                </c:pt>
                <c:pt idx="2464">
                  <c:v>2.8</c:v>
                </c:pt>
                <c:pt idx="2465">
                  <c:v>2.8</c:v>
                </c:pt>
                <c:pt idx="2466">
                  <c:v>2.8</c:v>
                </c:pt>
                <c:pt idx="2467">
                  <c:v>2.8</c:v>
                </c:pt>
                <c:pt idx="2468">
                  <c:v>2.8</c:v>
                </c:pt>
                <c:pt idx="2469">
                  <c:v>2.85</c:v>
                </c:pt>
                <c:pt idx="2470">
                  <c:v>2.9</c:v>
                </c:pt>
                <c:pt idx="2471">
                  <c:v>2.9</c:v>
                </c:pt>
                <c:pt idx="2472">
                  <c:v>2.9</c:v>
                </c:pt>
                <c:pt idx="2473">
                  <c:v>2.9</c:v>
                </c:pt>
                <c:pt idx="2474">
                  <c:v>2.9</c:v>
                </c:pt>
                <c:pt idx="2475">
                  <c:v>2.95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3.05</c:v>
                </c:pt>
                <c:pt idx="2482">
                  <c:v>3.1</c:v>
                </c:pt>
                <c:pt idx="2483">
                  <c:v>3.1</c:v>
                </c:pt>
                <c:pt idx="2484">
                  <c:v>3.1</c:v>
                </c:pt>
                <c:pt idx="2485">
                  <c:v>3.1</c:v>
                </c:pt>
                <c:pt idx="2486">
                  <c:v>3.1</c:v>
                </c:pt>
                <c:pt idx="2487">
                  <c:v>3.1</c:v>
                </c:pt>
                <c:pt idx="2488">
                  <c:v>3.15</c:v>
                </c:pt>
                <c:pt idx="2489">
                  <c:v>3.2</c:v>
                </c:pt>
                <c:pt idx="2490">
                  <c:v>3.2</c:v>
                </c:pt>
                <c:pt idx="2491">
                  <c:v>3.25</c:v>
                </c:pt>
                <c:pt idx="2492">
                  <c:v>3.3</c:v>
                </c:pt>
                <c:pt idx="2493">
                  <c:v>3.3</c:v>
                </c:pt>
                <c:pt idx="2494">
                  <c:v>3.35</c:v>
                </c:pt>
                <c:pt idx="2495">
                  <c:v>3.4</c:v>
                </c:pt>
                <c:pt idx="2496">
                  <c:v>3.45</c:v>
                </c:pt>
                <c:pt idx="2497">
                  <c:v>3.5</c:v>
                </c:pt>
                <c:pt idx="2498">
                  <c:v>3.55</c:v>
                </c:pt>
                <c:pt idx="2499">
                  <c:v>3.6</c:v>
                </c:pt>
                <c:pt idx="2500">
                  <c:v>3.6</c:v>
                </c:pt>
                <c:pt idx="2501">
                  <c:v>3.65</c:v>
                </c:pt>
                <c:pt idx="2502">
                  <c:v>3.7</c:v>
                </c:pt>
                <c:pt idx="2503">
                  <c:v>3.75</c:v>
                </c:pt>
                <c:pt idx="2504">
                  <c:v>3.8</c:v>
                </c:pt>
                <c:pt idx="2505">
                  <c:v>3.85</c:v>
                </c:pt>
                <c:pt idx="2506">
                  <c:v>3.9</c:v>
                </c:pt>
                <c:pt idx="2507">
                  <c:v>3.95</c:v>
                </c:pt>
                <c:pt idx="2508">
                  <c:v>4</c:v>
                </c:pt>
                <c:pt idx="2509">
                  <c:v>4.05</c:v>
                </c:pt>
                <c:pt idx="2510">
                  <c:v>4.0999999999999996</c:v>
                </c:pt>
                <c:pt idx="2511">
                  <c:v>4.1500000000000004</c:v>
                </c:pt>
                <c:pt idx="2512">
                  <c:v>4.2</c:v>
                </c:pt>
                <c:pt idx="2513">
                  <c:v>4.2</c:v>
                </c:pt>
                <c:pt idx="2514">
                  <c:v>4.25</c:v>
                </c:pt>
                <c:pt idx="2515">
                  <c:v>4.3</c:v>
                </c:pt>
                <c:pt idx="2516">
                  <c:v>4.3499999999999996</c:v>
                </c:pt>
                <c:pt idx="2517">
                  <c:v>4.4000000000000004</c:v>
                </c:pt>
                <c:pt idx="2518">
                  <c:v>4.4000000000000004</c:v>
                </c:pt>
                <c:pt idx="2519">
                  <c:v>4.45</c:v>
                </c:pt>
                <c:pt idx="2520">
                  <c:v>4.5</c:v>
                </c:pt>
                <c:pt idx="2521">
                  <c:v>4.5</c:v>
                </c:pt>
                <c:pt idx="2522">
                  <c:v>4.55</c:v>
                </c:pt>
                <c:pt idx="2523">
                  <c:v>4.5999999999999996</c:v>
                </c:pt>
                <c:pt idx="2524">
                  <c:v>4.5</c:v>
                </c:pt>
                <c:pt idx="2525">
                  <c:v>3.9</c:v>
                </c:pt>
                <c:pt idx="2526">
                  <c:v>2.7</c:v>
                </c:pt>
                <c:pt idx="2527">
                  <c:v>1.35</c:v>
                </c:pt>
                <c:pt idx="2528">
                  <c:v>0.6</c:v>
                </c:pt>
                <c:pt idx="2529">
                  <c:v>0.6</c:v>
                </c:pt>
                <c:pt idx="2530">
                  <c:v>0.8</c:v>
                </c:pt>
                <c:pt idx="2531">
                  <c:v>0.95</c:v>
                </c:pt>
                <c:pt idx="2532">
                  <c:v>1.05</c:v>
                </c:pt>
                <c:pt idx="2533">
                  <c:v>1.2</c:v>
                </c:pt>
                <c:pt idx="2534">
                  <c:v>1.3</c:v>
                </c:pt>
                <c:pt idx="2535">
                  <c:v>1.35</c:v>
                </c:pt>
                <c:pt idx="2536">
                  <c:v>1.45</c:v>
                </c:pt>
                <c:pt idx="2537">
                  <c:v>1.55</c:v>
                </c:pt>
                <c:pt idx="2538">
                  <c:v>1.6</c:v>
                </c:pt>
                <c:pt idx="2539">
                  <c:v>1.65</c:v>
                </c:pt>
                <c:pt idx="2540">
                  <c:v>1.7</c:v>
                </c:pt>
                <c:pt idx="2541">
                  <c:v>1.75</c:v>
                </c:pt>
                <c:pt idx="2542">
                  <c:v>1.8</c:v>
                </c:pt>
                <c:pt idx="2543">
                  <c:v>1.85</c:v>
                </c:pt>
                <c:pt idx="2544">
                  <c:v>1.9</c:v>
                </c:pt>
                <c:pt idx="2545">
                  <c:v>1.95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2.0499999999999998</c:v>
                </c:pt>
                <c:pt idx="2550">
                  <c:v>2.1</c:v>
                </c:pt>
                <c:pt idx="2551">
                  <c:v>2.1</c:v>
                </c:pt>
                <c:pt idx="2552">
                  <c:v>2.1</c:v>
                </c:pt>
                <c:pt idx="2553">
                  <c:v>2.15</c:v>
                </c:pt>
                <c:pt idx="2554">
                  <c:v>2.2000000000000002</c:v>
                </c:pt>
                <c:pt idx="2555">
                  <c:v>2.2000000000000002</c:v>
                </c:pt>
                <c:pt idx="2556">
                  <c:v>2.2000000000000002</c:v>
                </c:pt>
                <c:pt idx="2557">
                  <c:v>2.25</c:v>
                </c:pt>
                <c:pt idx="2558">
                  <c:v>2.2999999999999998</c:v>
                </c:pt>
                <c:pt idx="2559">
                  <c:v>2.2999999999999998</c:v>
                </c:pt>
                <c:pt idx="2560">
                  <c:v>2.2999999999999998</c:v>
                </c:pt>
                <c:pt idx="2561">
                  <c:v>2.2999999999999998</c:v>
                </c:pt>
                <c:pt idx="2562">
                  <c:v>2.2999999999999998</c:v>
                </c:pt>
                <c:pt idx="2563">
                  <c:v>2.35</c:v>
                </c:pt>
                <c:pt idx="2564">
                  <c:v>2.4</c:v>
                </c:pt>
                <c:pt idx="2565">
                  <c:v>2.4</c:v>
                </c:pt>
                <c:pt idx="2566">
                  <c:v>2.4</c:v>
                </c:pt>
                <c:pt idx="2567">
                  <c:v>2.4</c:v>
                </c:pt>
                <c:pt idx="2568">
                  <c:v>2.4</c:v>
                </c:pt>
                <c:pt idx="2569">
                  <c:v>2.4</c:v>
                </c:pt>
                <c:pt idx="2570">
                  <c:v>2.4500000000000002</c:v>
                </c:pt>
                <c:pt idx="2571">
                  <c:v>2.5</c:v>
                </c:pt>
                <c:pt idx="2572">
                  <c:v>2.5</c:v>
                </c:pt>
                <c:pt idx="2573">
                  <c:v>2.5</c:v>
                </c:pt>
                <c:pt idx="2574">
                  <c:v>2.5</c:v>
                </c:pt>
                <c:pt idx="2575">
                  <c:v>2.5</c:v>
                </c:pt>
                <c:pt idx="2576">
                  <c:v>2.5</c:v>
                </c:pt>
                <c:pt idx="2577">
                  <c:v>2.5499999999999998</c:v>
                </c:pt>
                <c:pt idx="2578">
                  <c:v>2.6</c:v>
                </c:pt>
                <c:pt idx="2579">
                  <c:v>2.6</c:v>
                </c:pt>
                <c:pt idx="2580">
                  <c:v>2.6</c:v>
                </c:pt>
                <c:pt idx="2581">
                  <c:v>2.6</c:v>
                </c:pt>
                <c:pt idx="2582">
                  <c:v>2.6</c:v>
                </c:pt>
                <c:pt idx="2583">
                  <c:v>2.6</c:v>
                </c:pt>
                <c:pt idx="2584">
                  <c:v>2.6</c:v>
                </c:pt>
                <c:pt idx="2585">
                  <c:v>2.65</c:v>
                </c:pt>
                <c:pt idx="2586">
                  <c:v>2.7</c:v>
                </c:pt>
                <c:pt idx="2587">
                  <c:v>2.7</c:v>
                </c:pt>
                <c:pt idx="2588">
                  <c:v>2.7</c:v>
                </c:pt>
                <c:pt idx="2589">
                  <c:v>2.75</c:v>
                </c:pt>
                <c:pt idx="2590">
                  <c:v>2.8</c:v>
                </c:pt>
                <c:pt idx="2591">
                  <c:v>2.85</c:v>
                </c:pt>
                <c:pt idx="2592">
                  <c:v>2.9</c:v>
                </c:pt>
                <c:pt idx="2593">
                  <c:v>2.95</c:v>
                </c:pt>
                <c:pt idx="2594">
                  <c:v>3</c:v>
                </c:pt>
                <c:pt idx="2595">
                  <c:v>3.05</c:v>
                </c:pt>
                <c:pt idx="2596">
                  <c:v>3.1</c:v>
                </c:pt>
                <c:pt idx="2597">
                  <c:v>3.15</c:v>
                </c:pt>
                <c:pt idx="2598">
                  <c:v>3.2</c:v>
                </c:pt>
                <c:pt idx="2599">
                  <c:v>3.2</c:v>
                </c:pt>
                <c:pt idx="2600">
                  <c:v>3.25</c:v>
                </c:pt>
                <c:pt idx="2601">
                  <c:v>3.3</c:v>
                </c:pt>
                <c:pt idx="2602">
                  <c:v>3.35</c:v>
                </c:pt>
                <c:pt idx="2603">
                  <c:v>3.4</c:v>
                </c:pt>
                <c:pt idx="2604">
                  <c:v>3.45</c:v>
                </c:pt>
                <c:pt idx="2605">
                  <c:v>3.5</c:v>
                </c:pt>
                <c:pt idx="2606">
                  <c:v>3.55</c:v>
                </c:pt>
                <c:pt idx="2607">
                  <c:v>3.6</c:v>
                </c:pt>
                <c:pt idx="2608">
                  <c:v>3.65</c:v>
                </c:pt>
                <c:pt idx="2609">
                  <c:v>3.7</c:v>
                </c:pt>
                <c:pt idx="2610">
                  <c:v>3.75</c:v>
                </c:pt>
                <c:pt idx="2611">
                  <c:v>3.8</c:v>
                </c:pt>
                <c:pt idx="2612">
                  <c:v>3.8</c:v>
                </c:pt>
                <c:pt idx="2613">
                  <c:v>3.8</c:v>
                </c:pt>
                <c:pt idx="2614">
                  <c:v>3.85</c:v>
                </c:pt>
                <c:pt idx="2615">
                  <c:v>3.9</c:v>
                </c:pt>
                <c:pt idx="2616">
                  <c:v>3.9</c:v>
                </c:pt>
                <c:pt idx="2617">
                  <c:v>3.95</c:v>
                </c:pt>
                <c:pt idx="2618">
                  <c:v>4</c:v>
                </c:pt>
                <c:pt idx="2619">
                  <c:v>4</c:v>
                </c:pt>
                <c:pt idx="2620">
                  <c:v>4</c:v>
                </c:pt>
                <c:pt idx="2621">
                  <c:v>4</c:v>
                </c:pt>
                <c:pt idx="2622">
                  <c:v>4</c:v>
                </c:pt>
                <c:pt idx="2623">
                  <c:v>4.05</c:v>
                </c:pt>
                <c:pt idx="2624">
                  <c:v>4.0999999999999996</c:v>
                </c:pt>
                <c:pt idx="2625">
                  <c:v>4.0999999999999996</c:v>
                </c:pt>
                <c:pt idx="2626">
                  <c:v>4.0999999999999996</c:v>
                </c:pt>
                <c:pt idx="2627">
                  <c:v>4.0999999999999996</c:v>
                </c:pt>
                <c:pt idx="2628">
                  <c:v>4.0999999999999996</c:v>
                </c:pt>
                <c:pt idx="2629">
                  <c:v>4.0999999999999996</c:v>
                </c:pt>
                <c:pt idx="2630">
                  <c:v>4.0999999999999996</c:v>
                </c:pt>
                <c:pt idx="2631">
                  <c:v>4.0999999999999996</c:v>
                </c:pt>
                <c:pt idx="2632">
                  <c:v>4.0999999999999996</c:v>
                </c:pt>
                <c:pt idx="2633">
                  <c:v>4.0999999999999996</c:v>
                </c:pt>
                <c:pt idx="2634">
                  <c:v>4.0999999999999996</c:v>
                </c:pt>
                <c:pt idx="2635">
                  <c:v>4.0999999999999996</c:v>
                </c:pt>
                <c:pt idx="2636">
                  <c:v>4.0999999999999996</c:v>
                </c:pt>
                <c:pt idx="2637">
                  <c:v>4.0999999999999996</c:v>
                </c:pt>
                <c:pt idx="2638">
                  <c:v>4.0999999999999996</c:v>
                </c:pt>
                <c:pt idx="2639">
                  <c:v>4.0999999999999996</c:v>
                </c:pt>
                <c:pt idx="2640">
                  <c:v>4.0999999999999996</c:v>
                </c:pt>
                <c:pt idx="2641">
                  <c:v>4.0999999999999996</c:v>
                </c:pt>
                <c:pt idx="2642">
                  <c:v>4.0999999999999996</c:v>
                </c:pt>
                <c:pt idx="2643">
                  <c:v>4.0999999999999996</c:v>
                </c:pt>
                <c:pt idx="2644">
                  <c:v>4.0999999999999996</c:v>
                </c:pt>
                <c:pt idx="2645">
                  <c:v>4.0999999999999996</c:v>
                </c:pt>
                <c:pt idx="2646">
                  <c:v>4.0999999999999996</c:v>
                </c:pt>
                <c:pt idx="2647">
                  <c:v>4.0999999999999996</c:v>
                </c:pt>
                <c:pt idx="2648">
                  <c:v>4.0999999999999996</c:v>
                </c:pt>
                <c:pt idx="2649">
                  <c:v>4.0999999999999996</c:v>
                </c:pt>
                <c:pt idx="2650">
                  <c:v>4.0999999999999996</c:v>
                </c:pt>
                <c:pt idx="2651">
                  <c:v>4.0999999999999996</c:v>
                </c:pt>
                <c:pt idx="2652">
                  <c:v>4.0999999999999996</c:v>
                </c:pt>
                <c:pt idx="2653">
                  <c:v>4.0999999999999996</c:v>
                </c:pt>
                <c:pt idx="2654">
                  <c:v>4.0999999999999996</c:v>
                </c:pt>
                <c:pt idx="2655">
                  <c:v>4.0999999999999996</c:v>
                </c:pt>
                <c:pt idx="2656">
                  <c:v>4.0999999999999996</c:v>
                </c:pt>
                <c:pt idx="2657">
                  <c:v>4.0999999999999996</c:v>
                </c:pt>
                <c:pt idx="2658">
                  <c:v>4.0999999999999996</c:v>
                </c:pt>
                <c:pt idx="2659">
                  <c:v>4.0999999999999996</c:v>
                </c:pt>
                <c:pt idx="2660">
                  <c:v>4.0999999999999996</c:v>
                </c:pt>
                <c:pt idx="2661">
                  <c:v>4.0999999999999996</c:v>
                </c:pt>
                <c:pt idx="2662">
                  <c:v>4.0999999999999996</c:v>
                </c:pt>
                <c:pt idx="2663">
                  <c:v>4.0999999999999996</c:v>
                </c:pt>
                <c:pt idx="2664">
                  <c:v>4.0999999999999996</c:v>
                </c:pt>
                <c:pt idx="2665">
                  <c:v>4.0999999999999996</c:v>
                </c:pt>
                <c:pt idx="2666">
                  <c:v>4.0999999999999996</c:v>
                </c:pt>
                <c:pt idx="2667">
                  <c:v>4.0999999999999996</c:v>
                </c:pt>
                <c:pt idx="2668">
                  <c:v>4.0999999999999996</c:v>
                </c:pt>
                <c:pt idx="2669">
                  <c:v>4.0999999999999996</c:v>
                </c:pt>
                <c:pt idx="2670">
                  <c:v>4.0999999999999996</c:v>
                </c:pt>
                <c:pt idx="2671">
                  <c:v>4.0999999999999996</c:v>
                </c:pt>
                <c:pt idx="2672">
                  <c:v>4.0999999999999996</c:v>
                </c:pt>
                <c:pt idx="2673">
                  <c:v>4.0999999999999996</c:v>
                </c:pt>
                <c:pt idx="2674">
                  <c:v>4.0999999999999996</c:v>
                </c:pt>
                <c:pt idx="2675">
                  <c:v>4.0999999999999996</c:v>
                </c:pt>
                <c:pt idx="2676">
                  <c:v>4.1500000000000004</c:v>
                </c:pt>
                <c:pt idx="2677">
                  <c:v>4.2</c:v>
                </c:pt>
                <c:pt idx="2678">
                  <c:v>4.2</c:v>
                </c:pt>
                <c:pt idx="2679">
                  <c:v>4.2</c:v>
                </c:pt>
                <c:pt idx="2680">
                  <c:v>4.2</c:v>
                </c:pt>
                <c:pt idx="2681">
                  <c:v>4.2</c:v>
                </c:pt>
                <c:pt idx="2682">
                  <c:v>4.2</c:v>
                </c:pt>
                <c:pt idx="2683">
                  <c:v>4.2</c:v>
                </c:pt>
                <c:pt idx="2684">
                  <c:v>4.25</c:v>
                </c:pt>
                <c:pt idx="2685">
                  <c:v>4.3</c:v>
                </c:pt>
                <c:pt idx="2686">
                  <c:v>4.3499999999999996</c:v>
                </c:pt>
                <c:pt idx="2687">
                  <c:v>4.4000000000000004</c:v>
                </c:pt>
                <c:pt idx="2688">
                  <c:v>4.45</c:v>
                </c:pt>
                <c:pt idx="2689">
                  <c:v>4.5</c:v>
                </c:pt>
                <c:pt idx="2690">
                  <c:v>4.55</c:v>
                </c:pt>
                <c:pt idx="2691">
                  <c:v>4.6500000000000004</c:v>
                </c:pt>
                <c:pt idx="2692">
                  <c:v>4.75</c:v>
                </c:pt>
                <c:pt idx="2693">
                  <c:v>4.8</c:v>
                </c:pt>
                <c:pt idx="2694">
                  <c:v>4.8499999999999996</c:v>
                </c:pt>
                <c:pt idx="2695">
                  <c:v>4.95</c:v>
                </c:pt>
                <c:pt idx="2696">
                  <c:v>5</c:v>
                </c:pt>
                <c:pt idx="2697">
                  <c:v>5.05</c:v>
                </c:pt>
                <c:pt idx="2698">
                  <c:v>5.15</c:v>
                </c:pt>
                <c:pt idx="2699">
                  <c:v>5.2</c:v>
                </c:pt>
                <c:pt idx="2700">
                  <c:v>5.25</c:v>
                </c:pt>
                <c:pt idx="2701">
                  <c:v>5.35</c:v>
                </c:pt>
                <c:pt idx="2702">
                  <c:v>5.4</c:v>
                </c:pt>
                <c:pt idx="2703">
                  <c:v>5.45</c:v>
                </c:pt>
                <c:pt idx="2704">
                  <c:v>5.55</c:v>
                </c:pt>
                <c:pt idx="2705">
                  <c:v>5.6</c:v>
                </c:pt>
                <c:pt idx="2706">
                  <c:v>5.65</c:v>
                </c:pt>
                <c:pt idx="2707">
                  <c:v>5.7</c:v>
                </c:pt>
                <c:pt idx="2708">
                  <c:v>5.75</c:v>
                </c:pt>
                <c:pt idx="2709">
                  <c:v>5.85</c:v>
                </c:pt>
                <c:pt idx="2710">
                  <c:v>5.9</c:v>
                </c:pt>
                <c:pt idx="2711">
                  <c:v>5.95</c:v>
                </c:pt>
                <c:pt idx="2712">
                  <c:v>6</c:v>
                </c:pt>
                <c:pt idx="2713">
                  <c:v>6</c:v>
                </c:pt>
                <c:pt idx="2714">
                  <c:v>6</c:v>
                </c:pt>
                <c:pt idx="2715">
                  <c:v>6.05</c:v>
                </c:pt>
                <c:pt idx="2716">
                  <c:v>6.1</c:v>
                </c:pt>
                <c:pt idx="2717">
                  <c:v>6.1</c:v>
                </c:pt>
                <c:pt idx="2718">
                  <c:v>6.1</c:v>
                </c:pt>
                <c:pt idx="2719">
                  <c:v>6.1</c:v>
                </c:pt>
                <c:pt idx="2720">
                  <c:v>6.1</c:v>
                </c:pt>
                <c:pt idx="2721">
                  <c:v>6.1</c:v>
                </c:pt>
                <c:pt idx="2722">
                  <c:v>6.15</c:v>
                </c:pt>
                <c:pt idx="2723">
                  <c:v>6.15</c:v>
                </c:pt>
                <c:pt idx="2724">
                  <c:v>6.1</c:v>
                </c:pt>
                <c:pt idx="2725">
                  <c:v>6.1</c:v>
                </c:pt>
                <c:pt idx="2726">
                  <c:v>6.1</c:v>
                </c:pt>
                <c:pt idx="2727">
                  <c:v>6.1</c:v>
                </c:pt>
                <c:pt idx="2728">
                  <c:v>6.1</c:v>
                </c:pt>
                <c:pt idx="2729">
                  <c:v>6.1</c:v>
                </c:pt>
                <c:pt idx="2730">
                  <c:v>6.1</c:v>
                </c:pt>
                <c:pt idx="2731">
                  <c:v>6.1</c:v>
                </c:pt>
                <c:pt idx="2732">
                  <c:v>6.1</c:v>
                </c:pt>
                <c:pt idx="2733">
                  <c:v>6.1</c:v>
                </c:pt>
                <c:pt idx="2734">
                  <c:v>6.1</c:v>
                </c:pt>
                <c:pt idx="2735">
                  <c:v>6.1</c:v>
                </c:pt>
                <c:pt idx="2736">
                  <c:v>6.1</c:v>
                </c:pt>
                <c:pt idx="2737">
                  <c:v>6.1</c:v>
                </c:pt>
                <c:pt idx="2738">
                  <c:v>6.1</c:v>
                </c:pt>
                <c:pt idx="2739">
                  <c:v>6.05</c:v>
                </c:pt>
                <c:pt idx="2740">
                  <c:v>6</c:v>
                </c:pt>
                <c:pt idx="2741">
                  <c:v>6</c:v>
                </c:pt>
                <c:pt idx="2742">
                  <c:v>6</c:v>
                </c:pt>
                <c:pt idx="2743">
                  <c:v>6</c:v>
                </c:pt>
                <c:pt idx="2744">
                  <c:v>6</c:v>
                </c:pt>
                <c:pt idx="2745">
                  <c:v>6</c:v>
                </c:pt>
                <c:pt idx="2746">
                  <c:v>6</c:v>
                </c:pt>
                <c:pt idx="2747">
                  <c:v>6</c:v>
                </c:pt>
                <c:pt idx="2748">
                  <c:v>6</c:v>
                </c:pt>
                <c:pt idx="2749">
                  <c:v>6</c:v>
                </c:pt>
                <c:pt idx="2750">
                  <c:v>6</c:v>
                </c:pt>
                <c:pt idx="2751">
                  <c:v>6</c:v>
                </c:pt>
                <c:pt idx="2752">
                  <c:v>6</c:v>
                </c:pt>
                <c:pt idx="2753">
                  <c:v>6</c:v>
                </c:pt>
                <c:pt idx="2754">
                  <c:v>6</c:v>
                </c:pt>
                <c:pt idx="2755">
                  <c:v>6</c:v>
                </c:pt>
                <c:pt idx="2756">
                  <c:v>6</c:v>
                </c:pt>
                <c:pt idx="2757">
                  <c:v>5.95</c:v>
                </c:pt>
                <c:pt idx="2758">
                  <c:v>5.9</c:v>
                </c:pt>
                <c:pt idx="2759">
                  <c:v>5.9</c:v>
                </c:pt>
                <c:pt idx="2760">
                  <c:v>5.9</c:v>
                </c:pt>
                <c:pt idx="2761">
                  <c:v>5.9</c:v>
                </c:pt>
                <c:pt idx="2762">
                  <c:v>5.9</c:v>
                </c:pt>
                <c:pt idx="2763">
                  <c:v>5.9</c:v>
                </c:pt>
                <c:pt idx="2764">
                  <c:v>5.9</c:v>
                </c:pt>
                <c:pt idx="2765">
                  <c:v>5.9</c:v>
                </c:pt>
                <c:pt idx="2766">
                  <c:v>5.9</c:v>
                </c:pt>
                <c:pt idx="2767">
                  <c:v>5.9</c:v>
                </c:pt>
                <c:pt idx="2768">
                  <c:v>5.9</c:v>
                </c:pt>
                <c:pt idx="2769">
                  <c:v>5.9</c:v>
                </c:pt>
                <c:pt idx="2770">
                  <c:v>5.9</c:v>
                </c:pt>
                <c:pt idx="2771">
                  <c:v>5.9</c:v>
                </c:pt>
                <c:pt idx="2772">
                  <c:v>5.9</c:v>
                </c:pt>
                <c:pt idx="2773">
                  <c:v>5.9</c:v>
                </c:pt>
                <c:pt idx="2774">
                  <c:v>5.9</c:v>
                </c:pt>
                <c:pt idx="2775">
                  <c:v>5.9</c:v>
                </c:pt>
                <c:pt idx="2776">
                  <c:v>5.9</c:v>
                </c:pt>
                <c:pt idx="2777">
                  <c:v>5.9</c:v>
                </c:pt>
                <c:pt idx="2778">
                  <c:v>5.9</c:v>
                </c:pt>
                <c:pt idx="2779">
                  <c:v>5.9</c:v>
                </c:pt>
                <c:pt idx="2780">
                  <c:v>5.95</c:v>
                </c:pt>
                <c:pt idx="2781">
                  <c:v>6</c:v>
                </c:pt>
                <c:pt idx="2782">
                  <c:v>6.05</c:v>
                </c:pt>
                <c:pt idx="2783">
                  <c:v>6.15</c:v>
                </c:pt>
                <c:pt idx="2784">
                  <c:v>6.2</c:v>
                </c:pt>
                <c:pt idx="2785">
                  <c:v>6.25</c:v>
                </c:pt>
                <c:pt idx="2786">
                  <c:v>6.35</c:v>
                </c:pt>
                <c:pt idx="2787">
                  <c:v>6.45</c:v>
                </c:pt>
                <c:pt idx="2788">
                  <c:v>6.55</c:v>
                </c:pt>
                <c:pt idx="2789">
                  <c:v>6.65</c:v>
                </c:pt>
                <c:pt idx="2790">
                  <c:v>6.75</c:v>
                </c:pt>
                <c:pt idx="2791">
                  <c:v>6.85</c:v>
                </c:pt>
                <c:pt idx="2792">
                  <c:v>6.95</c:v>
                </c:pt>
                <c:pt idx="2793">
                  <c:v>7.05</c:v>
                </c:pt>
                <c:pt idx="2794">
                  <c:v>7.15</c:v>
                </c:pt>
                <c:pt idx="2795">
                  <c:v>7.25</c:v>
                </c:pt>
                <c:pt idx="2796">
                  <c:v>7.35</c:v>
                </c:pt>
                <c:pt idx="2797">
                  <c:v>7.45</c:v>
                </c:pt>
                <c:pt idx="2798">
                  <c:v>7.55</c:v>
                </c:pt>
                <c:pt idx="2799">
                  <c:v>7.65</c:v>
                </c:pt>
                <c:pt idx="2800">
                  <c:v>7.75</c:v>
                </c:pt>
                <c:pt idx="2801">
                  <c:v>7.85</c:v>
                </c:pt>
                <c:pt idx="2802">
                  <c:v>7.95</c:v>
                </c:pt>
                <c:pt idx="2803">
                  <c:v>8</c:v>
                </c:pt>
                <c:pt idx="2804">
                  <c:v>8.0500000000000007</c:v>
                </c:pt>
                <c:pt idx="2805">
                  <c:v>8.15</c:v>
                </c:pt>
                <c:pt idx="2806">
                  <c:v>8.25</c:v>
                </c:pt>
                <c:pt idx="2807">
                  <c:v>8.35</c:v>
                </c:pt>
                <c:pt idx="2808">
                  <c:v>8.4</c:v>
                </c:pt>
                <c:pt idx="2809">
                  <c:v>8.4499999999999993</c:v>
                </c:pt>
                <c:pt idx="2810">
                  <c:v>8.5500000000000007</c:v>
                </c:pt>
                <c:pt idx="2811">
                  <c:v>8.6</c:v>
                </c:pt>
                <c:pt idx="2812">
                  <c:v>8.3000000000000007</c:v>
                </c:pt>
                <c:pt idx="2813">
                  <c:v>7.35</c:v>
                </c:pt>
                <c:pt idx="2814">
                  <c:v>5.75</c:v>
                </c:pt>
                <c:pt idx="2815">
                  <c:v>3.8</c:v>
                </c:pt>
                <c:pt idx="2816">
                  <c:v>2.1</c:v>
                </c:pt>
                <c:pt idx="2817">
                  <c:v>1.3</c:v>
                </c:pt>
                <c:pt idx="2818">
                  <c:v>1.25</c:v>
                </c:pt>
                <c:pt idx="2819">
                  <c:v>1.3</c:v>
                </c:pt>
                <c:pt idx="2820">
                  <c:v>1.35</c:v>
                </c:pt>
                <c:pt idx="2821">
                  <c:v>1.45</c:v>
                </c:pt>
                <c:pt idx="2822">
                  <c:v>1.55</c:v>
                </c:pt>
                <c:pt idx="2823">
                  <c:v>1.65</c:v>
                </c:pt>
                <c:pt idx="2824">
                  <c:v>1.75</c:v>
                </c:pt>
                <c:pt idx="2825">
                  <c:v>1.8</c:v>
                </c:pt>
                <c:pt idx="2826">
                  <c:v>1.85</c:v>
                </c:pt>
                <c:pt idx="2827">
                  <c:v>1.95</c:v>
                </c:pt>
                <c:pt idx="2828">
                  <c:v>2</c:v>
                </c:pt>
                <c:pt idx="2829">
                  <c:v>2</c:v>
                </c:pt>
                <c:pt idx="2830">
                  <c:v>2.0499999999999998</c:v>
                </c:pt>
                <c:pt idx="2831">
                  <c:v>2.1</c:v>
                </c:pt>
                <c:pt idx="2832">
                  <c:v>2.15</c:v>
                </c:pt>
                <c:pt idx="2833">
                  <c:v>2.2000000000000002</c:v>
                </c:pt>
                <c:pt idx="2834">
                  <c:v>2.2000000000000002</c:v>
                </c:pt>
                <c:pt idx="2835">
                  <c:v>2.25</c:v>
                </c:pt>
                <c:pt idx="2836">
                  <c:v>2.2999999999999998</c:v>
                </c:pt>
                <c:pt idx="2837">
                  <c:v>2.2999999999999998</c:v>
                </c:pt>
                <c:pt idx="2838">
                  <c:v>2.2999999999999998</c:v>
                </c:pt>
                <c:pt idx="2839">
                  <c:v>2.35</c:v>
                </c:pt>
                <c:pt idx="2840">
                  <c:v>2.4</c:v>
                </c:pt>
                <c:pt idx="2841">
                  <c:v>2.4</c:v>
                </c:pt>
                <c:pt idx="2842">
                  <c:v>2.4</c:v>
                </c:pt>
                <c:pt idx="2843">
                  <c:v>2.4500000000000002</c:v>
                </c:pt>
                <c:pt idx="2844">
                  <c:v>2.5</c:v>
                </c:pt>
                <c:pt idx="2845">
                  <c:v>2.5</c:v>
                </c:pt>
                <c:pt idx="2846">
                  <c:v>2.5</c:v>
                </c:pt>
                <c:pt idx="2847">
                  <c:v>2.5</c:v>
                </c:pt>
                <c:pt idx="2848">
                  <c:v>2.5</c:v>
                </c:pt>
                <c:pt idx="2849">
                  <c:v>2.5499999999999998</c:v>
                </c:pt>
                <c:pt idx="2850">
                  <c:v>2.6</c:v>
                </c:pt>
                <c:pt idx="2851">
                  <c:v>2.6</c:v>
                </c:pt>
                <c:pt idx="2852">
                  <c:v>2.6</c:v>
                </c:pt>
                <c:pt idx="2853">
                  <c:v>2.6</c:v>
                </c:pt>
                <c:pt idx="2854">
                  <c:v>2.6</c:v>
                </c:pt>
                <c:pt idx="2855">
                  <c:v>2.65</c:v>
                </c:pt>
                <c:pt idx="2856">
                  <c:v>2.7</c:v>
                </c:pt>
                <c:pt idx="2857">
                  <c:v>2.7</c:v>
                </c:pt>
                <c:pt idx="2858">
                  <c:v>2.7</c:v>
                </c:pt>
                <c:pt idx="2859">
                  <c:v>2.7</c:v>
                </c:pt>
                <c:pt idx="2860">
                  <c:v>2.7</c:v>
                </c:pt>
                <c:pt idx="2861">
                  <c:v>2.7</c:v>
                </c:pt>
                <c:pt idx="2862">
                  <c:v>2.75</c:v>
                </c:pt>
                <c:pt idx="2863">
                  <c:v>2.8</c:v>
                </c:pt>
                <c:pt idx="2864">
                  <c:v>2.8</c:v>
                </c:pt>
                <c:pt idx="2865">
                  <c:v>2.8</c:v>
                </c:pt>
                <c:pt idx="2866">
                  <c:v>2.8</c:v>
                </c:pt>
                <c:pt idx="2867">
                  <c:v>2.8</c:v>
                </c:pt>
                <c:pt idx="2868">
                  <c:v>2.8</c:v>
                </c:pt>
                <c:pt idx="2869">
                  <c:v>2.8</c:v>
                </c:pt>
                <c:pt idx="2870">
                  <c:v>2.85</c:v>
                </c:pt>
                <c:pt idx="2871">
                  <c:v>2.9</c:v>
                </c:pt>
                <c:pt idx="2872">
                  <c:v>2.9</c:v>
                </c:pt>
                <c:pt idx="2873">
                  <c:v>2.9</c:v>
                </c:pt>
                <c:pt idx="2874">
                  <c:v>2.9</c:v>
                </c:pt>
                <c:pt idx="2875">
                  <c:v>2.9</c:v>
                </c:pt>
                <c:pt idx="2876">
                  <c:v>2.95</c:v>
                </c:pt>
                <c:pt idx="2877">
                  <c:v>3</c:v>
                </c:pt>
                <c:pt idx="2878">
                  <c:v>3.05</c:v>
                </c:pt>
                <c:pt idx="2879">
                  <c:v>3.1</c:v>
                </c:pt>
                <c:pt idx="2880">
                  <c:v>3.15</c:v>
                </c:pt>
                <c:pt idx="2881">
                  <c:v>3.2</c:v>
                </c:pt>
                <c:pt idx="2882">
                  <c:v>3.25</c:v>
                </c:pt>
                <c:pt idx="2883">
                  <c:v>3.3</c:v>
                </c:pt>
                <c:pt idx="2884">
                  <c:v>3.35</c:v>
                </c:pt>
                <c:pt idx="2885">
                  <c:v>3.4</c:v>
                </c:pt>
                <c:pt idx="2886">
                  <c:v>3.45</c:v>
                </c:pt>
                <c:pt idx="2887">
                  <c:v>3.5</c:v>
                </c:pt>
                <c:pt idx="2888">
                  <c:v>3.55</c:v>
                </c:pt>
                <c:pt idx="2889">
                  <c:v>3.6</c:v>
                </c:pt>
                <c:pt idx="2890">
                  <c:v>3.65</c:v>
                </c:pt>
                <c:pt idx="2891">
                  <c:v>3.75</c:v>
                </c:pt>
                <c:pt idx="2892">
                  <c:v>3.8</c:v>
                </c:pt>
                <c:pt idx="2893">
                  <c:v>3.85</c:v>
                </c:pt>
                <c:pt idx="2894">
                  <c:v>3.9</c:v>
                </c:pt>
                <c:pt idx="2895">
                  <c:v>3.95</c:v>
                </c:pt>
                <c:pt idx="2896">
                  <c:v>4</c:v>
                </c:pt>
                <c:pt idx="2897">
                  <c:v>4.05</c:v>
                </c:pt>
                <c:pt idx="2898">
                  <c:v>4.0999999999999996</c:v>
                </c:pt>
                <c:pt idx="2899">
                  <c:v>4.1500000000000004</c:v>
                </c:pt>
                <c:pt idx="2900">
                  <c:v>4.2</c:v>
                </c:pt>
                <c:pt idx="2901">
                  <c:v>4.25</c:v>
                </c:pt>
                <c:pt idx="2902">
                  <c:v>4.3499999999999996</c:v>
                </c:pt>
                <c:pt idx="2903">
                  <c:v>4.4000000000000004</c:v>
                </c:pt>
                <c:pt idx="2904">
                  <c:v>4.4000000000000004</c:v>
                </c:pt>
                <c:pt idx="2905">
                  <c:v>3.95</c:v>
                </c:pt>
                <c:pt idx="2906">
                  <c:v>2.8</c:v>
                </c:pt>
                <c:pt idx="2907">
                  <c:v>1.95</c:v>
                </c:pt>
                <c:pt idx="2908">
                  <c:v>1.75</c:v>
                </c:pt>
                <c:pt idx="2909">
                  <c:v>1.75</c:v>
                </c:pt>
                <c:pt idx="2910">
                  <c:v>1.85</c:v>
                </c:pt>
                <c:pt idx="2911">
                  <c:v>1.9</c:v>
                </c:pt>
                <c:pt idx="2912">
                  <c:v>1.95</c:v>
                </c:pt>
                <c:pt idx="2913">
                  <c:v>2.0499999999999998</c:v>
                </c:pt>
                <c:pt idx="2914">
                  <c:v>2.15</c:v>
                </c:pt>
                <c:pt idx="2915">
                  <c:v>2.2000000000000002</c:v>
                </c:pt>
                <c:pt idx="2916">
                  <c:v>2.25</c:v>
                </c:pt>
                <c:pt idx="2917">
                  <c:v>2.2999999999999998</c:v>
                </c:pt>
                <c:pt idx="2918">
                  <c:v>2.35</c:v>
                </c:pt>
                <c:pt idx="2919">
                  <c:v>2.4</c:v>
                </c:pt>
                <c:pt idx="2920">
                  <c:v>2.4</c:v>
                </c:pt>
                <c:pt idx="2921">
                  <c:v>2.4</c:v>
                </c:pt>
                <c:pt idx="2922">
                  <c:v>2.4500000000000002</c:v>
                </c:pt>
                <c:pt idx="2923">
                  <c:v>2.5</c:v>
                </c:pt>
                <c:pt idx="2924">
                  <c:v>2.5</c:v>
                </c:pt>
                <c:pt idx="2925">
                  <c:v>2.5499999999999998</c:v>
                </c:pt>
                <c:pt idx="2926">
                  <c:v>2.6</c:v>
                </c:pt>
                <c:pt idx="2927">
                  <c:v>2.6</c:v>
                </c:pt>
                <c:pt idx="2928">
                  <c:v>2.6</c:v>
                </c:pt>
                <c:pt idx="2929">
                  <c:v>2.6</c:v>
                </c:pt>
                <c:pt idx="2930">
                  <c:v>2.65</c:v>
                </c:pt>
                <c:pt idx="2931">
                  <c:v>2.7</c:v>
                </c:pt>
                <c:pt idx="2932">
                  <c:v>2.7</c:v>
                </c:pt>
                <c:pt idx="2933">
                  <c:v>2.7</c:v>
                </c:pt>
                <c:pt idx="2934">
                  <c:v>2.7</c:v>
                </c:pt>
                <c:pt idx="2935">
                  <c:v>2.7</c:v>
                </c:pt>
                <c:pt idx="2936">
                  <c:v>2.75</c:v>
                </c:pt>
                <c:pt idx="2937">
                  <c:v>2.8</c:v>
                </c:pt>
                <c:pt idx="2938">
                  <c:v>2.8</c:v>
                </c:pt>
                <c:pt idx="2939">
                  <c:v>2.8</c:v>
                </c:pt>
                <c:pt idx="2940">
                  <c:v>2.8</c:v>
                </c:pt>
                <c:pt idx="2941">
                  <c:v>2.8</c:v>
                </c:pt>
                <c:pt idx="2942">
                  <c:v>2.8</c:v>
                </c:pt>
                <c:pt idx="2943">
                  <c:v>2.8</c:v>
                </c:pt>
                <c:pt idx="2944">
                  <c:v>2.85</c:v>
                </c:pt>
                <c:pt idx="2945">
                  <c:v>2.9</c:v>
                </c:pt>
                <c:pt idx="2946">
                  <c:v>2.9</c:v>
                </c:pt>
                <c:pt idx="2947">
                  <c:v>2.9</c:v>
                </c:pt>
                <c:pt idx="2948">
                  <c:v>2.9</c:v>
                </c:pt>
                <c:pt idx="2949">
                  <c:v>2.9</c:v>
                </c:pt>
                <c:pt idx="2950">
                  <c:v>2.9</c:v>
                </c:pt>
                <c:pt idx="2951">
                  <c:v>2.9</c:v>
                </c:pt>
                <c:pt idx="2952">
                  <c:v>2.95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3.05</c:v>
                </c:pt>
                <c:pt idx="2962">
                  <c:v>3.1</c:v>
                </c:pt>
                <c:pt idx="2963">
                  <c:v>3.1</c:v>
                </c:pt>
                <c:pt idx="2964">
                  <c:v>3.1</c:v>
                </c:pt>
                <c:pt idx="2965">
                  <c:v>3.1</c:v>
                </c:pt>
                <c:pt idx="2966">
                  <c:v>3.1</c:v>
                </c:pt>
                <c:pt idx="2967">
                  <c:v>3.1</c:v>
                </c:pt>
                <c:pt idx="2968">
                  <c:v>3.1</c:v>
                </c:pt>
                <c:pt idx="2969">
                  <c:v>3.1</c:v>
                </c:pt>
                <c:pt idx="2970">
                  <c:v>3.15</c:v>
                </c:pt>
                <c:pt idx="2971">
                  <c:v>3.2</c:v>
                </c:pt>
                <c:pt idx="2972">
                  <c:v>3.2</c:v>
                </c:pt>
                <c:pt idx="2973">
                  <c:v>3.2</c:v>
                </c:pt>
                <c:pt idx="2974">
                  <c:v>3.25</c:v>
                </c:pt>
                <c:pt idx="2975">
                  <c:v>3.3</c:v>
                </c:pt>
                <c:pt idx="2976">
                  <c:v>3.35</c:v>
                </c:pt>
                <c:pt idx="2977">
                  <c:v>3.4</c:v>
                </c:pt>
                <c:pt idx="2978">
                  <c:v>3.45</c:v>
                </c:pt>
                <c:pt idx="2979">
                  <c:v>3.55</c:v>
                </c:pt>
                <c:pt idx="2980">
                  <c:v>3.65</c:v>
                </c:pt>
                <c:pt idx="2981">
                  <c:v>3.7</c:v>
                </c:pt>
                <c:pt idx="2982">
                  <c:v>3.75</c:v>
                </c:pt>
                <c:pt idx="2983">
                  <c:v>3.8</c:v>
                </c:pt>
                <c:pt idx="2984">
                  <c:v>3.85</c:v>
                </c:pt>
                <c:pt idx="2985">
                  <c:v>3.95</c:v>
                </c:pt>
                <c:pt idx="2986">
                  <c:v>4</c:v>
                </c:pt>
                <c:pt idx="2987">
                  <c:v>4.05</c:v>
                </c:pt>
                <c:pt idx="2988">
                  <c:v>4.0999999999999996</c:v>
                </c:pt>
                <c:pt idx="2989">
                  <c:v>4.1500000000000004</c:v>
                </c:pt>
                <c:pt idx="2990">
                  <c:v>4.25</c:v>
                </c:pt>
                <c:pt idx="2991">
                  <c:v>4.3</c:v>
                </c:pt>
                <c:pt idx="2992">
                  <c:v>4.3499999999999996</c:v>
                </c:pt>
                <c:pt idx="2993">
                  <c:v>4.4000000000000004</c:v>
                </c:pt>
                <c:pt idx="2994">
                  <c:v>4.4000000000000004</c:v>
                </c:pt>
                <c:pt idx="2995">
                  <c:v>4.45</c:v>
                </c:pt>
                <c:pt idx="2996">
                  <c:v>4.5</c:v>
                </c:pt>
                <c:pt idx="2997">
                  <c:v>4.55</c:v>
                </c:pt>
                <c:pt idx="2998">
                  <c:v>4.5999999999999996</c:v>
                </c:pt>
                <c:pt idx="2999">
                  <c:v>4.6500000000000004</c:v>
                </c:pt>
                <c:pt idx="3000">
                  <c:v>4.7</c:v>
                </c:pt>
                <c:pt idx="3001">
                  <c:v>4.7</c:v>
                </c:pt>
                <c:pt idx="3002">
                  <c:v>4.75</c:v>
                </c:pt>
                <c:pt idx="3003">
                  <c:v>4.8</c:v>
                </c:pt>
                <c:pt idx="3004">
                  <c:v>4.8</c:v>
                </c:pt>
                <c:pt idx="3005">
                  <c:v>4.8</c:v>
                </c:pt>
                <c:pt idx="3006">
                  <c:v>4.8</c:v>
                </c:pt>
                <c:pt idx="3007">
                  <c:v>4.8</c:v>
                </c:pt>
                <c:pt idx="3008">
                  <c:v>4.8499999999999996</c:v>
                </c:pt>
                <c:pt idx="3009">
                  <c:v>4.9000000000000004</c:v>
                </c:pt>
                <c:pt idx="3010">
                  <c:v>4.9000000000000004</c:v>
                </c:pt>
                <c:pt idx="3011">
                  <c:v>4.9000000000000004</c:v>
                </c:pt>
                <c:pt idx="3012">
                  <c:v>4.8499999999999996</c:v>
                </c:pt>
                <c:pt idx="3013">
                  <c:v>4.8</c:v>
                </c:pt>
                <c:pt idx="3014">
                  <c:v>4.8</c:v>
                </c:pt>
                <c:pt idx="3015">
                  <c:v>4.8</c:v>
                </c:pt>
                <c:pt idx="3016">
                  <c:v>4.8</c:v>
                </c:pt>
                <c:pt idx="3017">
                  <c:v>4.8</c:v>
                </c:pt>
                <c:pt idx="3018">
                  <c:v>4.8</c:v>
                </c:pt>
                <c:pt idx="3019">
                  <c:v>4.8</c:v>
                </c:pt>
                <c:pt idx="3020">
                  <c:v>4.8</c:v>
                </c:pt>
                <c:pt idx="3021">
                  <c:v>4.8</c:v>
                </c:pt>
                <c:pt idx="3022">
                  <c:v>4.8</c:v>
                </c:pt>
                <c:pt idx="3023">
                  <c:v>4.8</c:v>
                </c:pt>
                <c:pt idx="3024">
                  <c:v>4.8</c:v>
                </c:pt>
                <c:pt idx="3025">
                  <c:v>4.8</c:v>
                </c:pt>
                <c:pt idx="3026">
                  <c:v>4.8</c:v>
                </c:pt>
                <c:pt idx="3027">
                  <c:v>4.8</c:v>
                </c:pt>
                <c:pt idx="3028">
                  <c:v>4.8</c:v>
                </c:pt>
                <c:pt idx="3029">
                  <c:v>4.8</c:v>
                </c:pt>
                <c:pt idx="3030">
                  <c:v>4.8</c:v>
                </c:pt>
                <c:pt idx="3031">
                  <c:v>4.8</c:v>
                </c:pt>
                <c:pt idx="3032">
                  <c:v>4.8</c:v>
                </c:pt>
                <c:pt idx="3033">
                  <c:v>4.8</c:v>
                </c:pt>
                <c:pt idx="3034">
                  <c:v>4.8</c:v>
                </c:pt>
                <c:pt idx="3035">
                  <c:v>4.8</c:v>
                </c:pt>
                <c:pt idx="3036">
                  <c:v>4.8</c:v>
                </c:pt>
                <c:pt idx="3037">
                  <c:v>4.8</c:v>
                </c:pt>
                <c:pt idx="3038">
                  <c:v>4.8</c:v>
                </c:pt>
                <c:pt idx="3039">
                  <c:v>4.75</c:v>
                </c:pt>
                <c:pt idx="3040">
                  <c:v>4.75</c:v>
                </c:pt>
                <c:pt idx="3041">
                  <c:v>4.8</c:v>
                </c:pt>
                <c:pt idx="3042">
                  <c:v>4.8</c:v>
                </c:pt>
                <c:pt idx="3043">
                  <c:v>4.8</c:v>
                </c:pt>
                <c:pt idx="3044">
                  <c:v>4.8</c:v>
                </c:pt>
                <c:pt idx="3045">
                  <c:v>4.8</c:v>
                </c:pt>
                <c:pt idx="3046">
                  <c:v>4.8</c:v>
                </c:pt>
                <c:pt idx="3047">
                  <c:v>4.8</c:v>
                </c:pt>
                <c:pt idx="3048">
                  <c:v>4.8</c:v>
                </c:pt>
                <c:pt idx="3049">
                  <c:v>4.8</c:v>
                </c:pt>
                <c:pt idx="3050">
                  <c:v>4.8</c:v>
                </c:pt>
                <c:pt idx="3051">
                  <c:v>4.8</c:v>
                </c:pt>
                <c:pt idx="3052">
                  <c:v>4.8</c:v>
                </c:pt>
                <c:pt idx="3053">
                  <c:v>4.8</c:v>
                </c:pt>
                <c:pt idx="3054">
                  <c:v>4.8</c:v>
                </c:pt>
                <c:pt idx="3055">
                  <c:v>4.8</c:v>
                </c:pt>
                <c:pt idx="3056">
                  <c:v>4.8</c:v>
                </c:pt>
                <c:pt idx="3057">
                  <c:v>4.8</c:v>
                </c:pt>
                <c:pt idx="3058">
                  <c:v>4.8</c:v>
                </c:pt>
                <c:pt idx="3059">
                  <c:v>4.8</c:v>
                </c:pt>
                <c:pt idx="3060">
                  <c:v>4.8</c:v>
                </c:pt>
                <c:pt idx="3061">
                  <c:v>4.8</c:v>
                </c:pt>
                <c:pt idx="3062">
                  <c:v>4.8</c:v>
                </c:pt>
                <c:pt idx="3063">
                  <c:v>4.8</c:v>
                </c:pt>
                <c:pt idx="3064">
                  <c:v>4.8</c:v>
                </c:pt>
                <c:pt idx="3065">
                  <c:v>4.8</c:v>
                </c:pt>
                <c:pt idx="3066">
                  <c:v>4.8</c:v>
                </c:pt>
                <c:pt idx="3067">
                  <c:v>4.8</c:v>
                </c:pt>
                <c:pt idx="3068">
                  <c:v>4.8499999999999996</c:v>
                </c:pt>
                <c:pt idx="3069">
                  <c:v>4.9000000000000004</c:v>
                </c:pt>
                <c:pt idx="3070">
                  <c:v>4.95</c:v>
                </c:pt>
                <c:pt idx="3071">
                  <c:v>5</c:v>
                </c:pt>
                <c:pt idx="3072">
                  <c:v>5.05</c:v>
                </c:pt>
                <c:pt idx="3073">
                  <c:v>5.15</c:v>
                </c:pt>
                <c:pt idx="3074">
                  <c:v>5.25</c:v>
                </c:pt>
                <c:pt idx="3075">
                  <c:v>5.35</c:v>
                </c:pt>
                <c:pt idx="3076">
                  <c:v>5.4</c:v>
                </c:pt>
                <c:pt idx="3077">
                  <c:v>5.45</c:v>
                </c:pt>
                <c:pt idx="3078">
                  <c:v>5.55</c:v>
                </c:pt>
                <c:pt idx="3079">
                  <c:v>5.65</c:v>
                </c:pt>
                <c:pt idx="3080">
                  <c:v>5.75</c:v>
                </c:pt>
                <c:pt idx="3081">
                  <c:v>5.85</c:v>
                </c:pt>
                <c:pt idx="3082">
                  <c:v>5.95</c:v>
                </c:pt>
                <c:pt idx="3083">
                  <c:v>6</c:v>
                </c:pt>
                <c:pt idx="3084">
                  <c:v>6.05</c:v>
                </c:pt>
                <c:pt idx="3085">
                  <c:v>6.15</c:v>
                </c:pt>
                <c:pt idx="3086">
                  <c:v>6.25</c:v>
                </c:pt>
                <c:pt idx="3087">
                  <c:v>6.35</c:v>
                </c:pt>
                <c:pt idx="3088">
                  <c:v>6.4</c:v>
                </c:pt>
                <c:pt idx="3089">
                  <c:v>6.45</c:v>
                </c:pt>
                <c:pt idx="3090">
                  <c:v>6.55</c:v>
                </c:pt>
                <c:pt idx="3091">
                  <c:v>6.65</c:v>
                </c:pt>
                <c:pt idx="3092">
                  <c:v>6.75</c:v>
                </c:pt>
                <c:pt idx="3093">
                  <c:v>6.85</c:v>
                </c:pt>
                <c:pt idx="3094">
                  <c:v>6.95</c:v>
                </c:pt>
                <c:pt idx="3095">
                  <c:v>7.05</c:v>
                </c:pt>
                <c:pt idx="3096">
                  <c:v>7.15</c:v>
                </c:pt>
                <c:pt idx="3097">
                  <c:v>7.2</c:v>
                </c:pt>
                <c:pt idx="3098">
                  <c:v>7.25</c:v>
                </c:pt>
                <c:pt idx="3099">
                  <c:v>7.35</c:v>
                </c:pt>
                <c:pt idx="3100">
                  <c:v>7.4</c:v>
                </c:pt>
                <c:pt idx="3101">
                  <c:v>7.45</c:v>
                </c:pt>
                <c:pt idx="3102">
                  <c:v>7.5</c:v>
                </c:pt>
                <c:pt idx="3103">
                  <c:v>7.5</c:v>
                </c:pt>
                <c:pt idx="3104">
                  <c:v>7.5</c:v>
                </c:pt>
                <c:pt idx="3105">
                  <c:v>7.5</c:v>
                </c:pt>
                <c:pt idx="3106">
                  <c:v>7.5</c:v>
                </c:pt>
                <c:pt idx="3107">
                  <c:v>7.45</c:v>
                </c:pt>
                <c:pt idx="3108">
                  <c:v>7.4</c:v>
                </c:pt>
                <c:pt idx="3109">
                  <c:v>7.4</c:v>
                </c:pt>
                <c:pt idx="3110">
                  <c:v>7.35</c:v>
                </c:pt>
                <c:pt idx="3111">
                  <c:v>7.3</c:v>
                </c:pt>
                <c:pt idx="3112">
                  <c:v>7.3</c:v>
                </c:pt>
                <c:pt idx="3113">
                  <c:v>7.25</c:v>
                </c:pt>
                <c:pt idx="3114">
                  <c:v>7.2</c:v>
                </c:pt>
                <c:pt idx="3115">
                  <c:v>7.2</c:v>
                </c:pt>
                <c:pt idx="3116">
                  <c:v>7.2</c:v>
                </c:pt>
                <c:pt idx="3117">
                  <c:v>7.2</c:v>
                </c:pt>
                <c:pt idx="3118">
                  <c:v>7.15</c:v>
                </c:pt>
                <c:pt idx="3119">
                  <c:v>7.1</c:v>
                </c:pt>
                <c:pt idx="3120">
                  <c:v>7.1</c:v>
                </c:pt>
                <c:pt idx="3121">
                  <c:v>7.1</c:v>
                </c:pt>
                <c:pt idx="3122">
                  <c:v>7.1</c:v>
                </c:pt>
                <c:pt idx="3123">
                  <c:v>7.1</c:v>
                </c:pt>
                <c:pt idx="3124">
                  <c:v>7.1</c:v>
                </c:pt>
                <c:pt idx="3125">
                  <c:v>7.05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6.95</c:v>
                </c:pt>
                <c:pt idx="3134">
                  <c:v>6.9</c:v>
                </c:pt>
                <c:pt idx="3135">
                  <c:v>6.9</c:v>
                </c:pt>
                <c:pt idx="3136">
                  <c:v>6.9</c:v>
                </c:pt>
                <c:pt idx="3137">
                  <c:v>6.9</c:v>
                </c:pt>
                <c:pt idx="3138">
                  <c:v>6.9</c:v>
                </c:pt>
                <c:pt idx="3139">
                  <c:v>6.9</c:v>
                </c:pt>
                <c:pt idx="3140">
                  <c:v>6.9</c:v>
                </c:pt>
                <c:pt idx="3141">
                  <c:v>6.9</c:v>
                </c:pt>
                <c:pt idx="3142">
                  <c:v>6.9</c:v>
                </c:pt>
                <c:pt idx="3143">
                  <c:v>6.9</c:v>
                </c:pt>
                <c:pt idx="3144">
                  <c:v>6.9</c:v>
                </c:pt>
                <c:pt idx="3145">
                  <c:v>6.85</c:v>
                </c:pt>
                <c:pt idx="3146">
                  <c:v>6.8</c:v>
                </c:pt>
                <c:pt idx="3147">
                  <c:v>6.8</c:v>
                </c:pt>
                <c:pt idx="3148">
                  <c:v>6.8</c:v>
                </c:pt>
                <c:pt idx="3149">
                  <c:v>6.8</c:v>
                </c:pt>
                <c:pt idx="3150">
                  <c:v>6.8</c:v>
                </c:pt>
                <c:pt idx="3151">
                  <c:v>6.8</c:v>
                </c:pt>
                <c:pt idx="3152">
                  <c:v>6.8</c:v>
                </c:pt>
                <c:pt idx="3153">
                  <c:v>6.8</c:v>
                </c:pt>
                <c:pt idx="3154">
                  <c:v>6.8</c:v>
                </c:pt>
                <c:pt idx="3155">
                  <c:v>6.8</c:v>
                </c:pt>
                <c:pt idx="3156">
                  <c:v>6.8</c:v>
                </c:pt>
                <c:pt idx="3157">
                  <c:v>6.8</c:v>
                </c:pt>
                <c:pt idx="3158">
                  <c:v>6.8</c:v>
                </c:pt>
                <c:pt idx="3159">
                  <c:v>6.8</c:v>
                </c:pt>
                <c:pt idx="3160">
                  <c:v>6.8</c:v>
                </c:pt>
                <c:pt idx="3161">
                  <c:v>6.8</c:v>
                </c:pt>
                <c:pt idx="3162">
                  <c:v>6.8</c:v>
                </c:pt>
                <c:pt idx="3163">
                  <c:v>6.85</c:v>
                </c:pt>
                <c:pt idx="3164">
                  <c:v>6.95</c:v>
                </c:pt>
                <c:pt idx="3165">
                  <c:v>7</c:v>
                </c:pt>
                <c:pt idx="3166">
                  <c:v>7.1</c:v>
                </c:pt>
                <c:pt idx="3167">
                  <c:v>7.25</c:v>
                </c:pt>
                <c:pt idx="3168">
                  <c:v>7.4</c:v>
                </c:pt>
                <c:pt idx="3169">
                  <c:v>7.55</c:v>
                </c:pt>
                <c:pt idx="3170">
                  <c:v>7.65</c:v>
                </c:pt>
                <c:pt idx="3171">
                  <c:v>7.75</c:v>
                </c:pt>
                <c:pt idx="3172">
                  <c:v>7.85</c:v>
                </c:pt>
                <c:pt idx="3173">
                  <c:v>8</c:v>
                </c:pt>
                <c:pt idx="3174">
                  <c:v>8.15</c:v>
                </c:pt>
                <c:pt idx="3175">
                  <c:v>8.25</c:v>
                </c:pt>
                <c:pt idx="3176">
                  <c:v>8.4</c:v>
                </c:pt>
                <c:pt idx="3177">
                  <c:v>8.6</c:v>
                </c:pt>
                <c:pt idx="3178">
                  <c:v>8.8000000000000007</c:v>
                </c:pt>
                <c:pt idx="3179">
                  <c:v>8.9499999999999993</c:v>
                </c:pt>
                <c:pt idx="3180">
                  <c:v>9.1</c:v>
                </c:pt>
                <c:pt idx="3181">
                  <c:v>9.3000000000000007</c:v>
                </c:pt>
                <c:pt idx="3182">
                  <c:v>9.5</c:v>
                </c:pt>
                <c:pt idx="3183">
                  <c:v>9.6999999999999993</c:v>
                </c:pt>
                <c:pt idx="3184">
                  <c:v>9.85</c:v>
                </c:pt>
                <c:pt idx="3185">
                  <c:v>10</c:v>
                </c:pt>
                <c:pt idx="3186">
                  <c:v>10.199999999999999</c:v>
                </c:pt>
                <c:pt idx="3187">
                  <c:v>10.4</c:v>
                </c:pt>
                <c:pt idx="3188">
                  <c:v>10.6</c:v>
                </c:pt>
                <c:pt idx="3189">
                  <c:v>10.8</c:v>
                </c:pt>
                <c:pt idx="3190">
                  <c:v>10.95</c:v>
                </c:pt>
                <c:pt idx="3191">
                  <c:v>11.1</c:v>
                </c:pt>
                <c:pt idx="3192">
                  <c:v>11.25</c:v>
                </c:pt>
                <c:pt idx="3193">
                  <c:v>11.3</c:v>
                </c:pt>
                <c:pt idx="3194">
                  <c:v>10.9</c:v>
                </c:pt>
                <c:pt idx="3195">
                  <c:v>9.4</c:v>
                </c:pt>
                <c:pt idx="3196">
                  <c:v>7</c:v>
                </c:pt>
                <c:pt idx="3197">
                  <c:v>4.4000000000000004</c:v>
                </c:pt>
                <c:pt idx="3198">
                  <c:v>2.6</c:v>
                </c:pt>
                <c:pt idx="3199">
                  <c:v>2.0499999999999998</c:v>
                </c:pt>
                <c:pt idx="3200">
                  <c:v>2</c:v>
                </c:pt>
                <c:pt idx="3201">
                  <c:v>2</c:v>
                </c:pt>
                <c:pt idx="3202">
                  <c:v>2.0499999999999998</c:v>
                </c:pt>
                <c:pt idx="3203">
                  <c:v>2.15</c:v>
                </c:pt>
                <c:pt idx="3204">
                  <c:v>2.25</c:v>
                </c:pt>
                <c:pt idx="3205">
                  <c:v>2.2999999999999998</c:v>
                </c:pt>
                <c:pt idx="3206">
                  <c:v>2.35</c:v>
                </c:pt>
                <c:pt idx="3207">
                  <c:v>2.4</c:v>
                </c:pt>
                <c:pt idx="3208">
                  <c:v>2.4500000000000002</c:v>
                </c:pt>
                <c:pt idx="3209">
                  <c:v>2.5</c:v>
                </c:pt>
                <c:pt idx="3210">
                  <c:v>2.5</c:v>
                </c:pt>
                <c:pt idx="3211">
                  <c:v>2.5499999999999998</c:v>
                </c:pt>
                <c:pt idx="3212">
                  <c:v>2.6</c:v>
                </c:pt>
                <c:pt idx="3213">
                  <c:v>2.6</c:v>
                </c:pt>
                <c:pt idx="3214">
                  <c:v>2.65</c:v>
                </c:pt>
                <c:pt idx="3215">
                  <c:v>2.7</c:v>
                </c:pt>
                <c:pt idx="3216">
                  <c:v>2.7</c:v>
                </c:pt>
                <c:pt idx="3217">
                  <c:v>2.7</c:v>
                </c:pt>
                <c:pt idx="3218">
                  <c:v>2.75</c:v>
                </c:pt>
                <c:pt idx="3219">
                  <c:v>2.8</c:v>
                </c:pt>
                <c:pt idx="3220">
                  <c:v>2.8</c:v>
                </c:pt>
                <c:pt idx="3221">
                  <c:v>2.8</c:v>
                </c:pt>
                <c:pt idx="3222">
                  <c:v>2.85</c:v>
                </c:pt>
                <c:pt idx="3223">
                  <c:v>2.9</c:v>
                </c:pt>
                <c:pt idx="3224">
                  <c:v>2.9</c:v>
                </c:pt>
                <c:pt idx="3225">
                  <c:v>2.9</c:v>
                </c:pt>
                <c:pt idx="3226">
                  <c:v>2.9</c:v>
                </c:pt>
                <c:pt idx="3227">
                  <c:v>2.9</c:v>
                </c:pt>
                <c:pt idx="3228">
                  <c:v>2.95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3.05</c:v>
                </c:pt>
                <c:pt idx="3236">
                  <c:v>3.1</c:v>
                </c:pt>
                <c:pt idx="3237">
                  <c:v>3.1</c:v>
                </c:pt>
                <c:pt idx="3238">
                  <c:v>3.1</c:v>
                </c:pt>
                <c:pt idx="3239">
                  <c:v>3.1</c:v>
                </c:pt>
                <c:pt idx="3240">
                  <c:v>3.1</c:v>
                </c:pt>
                <c:pt idx="3241">
                  <c:v>3.1</c:v>
                </c:pt>
                <c:pt idx="3242">
                  <c:v>3.1</c:v>
                </c:pt>
                <c:pt idx="3243">
                  <c:v>3.15</c:v>
                </c:pt>
                <c:pt idx="3244">
                  <c:v>3.2</c:v>
                </c:pt>
                <c:pt idx="3245">
                  <c:v>3.2</c:v>
                </c:pt>
                <c:pt idx="3246">
                  <c:v>3.2</c:v>
                </c:pt>
                <c:pt idx="3247">
                  <c:v>3.2</c:v>
                </c:pt>
                <c:pt idx="3248">
                  <c:v>3.2</c:v>
                </c:pt>
                <c:pt idx="3249">
                  <c:v>3.2</c:v>
                </c:pt>
                <c:pt idx="3250">
                  <c:v>3.2</c:v>
                </c:pt>
                <c:pt idx="3251">
                  <c:v>3.25</c:v>
                </c:pt>
                <c:pt idx="3252">
                  <c:v>3.3</c:v>
                </c:pt>
                <c:pt idx="3253">
                  <c:v>3.3</c:v>
                </c:pt>
                <c:pt idx="3254">
                  <c:v>3.3</c:v>
                </c:pt>
                <c:pt idx="3255">
                  <c:v>3.3</c:v>
                </c:pt>
                <c:pt idx="3256">
                  <c:v>3.3</c:v>
                </c:pt>
                <c:pt idx="3257">
                  <c:v>3.3</c:v>
                </c:pt>
                <c:pt idx="3258">
                  <c:v>3.3</c:v>
                </c:pt>
                <c:pt idx="3259">
                  <c:v>3.3</c:v>
                </c:pt>
                <c:pt idx="3260">
                  <c:v>3.35</c:v>
                </c:pt>
                <c:pt idx="3261">
                  <c:v>3.4</c:v>
                </c:pt>
                <c:pt idx="3262">
                  <c:v>3.45</c:v>
                </c:pt>
                <c:pt idx="3263">
                  <c:v>3.55</c:v>
                </c:pt>
                <c:pt idx="3264">
                  <c:v>3.6</c:v>
                </c:pt>
                <c:pt idx="3265">
                  <c:v>3.65</c:v>
                </c:pt>
                <c:pt idx="3266">
                  <c:v>3.75</c:v>
                </c:pt>
                <c:pt idx="3267">
                  <c:v>3.8</c:v>
                </c:pt>
                <c:pt idx="3268">
                  <c:v>3.85</c:v>
                </c:pt>
                <c:pt idx="3269">
                  <c:v>3.95</c:v>
                </c:pt>
                <c:pt idx="3270">
                  <c:v>4</c:v>
                </c:pt>
                <c:pt idx="3271">
                  <c:v>4.05</c:v>
                </c:pt>
                <c:pt idx="3272">
                  <c:v>4.0999999999999996</c:v>
                </c:pt>
                <c:pt idx="3273">
                  <c:v>4.1500000000000004</c:v>
                </c:pt>
                <c:pt idx="3274">
                  <c:v>4.25</c:v>
                </c:pt>
                <c:pt idx="3275">
                  <c:v>4.3</c:v>
                </c:pt>
                <c:pt idx="3276">
                  <c:v>4.3499999999999996</c:v>
                </c:pt>
                <c:pt idx="3277">
                  <c:v>4.4000000000000004</c:v>
                </c:pt>
                <c:pt idx="3278">
                  <c:v>4.4000000000000004</c:v>
                </c:pt>
                <c:pt idx="3279">
                  <c:v>4.45</c:v>
                </c:pt>
                <c:pt idx="3280">
                  <c:v>4.5</c:v>
                </c:pt>
                <c:pt idx="3281">
                  <c:v>4.5</c:v>
                </c:pt>
                <c:pt idx="3282">
                  <c:v>4.55</c:v>
                </c:pt>
                <c:pt idx="3283">
                  <c:v>4.5999999999999996</c:v>
                </c:pt>
                <c:pt idx="3284">
                  <c:v>4.5999999999999996</c:v>
                </c:pt>
                <c:pt idx="3285">
                  <c:v>4.6500000000000004</c:v>
                </c:pt>
                <c:pt idx="3286">
                  <c:v>4.7</c:v>
                </c:pt>
                <c:pt idx="3287">
                  <c:v>4.75</c:v>
                </c:pt>
                <c:pt idx="3288">
                  <c:v>4.8</c:v>
                </c:pt>
                <c:pt idx="3289">
                  <c:v>4.8</c:v>
                </c:pt>
                <c:pt idx="3290">
                  <c:v>4.8</c:v>
                </c:pt>
                <c:pt idx="3291">
                  <c:v>4.8499999999999996</c:v>
                </c:pt>
                <c:pt idx="3292">
                  <c:v>4.9000000000000004</c:v>
                </c:pt>
                <c:pt idx="3293">
                  <c:v>4.9000000000000004</c:v>
                </c:pt>
                <c:pt idx="3294">
                  <c:v>4.9000000000000004</c:v>
                </c:pt>
                <c:pt idx="3295">
                  <c:v>4.9000000000000004</c:v>
                </c:pt>
                <c:pt idx="3296">
                  <c:v>4.9000000000000004</c:v>
                </c:pt>
                <c:pt idx="3297">
                  <c:v>4.9000000000000004</c:v>
                </c:pt>
                <c:pt idx="3298">
                  <c:v>4.95</c:v>
                </c:pt>
                <c:pt idx="3299">
                  <c:v>4.95</c:v>
                </c:pt>
                <c:pt idx="3300">
                  <c:v>4.9000000000000004</c:v>
                </c:pt>
                <c:pt idx="3301">
                  <c:v>4.9000000000000004</c:v>
                </c:pt>
                <c:pt idx="3302">
                  <c:v>4.9000000000000004</c:v>
                </c:pt>
                <c:pt idx="3303">
                  <c:v>4.9000000000000004</c:v>
                </c:pt>
                <c:pt idx="3304">
                  <c:v>4.9000000000000004</c:v>
                </c:pt>
                <c:pt idx="3305">
                  <c:v>4.9000000000000004</c:v>
                </c:pt>
                <c:pt idx="3306">
                  <c:v>4.9000000000000004</c:v>
                </c:pt>
                <c:pt idx="3307">
                  <c:v>4.9000000000000004</c:v>
                </c:pt>
                <c:pt idx="3308">
                  <c:v>4.9000000000000004</c:v>
                </c:pt>
                <c:pt idx="3309">
                  <c:v>4.9000000000000004</c:v>
                </c:pt>
                <c:pt idx="3310">
                  <c:v>4.9000000000000004</c:v>
                </c:pt>
                <c:pt idx="3311">
                  <c:v>4.9000000000000004</c:v>
                </c:pt>
                <c:pt idx="3312">
                  <c:v>4.9000000000000004</c:v>
                </c:pt>
                <c:pt idx="3313">
                  <c:v>4.9000000000000004</c:v>
                </c:pt>
                <c:pt idx="3314">
                  <c:v>4.9000000000000004</c:v>
                </c:pt>
                <c:pt idx="3315">
                  <c:v>4.9000000000000004</c:v>
                </c:pt>
                <c:pt idx="3316">
                  <c:v>4.9000000000000004</c:v>
                </c:pt>
                <c:pt idx="3317">
                  <c:v>4.9000000000000004</c:v>
                </c:pt>
                <c:pt idx="3318">
                  <c:v>4.9000000000000004</c:v>
                </c:pt>
                <c:pt idx="3319">
                  <c:v>4.9000000000000004</c:v>
                </c:pt>
                <c:pt idx="3320">
                  <c:v>4.95</c:v>
                </c:pt>
                <c:pt idx="3321">
                  <c:v>4.95</c:v>
                </c:pt>
                <c:pt idx="3322">
                  <c:v>4.95</c:v>
                </c:pt>
                <c:pt idx="3323">
                  <c:v>5</c:v>
                </c:pt>
                <c:pt idx="3324">
                  <c:v>5</c:v>
                </c:pt>
                <c:pt idx="3325">
                  <c:v>5</c:v>
                </c:pt>
                <c:pt idx="3326">
                  <c:v>5</c:v>
                </c:pt>
                <c:pt idx="3327">
                  <c:v>5</c:v>
                </c:pt>
                <c:pt idx="3328">
                  <c:v>5</c:v>
                </c:pt>
                <c:pt idx="3329">
                  <c:v>5</c:v>
                </c:pt>
                <c:pt idx="3330">
                  <c:v>5</c:v>
                </c:pt>
                <c:pt idx="3331">
                  <c:v>5</c:v>
                </c:pt>
                <c:pt idx="3332">
                  <c:v>5</c:v>
                </c:pt>
                <c:pt idx="3333">
                  <c:v>5</c:v>
                </c:pt>
                <c:pt idx="3334">
                  <c:v>5</c:v>
                </c:pt>
                <c:pt idx="3335">
                  <c:v>5</c:v>
                </c:pt>
                <c:pt idx="3336">
                  <c:v>5</c:v>
                </c:pt>
                <c:pt idx="3337">
                  <c:v>5</c:v>
                </c:pt>
                <c:pt idx="3338">
                  <c:v>5</c:v>
                </c:pt>
                <c:pt idx="3339">
                  <c:v>5</c:v>
                </c:pt>
                <c:pt idx="3340">
                  <c:v>5</c:v>
                </c:pt>
                <c:pt idx="3341">
                  <c:v>5</c:v>
                </c:pt>
                <c:pt idx="3342">
                  <c:v>5</c:v>
                </c:pt>
                <c:pt idx="3343">
                  <c:v>5</c:v>
                </c:pt>
                <c:pt idx="3344">
                  <c:v>5</c:v>
                </c:pt>
                <c:pt idx="3345">
                  <c:v>5</c:v>
                </c:pt>
                <c:pt idx="3346">
                  <c:v>5</c:v>
                </c:pt>
                <c:pt idx="3347">
                  <c:v>5</c:v>
                </c:pt>
                <c:pt idx="3348">
                  <c:v>5</c:v>
                </c:pt>
                <c:pt idx="3349">
                  <c:v>5</c:v>
                </c:pt>
                <c:pt idx="3350">
                  <c:v>5</c:v>
                </c:pt>
                <c:pt idx="3351">
                  <c:v>5.05</c:v>
                </c:pt>
                <c:pt idx="3352">
                  <c:v>5.0999999999999996</c:v>
                </c:pt>
                <c:pt idx="3353">
                  <c:v>5.0999999999999996</c:v>
                </c:pt>
                <c:pt idx="3354">
                  <c:v>5.0999999999999996</c:v>
                </c:pt>
                <c:pt idx="3355">
                  <c:v>5.0999999999999996</c:v>
                </c:pt>
                <c:pt idx="3356">
                  <c:v>5.15</c:v>
                </c:pt>
                <c:pt idx="3357">
                  <c:v>5.2</c:v>
                </c:pt>
                <c:pt idx="3358">
                  <c:v>5.25</c:v>
                </c:pt>
                <c:pt idx="3359">
                  <c:v>5.3</c:v>
                </c:pt>
                <c:pt idx="3360">
                  <c:v>5.35</c:v>
                </c:pt>
                <c:pt idx="3361">
                  <c:v>5.4</c:v>
                </c:pt>
                <c:pt idx="3362">
                  <c:v>5.45</c:v>
                </c:pt>
                <c:pt idx="3363">
                  <c:v>5.55</c:v>
                </c:pt>
                <c:pt idx="3364">
                  <c:v>5.6</c:v>
                </c:pt>
                <c:pt idx="3365">
                  <c:v>5.6</c:v>
                </c:pt>
                <c:pt idx="3366">
                  <c:v>5.65</c:v>
                </c:pt>
                <c:pt idx="3367">
                  <c:v>5.7</c:v>
                </c:pt>
                <c:pt idx="3368">
                  <c:v>5.75</c:v>
                </c:pt>
                <c:pt idx="3369">
                  <c:v>5.8</c:v>
                </c:pt>
                <c:pt idx="3370">
                  <c:v>5.85</c:v>
                </c:pt>
                <c:pt idx="3371">
                  <c:v>5.9</c:v>
                </c:pt>
                <c:pt idx="3372">
                  <c:v>5.95</c:v>
                </c:pt>
                <c:pt idx="3373">
                  <c:v>6</c:v>
                </c:pt>
                <c:pt idx="3374">
                  <c:v>6</c:v>
                </c:pt>
                <c:pt idx="3375">
                  <c:v>6.05</c:v>
                </c:pt>
                <c:pt idx="3376">
                  <c:v>6.1</c:v>
                </c:pt>
                <c:pt idx="3377">
                  <c:v>6.15</c:v>
                </c:pt>
                <c:pt idx="3378">
                  <c:v>6.2</c:v>
                </c:pt>
                <c:pt idx="3379">
                  <c:v>6.2</c:v>
                </c:pt>
                <c:pt idx="3380">
                  <c:v>6.2</c:v>
                </c:pt>
                <c:pt idx="3381">
                  <c:v>6.2</c:v>
                </c:pt>
                <c:pt idx="3382">
                  <c:v>6.2</c:v>
                </c:pt>
                <c:pt idx="3383">
                  <c:v>6.2</c:v>
                </c:pt>
                <c:pt idx="3384">
                  <c:v>6.2</c:v>
                </c:pt>
                <c:pt idx="3385">
                  <c:v>6.2</c:v>
                </c:pt>
                <c:pt idx="3386">
                  <c:v>6.2</c:v>
                </c:pt>
                <c:pt idx="3387">
                  <c:v>6.2</c:v>
                </c:pt>
                <c:pt idx="3388">
                  <c:v>6.2</c:v>
                </c:pt>
                <c:pt idx="3389">
                  <c:v>6.25</c:v>
                </c:pt>
                <c:pt idx="3390">
                  <c:v>6.3</c:v>
                </c:pt>
                <c:pt idx="3391">
                  <c:v>6.3</c:v>
                </c:pt>
                <c:pt idx="3392">
                  <c:v>6.3</c:v>
                </c:pt>
                <c:pt idx="3393">
                  <c:v>6.3</c:v>
                </c:pt>
                <c:pt idx="3394">
                  <c:v>6.3</c:v>
                </c:pt>
                <c:pt idx="3395">
                  <c:v>6.3</c:v>
                </c:pt>
                <c:pt idx="3396">
                  <c:v>6.3</c:v>
                </c:pt>
                <c:pt idx="3397">
                  <c:v>6.3</c:v>
                </c:pt>
                <c:pt idx="3398">
                  <c:v>6.3</c:v>
                </c:pt>
                <c:pt idx="3399">
                  <c:v>6.3</c:v>
                </c:pt>
                <c:pt idx="3400">
                  <c:v>6.3</c:v>
                </c:pt>
                <c:pt idx="3401">
                  <c:v>6.3</c:v>
                </c:pt>
                <c:pt idx="3402">
                  <c:v>6.3</c:v>
                </c:pt>
                <c:pt idx="3403">
                  <c:v>6.3</c:v>
                </c:pt>
                <c:pt idx="3404">
                  <c:v>6.3</c:v>
                </c:pt>
                <c:pt idx="3405">
                  <c:v>6.3</c:v>
                </c:pt>
                <c:pt idx="3406">
                  <c:v>6.3</c:v>
                </c:pt>
                <c:pt idx="3407">
                  <c:v>6.3</c:v>
                </c:pt>
                <c:pt idx="3408">
                  <c:v>6.3</c:v>
                </c:pt>
                <c:pt idx="3409">
                  <c:v>6.3</c:v>
                </c:pt>
                <c:pt idx="3410">
                  <c:v>6.3</c:v>
                </c:pt>
                <c:pt idx="3411">
                  <c:v>6.3</c:v>
                </c:pt>
                <c:pt idx="3412">
                  <c:v>6.3</c:v>
                </c:pt>
                <c:pt idx="3413">
                  <c:v>6.3</c:v>
                </c:pt>
                <c:pt idx="3414">
                  <c:v>6.3</c:v>
                </c:pt>
                <c:pt idx="3415">
                  <c:v>6.3</c:v>
                </c:pt>
                <c:pt idx="3416">
                  <c:v>6.3</c:v>
                </c:pt>
                <c:pt idx="3417">
                  <c:v>6.3</c:v>
                </c:pt>
                <c:pt idx="3418">
                  <c:v>6.3</c:v>
                </c:pt>
                <c:pt idx="3419">
                  <c:v>6.3</c:v>
                </c:pt>
                <c:pt idx="3420">
                  <c:v>6.3</c:v>
                </c:pt>
                <c:pt idx="3421">
                  <c:v>6.3</c:v>
                </c:pt>
                <c:pt idx="3422">
                  <c:v>6.3</c:v>
                </c:pt>
                <c:pt idx="3423">
                  <c:v>6.3</c:v>
                </c:pt>
                <c:pt idx="3424">
                  <c:v>6.3</c:v>
                </c:pt>
                <c:pt idx="3425">
                  <c:v>6.3</c:v>
                </c:pt>
                <c:pt idx="3426">
                  <c:v>6.3</c:v>
                </c:pt>
                <c:pt idx="3427">
                  <c:v>6.3</c:v>
                </c:pt>
                <c:pt idx="3428">
                  <c:v>6.3</c:v>
                </c:pt>
                <c:pt idx="3429">
                  <c:v>6.3</c:v>
                </c:pt>
                <c:pt idx="3430">
                  <c:v>6.3</c:v>
                </c:pt>
                <c:pt idx="3431">
                  <c:v>6.3</c:v>
                </c:pt>
                <c:pt idx="3432">
                  <c:v>6.3</c:v>
                </c:pt>
                <c:pt idx="3433">
                  <c:v>6.3</c:v>
                </c:pt>
                <c:pt idx="3434">
                  <c:v>6.3</c:v>
                </c:pt>
                <c:pt idx="3435">
                  <c:v>6.3</c:v>
                </c:pt>
                <c:pt idx="3436">
                  <c:v>6.3</c:v>
                </c:pt>
                <c:pt idx="3437">
                  <c:v>6.3</c:v>
                </c:pt>
                <c:pt idx="3438">
                  <c:v>6.3</c:v>
                </c:pt>
                <c:pt idx="3439">
                  <c:v>6.3</c:v>
                </c:pt>
                <c:pt idx="3440">
                  <c:v>6.3</c:v>
                </c:pt>
                <c:pt idx="3441">
                  <c:v>6.3</c:v>
                </c:pt>
                <c:pt idx="3442">
                  <c:v>6.3</c:v>
                </c:pt>
                <c:pt idx="3443">
                  <c:v>6.3</c:v>
                </c:pt>
                <c:pt idx="3444">
                  <c:v>6.3</c:v>
                </c:pt>
                <c:pt idx="3445">
                  <c:v>6.3</c:v>
                </c:pt>
                <c:pt idx="3446">
                  <c:v>6.3</c:v>
                </c:pt>
                <c:pt idx="3447">
                  <c:v>6.3</c:v>
                </c:pt>
                <c:pt idx="3448">
                  <c:v>6.35</c:v>
                </c:pt>
                <c:pt idx="3449">
                  <c:v>6.4</c:v>
                </c:pt>
                <c:pt idx="3450">
                  <c:v>6.4</c:v>
                </c:pt>
                <c:pt idx="3451">
                  <c:v>6.35</c:v>
                </c:pt>
                <c:pt idx="3452">
                  <c:v>6.3</c:v>
                </c:pt>
                <c:pt idx="3453">
                  <c:v>6.25</c:v>
                </c:pt>
                <c:pt idx="3454">
                  <c:v>6.1</c:v>
                </c:pt>
                <c:pt idx="3455">
                  <c:v>5.95</c:v>
                </c:pt>
                <c:pt idx="3456">
                  <c:v>5.85</c:v>
                </c:pt>
                <c:pt idx="3457">
                  <c:v>5.8</c:v>
                </c:pt>
                <c:pt idx="3458">
                  <c:v>5.8</c:v>
                </c:pt>
                <c:pt idx="3459">
                  <c:v>5.85</c:v>
                </c:pt>
                <c:pt idx="3460">
                  <c:v>5.9</c:v>
                </c:pt>
                <c:pt idx="3461">
                  <c:v>5.9</c:v>
                </c:pt>
                <c:pt idx="3462">
                  <c:v>5.9</c:v>
                </c:pt>
                <c:pt idx="3463">
                  <c:v>5.95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6.05</c:v>
                </c:pt>
                <c:pt idx="3469">
                  <c:v>6.1</c:v>
                </c:pt>
                <c:pt idx="3470">
                  <c:v>6.1</c:v>
                </c:pt>
                <c:pt idx="3471">
                  <c:v>6.1</c:v>
                </c:pt>
                <c:pt idx="3472">
                  <c:v>6.1</c:v>
                </c:pt>
                <c:pt idx="3473">
                  <c:v>6.1</c:v>
                </c:pt>
                <c:pt idx="3474">
                  <c:v>6.1</c:v>
                </c:pt>
                <c:pt idx="3475">
                  <c:v>6.15</c:v>
                </c:pt>
                <c:pt idx="3476">
                  <c:v>6.2</c:v>
                </c:pt>
                <c:pt idx="3477">
                  <c:v>6.2</c:v>
                </c:pt>
                <c:pt idx="3478">
                  <c:v>6.2</c:v>
                </c:pt>
                <c:pt idx="3479">
                  <c:v>6.2</c:v>
                </c:pt>
                <c:pt idx="3480">
                  <c:v>6.2</c:v>
                </c:pt>
                <c:pt idx="3481">
                  <c:v>6.2</c:v>
                </c:pt>
                <c:pt idx="3482">
                  <c:v>6.2</c:v>
                </c:pt>
                <c:pt idx="3483">
                  <c:v>6.2</c:v>
                </c:pt>
                <c:pt idx="3484">
                  <c:v>6.2</c:v>
                </c:pt>
                <c:pt idx="3485">
                  <c:v>6.2</c:v>
                </c:pt>
                <c:pt idx="3486">
                  <c:v>6.2</c:v>
                </c:pt>
                <c:pt idx="3487">
                  <c:v>6.2</c:v>
                </c:pt>
                <c:pt idx="3488">
                  <c:v>6.25</c:v>
                </c:pt>
                <c:pt idx="3489">
                  <c:v>6.3</c:v>
                </c:pt>
                <c:pt idx="3490">
                  <c:v>6.3</c:v>
                </c:pt>
                <c:pt idx="3491">
                  <c:v>6.3</c:v>
                </c:pt>
                <c:pt idx="3492">
                  <c:v>6.3</c:v>
                </c:pt>
                <c:pt idx="3493">
                  <c:v>6.3</c:v>
                </c:pt>
                <c:pt idx="3494">
                  <c:v>6.3</c:v>
                </c:pt>
                <c:pt idx="3495">
                  <c:v>6.3</c:v>
                </c:pt>
                <c:pt idx="3496">
                  <c:v>6.3</c:v>
                </c:pt>
                <c:pt idx="3497">
                  <c:v>6.3</c:v>
                </c:pt>
                <c:pt idx="3498">
                  <c:v>6.3</c:v>
                </c:pt>
                <c:pt idx="3499">
                  <c:v>6.3</c:v>
                </c:pt>
                <c:pt idx="3500">
                  <c:v>6.3</c:v>
                </c:pt>
                <c:pt idx="3501">
                  <c:v>6.3</c:v>
                </c:pt>
                <c:pt idx="3502">
                  <c:v>6.3</c:v>
                </c:pt>
                <c:pt idx="3503">
                  <c:v>6.3</c:v>
                </c:pt>
                <c:pt idx="3504">
                  <c:v>6.3</c:v>
                </c:pt>
                <c:pt idx="3505">
                  <c:v>6.3</c:v>
                </c:pt>
                <c:pt idx="3506">
                  <c:v>6.3</c:v>
                </c:pt>
                <c:pt idx="3507">
                  <c:v>6.3</c:v>
                </c:pt>
                <c:pt idx="3508">
                  <c:v>6.3</c:v>
                </c:pt>
                <c:pt idx="3509">
                  <c:v>6.3</c:v>
                </c:pt>
                <c:pt idx="3510">
                  <c:v>6.3</c:v>
                </c:pt>
                <c:pt idx="3511">
                  <c:v>6.3</c:v>
                </c:pt>
                <c:pt idx="3512">
                  <c:v>6.3</c:v>
                </c:pt>
                <c:pt idx="3513">
                  <c:v>6.3</c:v>
                </c:pt>
                <c:pt idx="3514">
                  <c:v>6.3</c:v>
                </c:pt>
                <c:pt idx="3515">
                  <c:v>6.3</c:v>
                </c:pt>
                <c:pt idx="3516">
                  <c:v>6.3</c:v>
                </c:pt>
                <c:pt idx="3517">
                  <c:v>6.3</c:v>
                </c:pt>
                <c:pt idx="3518">
                  <c:v>6.3</c:v>
                </c:pt>
                <c:pt idx="3519">
                  <c:v>6.3</c:v>
                </c:pt>
                <c:pt idx="3520">
                  <c:v>6.3</c:v>
                </c:pt>
                <c:pt idx="3521">
                  <c:v>6.3</c:v>
                </c:pt>
                <c:pt idx="3522">
                  <c:v>6.3</c:v>
                </c:pt>
                <c:pt idx="3523">
                  <c:v>6.3</c:v>
                </c:pt>
                <c:pt idx="3524">
                  <c:v>6.3</c:v>
                </c:pt>
                <c:pt idx="3525">
                  <c:v>6.3</c:v>
                </c:pt>
                <c:pt idx="3526">
                  <c:v>6.3</c:v>
                </c:pt>
                <c:pt idx="3527">
                  <c:v>6.3</c:v>
                </c:pt>
                <c:pt idx="3528">
                  <c:v>6.3</c:v>
                </c:pt>
                <c:pt idx="3529">
                  <c:v>6.3</c:v>
                </c:pt>
                <c:pt idx="3530">
                  <c:v>6.3</c:v>
                </c:pt>
                <c:pt idx="3531">
                  <c:v>6.3</c:v>
                </c:pt>
                <c:pt idx="3532">
                  <c:v>6.3</c:v>
                </c:pt>
                <c:pt idx="3533">
                  <c:v>6.3</c:v>
                </c:pt>
                <c:pt idx="3534">
                  <c:v>6.3</c:v>
                </c:pt>
                <c:pt idx="3535">
                  <c:v>6.3</c:v>
                </c:pt>
                <c:pt idx="3536">
                  <c:v>6.3</c:v>
                </c:pt>
                <c:pt idx="3537">
                  <c:v>6.35</c:v>
                </c:pt>
                <c:pt idx="3538">
                  <c:v>6.4</c:v>
                </c:pt>
                <c:pt idx="3539">
                  <c:v>6.4</c:v>
                </c:pt>
                <c:pt idx="3540">
                  <c:v>6.4</c:v>
                </c:pt>
                <c:pt idx="3541">
                  <c:v>6.4</c:v>
                </c:pt>
                <c:pt idx="3542">
                  <c:v>6.4</c:v>
                </c:pt>
                <c:pt idx="3543">
                  <c:v>6.4</c:v>
                </c:pt>
                <c:pt idx="3544">
                  <c:v>6.4</c:v>
                </c:pt>
                <c:pt idx="3545">
                  <c:v>6.4</c:v>
                </c:pt>
                <c:pt idx="3546">
                  <c:v>6.4</c:v>
                </c:pt>
                <c:pt idx="3547">
                  <c:v>6.4</c:v>
                </c:pt>
                <c:pt idx="3548">
                  <c:v>6.45</c:v>
                </c:pt>
                <c:pt idx="3549">
                  <c:v>6.5</c:v>
                </c:pt>
                <c:pt idx="3550">
                  <c:v>6.5</c:v>
                </c:pt>
                <c:pt idx="3551">
                  <c:v>6.55</c:v>
                </c:pt>
                <c:pt idx="3552">
                  <c:v>6.6</c:v>
                </c:pt>
                <c:pt idx="3553">
                  <c:v>6.6</c:v>
                </c:pt>
                <c:pt idx="3554">
                  <c:v>6.6</c:v>
                </c:pt>
                <c:pt idx="3555">
                  <c:v>6.65</c:v>
                </c:pt>
                <c:pt idx="3556">
                  <c:v>6.7</c:v>
                </c:pt>
                <c:pt idx="3557">
                  <c:v>6.7</c:v>
                </c:pt>
                <c:pt idx="3558">
                  <c:v>6.7</c:v>
                </c:pt>
                <c:pt idx="3559">
                  <c:v>6.75</c:v>
                </c:pt>
                <c:pt idx="3560">
                  <c:v>6.8</c:v>
                </c:pt>
                <c:pt idx="3561">
                  <c:v>6.8</c:v>
                </c:pt>
                <c:pt idx="3562">
                  <c:v>6.8</c:v>
                </c:pt>
                <c:pt idx="3563">
                  <c:v>6.6</c:v>
                </c:pt>
                <c:pt idx="3564">
                  <c:v>5.85</c:v>
                </c:pt>
                <c:pt idx="3565">
                  <c:v>4.05</c:v>
                </c:pt>
                <c:pt idx="3566">
                  <c:v>1.8</c:v>
                </c:pt>
                <c:pt idx="3567">
                  <c:v>0.85</c:v>
                </c:pt>
                <c:pt idx="3568">
                  <c:v>1</c:v>
                </c:pt>
                <c:pt idx="3569">
                  <c:v>1.1499999999999999</c:v>
                </c:pt>
                <c:pt idx="3570">
                  <c:v>1.25</c:v>
                </c:pt>
                <c:pt idx="3571">
                  <c:v>1.3</c:v>
                </c:pt>
                <c:pt idx="3572">
                  <c:v>0.85</c:v>
                </c:pt>
                <c:pt idx="3573">
                  <c:v>0.55000000000000004</c:v>
                </c:pt>
                <c:pt idx="3574">
                  <c:v>0.45</c:v>
                </c:pt>
                <c:pt idx="3575">
                  <c:v>0.4</c:v>
                </c:pt>
                <c:pt idx="3576">
                  <c:v>0.7</c:v>
                </c:pt>
                <c:pt idx="3577">
                  <c:v>0.9</c:v>
                </c:pt>
                <c:pt idx="3578">
                  <c:v>1.05</c:v>
                </c:pt>
                <c:pt idx="3579">
                  <c:v>1.1499999999999999</c:v>
                </c:pt>
                <c:pt idx="3580">
                  <c:v>1.25</c:v>
                </c:pt>
                <c:pt idx="3581">
                  <c:v>1.35</c:v>
                </c:pt>
                <c:pt idx="3582">
                  <c:v>1.45</c:v>
                </c:pt>
                <c:pt idx="3583">
                  <c:v>1.55</c:v>
                </c:pt>
                <c:pt idx="3584">
                  <c:v>1.6</c:v>
                </c:pt>
                <c:pt idx="3585">
                  <c:v>1.65</c:v>
                </c:pt>
                <c:pt idx="3586">
                  <c:v>1.75</c:v>
                </c:pt>
                <c:pt idx="3587">
                  <c:v>1.8</c:v>
                </c:pt>
                <c:pt idx="3588">
                  <c:v>1.8</c:v>
                </c:pt>
                <c:pt idx="3589">
                  <c:v>1.85</c:v>
                </c:pt>
                <c:pt idx="3590">
                  <c:v>1.9</c:v>
                </c:pt>
                <c:pt idx="3591">
                  <c:v>1.95</c:v>
                </c:pt>
                <c:pt idx="3592">
                  <c:v>2</c:v>
                </c:pt>
                <c:pt idx="3593">
                  <c:v>2</c:v>
                </c:pt>
                <c:pt idx="3594">
                  <c:v>2.0499999999999998</c:v>
                </c:pt>
                <c:pt idx="3595">
                  <c:v>2.1</c:v>
                </c:pt>
                <c:pt idx="3596">
                  <c:v>2.1</c:v>
                </c:pt>
                <c:pt idx="3597">
                  <c:v>2.1</c:v>
                </c:pt>
                <c:pt idx="3598">
                  <c:v>2.15</c:v>
                </c:pt>
                <c:pt idx="3599">
                  <c:v>2.2000000000000002</c:v>
                </c:pt>
                <c:pt idx="3600">
                  <c:v>2.2000000000000002</c:v>
                </c:pt>
                <c:pt idx="3601">
                  <c:v>2.2000000000000002</c:v>
                </c:pt>
                <c:pt idx="3602">
                  <c:v>2.2000000000000002</c:v>
                </c:pt>
                <c:pt idx="3603">
                  <c:v>2.25</c:v>
                </c:pt>
                <c:pt idx="3604">
                  <c:v>2.2999999999999998</c:v>
                </c:pt>
                <c:pt idx="3605">
                  <c:v>2.2999999999999998</c:v>
                </c:pt>
                <c:pt idx="3606">
                  <c:v>2.2999999999999998</c:v>
                </c:pt>
                <c:pt idx="3607">
                  <c:v>2.2999999999999998</c:v>
                </c:pt>
                <c:pt idx="3608">
                  <c:v>2.35</c:v>
                </c:pt>
                <c:pt idx="3609">
                  <c:v>2.4</c:v>
                </c:pt>
                <c:pt idx="3610">
                  <c:v>2.4</c:v>
                </c:pt>
                <c:pt idx="3611">
                  <c:v>2.4</c:v>
                </c:pt>
                <c:pt idx="3612">
                  <c:v>2.4</c:v>
                </c:pt>
                <c:pt idx="3613">
                  <c:v>2.4</c:v>
                </c:pt>
                <c:pt idx="3614">
                  <c:v>2.4500000000000002</c:v>
                </c:pt>
                <c:pt idx="3615">
                  <c:v>2.5</c:v>
                </c:pt>
                <c:pt idx="3616">
                  <c:v>2.5</c:v>
                </c:pt>
                <c:pt idx="3617">
                  <c:v>2.5</c:v>
                </c:pt>
                <c:pt idx="3618">
                  <c:v>2.5</c:v>
                </c:pt>
                <c:pt idx="3619">
                  <c:v>2.5</c:v>
                </c:pt>
                <c:pt idx="3620">
                  <c:v>2.5</c:v>
                </c:pt>
                <c:pt idx="3621">
                  <c:v>2.5</c:v>
                </c:pt>
                <c:pt idx="3622">
                  <c:v>2.5499999999999998</c:v>
                </c:pt>
                <c:pt idx="3623">
                  <c:v>2.6</c:v>
                </c:pt>
                <c:pt idx="3624">
                  <c:v>2.6</c:v>
                </c:pt>
                <c:pt idx="3625">
                  <c:v>2.6</c:v>
                </c:pt>
                <c:pt idx="3626">
                  <c:v>2.6</c:v>
                </c:pt>
                <c:pt idx="3627">
                  <c:v>2.6</c:v>
                </c:pt>
                <c:pt idx="3628">
                  <c:v>2.6</c:v>
                </c:pt>
                <c:pt idx="3629">
                  <c:v>2.65</c:v>
                </c:pt>
                <c:pt idx="3630">
                  <c:v>2.7</c:v>
                </c:pt>
                <c:pt idx="3631">
                  <c:v>2.7</c:v>
                </c:pt>
                <c:pt idx="3632">
                  <c:v>2.7</c:v>
                </c:pt>
                <c:pt idx="3633">
                  <c:v>2.7</c:v>
                </c:pt>
                <c:pt idx="3634">
                  <c:v>2.7</c:v>
                </c:pt>
                <c:pt idx="3635">
                  <c:v>2.7</c:v>
                </c:pt>
                <c:pt idx="3636">
                  <c:v>2.7</c:v>
                </c:pt>
                <c:pt idx="3637">
                  <c:v>2.7</c:v>
                </c:pt>
                <c:pt idx="3638">
                  <c:v>2.7</c:v>
                </c:pt>
                <c:pt idx="3639">
                  <c:v>2.75</c:v>
                </c:pt>
                <c:pt idx="3640">
                  <c:v>2.8</c:v>
                </c:pt>
                <c:pt idx="3641">
                  <c:v>2.8</c:v>
                </c:pt>
                <c:pt idx="3642">
                  <c:v>2.8</c:v>
                </c:pt>
                <c:pt idx="3643">
                  <c:v>2.8</c:v>
                </c:pt>
                <c:pt idx="3644">
                  <c:v>2.85</c:v>
                </c:pt>
                <c:pt idx="3645">
                  <c:v>2.9</c:v>
                </c:pt>
                <c:pt idx="3646">
                  <c:v>2.9</c:v>
                </c:pt>
                <c:pt idx="3647">
                  <c:v>2.95</c:v>
                </c:pt>
                <c:pt idx="3648">
                  <c:v>3</c:v>
                </c:pt>
                <c:pt idx="3649">
                  <c:v>3.05</c:v>
                </c:pt>
                <c:pt idx="3650">
                  <c:v>3.15</c:v>
                </c:pt>
                <c:pt idx="3651">
                  <c:v>3.2</c:v>
                </c:pt>
                <c:pt idx="3652">
                  <c:v>3.25</c:v>
                </c:pt>
                <c:pt idx="3653">
                  <c:v>3.35</c:v>
                </c:pt>
                <c:pt idx="3654">
                  <c:v>3.4</c:v>
                </c:pt>
                <c:pt idx="3655">
                  <c:v>3.45</c:v>
                </c:pt>
                <c:pt idx="3656">
                  <c:v>3.55</c:v>
                </c:pt>
                <c:pt idx="3657">
                  <c:v>3.6</c:v>
                </c:pt>
                <c:pt idx="3658">
                  <c:v>3.65</c:v>
                </c:pt>
                <c:pt idx="3659">
                  <c:v>3.7</c:v>
                </c:pt>
                <c:pt idx="3660">
                  <c:v>3.75</c:v>
                </c:pt>
                <c:pt idx="3661">
                  <c:v>3.85</c:v>
                </c:pt>
                <c:pt idx="3662">
                  <c:v>3.9</c:v>
                </c:pt>
                <c:pt idx="3663">
                  <c:v>3.95</c:v>
                </c:pt>
                <c:pt idx="3664">
                  <c:v>4</c:v>
                </c:pt>
                <c:pt idx="3665">
                  <c:v>4.05</c:v>
                </c:pt>
                <c:pt idx="3666">
                  <c:v>4.1500000000000004</c:v>
                </c:pt>
                <c:pt idx="3667">
                  <c:v>4.2</c:v>
                </c:pt>
                <c:pt idx="3668">
                  <c:v>4.25</c:v>
                </c:pt>
                <c:pt idx="3669">
                  <c:v>4.3</c:v>
                </c:pt>
                <c:pt idx="3670">
                  <c:v>4.3</c:v>
                </c:pt>
                <c:pt idx="3671">
                  <c:v>4.3</c:v>
                </c:pt>
                <c:pt idx="3672">
                  <c:v>4.3499999999999996</c:v>
                </c:pt>
                <c:pt idx="3673">
                  <c:v>4.4000000000000004</c:v>
                </c:pt>
                <c:pt idx="3674">
                  <c:v>4.45</c:v>
                </c:pt>
                <c:pt idx="3675">
                  <c:v>4.5</c:v>
                </c:pt>
                <c:pt idx="3676">
                  <c:v>4.5</c:v>
                </c:pt>
                <c:pt idx="3677">
                  <c:v>4.5</c:v>
                </c:pt>
                <c:pt idx="3678">
                  <c:v>4.5</c:v>
                </c:pt>
                <c:pt idx="3679">
                  <c:v>4.5</c:v>
                </c:pt>
                <c:pt idx="3680">
                  <c:v>4.5</c:v>
                </c:pt>
                <c:pt idx="3681">
                  <c:v>4.5</c:v>
                </c:pt>
                <c:pt idx="3682">
                  <c:v>4.5</c:v>
                </c:pt>
                <c:pt idx="3683">
                  <c:v>4.5</c:v>
                </c:pt>
                <c:pt idx="3684">
                  <c:v>4.5</c:v>
                </c:pt>
                <c:pt idx="3685">
                  <c:v>4.5</c:v>
                </c:pt>
                <c:pt idx="3686">
                  <c:v>4.5</c:v>
                </c:pt>
                <c:pt idx="3687">
                  <c:v>4.5</c:v>
                </c:pt>
                <c:pt idx="3688">
                  <c:v>4.5</c:v>
                </c:pt>
                <c:pt idx="3689">
                  <c:v>4.5</c:v>
                </c:pt>
                <c:pt idx="3690">
                  <c:v>4.5</c:v>
                </c:pt>
                <c:pt idx="3691">
                  <c:v>4.5</c:v>
                </c:pt>
                <c:pt idx="3692">
                  <c:v>4.5</c:v>
                </c:pt>
                <c:pt idx="3693">
                  <c:v>4.5</c:v>
                </c:pt>
                <c:pt idx="3694">
                  <c:v>4.5</c:v>
                </c:pt>
                <c:pt idx="3695">
                  <c:v>4.5</c:v>
                </c:pt>
                <c:pt idx="3696">
                  <c:v>4.5</c:v>
                </c:pt>
                <c:pt idx="3697">
                  <c:v>4.5</c:v>
                </c:pt>
                <c:pt idx="3698">
                  <c:v>4.5</c:v>
                </c:pt>
                <c:pt idx="3699">
                  <c:v>4.5</c:v>
                </c:pt>
                <c:pt idx="3700">
                  <c:v>4.5</c:v>
                </c:pt>
                <c:pt idx="3701">
                  <c:v>4.5</c:v>
                </c:pt>
                <c:pt idx="3702">
                  <c:v>4.5</c:v>
                </c:pt>
                <c:pt idx="3703">
                  <c:v>4.5</c:v>
                </c:pt>
                <c:pt idx="3704">
                  <c:v>4.5</c:v>
                </c:pt>
                <c:pt idx="3705">
                  <c:v>4.5</c:v>
                </c:pt>
                <c:pt idx="3706">
                  <c:v>4.5</c:v>
                </c:pt>
                <c:pt idx="3707">
                  <c:v>4.5</c:v>
                </c:pt>
                <c:pt idx="3708">
                  <c:v>4.5</c:v>
                </c:pt>
                <c:pt idx="3709">
                  <c:v>4.5</c:v>
                </c:pt>
                <c:pt idx="3710">
                  <c:v>4.5</c:v>
                </c:pt>
                <c:pt idx="3711">
                  <c:v>4.5</c:v>
                </c:pt>
                <c:pt idx="3712">
                  <c:v>4.5</c:v>
                </c:pt>
                <c:pt idx="3713">
                  <c:v>4.5</c:v>
                </c:pt>
                <c:pt idx="3714">
                  <c:v>4.5</c:v>
                </c:pt>
                <c:pt idx="3715">
                  <c:v>4.5</c:v>
                </c:pt>
                <c:pt idx="3716">
                  <c:v>4.5</c:v>
                </c:pt>
                <c:pt idx="3717">
                  <c:v>4.5</c:v>
                </c:pt>
                <c:pt idx="3718">
                  <c:v>4.5</c:v>
                </c:pt>
                <c:pt idx="3719">
                  <c:v>4.5</c:v>
                </c:pt>
                <c:pt idx="3720">
                  <c:v>4.5</c:v>
                </c:pt>
                <c:pt idx="3721">
                  <c:v>4.5</c:v>
                </c:pt>
                <c:pt idx="3722">
                  <c:v>4.55</c:v>
                </c:pt>
                <c:pt idx="3723">
                  <c:v>4.5999999999999996</c:v>
                </c:pt>
                <c:pt idx="3724">
                  <c:v>4.5999999999999996</c:v>
                </c:pt>
                <c:pt idx="3725">
                  <c:v>4.5999999999999996</c:v>
                </c:pt>
                <c:pt idx="3726">
                  <c:v>4.5999999999999996</c:v>
                </c:pt>
                <c:pt idx="3727">
                  <c:v>4.5999999999999996</c:v>
                </c:pt>
                <c:pt idx="3728">
                  <c:v>4.5999999999999996</c:v>
                </c:pt>
                <c:pt idx="3729">
                  <c:v>4.5999999999999996</c:v>
                </c:pt>
                <c:pt idx="3730">
                  <c:v>4.5999999999999996</c:v>
                </c:pt>
                <c:pt idx="3731">
                  <c:v>4.5999999999999996</c:v>
                </c:pt>
                <c:pt idx="3732">
                  <c:v>4.5999999999999996</c:v>
                </c:pt>
                <c:pt idx="3733">
                  <c:v>4.5999999999999996</c:v>
                </c:pt>
                <c:pt idx="3734">
                  <c:v>4.5999999999999996</c:v>
                </c:pt>
                <c:pt idx="3735">
                  <c:v>4.5999999999999996</c:v>
                </c:pt>
                <c:pt idx="3736">
                  <c:v>4.5999999999999996</c:v>
                </c:pt>
                <c:pt idx="3737">
                  <c:v>4.5999999999999996</c:v>
                </c:pt>
                <c:pt idx="3738">
                  <c:v>4.5999999999999996</c:v>
                </c:pt>
                <c:pt idx="3739">
                  <c:v>4.6500000000000004</c:v>
                </c:pt>
                <c:pt idx="3740">
                  <c:v>4.7</c:v>
                </c:pt>
                <c:pt idx="3741">
                  <c:v>4.75</c:v>
                </c:pt>
                <c:pt idx="3742">
                  <c:v>4.8499999999999996</c:v>
                </c:pt>
                <c:pt idx="3743">
                  <c:v>4.95</c:v>
                </c:pt>
                <c:pt idx="3744">
                  <c:v>5</c:v>
                </c:pt>
                <c:pt idx="3745">
                  <c:v>5.05</c:v>
                </c:pt>
                <c:pt idx="3746">
                  <c:v>5.15</c:v>
                </c:pt>
                <c:pt idx="3747">
                  <c:v>5.2</c:v>
                </c:pt>
                <c:pt idx="3748">
                  <c:v>5.25</c:v>
                </c:pt>
                <c:pt idx="3749">
                  <c:v>5.35</c:v>
                </c:pt>
                <c:pt idx="3750">
                  <c:v>5.45</c:v>
                </c:pt>
                <c:pt idx="3751">
                  <c:v>5.55</c:v>
                </c:pt>
                <c:pt idx="3752">
                  <c:v>5.65</c:v>
                </c:pt>
                <c:pt idx="3753">
                  <c:v>5.75</c:v>
                </c:pt>
                <c:pt idx="3754">
                  <c:v>5.85</c:v>
                </c:pt>
                <c:pt idx="3755">
                  <c:v>5.9</c:v>
                </c:pt>
                <c:pt idx="3756">
                  <c:v>5.95</c:v>
                </c:pt>
                <c:pt idx="3757">
                  <c:v>6.05</c:v>
                </c:pt>
                <c:pt idx="3758">
                  <c:v>6.15</c:v>
                </c:pt>
                <c:pt idx="3759">
                  <c:v>6.2</c:v>
                </c:pt>
                <c:pt idx="3760">
                  <c:v>6.25</c:v>
                </c:pt>
                <c:pt idx="3761">
                  <c:v>6.35</c:v>
                </c:pt>
                <c:pt idx="3762">
                  <c:v>6.45</c:v>
                </c:pt>
                <c:pt idx="3763">
                  <c:v>6.55</c:v>
                </c:pt>
                <c:pt idx="3764">
                  <c:v>6.6</c:v>
                </c:pt>
                <c:pt idx="3765">
                  <c:v>6.65</c:v>
                </c:pt>
                <c:pt idx="3766">
                  <c:v>6.75</c:v>
                </c:pt>
                <c:pt idx="3767">
                  <c:v>6.85</c:v>
                </c:pt>
                <c:pt idx="3768">
                  <c:v>6.95</c:v>
                </c:pt>
                <c:pt idx="3769">
                  <c:v>7</c:v>
                </c:pt>
                <c:pt idx="3770">
                  <c:v>7.05</c:v>
                </c:pt>
                <c:pt idx="3771">
                  <c:v>7.1</c:v>
                </c:pt>
                <c:pt idx="3772">
                  <c:v>7.15</c:v>
                </c:pt>
                <c:pt idx="3773">
                  <c:v>7.25</c:v>
                </c:pt>
                <c:pt idx="3774">
                  <c:v>7.3</c:v>
                </c:pt>
                <c:pt idx="3775">
                  <c:v>7.3</c:v>
                </c:pt>
                <c:pt idx="3776">
                  <c:v>7.3</c:v>
                </c:pt>
                <c:pt idx="3777">
                  <c:v>7.25</c:v>
                </c:pt>
                <c:pt idx="3778">
                  <c:v>7.2</c:v>
                </c:pt>
                <c:pt idx="3779">
                  <c:v>7.15</c:v>
                </c:pt>
                <c:pt idx="3780">
                  <c:v>7.1</c:v>
                </c:pt>
                <c:pt idx="3781">
                  <c:v>7.1</c:v>
                </c:pt>
                <c:pt idx="3782">
                  <c:v>7.1</c:v>
                </c:pt>
                <c:pt idx="3783">
                  <c:v>7.05</c:v>
                </c:pt>
                <c:pt idx="3784">
                  <c:v>7</c:v>
                </c:pt>
                <c:pt idx="3785">
                  <c:v>7</c:v>
                </c:pt>
                <c:pt idx="3786">
                  <c:v>6.95</c:v>
                </c:pt>
                <c:pt idx="3787">
                  <c:v>6.9</c:v>
                </c:pt>
                <c:pt idx="3788">
                  <c:v>6.9</c:v>
                </c:pt>
                <c:pt idx="3789">
                  <c:v>6.9</c:v>
                </c:pt>
                <c:pt idx="3790">
                  <c:v>6.9</c:v>
                </c:pt>
                <c:pt idx="3791">
                  <c:v>6.85</c:v>
                </c:pt>
                <c:pt idx="3792">
                  <c:v>6.8</c:v>
                </c:pt>
                <c:pt idx="3793">
                  <c:v>6.8</c:v>
                </c:pt>
                <c:pt idx="3794">
                  <c:v>6.8</c:v>
                </c:pt>
                <c:pt idx="3795">
                  <c:v>6.8</c:v>
                </c:pt>
                <c:pt idx="3796">
                  <c:v>6.75</c:v>
                </c:pt>
                <c:pt idx="3797">
                  <c:v>6.7</c:v>
                </c:pt>
                <c:pt idx="3798">
                  <c:v>6.7</c:v>
                </c:pt>
                <c:pt idx="3799">
                  <c:v>6.7</c:v>
                </c:pt>
                <c:pt idx="3800">
                  <c:v>6.7</c:v>
                </c:pt>
                <c:pt idx="3801">
                  <c:v>6.7</c:v>
                </c:pt>
                <c:pt idx="3802">
                  <c:v>6.7</c:v>
                </c:pt>
                <c:pt idx="3803">
                  <c:v>6.7</c:v>
                </c:pt>
                <c:pt idx="3804">
                  <c:v>6.65</c:v>
                </c:pt>
                <c:pt idx="3805">
                  <c:v>6.6</c:v>
                </c:pt>
                <c:pt idx="3806">
                  <c:v>6.6</c:v>
                </c:pt>
                <c:pt idx="3807">
                  <c:v>6.6</c:v>
                </c:pt>
                <c:pt idx="3808">
                  <c:v>6.6</c:v>
                </c:pt>
                <c:pt idx="3809">
                  <c:v>6.6</c:v>
                </c:pt>
                <c:pt idx="3810">
                  <c:v>6.6</c:v>
                </c:pt>
                <c:pt idx="3811">
                  <c:v>6.6</c:v>
                </c:pt>
                <c:pt idx="3812">
                  <c:v>6.6</c:v>
                </c:pt>
                <c:pt idx="3813">
                  <c:v>6.6</c:v>
                </c:pt>
                <c:pt idx="3814">
                  <c:v>6.55</c:v>
                </c:pt>
                <c:pt idx="3815">
                  <c:v>6.5</c:v>
                </c:pt>
                <c:pt idx="3816">
                  <c:v>6.5</c:v>
                </c:pt>
                <c:pt idx="3817">
                  <c:v>6.5</c:v>
                </c:pt>
                <c:pt idx="3818">
                  <c:v>6.5</c:v>
                </c:pt>
                <c:pt idx="3819">
                  <c:v>6.5</c:v>
                </c:pt>
                <c:pt idx="3820">
                  <c:v>6.5</c:v>
                </c:pt>
                <c:pt idx="3821">
                  <c:v>6.5</c:v>
                </c:pt>
                <c:pt idx="3822">
                  <c:v>6.5</c:v>
                </c:pt>
                <c:pt idx="3823">
                  <c:v>6.5</c:v>
                </c:pt>
                <c:pt idx="3824">
                  <c:v>6.5</c:v>
                </c:pt>
                <c:pt idx="3825">
                  <c:v>6.5</c:v>
                </c:pt>
                <c:pt idx="3826">
                  <c:v>6.5</c:v>
                </c:pt>
                <c:pt idx="3827">
                  <c:v>6.5</c:v>
                </c:pt>
                <c:pt idx="3828">
                  <c:v>6.5</c:v>
                </c:pt>
                <c:pt idx="3829">
                  <c:v>6.5</c:v>
                </c:pt>
                <c:pt idx="3830">
                  <c:v>6.5</c:v>
                </c:pt>
                <c:pt idx="3831">
                  <c:v>6.5</c:v>
                </c:pt>
                <c:pt idx="3832">
                  <c:v>6.5</c:v>
                </c:pt>
                <c:pt idx="3833">
                  <c:v>6.5</c:v>
                </c:pt>
                <c:pt idx="3834">
                  <c:v>6.5</c:v>
                </c:pt>
                <c:pt idx="3835">
                  <c:v>6.5</c:v>
                </c:pt>
                <c:pt idx="3836">
                  <c:v>6.55</c:v>
                </c:pt>
                <c:pt idx="3837">
                  <c:v>6.6</c:v>
                </c:pt>
                <c:pt idx="3838">
                  <c:v>6.65</c:v>
                </c:pt>
                <c:pt idx="3839">
                  <c:v>6.75</c:v>
                </c:pt>
                <c:pt idx="3840">
                  <c:v>6.85</c:v>
                </c:pt>
                <c:pt idx="3841">
                  <c:v>7</c:v>
                </c:pt>
                <c:pt idx="3842">
                  <c:v>7.15</c:v>
                </c:pt>
                <c:pt idx="3843">
                  <c:v>7.3</c:v>
                </c:pt>
                <c:pt idx="3844">
                  <c:v>7.45</c:v>
                </c:pt>
                <c:pt idx="3845">
                  <c:v>7.6</c:v>
                </c:pt>
                <c:pt idx="3846">
                  <c:v>7.75</c:v>
                </c:pt>
                <c:pt idx="3847">
                  <c:v>7.85</c:v>
                </c:pt>
                <c:pt idx="3848">
                  <c:v>8</c:v>
                </c:pt>
                <c:pt idx="3849">
                  <c:v>8.15</c:v>
                </c:pt>
                <c:pt idx="3850">
                  <c:v>8.3000000000000007</c:v>
                </c:pt>
                <c:pt idx="3851">
                  <c:v>8.4499999999999993</c:v>
                </c:pt>
                <c:pt idx="3852">
                  <c:v>8.5500000000000007</c:v>
                </c:pt>
                <c:pt idx="3853">
                  <c:v>8.6999999999999993</c:v>
                </c:pt>
                <c:pt idx="3854">
                  <c:v>8.85</c:v>
                </c:pt>
                <c:pt idx="3855">
                  <c:v>8.9499999999999993</c:v>
                </c:pt>
                <c:pt idx="3856">
                  <c:v>9.1</c:v>
                </c:pt>
                <c:pt idx="3857">
                  <c:v>9.25</c:v>
                </c:pt>
                <c:pt idx="3858">
                  <c:v>9.4</c:v>
                </c:pt>
                <c:pt idx="3859">
                  <c:v>9.5500000000000007</c:v>
                </c:pt>
                <c:pt idx="3860">
                  <c:v>9.65</c:v>
                </c:pt>
                <c:pt idx="3861">
                  <c:v>9.8000000000000007</c:v>
                </c:pt>
                <c:pt idx="3862">
                  <c:v>9.9499999999999993</c:v>
                </c:pt>
                <c:pt idx="3863">
                  <c:v>10.1</c:v>
                </c:pt>
                <c:pt idx="3864">
                  <c:v>10.25</c:v>
                </c:pt>
                <c:pt idx="3865">
                  <c:v>10.35</c:v>
                </c:pt>
                <c:pt idx="3866">
                  <c:v>10.45</c:v>
                </c:pt>
                <c:pt idx="3867">
                  <c:v>10.55</c:v>
                </c:pt>
                <c:pt idx="3868">
                  <c:v>10.65</c:v>
                </c:pt>
                <c:pt idx="3869">
                  <c:v>10.65</c:v>
                </c:pt>
                <c:pt idx="3870">
                  <c:v>10.3</c:v>
                </c:pt>
                <c:pt idx="3871">
                  <c:v>9.4</c:v>
                </c:pt>
                <c:pt idx="3872">
                  <c:v>7.75</c:v>
                </c:pt>
                <c:pt idx="3873">
                  <c:v>5.55</c:v>
                </c:pt>
                <c:pt idx="3874">
                  <c:v>3.5</c:v>
                </c:pt>
                <c:pt idx="3875">
                  <c:v>2.35</c:v>
                </c:pt>
                <c:pt idx="3876">
                  <c:v>2.1</c:v>
                </c:pt>
                <c:pt idx="3877">
                  <c:v>2.1</c:v>
                </c:pt>
                <c:pt idx="3878">
                  <c:v>2.1</c:v>
                </c:pt>
                <c:pt idx="3879">
                  <c:v>2.15</c:v>
                </c:pt>
                <c:pt idx="3880">
                  <c:v>2.2000000000000002</c:v>
                </c:pt>
                <c:pt idx="3881">
                  <c:v>2.25</c:v>
                </c:pt>
                <c:pt idx="3882">
                  <c:v>2.2999999999999998</c:v>
                </c:pt>
                <c:pt idx="3883">
                  <c:v>2.2999999999999998</c:v>
                </c:pt>
                <c:pt idx="3884">
                  <c:v>2.35</c:v>
                </c:pt>
                <c:pt idx="3885">
                  <c:v>2.4</c:v>
                </c:pt>
                <c:pt idx="3886">
                  <c:v>2.4500000000000002</c:v>
                </c:pt>
                <c:pt idx="3887">
                  <c:v>2.5</c:v>
                </c:pt>
                <c:pt idx="3888">
                  <c:v>2.5</c:v>
                </c:pt>
                <c:pt idx="3889">
                  <c:v>2.5</c:v>
                </c:pt>
                <c:pt idx="3890">
                  <c:v>2.5499999999999998</c:v>
                </c:pt>
                <c:pt idx="3891">
                  <c:v>2.6</c:v>
                </c:pt>
                <c:pt idx="3892">
                  <c:v>2.6</c:v>
                </c:pt>
                <c:pt idx="3893">
                  <c:v>2.6</c:v>
                </c:pt>
                <c:pt idx="3894">
                  <c:v>2.65</c:v>
                </c:pt>
                <c:pt idx="3895">
                  <c:v>2.7</c:v>
                </c:pt>
                <c:pt idx="3896">
                  <c:v>2.7</c:v>
                </c:pt>
                <c:pt idx="3897">
                  <c:v>2.7</c:v>
                </c:pt>
                <c:pt idx="3898">
                  <c:v>2.75</c:v>
                </c:pt>
                <c:pt idx="3899">
                  <c:v>2.8</c:v>
                </c:pt>
                <c:pt idx="3900">
                  <c:v>2.8</c:v>
                </c:pt>
                <c:pt idx="3901">
                  <c:v>2.8</c:v>
                </c:pt>
                <c:pt idx="3902">
                  <c:v>2.8</c:v>
                </c:pt>
                <c:pt idx="3903">
                  <c:v>2.85</c:v>
                </c:pt>
                <c:pt idx="3904">
                  <c:v>2.9</c:v>
                </c:pt>
                <c:pt idx="3905">
                  <c:v>2.9</c:v>
                </c:pt>
                <c:pt idx="3906">
                  <c:v>2.9</c:v>
                </c:pt>
                <c:pt idx="3907">
                  <c:v>2.9</c:v>
                </c:pt>
                <c:pt idx="3908">
                  <c:v>2.95</c:v>
                </c:pt>
                <c:pt idx="3909">
                  <c:v>3</c:v>
                </c:pt>
                <c:pt idx="3910">
                  <c:v>3</c:v>
                </c:pt>
                <c:pt idx="3911">
                  <c:v>3</c:v>
                </c:pt>
                <c:pt idx="3912">
                  <c:v>3</c:v>
                </c:pt>
                <c:pt idx="3913">
                  <c:v>3</c:v>
                </c:pt>
                <c:pt idx="3914">
                  <c:v>3</c:v>
                </c:pt>
                <c:pt idx="3915">
                  <c:v>3.05</c:v>
                </c:pt>
                <c:pt idx="3916">
                  <c:v>3.1</c:v>
                </c:pt>
                <c:pt idx="3917">
                  <c:v>3.1</c:v>
                </c:pt>
                <c:pt idx="3918">
                  <c:v>3.1</c:v>
                </c:pt>
                <c:pt idx="3919">
                  <c:v>3.1</c:v>
                </c:pt>
                <c:pt idx="3920">
                  <c:v>3.1</c:v>
                </c:pt>
                <c:pt idx="3921">
                  <c:v>3.15</c:v>
                </c:pt>
                <c:pt idx="3922">
                  <c:v>3.2</c:v>
                </c:pt>
                <c:pt idx="3923">
                  <c:v>3.2</c:v>
                </c:pt>
                <c:pt idx="3924">
                  <c:v>3.2</c:v>
                </c:pt>
                <c:pt idx="3925">
                  <c:v>3.2</c:v>
                </c:pt>
                <c:pt idx="3926">
                  <c:v>3.2</c:v>
                </c:pt>
                <c:pt idx="3927">
                  <c:v>3.2</c:v>
                </c:pt>
                <c:pt idx="3928">
                  <c:v>3.25</c:v>
                </c:pt>
                <c:pt idx="3929">
                  <c:v>3.3</c:v>
                </c:pt>
                <c:pt idx="3930">
                  <c:v>3.3</c:v>
                </c:pt>
                <c:pt idx="3931">
                  <c:v>3.3</c:v>
                </c:pt>
                <c:pt idx="3932">
                  <c:v>3.35</c:v>
                </c:pt>
                <c:pt idx="3933">
                  <c:v>3.4</c:v>
                </c:pt>
                <c:pt idx="3934">
                  <c:v>3.45</c:v>
                </c:pt>
                <c:pt idx="3935">
                  <c:v>3.55</c:v>
                </c:pt>
                <c:pt idx="3936">
                  <c:v>3.6</c:v>
                </c:pt>
                <c:pt idx="3937">
                  <c:v>3.65</c:v>
                </c:pt>
                <c:pt idx="3938">
                  <c:v>3.75</c:v>
                </c:pt>
                <c:pt idx="3939">
                  <c:v>3.8</c:v>
                </c:pt>
                <c:pt idx="3940">
                  <c:v>3.85</c:v>
                </c:pt>
                <c:pt idx="3941">
                  <c:v>3.95</c:v>
                </c:pt>
                <c:pt idx="3942">
                  <c:v>4</c:v>
                </c:pt>
                <c:pt idx="3943">
                  <c:v>4.05</c:v>
                </c:pt>
                <c:pt idx="3944">
                  <c:v>4.1500000000000004</c:v>
                </c:pt>
                <c:pt idx="3945">
                  <c:v>4.25</c:v>
                </c:pt>
                <c:pt idx="3946">
                  <c:v>4.3</c:v>
                </c:pt>
                <c:pt idx="3947">
                  <c:v>4.3499999999999996</c:v>
                </c:pt>
                <c:pt idx="3948">
                  <c:v>4.45</c:v>
                </c:pt>
                <c:pt idx="3949">
                  <c:v>4.55</c:v>
                </c:pt>
                <c:pt idx="3950">
                  <c:v>4.5999999999999996</c:v>
                </c:pt>
                <c:pt idx="3951">
                  <c:v>4.6500000000000004</c:v>
                </c:pt>
                <c:pt idx="3952">
                  <c:v>4.7</c:v>
                </c:pt>
                <c:pt idx="3953">
                  <c:v>4.75</c:v>
                </c:pt>
                <c:pt idx="3954">
                  <c:v>4.8499999999999996</c:v>
                </c:pt>
                <c:pt idx="3955">
                  <c:v>4.9000000000000004</c:v>
                </c:pt>
                <c:pt idx="3956">
                  <c:v>4.95</c:v>
                </c:pt>
                <c:pt idx="3957">
                  <c:v>5.05</c:v>
                </c:pt>
                <c:pt idx="3958">
                  <c:v>5.0999999999999996</c:v>
                </c:pt>
                <c:pt idx="3959">
                  <c:v>5.15</c:v>
                </c:pt>
                <c:pt idx="3960">
                  <c:v>5.25</c:v>
                </c:pt>
                <c:pt idx="3961">
                  <c:v>5.3</c:v>
                </c:pt>
                <c:pt idx="3962">
                  <c:v>5.3</c:v>
                </c:pt>
                <c:pt idx="3963">
                  <c:v>5.35</c:v>
                </c:pt>
                <c:pt idx="3964">
                  <c:v>5.4</c:v>
                </c:pt>
                <c:pt idx="3965">
                  <c:v>5.45</c:v>
                </c:pt>
                <c:pt idx="3966">
                  <c:v>5.5</c:v>
                </c:pt>
                <c:pt idx="3967">
                  <c:v>5.5</c:v>
                </c:pt>
                <c:pt idx="3968">
                  <c:v>5.5</c:v>
                </c:pt>
                <c:pt idx="3969">
                  <c:v>5.5</c:v>
                </c:pt>
                <c:pt idx="3970">
                  <c:v>5.5</c:v>
                </c:pt>
                <c:pt idx="3971">
                  <c:v>5.5</c:v>
                </c:pt>
                <c:pt idx="3972">
                  <c:v>5.5</c:v>
                </c:pt>
                <c:pt idx="3973">
                  <c:v>5.5</c:v>
                </c:pt>
                <c:pt idx="3974">
                  <c:v>5.5</c:v>
                </c:pt>
                <c:pt idx="3975">
                  <c:v>5.5</c:v>
                </c:pt>
                <c:pt idx="3976">
                  <c:v>5.5</c:v>
                </c:pt>
                <c:pt idx="3977">
                  <c:v>5.5</c:v>
                </c:pt>
                <c:pt idx="3978">
                  <c:v>5.5</c:v>
                </c:pt>
                <c:pt idx="3979">
                  <c:v>5.5</c:v>
                </c:pt>
                <c:pt idx="3980">
                  <c:v>5.5</c:v>
                </c:pt>
                <c:pt idx="3981">
                  <c:v>5.5</c:v>
                </c:pt>
                <c:pt idx="3982">
                  <c:v>5.5</c:v>
                </c:pt>
                <c:pt idx="3983">
                  <c:v>5.5</c:v>
                </c:pt>
                <c:pt idx="3984">
                  <c:v>5.5</c:v>
                </c:pt>
                <c:pt idx="3985">
                  <c:v>5.5</c:v>
                </c:pt>
                <c:pt idx="3986">
                  <c:v>5.5</c:v>
                </c:pt>
                <c:pt idx="3987">
                  <c:v>5.5</c:v>
                </c:pt>
                <c:pt idx="3988">
                  <c:v>5.5</c:v>
                </c:pt>
                <c:pt idx="3989">
                  <c:v>5.5</c:v>
                </c:pt>
                <c:pt idx="3990">
                  <c:v>5.5</c:v>
                </c:pt>
                <c:pt idx="3991">
                  <c:v>5.5</c:v>
                </c:pt>
                <c:pt idx="3992">
                  <c:v>5.5</c:v>
                </c:pt>
                <c:pt idx="3993">
                  <c:v>5.5</c:v>
                </c:pt>
                <c:pt idx="3994">
                  <c:v>5.5</c:v>
                </c:pt>
                <c:pt idx="3995">
                  <c:v>5.5</c:v>
                </c:pt>
                <c:pt idx="3996">
                  <c:v>5.5</c:v>
                </c:pt>
                <c:pt idx="3997">
                  <c:v>5.5</c:v>
                </c:pt>
                <c:pt idx="3998">
                  <c:v>5.5</c:v>
                </c:pt>
                <c:pt idx="3999">
                  <c:v>5.5</c:v>
                </c:pt>
                <c:pt idx="4000">
                  <c:v>5.5</c:v>
                </c:pt>
                <c:pt idx="4001">
                  <c:v>5.5</c:v>
                </c:pt>
                <c:pt idx="4002">
                  <c:v>5.5</c:v>
                </c:pt>
                <c:pt idx="4003">
                  <c:v>5.5</c:v>
                </c:pt>
                <c:pt idx="4004">
                  <c:v>5.5</c:v>
                </c:pt>
                <c:pt idx="4005">
                  <c:v>5.5</c:v>
                </c:pt>
                <c:pt idx="4006">
                  <c:v>5.5</c:v>
                </c:pt>
                <c:pt idx="4007">
                  <c:v>5.5</c:v>
                </c:pt>
                <c:pt idx="4008">
                  <c:v>5.5</c:v>
                </c:pt>
                <c:pt idx="4009">
                  <c:v>5.5</c:v>
                </c:pt>
                <c:pt idx="4010">
                  <c:v>5.5</c:v>
                </c:pt>
                <c:pt idx="4011">
                  <c:v>5.5</c:v>
                </c:pt>
                <c:pt idx="4012">
                  <c:v>5.5</c:v>
                </c:pt>
                <c:pt idx="4013">
                  <c:v>5.5</c:v>
                </c:pt>
                <c:pt idx="4014">
                  <c:v>5.5</c:v>
                </c:pt>
                <c:pt idx="4015">
                  <c:v>5.5</c:v>
                </c:pt>
                <c:pt idx="4016">
                  <c:v>5.5</c:v>
                </c:pt>
                <c:pt idx="4017">
                  <c:v>5.5</c:v>
                </c:pt>
                <c:pt idx="4018">
                  <c:v>5.5</c:v>
                </c:pt>
                <c:pt idx="4019">
                  <c:v>5.5</c:v>
                </c:pt>
                <c:pt idx="4020">
                  <c:v>5.5</c:v>
                </c:pt>
                <c:pt idx="4021">
                  <c:v>5.5</c:v>
                </c:pt>
                <c:pt idx="4022">
                  <c:v>5.5</c:v>
                </c:pt>
                <c:pt idx="4023">
                  <c:v>5.5</c:v>
                </c:pt>
                <c:pt idx="4024">
                  <c:v>5.55</c:v>
                </c:pt>
                <c:pt idx="4025">
                  <c:v>5.6</c:v>
                </c:pt>
                <c:pt idx="4026">
                  <c:v>5.6</c:v>
                </c:pt>
                <c:pt idx="4027">
                  <c:v>5.6</c:v>
                </c:pt>
                <c:pt idx="4028">
                  <c:v>5.6</c:v>
                </c:pt>
                <c:pt idx="4029">
                  <c:v>5.65</c:v>
                </c:pt>
                <c:pt idx="4030">
                  <c:v>5.7</c:v>
                </c:pt>
                <c:pt idx="4031">
                  <c:v>5.75</c:v>
                </c:pt>
                <c:pt idx="4032">
                  <c:v>5.8</c:v>
                </c:pt>
                <c:pt idx="4033">
                  <c:v>5.85</c:v>
                </c:pt>
                <c:pt idx="4034">
                  <c:v>6</c:v>
                </c:pt>
                <c:pt idx="4035">
                  <c:v>6.1</c:v>
                </c:pt>
                <c:pt idx="4036">
                  <c:v>6.15</c:v>
                </c:pt>
                <c:pt idx="4037">
                  <c:v>6.3</c:v>
                </c:pt>
                <c:pt idx="4038">
                  <c:v>6.45</c:v>
                </c:pt>
                <c:pt idx="4039">
                  <c:v>6.55</c:v>
                </c:pt>
                <c:pt idx="4040">
                  <c:v>6.65</c:v>
                </c:pt>
                <c:pt idx="4041">
                  <c:v>6.8</c:v>
                </c:pt>
                <c:pt idx="4042">
                  <c:v>6.95</c:v>
                </c:pt>
                <c:pt idx="4043">
                  <c:v>7.1</c:v>
                </c:pt>
                <c:pt idx="4044">
                  <c:v>7.25</c:v>
                </c:pt>
                <c:pt idx="4045">
                  <c:v>7.35</c:v>
                </c:pt>
                <c:pt idx="4046">
                  <c:v>7.45</c:v>
                </c:pt>
                <c:pt idx="4047">
                  <c:v>7.55</c:v>
                </c:pt>
                <c:pt idx="4048">
                  <c:v>7.65</c:v>
                </c:pt>
                <c:pt idx="4049">
                  <c:v>7.8</c:v>
                </c:pt>
                <c:pt idx="4050">
                  <c:v>7.95</c:v>
                </c:pt>
                <c:pt idx="4051">
                  <c:v>8.0500000000000007</c:v>
                </c:pt>
                <c:pt idx="4052">
                  <c:v>8.1999999999999993</c:v>
                </c:pt>
                <c:pt idx="4053">
                  <c:v>8.3000000000000007</c:v>
                </c:pt>
                <c:pt idx="4054">
                  <c:v>8.4</c:v>
                </c:pt>
                <c:pt idx="4055">
                  <c:v>8.5500000000000007</c:v>
                </c:pt>
                <c:pt idx="4056">
                  <c:v>8.65</c:v>
                </c:pt>
                <c:pt idx="4057">
                  <c:v>8.75</c:v>
                </c:pt>
                <c:pt idx="4058">
                  <c:v>8.85</c:v>
                </c:pt>
                <c:pt idx="4059">
                  <c:v>8.85</c:v>
                </c:pt>
                <c:pt idx="4060">
                  <c:v>8.4499999999999993</c:v>
                </c:pt>
                <c:pt idx="4061">
                  <c:v>7.1</c:v>
                </c:pt>
                <c:pt idx="4062">
                  <c:v>4.9000000000000004</c:v>
                </c:pt>
                <c:pt idx="4063">
                  <c:v>2.65</c:v>
                </c:pt>
                <c:pt idx="4064">
                  <c:v>1.25</c:v>
                </c:pt>
                <c:pt idx="4065">
                  <c:v>0.95</c:v>
                </c:pt>
                <c:pt idx="4066">
                  <c:v>1.05</c:v>
                </c:pt>
                <c:pt idx="4067">
                  <c:v>1.1499999999999999</c:v>
                </c:pt>
                <c:pt idx="4068">
                  <c:v>1.3</c:v>
                </c:pt>
                <c:pt idx="4069">
                  <c:v>1.45</c:v>
                </c:pt>
                <c:pt idx="4070">
                  <c:v>1.55</c:v>
                </c:pt>
                <c:pt idx="4071">
                  <c:v>1.65</c:v>
                </c:pt>
                <c:pt idx="4072">
                  <c:v>1.7</c:v>
                </c:pt>
                <c:pt idx="4073">
                  <c:v>1.75</c:v>
                </c:pt>
                <c:pt idx="4074">
                  <c:v>1.85</c:v>
                </c:pt>
                <c:pt idx="4075">
                  <c:v>1.9</c:v>
                </c:pt>
                <c:pt idx="4076">
                  <c:v>1.95</c:v>
                </c:pt>
                <c:pt idx="4077">
                  <c:v>2</c:v>
                </c:pt>
                <c:pt idx="4078">
                  <c:v>2</c:v>
                </c:pt>
                <c:pt idx="4079">
                  <c:v>2.0499999999999998</c:v>
                </c:pt>
                <c:pt idx="4080">
                  <c:v>2.1</c:v>
                </c:pt>
                <c:pt idx="4081">
                  <c:v>2.15</c:v>
                </c:pt>
                <c:pt idx="4082">
                  <c:v>2.2000000000000002</c:v>
                </c:pt>
                <c:pt idx="4083">
                  <c:v>2.2000000000000002</c:v>
                </c:pt>
                <c:pt idx="4084">
                  <c:v>2.25</c:v>
                </c:pt>
                <c:pt idx="4085">
                  <c:v>2.2999999999999998</c:v>
                </c:pt>
                <c:pt idx="4086">
                  <c:v>2.2999999999999998</c:v>
                </c:pt>
                <c:pt idx="4087">
                  <c:v>2.2999999999999998</c:v>
                </c:pt>
                <c:pt idx="4088">
                  <c:v>2.35</c:v>
                </c:pt>
                <c:pt idx="4089">
                  <c:v>2.4</c:v>
                </c:pt>
                <c:pt idx="4090">
                  <c:v>2.4</c:v>
                </c:pt>
                <c:pt idx="4091">
                  <c:v>2.4</c:v>
                </c:pt>
                <c:pt idx="4092">
                  <c:v>2.4</c:v>
                </c:pt>
                <c:pt idx="4093">
                  <c:v>2.4500000000000002</c:v>
                </c:pt>
                <c:pt idx="4094">
                  <c:v>2.5</c:v>
                </c:pt>
                <c:pt idx="4095">
                  <c:v>2.5</c:v>
                </c:pt>
                <c:pt idx="4096">
                  <c:v>2.5</c:v>
                </c:pt>
                <c:pt idx="4097">
                  <c:v>2.5</c:v>
                </c:pt>
                <c:pt idx="4098">
                  <c:v>2.5499999999999998</c:v>
                </c:pt>
                <c:pt idx="4099">
                  <c:v>2.6</c:v>
                </c:pt>
                <c:pt idx="4100">
                  <c:v>2.6</c:v>
                </c:pt>
                <c:pt idx="4101">
                  <c:v>2.6</c:v>
                </c:pt>
                <c:pt idx="4102">
                  <c:v>2.6</c:v>
                </c:pt>
                <c:pt idx="4103">
                  <c:v>2.6</c:v>
                </c:pt>
                <c:pt idx="4104">
                  <c:v>2.65</c:v>
                </c:pt>
                <c:pt idx="4105">
                  <c:v>2.7</c:v>
                </c:pt>
                <c:pt idx="4106">
                  <c:v>2.7</c:v>
                </c:pt>
                <c:pt idx="4107">
                  <c:v>2.7</c:v>
                </c:pt>
                <c:pt idx="4108">
                  <c:v>2.7</c:v>
                </c:pt>
                <c:pt idx="4109">
                  <c:v>2.7</c:v>
                </c:pt>
                <c:pt idx="4110">
                  <c:v>2.7</c:v>
                </c:pt>
                <c:pt idx="4111">
                  <c:v>2.75</c:v>
                </c:pt>
                <c:pt idx="4112">
                  <c:v>2.8</c:v>
                </c:pt>
                <c:pt idx="4113">
                  <c:v>2.8</c:v>
                </c:pt>
                <c:pt idx="4114">
                  <c:v>2.8</c:v>
                </c:pt>
                <c:pt idx="4115">
                  <c:v>2.8</c:v>
                </c:pt>
                <c:pt idx="4116">
                  <c:v>2.8</c:v>
                </c:pt>
                <c:pt idx="4117">
                  <c:v>2.8</c:v>
                </c:pt>
                <c:pt idx="4118">
                  <c:v>2.8</c:v>
                </c:pt>
                <c:pt idx="4119">
                  <c:v>2.85</c:v>
                </c:pt>
                <c:pt idx="4120">
                  <c:v>2.9</c:v>
                </c:pt>
                <c:pt idx="4121">
                  <c:v>2.9</c:v>
                </c:pt>
                <c:pt idx="4122">
                  <c:v>2.9</c:v>
                </c:pt>
                <c:pt idx="4123">
                  <c:v>2.9</c:v>
                </c:pt>
                <c:pt idx="4124">
                  <c:v>2.95</c:v>
                </c:pt>
                <c:pt idx="4125">
                  <c:v>3</c:v>
                </c:pt>
                <c:pt idx="4126">
                  <c:v>3.05</c:v>
                </c:pt>
                <c:pt idx="4127">
                  <c:v>3.15</c:v>
                </c:pt>
                <c:pt idx="4128">
                  <c:v>3.2</c:v>
                </c:pt>
                <c:pt idx="4129">
                  <c:v>3.25</c:v>
                </c:pt>
                <c:pt idx="4130">
                  <c:v>3.35</c:v>
                </c:pt>
                <c:pt idx="4131">
                  <c:v>3.4</c:v>
                </c:pt>
                <c:pt idx="4132">
                  <c:v>3.45</c:v>
                </c:pt>
                <c:pt idx="4133">
                  <c:v>3.55</c:v>
                </c:pt>
                <c:pt idx="4134">
                  <c:v>3.6</c:v>
                </c:pt>
                <c:pt idx="4135">
                  <c:v>3.65</c:v>
                </c:pt>
                <c:pt idx="4136">
                  <c:v>3.75</c:v>
                </c:pt>
                <c:pt idx="4137">
                  <c:v>3.85</c:v>
                </c:pt>
                <c:pt idx="4138">
                  <c:v>3.9</c:v>
                </c:pt>
                <c:pt idx="4139">
                  <c:v>3.95</c:v>
                </c:pt>
                <c:pt idx="4140">
                  <c:v>4.05</c:v>
                </c:pt>
                <c:pt idx="4141">
                  <c:v>4.1500000000000004</c:v>
                </c:pt>
                <c:pt idx="4142">
                  <c:v>4.2</c:v>
                </c:pt>
                <c:pt idx="4143">
                  <c:v>4.25</c:v>
                </c:pt>
                <c:pt idx="4144">
                  <c:v>4.3499999999999996</c:v>
                </c:pt>
                <c:pt idx="4145">
                  <c:v>4.4000000000000004</c:v>
                </c:pt>
                <c:pt idx="4146">
                  <c:v>4.45</c:v>
                </c:pt>
                <c:pt idx="4147">
                  <c:v>4.5</c:v>
                </c:pt>
                <c:pt idx="4148">
                  <c:v>4.55</c:v>
                </c:pt>
                <c:pt idx="4149">
                  <c:v>4.5999999999999996</c:v>
                </c:pt>
                <c:pt idx="4150">
                  <c:v>4.6500000000000004</c:v>
                </c:pt>
                <c:pt idx="4151">
                  <c:v>4.75</c:v>
                </c:pt>
                <c:pt idx="4152">
                  <c:v>4.8</c:v>
                </c:pt>
                <c:pt idx="4153">
                  <c:v>4.8499999999999996</c:v>
                </c:pt>
                <c:pt idx="4154">
                  <c:v>4.9000000000000004</c:v>
                </c:pt>
                <c:pt idx="4155">
                  <c:v>4.9000000000000004</c:v>
                </c:pt>
                <c:pt idx="4156">
                  <c:v>4.95</c:v>
                </c:pt>
                <c:pt idx="4157">
                  <c:v>5</c:v>
                </c:pt>
                <c:pt idx="4158">
                  <c:v>5.05</c:v>
                </c:pt>
                <c:pt idx="4159">
                  <c:v>5.0999999999999996</c:v>
                </c:pt>
                <c:pt idx="4160">
                  <c:v>5.0999999999999996</c:v>
                </c:pt>
                <c:pt idx="4161">
                  <c:v>5.0999999999999996</c:v>
                </c:pt>
                <c:pt idx="4162">
                  <c:v>5.15</c:v>
                </c:pt>
                <c:pt idx="4163">
                  <c:v>5.15</c:v>
                </c:pt>
                <c:pt idx="4164">
                  <c:v>5.15</c:v>
                </c:pt>
                <c:pt idx="4165">
                  <c:v>5.2</c:v>
                </c:pt>
                <c:pt idx="4166">
                  <c:v>5.2</c:v>
                </c:pt>
                <c:pt idx="4167">
                  <c:v>5.15</c:v>
                </c:pt>
                <c:pt idx="4168">
                  <c:v>5.0999999999999996</c:v>
                </c:pt>
                <c:pt idx="4169">
                  <c:v>5.15</c:v>
                </c:pt>
                <c:pt idx="4170">
                  <c:v>5.2</c:v>
                </c:pt>
                <c:pt idx="4171">
                  <c:v>5.2</c:v>
                </c:pt>
                <c:pt idx="4172">
                  <c:v>5.2</c:v>
                </c:pt>
                <c:pt idx="4173">
                  <c:v>5.2</c:v>
                </c:pt>
                <c:pt idx="4174">
                  <c:v>5.2</c:v>
                </c:pt>
                <c:pt idx="4175">
                  <c:v>5.15</c:v>
                </c:pt>
                <c:pt idx="4176">
                  <c:v>5.0999999999999996</c:v>
                </c:pt>
                <c:pt idx="4177">
                  <c:v>5.0999999999999996</c:v>
                </c:pt>
                <c:pt idx="4178">
                  <c:v>5.0999999999999996</c:v>
                </c:pt>
                <c:pt idx="4179">
                  <c:v>5.0999999999999996</c:v>
                </c:pt>
                <c:pt idx="4180">
                  <c:v>5.0999999999999996</c:v>
                </c:pt>
                <c:pt idx="4181">
                  <c:v>5.0999999999999996</c:v>
                </c:pt>
                <c:pt idx="4182">
                  <c:v>5.0999999999999996</c:v>
                </c:pt>
                <c:pt idx="4183">
                  <c:v>5.0999999999999996</c:v>
                </c:pt>
                <c:pt idx="4184">
                  <c:v>5.0999999999999996</c:v>
                </c:pt>
                <c:pt idx="4185">
                  <c:v>5.0999999999999996</c:v>
                </c:pt>
                <c:pt idx="4186">
                  <c:v>5.0999999999999996</c:v>
                </c:pt>
                <c:pt idx="4187">
                  <c:v>5.0999999999999996</c:v>
                </c:pt>
                <c:pt idx="4188">
                  <c:v>5.0999999999999996</c:v>
                </c:pt>
                <c:pt idx="4189">
                  <c:v>5.0999999999999996</c:v>
                </c:pt>
                <c:pt idx="4190">
                  <c:v>5.0999999999999996</c:v>
                </c:pt>
                <c:pt idx="4191">
                  <c:v>5.0999999999999996</c:v>
                </c:pt>
                <c:pt idx="4192">
                  <c:v>5.0999999999999996</c:v>
                </c:pt>
                <c:pt idx="4193">
                  <c:v>5.0999999999999996</c:v>
                </c:pt>
                <c:pt idx="4194">
                  <c:v>5.0999999999999996</c:v>
                </c:pt>
                <c:pt idx="4195">
                  <c:v>5.0999999999999996</c:v>
                </c:pt>
                <c:pt idx="4196">
                  <c:v>5.0999999999999996</c:v>
                </c:pt>
                <c:pt idx="4197">
                  <c:v>5.0999999999999996</c:v>
                </c:pt>
                <c:pt idx="4198">
                  <c:v>5.0999999999999996</c:v>
                </c:pt>
                <c:pt idx="4199">
                  <c:v>5.0999999999999996</c:v>
                </c:pt>
                <c:pt idx="4200">
                  <c:v>5.0999999999999996</c:v>
                </c:pt>
                <c:pt idx="4201">
                  <c:v>5.0999999999999996</c:v>
                </c:pt>
                <c:pt idx="4202">
                  <c:v>5.0999999999999996</c:v>
                </c:pt>
                <c:pt idx="4203">
                  <c:v>5.0999999999999996</c:v>
                </c:pt>
                <c:pt idx="4204">
                  <c:v>5.0999999999999996</c:v>
                </c:pt>
                <c:pt idx="4205">
                  <c:v>5.0999999999999996</c:v>
                </c:pt>
                <c:pt idx="4206">
                  <c:v>5.0999999999999996</c:v>
                </c:pt>
                <c:pt idx="4207">
                  <c:v>5.0999999999999996</c:v>
                </c:pt>
                <c:pt idx="4208">
                  <c:v>5.0999999999999996</c:v>
                </c:pt>
                <c:pt idx="4209">
                  <c:v>5.0999999999999996</c:v>
                </c:pt>
                <c:pt idx="4210">
                  <c:v>5.0999999999999996</c:v>
                </c:pt>
                <c:pt idx="4211">
                  <c:v>5.0999999999999996</c:v>
                </c:pt>
                <c:pt idx="4212">
                  <c:v>5.15</c:v>
                </c:pt>
                <c:pt idx="4213">
                  <c:v>5.2</c:v>
                </c:pt>
                <c:pt idx="4214">
                  <c:v>5.2</c:v>
                </c:pt>
                <c:pt idx="4215">
                  <c:v>5.2</c:v>
                </c:pt>
                <c:pt idx="4216">
                  <c:v>5.25</c:v>
                </c:pt>
                <c:pt idx="4217">
                  <c:v>5.35</c:v>
                </c:pt>
                <c:pt idx="4218">
                  <c:v>5.45</c:v>
                </c:pt>
                <c:pt idx="4219">
                  <c:v>5.5</c:v>
                </c:pt>
                <c:pt idx="4220">
                  <c:v>5.55</c:v>
                </c:pt>
                <c:pt idx="4221">
                  <c:v>5.65</c:v>
                </c:pt>
                <c:pt idx="4222">
                  <c:v>5.8</c:v>
                </c:pt>
                <c:pt idx="4223">
                  <c:v>5.95</c:v>
                </c:pt>
                <c:pt idx="4224">
                  <c:v>6.05</c:v>
                </c:pt>
                <c:pt idx="4225">
                  <c:v>6.15</c:v>
                </c:pt>
                <c:pt idx="4226">
                  <c:v>6.25</c:v>
                </c:pt>
                <c:pt idx="4227">
                  <c:v>6.4</c:v>
                </c:pt>
                <c:pt idx="4228">
                  <c:v>6.55</c:v>
                </c:pt>
                <c:pt idx="4229">
                  <c:v>6.65</c:v>
                </c:pt>
                <c:pt idx="4230">
                  <c:v>6.8</c:v>
                </c:pt>
                <c:pt idx="4231">
                  <c:v>6.95</c:v>
                </c:pt>
                <c:pt idx="4232">
                  <c:v>7.1</c:v>
                </c:pt>
                <c:pt idx="4233">
                  <c:v>7.25</c:v>
                </c:pt>
                <c:pt idx="4234">
                  <c:v>7.3</c:v>
                </c:pt>
                <c:pt idx="4235">
                  <c:v>6.95</c:v>
                </c:pt>
                <c:pt idx="4236">
                  <c:v>5.9</c:v>
                </c:pt>
                <c:pt idx="4237">
                  <c:v>4.2</c:v>
                </c:pt>
                <c:pt idx="4238">
                  <c:v>2.2000000000000002</c:v>
                </c:pt>
                <c:pt idx="4239">
                  <c:v>0.75</c:v>
                </c:pt>
                <c:pt idx="4240">
                  <c:v>0.4</c:v>
                </c:pt>
                <c:pt idx="4241">
                  <c:v>0.6</c:v>
                </c:pt>
                <c:pt idx="4242">
                  <c:v>0.8</c:v>
                </c:pt>
                <c:pt idx="4243">
                  <c:v>1</c:v>
                </c:pt>
                <c:pt idx="4244">
                  <c:v>1.2</c:v>
                </c:pt>
                <c:pt idx="4245">
                  <c:v>1.35</c:v>
                </c:pt>
                <c:pt idx="4246">
                  <c:v>1.5</c:v>
                </c:pt>
                <c:pt idx="4247">
                  <c:v>1.65</c:v>
                </c:pt>
                <c:pt idx="4248">
                  <c:v>1.75</c:v>
                </c:pt>
                <c:pt idx="4249">
                  <c:v>1.9</c:v>
                </c:pt>
                <c:pt idx="4250">
                  <c:v>2.0499999999999998</c:v>
                </c:pt>
                <c:pt idx="4251">
                  <c:v>2.15</c:v>
                </c:pt>
                <c:pt idx="4252">
                  <c:v>2.2000000000000002</c:v>
                </c:pt>
                <c:pt idx="4253">
                  <c:v>2.25</c:v>
                </c:pt>
                <c:pt idx="4254">
                  <c:v>2.2999999999999998</c:v>
                </c:pt>
                <c:pt idx="4255">
                  <c:v>2.35</c:v>
                </c:pt>
                <c:pt idx="4256">
                  <c:v>2.4</c:v>
                </c:pt>
                <c:pt idx="4257">
                  <c:v>2.4500000000000002</c:v>
                </c:pt>
                <c:pt idx="4258">
                  <c:v>2.5</c:v>
                </c:pt>
                <c:pt idx="4259">
                  <c:v>2.5499999999999998</c:v>
                </c:pt>
                <c:pt idx="4260">
                  <c:v>2.6</c:v>
                </c:pt>
                <c:pt idx="4261">
                  <c:v>2.6</c:v>
                </c:pt>
                <c:pt idx="4262">
                  <c:v>2.6</c:v>
                </c:pt>
                <c:pt idx="4263">
                  <c:v>2.65</c:v>
                </c:pt>
                <c:pt idx="4264">
                  <c:v>2.7</c:v>
                </c:pt>
                <c:pt idx="4265">
                  <c:v>2.7</c:v>
                </c:pt>
                <c:pt idx="4266">
                  <c:v>2.7</c:v>
                </c:pt>
                <c:pt idx="4267">
                  <c:v>2.7</c:v>
                </c:pt>
                <c:pt idx="4268">
                  <c:v>2.75</c:v>
                </c:pt>
                <c:pt idx="4269">
                  <c:v>2.8</c:v>
                </c:pt>
                <c:pt idx="4270">
                  <c:v>2.8</c:v>
                </c:pt>
                <c:pt idx="4271">
                  <c:v>2.8</c:v>
                </c:pt>
                <c:pt idx="4272">
                  <c:v>2.8</c:v>
                </c:pt>
                <c:pt idx="4273">
                  <c:v>2.8</c:v>
                </c:pt>
                <c:pt idx="4274">
                  <c:v>2.8</c:v>
                </c:pt>
                <c:pt idx="4275">
                  <c:v>2.8</c:v>
                </c:pt>
                <c:pt idx="4276">
                  <c:v>2.85</c:v>
                </c:pt>
                <c:pt idx="4277">
                  <c:v>2.9</c:v>
                </c:pt>
                <c:pt idx="4278">
                  <c:v>2.9</c:v>
                </c:pt>
                <c:pt idx="4279">
                  <c:v>2.9</c:v>
                </c:pt>
                <c:pt idx="4280">
                  <c:v>2.9</c:v>
                </c:pt>
                <c:pt idx="4281">
                  <c:v>2.9</c:v>
                </c:pt>
                <c:pt idx="4282">
                  <c:v>2.9</c:v>
                </c:pt>
                <c:pt idx="4283">
                  <c:v>2.9</c:v>
                </c:pt>
                <c:pt idx="4284">
                  <c:v>2.9</c:v>
                </c:pt>
                <c:pt idx="4285">
                  <c:v>2.9</c:v>
                </c:pt>
                <c:pt idx="4286">
                  <c:v>2.95</c:v>
                </c:pt>
                <c:pt idx="4287">
                  <c:v>3</c:v>
                </c:pt>
                <c:pt idx="4288">
                  <c:v>3</c:v>
                </c:pt>
                <c:pt idx="4289">
                  <c:v>3</c:v>
                </c:pt>
                <c:pt idx="4290">
                  <c:v>3</c:v>
                </c:pt>
                <c:pt idx="4291">
                  <c:v>3</c:v>
                </c:pt>
                <c:pt idx="4292">
                  <c:v>3</c:v>
                </c:pt>
                <c:pt idx="4293">
                  <c:v>3</c:v>
                </c:pt>
                <c:pt idx="4294">
                  <c:v>3</c:v>
                </c:pt>
                <c:pt idx="4295">
                  <c:v>3</c:v>
                </c:pt>
                <c:pt idx="4296">
                  <c:v>3</c:v>
                </c:pt>
                <c:pt idx="4297">
                  <c:v>3.05</c:v>
                </c:pt>
                <c:pt idx="4298">
                  <c:v>3.1</c:v>
                </c:pt>
                <c:pt idx="4299">
                  <c:v>3.1</c:v>
                </c:pt>
                <c:pt idx="4300">
                  <c:v>3.1</c:v>
                </c:pt>
                <c:pt idx="4301">
                  <c:v>3.1</c:v>
                </c:pt>
                <c:pt idx="4302">
                  <c:v>3.1</c:v>
                </c:pt>
                <c:pt idx="4303">
                  <c:v>3.1</c:v>
                </c:pt>
                <c:pt idx="4304">
                  <c:v>3.1</c:v>
                </c:pt>
                <c:pt idx="4305">
                  <c:v>3.1</c:v>
                </c:pt>
                <c:pt idx="4306">
                  <c:v>3.1</c:v>
                </c:pt>
                <c:pt idx="4307">
                  <c:v>3.1</c:v>
                </c:pt>
                <c:pt idx="4308">
                  <c:v>3.15</c:v>
                </c:pt>
                <c:pt idx="4309">
                  <c:v>3.2</c:v>
                </c:pt>
                <c:pt idx="4310">
                  <c:v>3.2</c:v>
                </c:pt>
                <c:pt idx="4311">
                  <c:v>3.25</c:v>
                </c:pt>
                <c:pt idx="4312">
                  <c:v>3.2</c:v>
                </c:pt>
                <c:pt idx="4313">
                  <c:v>3.25</c:v>
                </c:pt>
                <c:pt idx="4314">
                  <c:v>3.45</c:v>
                </c:pt>
                <c:pt idx="4315">
                  <c:v>3.55</c:v>
                </c:pt>
                <c:pt idx="4316">
                  <c:v>3.6</c:v>
                </c:pt>
                <c:pt idx="4317">
                  <c:v>3.65</c:v>
                </c:pt>
                <c:pt idx="4318">
                  <c:v>3.75</c:v>
                </c:pt>
                <c:pt idx="4319">
                  <c:v>3.85</c:v>
                </c:pt>
                <c:pt idx="4320">
                  <c:v>3.95</c:v>
                </c:pt>
                <c:pt idx="4321">
                  <c:v>4</c:v>
                </c:pt>
                <c:pt idx="4322">
                  <c:v>4.05</c:v>
                </c:pt>
                <c:pt idx="4323">
                  <c:v>4.1500000000000004</c:v>
                </c:pt>
                <c:pt idx="4324">
                  <c:v>4.25</c:v>
                </c:pt>
                <c:pt idx="4325">
                  <c:v>4.3499999999999996</c:v>
                </c:pt>
                <c:pt idx="4326">
                  <c:v>4.45</c:v>
                </c:pt>
                <c:pt idx="4327">
                  <c:v>4.5</c:v>
                </c:pt>
                <c:pt idx="4328">
                  <c:v>4.55</c:v>
                </c:pt>
                <c:pt idx="4329">
                  <c:v>4.6500000000000004</c:v>
                </c:pt>
                <c:pt idx="4330">
                  <c:v>4.75</c:v>
                </c:pt>
                <c:pt idx="4331">
                  <c:v>4.8499999999999996</c:v>
                </c:pt>
                <c:pt idx="4332">
                  <c:v>4.9000000000000004</c:v>
                </c:pt>
                <c:pt idx="4333">
                  <c:v>4.95</c:v>
                </c:pt>
                <c:pt idx="4334">
                  <c:v>5</c:v>
                </c:pt>
                <c:pt idx="4335">
                  <c:v>5.05</c:v>
                </c:pt>
                <c:pt idx="4336">
                  <c:v>5.15</c:v>
                </c:pt>
                <c:pt idx="4337">
                  <c:v>5.2</c:v>
                </c:pt>
                <c:pt idx="4338">
                  <c:v>5.25</c:v>
                </c:pt>
                <c:pt idx="4339">
                  <c:v>5.35</c:v>
                </c:pt>
                <c:pt idx="4340">
                  <c:v>5.4</c:v>
                </c:pt>
                <c:pt idx="4341">
                  <c:v>5.4</c:v>
                </c:pt>
                <c:pt idx="4342">
                  <c:v>5.45</c:v>
                </c:pt>
                <c:pt idx="4343">
                  <c:v>5.55</c:v>
                </c:pt>
                <c:pt idx="4344">
                  <c:v>5.6</c:v>
                </c:pt>
                <c:pt idx="4345">
                  <c:v>5.65</c:v>
                </c:pt>
                <c:pt idx="4346">
                  <c:v>5.75</c:v>
                </c:pt>
                <c:pt idx="4347">
                  <c:v>5.8</c:v>
                </c:pt>
                <c:pt idx="4348">
                  <c:v>5.85</c:v>
                </c:pt>
                <c:pt idx="4349">
                  <c:v>5.9</c:v>
                </c:pt>
                <c:pt idx="4350">
                  <c:v>5.95</c:v>
                </c:pt>
                <c:pt idx="4351">
                  <c:v>6</c:v>
                </c:pt>
                <c:pt idx="4352">
                  <c:v>6</c:v>
                </c:pt>
                <c:pt idx="4353">
                  <c:v>6</c:v>
                </c:pt>
                <c:pt idx="4354">
                  <c:v>6</c:v>
                </c:pt>
                <c:pt idx="4355">
                  <c:v>6</c:v>
                </c:pt>
                <c:pt idx="4356">
                  <c:v>6</c:v>
                </c:pt>
                <c:pt idx="4357">
                  <c:v>6</c:v>
                </c:pt>
                <c:pt idx="4358">
                  <c:v>6</c:v>
                </c:pt>
                <c:pt idx="4359">
                  <c:v>6</c:v>
                </c:pt>
                <c:pt idx="4360">
                  <c:v>6</c:v>
                </c:pt>
                <c:pt idx="4361">
                  <c:v>6</c:v>
                </c:pt>
                <c:pt idx="4362">
                  <c:v>6</c:v>
                </c:pt>
                <c:pt idx="4363">
                  <c:v>6</c:v>
                </c:pt>
                <c:pt idx="4364">
                  <c:v>6</c:v>
                </c:pt>
                <c:pt idx="4365">
                  <c:v>6</c:v>
                </c:pt>
                <c:pt idx="4366">
                  <c:v>5.95</c:v>
                </c:pt>
                <c:pt idx="4367">
                  <c:v>5.9</c:v>
                </c:pt>
                <c:pt idx="4368">
                  <c:v>5.9</c:v>
                </c:pt>
                <c:pt idx="4369">
                  <c:v>5.9</c:v>
                </c:pt>
                <c:pt idx="4370">
                  <c:v>5.9</c:v>
                </c:pt>
                <c:pt idx="4371">
                  <c:v>5.9</c:v>
                </c:pt>
                <c:pt idx="4372">
                  <c:v>5.9</c:v>
                </c:pt>
                <c:pt idx="4373">
                  <c:v>5.9</c:v>
                </c:pt>
                <c:pt idx="4374">
                  <c:v>5.9</c:v>
                </c:pt>
                <c:pt idx="4375">
                  <c:v>5.9</c:v>
                </c:pt>
                <c:pt idx="4376">
                  <c:v>5.9</c:v>
                </c:pt>
                <c:pt idx="4377">
                  <c:v>5.9</c:v>
                </c:pt>
                <c:pt idx="4378">
                  <c:v>5.9</c:v>
                </c:pt>
                <c:pt idx="4379">
                  <c:v>5.9</c:v>
                </c:pt>
                <c:pt idx="4380">
                  <c:v>5.9</c:v>
                </c:pt>
                <c:pt idx="4381">
                  <c:v>5.85</c:v>
                </c:pt>
                <c:pt idx="4382">
                  <c:v>5.8</c:v>
                </c:pt>
                <c:pt idx="4383">
                  <c:v>5.8</c:v>
                </c:pt>
                <c:pt idx="4384">
                  <c:v>5.8</c:v>
                </c:pt>
                <c:pt idx="4385">
                  <c:v>5.8</c:v>
                </c:pt>
                <c:pt idx="4386">
                  <c:v>5.8</c:v>
                </c:pt>
                <c:pt idx="4387">
                  <c:v>5.8</c:v>
                </c:pt>
                <c:pt idx="4388">
                  <c:v>5.8</c:v>
                </c:pt>
                <c:pt idx="4389">
                  <c:v>5.8</c:v>
                </c:pt>
                <c:pt idx="4390">
                  <c:v>5.8</c:v>
                </c:pt>
                <c:pt idx="4391">
                  <c:v>5.8</c:v>
                </c:pt>
                <c:pt idx="4392">
                  <c:v>5.8</c:v>
                </c:pt>
                <c:pt idx="4393">
                  <c:v>5.8</c:v>
                </c:pt>
                <c:pt idx="4394">
                  <c:v>5.8</c:v>
                </c:pt>
                <c:pt idx="4395">
                  <c:v>5.8</c:v>
                </c:pt>
                <c:pt idx="4396">
                  <c:v>5.8</c:v>
                </c:pt>
                <c:pt idx="4397">
                  <c:v>5.8</c:v>
                </c:pt>
                <c:pt idx="4398">
                  <c:v>5.8</c:v>
                </c:pt>
                <c:pt idx="4399">
                  <c:v>5.8</c:v>
                </c:pt>
                <c:pt idx="4400">
                  <c:v>5.8</c:v>
                </c:pt>
                <c:pt idx="4401">
                  <c:v>5.8</c:v>
                </c:pt>
                <c:pt idx="4402">
                  <c:v>5.8</c:v>
                </c:pt>
                <c:pt idx="4403">
                  <c:v>5.8</c:v>
                </c:pt>
                <c:pt idx="4404">
                  <c:v>5.8</c:v>
                </c:pt>
                <c:pt idx="4405">
                  <c:v>5.8</c:v>
                </c:pt>
                <c:pt idx="4406">
                  <c:v>5.8</c:v>
                </c:pt>
                <c:pt idx="4407">
                  <c:v>5.85</c:v>
                </c:pt>
                <c:pt idx="4408">
                  <c:v>5.9</c:v>
                </c:pt>
                <c:pt idx="4409">
                  <c:v>5.9</c:v>
                </c:pt>
                <c:pt idx="4410">
                  <c:v>5.95</c:v>
                </c:pt>
                <c:pt idx="4411">
                  <c:v>6.05</c:v>
                </c:pt>
                <c:pt idx="4412">
                  <c:v>6.15</c:v>
                </c:pt>
                <c:pt idx="4413">
                  <c:v>6.25</c:v>
                </c:pt>
                <c:pt idx="4414">
                  <c:v>6.35</c:v>
                </c:pt>
                <c:pt idx="4415">
                  <c:v>6.45</c:v>
                </c:pt>
                <c:pt idx="4416">
                  <c:v>6.55</c:v>
                </c:pt>
                <c:pt idx="4417">
                  <c:v>6.65</c:v>
                </c:pt>
                <c:pt idx="4418">
                  <c:v>6.8</c:v>
                </c:pt>
                <c:pt idx="4419">
                  <c:v>6.95</c:v>
                </c:pt>
                <c:pt idx="4420">
                  <c:v>7.1</c:v>
                </c:pt>
                <c:pt idx="4421">
                  <c:v>7.25</c:v>
                </c:pt>
                <c:pt idx="4422">
                  <c:v>7.4</c:v>
                </c:pt>
                <c:pt idx="4423">
                  <c:v>7.6</c:v>
                </c:pt>
                <c:pt idx="4424">
                  <c:v>7.8</c:v>
                </c:pt>
                <c:pt idx="4425">
                  <c:v>7.95</c:v>
                </c:pt>
                <c:pt idx="4426">
                  <c:v>8.1</c:v>
                </c:pt>
                <c:pt idx="4427">
                  <c:v>8.25</c:v>
                </c:pt>
                <c:pt idx="4428">
                  <c:v>8.4</c:v>
                </c:pt>
                <c:pt idx="4429">
                  <c:v>8.6</c:v>
                </c:pt>
                <c:pt idx="4430">
                  <c:v>8.75</c:v>
                </c:pt>
                <c:pt idx="4431">
                  <c:v>8.9</c:v>
                </c:pt>
                <c:pt idx="4432">
                  <c:v>9.0500000000000007</c:v>
                </c:pt>
                <c:pt idx="4433">
                  <c:v>9.1999999999999993</c:v>
                </c:pt>
                <c:pt idx="4434">
                  <c:v>9.4</c:v>
                </c:pt>
                <c:pt idx="4435">
                  <c:v>9.5500000000000007</c:v>
                </c:pt>
                <c:pt idx="4436">
                  <c:v>9.6999999999999993</c:v>
                </c:pt>
                <c:pt idx="4437">
                  <c:v>9.9</c:v>
                </c:pt>
                <c:pt idx="4438">
                  <c:v>10.050000000000001</c:v>
                </c:pt>
                <c:pt idx="4439">
                  <c:v>10.199999999999999</c:v>
                </c:pt>
                <c:pt idx="4440">
                  <c:v>10.4</c:v>
                </c:pt>
                <c:pt idx="4441">
                  <c:v>10.55</c:v>
                </c:pt>
                <c:pt idx="4442">
                  <c:v>10.7</c:v>
                </c:pt>
                <c:pt idx="4443">
                  <c:v>10.85</c:v>
                </c:pt>
                <c:pt idx="4444">
                  <c:v>11</c:v>
                </c:pt>
                <c:pt idx="4445">
                  <c:v>11.15</c:v>
                </c:pt>
                <c:pt idx="4446">
                  <c:v>11.25</c:v>
                </c:pt>
                <c:pt idx="4447">
                  <c:v>11.3</c:v>
                </c:pt>
                <c:pt idx="4448">
                  <c:v>11.35</c:v>
                </c:pt>
                <c:pt idx="4449">
                  <c:v>11.4</c:v>
                </c:pt>
                <c:pt idx="4450">
                  <c:v>11.4</c:v>
                </c:pt>
                <c:pt idx="4451">
                  <c:v>11.35</c:v>
                </c:pt>
                <c:pt idx="4452">
                  <c:v>11.3</c:v>
                </c:pt>
                <c:pt idx="4453">
                  <c:v>11.25</c:v>
                </c:pt>
                <c:pt idx="4454">
                  <c:v>11.15</c:v>
                </c:pt>
                <c:pt idx="4455">
                  <c:v>11.05</c:v>
                </c:pt>
                <c:pt idx="4456">
                  <c:v>10.9</c:v>
                </c:pt>
                <c:pt idx="4457">
                  <c:v>10.75</c:v>
                </c:pt>
                <c:pt idx="4458">
                  <c:v>10.65</c:v>
                </c:pt>
                <c:pt idx="4459">
                  <c:v>10.6</c:v>
                </c:pt>
                <c:pt idx="4460">
                  <c:v>10.55</c:v>
                </c:pt>
                <c:pt idx="4461">
                  <c:v>10.45</c:v>
                </c:pt>
                <c:pt idx="4462">
                  <c:v>10.4</c:v>
                </c:pt>
                <c:pt idx="4463">
                  <c:v>10.35</c:v>
                </c:pt>
                <c:pt idx="4464">
                  <c:v>10.25</c:v>
                </c:pt>
                <c:pt idx="4465">
                  <c:v>10.199999999999999</c:v>
                </c:pt>
                <c:pt idx="4466">
                  <c:v>10.15</c:v>
                </c:pt>
                <c:pt idx="4467">
                  <c:v>10.1</c:v>
                </c:pt>
                <c:pt idx="4468">
                  <c:v>10.050000000000001</c:v>
                </c:pt>
                <c:pt idx="4469">
                  <c:v>10</c:v>
                </c:pt>
                <c:pt idx="4470">
                  <c:v>10</c:v>
                </c:pt>
                <c:pt idx="4471">
                  <c:v>9.9499999999999993</c:v>
                </c:pt>
                <c:pt idx="4472">
                  <c:v>9.9</c:v>
                </c:pt>
                <c:pt idx="4473">
                  <c:v>9.9</c:v>
                </c:pt>
                <c:pt idx="4474">
                  <c:v>9.85</c:v>
                </c:pt>
                <c:pt idx="4475">
                  <c:v>9.8000000000000007</c:v>
                </c:pt>
                <c:pt idx="4476">
                  <c:v>9.8000000000000007</c:v>
                </c:pt>
                <c:pt idx="4477">
                  <c:v>9.75</c:v>
                </c:pt>
                <c:pt idx="4478">
                  <c:v>9.6999999999999993</c:v>
                </c:pt>
                <c:pt idx="4479">
                  <c:v>9.6999999999999993</c:v>
                </c:pt>
                <c:pt idx="4480">
                  <c:v>9.6999999999999993</c:v>
                </c:pt>
                <c:pt idx="4481">
                  <c:v>9.65</c:v>
                </c:pt>
                <c:pt idx="4482">
                  <c:v>9.6</c:v>
                </c:pt>
                <c:pt idx="4483">
                  <c:v>9.6</c:v>
                </c:pt>
                <c:pt idx="4484">
                  <c:v>9.6</c:v>
                </c:pt>
                <c:pt idx="4485">
                  <c:v>9.6</c:v>
                </c:pt>
                <c:pt idx="4486">
                  <c:v>9.6</c:v>
                </c:pt>
                <c:pt idx="4487">
                  <c:v>9.6</c:v>
                </c:pt>
                <c:pt idx="4488">
                  <c:v>9.5500000000000007</c:v>
                </c:pt>
                <c:pt idx="4489">
                  <c:v>9.5</c:v>
                </c:pt>
                <c:pt idx="4490">
                  <c:v>9.5</c:v>
                </c:pt>
                <c:pt idx="4491">
                  <c:v>9.5</c:v>
                </c:pt>
                <c:pt idx="4492">
                  <c:v>9.5</c:v>
                </c:pt>
                <c:pt idx="4493">
                  <c:v>9.5</c:v>
                </c:pt>
                <c:pt idx="4494">
                  <c:v>9.5</c:v>
                </c:pt>
                <c:pt idx="4495">
                  <c:v>9.5</c:v>
                </c:pt>
                <c:pt idx="4496">
                  <c:v>9.5</c:v>
                </c:pt>
                <c:pt idx="4497">
                  <c:v>9.4499999999999993</c:v>
                </c:pt>
                <c:pt idx="4498">
                  <c:v>9.4</c:v>
                </c:pt>
                <c:pt idx="4499">
                  <c:v>9.4</c:v>
                </c:pt>
                <c:pt idx="4500">
                  <c:v>9.4</c:v>
                </c:pt>
                <c:pt idx="4501">
                  <c:v>9.4</c:v>
                </c:pt>
                <c:pt idx="4502">
                  <c:v>9.4</c:v>
                </c:pt>
                <c:pt idx="4503">
                  <c:v>9.4</c:v>
                </c:pt>
                <c:pt idx="4504">
                  <c:v>9.4</c:v>
                </c:pt>
                <c:pt idx="4505">
                  <c:v>9.25</c:v>
                </c:pt>
                <c:pt idx="4506">
                  <c:v>8.6999999999999993</c:v>
                </c:pt>
                <c:pt idx="4507">
                  <c:v>7.7</c:v>
                </c:pt>
                <c:pt idx="4508">
                  <c:v>6.2</c:v>
                </c:pt>
                <c:pt idx="4509">
                  <c:v>4.4000000000000004</c:v>
                </c:pt>
                <c:pt idx="4510">
                  <c:v>2.5499999999999998</c:v>
                </c:pt>
                <c:pt idx="4511">
                  <c:v>1.2</c:v>
                </c:pt>
                <c:pt idx="4512">
                  <c:v>0.85</c:v>
                </c:pt>
                <c:pt idx="4513">
                  <c:v>0.95</c:v>
                </c:pt>
                <c:pt idx="4514">
                  <c:v>1.1000000000000001</c:v>
                </c:pt>
                <c:pt idx="4515">
                  <c:v>1.3</c:v>
                </c:pt>
                <c:pt idx="4516">
                  <c:v>1.5</c:v>
                </c:pt>
                <c:pt idx="4517">
                  <c:v>1.7</c:v>
                </c:pt>
                <c:pt idx="4518">
                  <c:v>1.85</c:v>
                </c:pt>
                <c:pt idx="4519">
                  <c:v>2</c:v>
                </c:pt>
                <c:pt idx="4520">
                  <c:v>2.15</c:v>
                </c:pt>
                <c:pt idx="4521">
                  <c:v>2.25</c:v>
                </c:pt>
                <c:pt idx="4522">
                  <c:v>2.35</c:v>
                </c:pt>
                <c:pt idx="4523">
                  <c:v>2.4500000000000002</c:v>
                </c:pt>
                <c:pt idx="4524">
                  <c:v>2.6</c:v>
                </c:pt>
                <c:pt idx="4525">
                  <c:v>2.75</c:v>
                </c:pt>
                <c:pt idx="4526">
                  <c:v>2.85</c:v>
                </c:pt>
                <c:pt idx="4527">
                  <c:v>2.95</c:v>
                </c:pt>
                <c:pt idx="4528">
                  <c:v>3.05</c:v>
                </c:pt>
                <c:pt idx="4529">
                  <c:v>3.15</c:v>
                </c:pt>
                <c:pt idx="4530">
                  <c:v>3.25</c:v>
                </c:pt>
                <c:pt idx="4531">
                  <c:v>3.35</c:v>
                </c:pt>
                <c:pt idx="4532">
                  <c:v>3.45</c:v>
                </c:pt>
                <c:pt idx="4533">
                  <c:v>3.55</c:v>
                </c:pt>
                <c:pt idx="4534">
                  <c:v>3.65</c:v>
                </c:pt>
                <c:pt idx="4535">
                  <c:v>3.75</c:v>
                </c:pt>
                <c:pt idx="4536">
                  <c:v>3.85</c:v>
                </c:pt>
                <c:pt idx="4537">
                  <c:v>3.95</c:v>
                </c:pt>
                <c:pt idx="4538">
                  <c:v>4</c:v>
                </c:pt>
                <c:pt idx="4539">
                  <c:v>4.05</c:v>
                </c:pt>
                <c:pt idx="4540">
                  <c:v>4.0999999999999996</c:v>
                </c:pt>
                <c:pt idx="4541">
                  <c:v>4.1500000000000004</c:v>
                </c:pt>
                <c:pt idx="4542">
                  <c:v>4.2</c:v>
                </c:pt>
                <c:pt idx="4543">
                  <c:v>4.2</c:v>
                </c:pt>
                <c:pt idx="4544">
                  <c:v>4.25</c:v>
                </c:pt>
                <c:pt idx="4545">
                  <c:v>4.3</c:v>
                </c:pt>
                <c:pt idx="4546">
                  <c:v>4.3</c:v>
                </c:pt>
                <c:pt idx="4547">
                  <c:v>4.3</c:v>
                </c:pt>
                <c:pt idx="4548">
                  <c:v>4.3</c:v>
                </c:pt>
                <c:pt idx="4549">
                  <c:v>4.3</c:v>
                </c:pt>
                <c:pt idx="4550">
                  <c:v>4.3</c:v>
                </c:pt>
                <c:pt idx="4551">
                  <c:v>4.3</c:v>
                </c:pt>
                <c:pt idx="4552">
                  <c:v>4.3</c:v>
                </c:pt>
                <c:pt idx="4553">
                  <c:v>4.3</c:v>
                </c:pt>
                <c:pt idx="4554">
                  <c:v>4.3</c:v>
                </c:pt>
                <c:pt idx="4555">
                  <c:v>4.3</c:v>
                </c:pt>
                <c:pt idx="4556">
                  <c:v>4.3</c:v>
                </c:pt>
                <c:pt idx="4557">
                  <c:v>4.3</c:v>
                </c:pt>
                <c:pt idx="4558">
                  <c:v>4.3</c:v>
                </c:pt>
                <c:pt idx="4559">
                  <c:v>4.3</c:v>
                </c:pt>
                <c:pt idx="4560">
                  <c:v>4.3</c:v>
                </c:pt>
                <c:pt idx="4561">
                  <c:v>4.3</c:v>
                </c:pt>
                <c:pt idx="4562">
                  <c:v>4.3499999999999996</c:v>
                </c:pt>
                <c:pt idx="4563">
                  <c:v>4.4000000000000004</c:v>
                </c:pt>
                <c:pt idx="4564">
                  <c:v>4.4000000000000004</c:v>
                </c:pt>
                <c:pt idx="4565">
                  <c:v>4.4000000000000004</c:v>
                </c:pt>
                <c:pt idx="4566">
                  <c:v>4.4000000000000004</c:v>
                </c:pt>
                <c:pt idx="4567">
                  <c:v>4.4000000000000004</c:v>
                </c:pt>
                <c:pt idx="4568">
                  <c:v>4.4000000000000004</c:v>
                </c:pt>
                <c:pt idx="4569">
                  <c:v>4.4000000000000004</c:v>
                </c:pt>
                <c:pt idx="4570">
                  <c:v>4.4000000000000004</c:v>
                </c:pt>
                <c:pt idx="4571">
                  <c:v>4.4000000000000004</c:v>
                </c:pt>
                <c:pt idx="4572">
                  <c:v>4.4000000000000004</c:v>
                </c:pt>
                <c:pt idx="4573">
                  <c:v>4.4000000000000004</c:v>
                </c:pt>
                <c:pt idx="4574">
                  <c:v>4.4000000000000004</c:v>
                </c:pt>
                <c:pt idx="4575">
                  <c:v>4.4000000000000004</c:v>
                </c:pt>
                <c:pt idx="4576">
                  <c:v>4.4000000000000004</c:v>
                </c:pt>
                <c:pt idx="4577">
                  <c:v>4.4000000000000004</c:v>
                </c:pt>
                <c:pt idx="4578">
                  <c:v>4.4000000000000004</c:v>
                </c:pt>
                <c:pt idx="4579">
                  <c:v>4.4000000000000004</c:v>
                </c:pt>
                <c:pt idx="4580">
                  <c:v>4.4000000000000004</c:v>
                </c:pt>
                <c:pt idx="4581">
                  <c:v>4.4000000000000004</c:v>
                </c:pt>
                <c:pt idx="4582">
                  <c:v>4.4000000000000004</c:v>
                </c:pt>
                <c:pt idx="4583">
                  <c:v>4.4000000000000004</c:v>
                </c:pt>
                <c:pt idx="4584">
                  <c:v>4.45</c:v>
                </c:pt>
                <c:pt idx="4585">
                  <c:v>4.5</c:v>
                </c:pt>
                <c:pt idx="4586">
                  <c:v>4.5</c:v>
                </c:pt>
                <c:pt idx="4587">
                  <c:v>4.5</c:v>
                </c:pt>
                <c:pt idx="4588">
                  <c:v>4.5</c:v>
                </c:pt>
                <c:pt idx="4589">
                  <c:v>4.5</c:v>
                </c:pt>
                <c:pt idx="4590">
                  <c:v>4.5</c:v>
                </c:pt>
                <c:pt idx="4591">
                  <c:v>4.5</c:v>
                </c:pt>
                <c:pt idx="4592">
                  <c:v>4.5</c:v>
                </c:pt>
                <c:pt idx="4593">
                  <c:v>4.5</c:v>
                </c:pt>
                <c:pt idx="4594">
                  <c:v>4.5</c:v>
                </c:pt>
                <c:pt idx="4595">
                  <c:v>4.5</c:v>
                </c:pt>
                <c:pt idx="4596">
                  <c:v>4.5</c:v>
                </c:pt>
                <c:pt idx="4597">
                  <c:v>4.5</c:v>
                </c:pt>
                <c:pt idx="4598">
                  <c:v>4.55</c:v>
                </c:pt>
                <c:pt idx="4599">
                  <c:v>4.5999999999999996</c:v>
                </c:pt>
                <c:pt idx="4600">
                  <c:v>4.5999999999999996</c:v>
                </c:pt>
                <c:pt idx="4601">
                  <c:v>4.6500000000000004</c:v>
                </c:pt>
                <c:pt idx="4602">
                  <c:v>4.7</c:v>
                </c:pt>
                <c:pt idx="4603">
                  <c:v>4.75</c:v>
                </c:pt>
                <c:pt idx="4604">
                  <c:v>4.8499999999999996</c:v>
                </c:pt>
                <c:pt idx="4605">
                  <c:v>4.9000000000000004</c:v>
                </c:pt>
                <c:pt idx="4606">
                  <c:v>4.95</c:v>
                </c:pt>
                <c:pt idx="4607">
                  <c:v>5.05</c:v>
                </c:pt>
                <c:pt idx="4608">
                  <c:v>5.15</c:v>
                </c:pt>
                <c:pt idx="4609">
                  <c:v>5.25</c:v>
                </c:pt>
                <c:pt idx="4610">
                  <c:v>5.35</c:v>
                </c:pt>
                <c:pt idx="4611">
                  <c:v>5.45</c:v>
                </c:pt>
                <c:pt idx="4612">
                  <c:v>5.55</c:v>
                </c:pt>
                <c:pt idx="4613">
                  <c:v>5.65</c:v>
                </c:pt>
                <c:pt idx="4614">
                  <c:v>5.75</c:v>
                </c:pt>
                <c:pt idx="4615">
                  <c:v>5.9</c:v>
                </c:pt>
                <c:pt idx="4616">
                  <c:v>6.05</c:v>
                </c:pt>
                <c:pt idx="4617">
                  <c:v>6.15</c:v>
                </c:pt>
                <c:pt idx="4618">
                  <c:v>6.25</c:v>
                </c:pt>
                <c:pt idx="4619">
                  <c:v>6.35</c:v>
                </c:pt>
                <c:pt idx="4620">
                  <c:v>6.45</c:v>
                </c:pt>
                <c:pt idx="4621">
                  <c:v>6.55</c:v>
                </c:pt>
                <c:pt idx="4622">
                  <c:v>6.65</c:v>
                </c:pt>
                <c:pt idx="4623">
                  <c:v>6.75</c:v>
                </c:pt>
                <c:pt idx="4624">
                  <c:v>6.85</c:v>
                </c:pt>
                <c:pt idx="4625">
                  <c:v>7</c:v>
                </c:pt>
                <c:pt idx="4626">
                  <c:v>7.15</c:v>
                </c:pt>
                <c:pt idx="4627">
                  <c:v>7.25</c:v>
                </c:pt>
                <c:pt idx="4628">
                  <c:v>7.35</c:v>
                </c:pt>
                <c:pt idx="4629">
                  <c:v>7.45</c:v>
                </c:pt>
                <c:pt idx="4630">
                  <c:v>7.55</c:v>
                </c:pt>
                <c:pt idx="4631">
                  <c:v>7.7</c:v>
                </c:pt>
                <c:pt idx="4632">
                  <c:v>7.85</c:v>
                </c:pt>
                <c:pt idx="4633">
                  <c:v>7.95</c:v>
                </c:pt>
                <c:pt idx="4634">
                  <c:v>8.0500000000000007</c:v>
                </c:pt>
                <c:pt idx="4635">
                  <c:v>8.15</c:v>
                </c:pt>
                <c:pt idx="4636">
                  <c:v>8.25</c:v>
                </c:pt>
                <c:pt idx="4637">
                  <c:v>8.35</c:v>
                </c:pt>
                <c:pt idx="4638">
                  <c:v>8.4</c:v>
                </c:pt>
                <c:pt idx="4639">
                  <c:v>8.4499999999999993</c:v>
                </c:pt>
                <c:pt idx="4640">
                  <c:v>8.5</c:v>
                </c:pt>
                <c:pt idx="4641">
                  <c:v>8.5</c:v>
                </c:pt>
                <c:pt idx="4642">
                  <c:v>8.5500000000000007</c:v>
                </c:pt>
                <c:pt idx="4643">
                  <c:v>8.6</c:v>
                </c:pt>
                <c:pt idx="4644">
                  <c:v>8.6</c:v>
                </c:pt>
                <c:pt idx="4645">
                  <c:v>8.6</c:v>
                </c:pt>
                <c:pt idx="4646">
                  <c:v>8.5500000000000007</c:v>
                </c:pt>
                <c:pt idx="4647">
                  <c:v>8.5</c:v>
                </c:pt>
                <c:pt idx="4648">
                  <c:v>8.5</c:v>
                </c:pt>
                <c:pt idx="4649">
                  <c:v>8.5</c:v>
                </c:pt>
                <c:pt idx="4650">
                  <c:v>8.5</c:v>
                </c:pt>
                <c:pt idx="4651">
                  <c:v>8.5</c:v>
                </c:pt>
                <c:pt idx="4652">
                  <c:v>8.5</c:v>
                </c:pt>
                <c:pt idx="4653">
                  <c:v>8.5</c:v>
                </c:pt>
                <c:pt idx="4654">
                  <c:v>8.5</c:v>
                </c:pt>
                <c:pt idx="4655">
                  <c:v>8.5</c:v>
                </c:pt>
                <c:pt idx="4656">
                  <c:v>8.4499999999999993</c:v>
                </c:pt>
                <c:pt idx="4657">
                  <c:v>8.4</c:v>
                </c:pt>
                <c:pt idx="4658">
                  <c:v>8.4</c:v>
                </c:pt>
                <c:pt idx="4659">
                  <c:v>8.4</c:v>
                </c:pt>
                <c:pt idx="4660">
                  <c:v>8.4</c:v>
                </c:pt>
                <c:pt idx="4661">
                  <c:v>8.4</c:v>
                </c:pt>
                <c:pt idx="4662">
                  <c:v>8.35</c:v>
                </c:pt>
                <c:pt idx="4663">
                  <c:v>8.3000000000000007</c:v>
                </c:pt>
                <c:pt idx="4664">
                  <c:v>8.3000000000000007</c:v>
                </c:pt>
                <c:pt idx="4665">
                  <c:v>8.3000000000000007</c:v>
                </c:pt>
                <c:pt idx="4666">
                  <c:v>8.3000000000000007</c:v>
                </c:pt>
                <c:pt idx="4667">
                  <c:v>8.3000000000000007</c:v>
                </c:pt>
                <c:pt idx="4668">
                  <c:v>8.3000000000000007</c:v>
                </c:pt>
                <c:pt idx="4669">
                  <c:v>8.3000000000000007</c:v>
                </c:pt>
                <c:pt idx="4670">
                  <c:v>8.25</c:v>
                </c:pt>
                <c:pt idx="4671">
                  <c:v>8.1999999999999993</c:v>
                </c:pt>
                <c:pt idx="4672">
                  <c:v>8.1999999999999993</c:v>
                </c:pt>
                <c:pt idx="4673">
                  <c:v>8.1999999999999993</c:v>
                </c:pt>
                <c:pt idx="4674">
                  <c:v>8.1999999999999993</c:v>
                </c:pt>
                <c:pt idx="4675">
                  <c:v>8.1999999999999993</c:v>
                </c:pt>
                <c:pt idx="4676">
                  <c:v>8.1999999999999993</c:v>
                </c:pt>
                <c:pt idx="4677">
                  <c:v>8.1999999999999993</c:v>
                </c:pt>
                <c:pt idx="4678">
                  <c:v>8.1999999999999993</c:v>
                </c:pt>
                <c:pt idx="4679">
                  <c:v>8.1999999999999993</c:v>
                </c:pt>
                <c:pt idx="4680">
                  <c:v>8.1999999999999993</c:v>
                </c:pt>
                <c:pt idx="4681">
                  <c:v>8.1999999999999993</c:v>
                </c:pt>
                <c:pt idx="4682">
                  <c:v>8.1999999999999993</c:v>
                </c:pt>
                <c:pt idx="4683">
                  <c:v>8.1999999999999993</c:v>
                </c:pt>
                <c:pt idx="4684">
                  <c:v>8.1999999999999993</c:v>
                </c:pt>
                <c:pt idx="4685">
                  <c:v>8.1999999999999993</c:v>
                </c:pt>
                <c:pt idx="4686">
                  <c:v>8.1999999999999993</c:v>
                </c:pt>
                <c:pt idx="4687">
                  <c:v>8.15</c:v>
                </c:pt>
                <c:pt idx="4688">
                  <c:v>8.1</c:v>
                </c:pt>
                <c:pt idx="4689">
                  <c:v>8.1</c:v>
                </c:pt>
                <c:pt idx="4690">
                  <c:v>8.1</c:v>
                </c:pt>
                <c:pt idx="4691">
                  <c:v>8.1</c:v>
                </c:pt>
                <c:pt idx="4692">
                  <c:v>8.1</c:v>
                </c:pt>
                <c:pt idx="4693">
                  <c:v>8.1</c:v>
                </c:pt>
                <c:pt idx="4694">
                  <c:v>8.1</c:v>
                </c:pt>
                <c:pt idx="4695">
                  <c:v>8.15</c:v>
                </c:pt>
                <c:pt idx="4696">
                  <c:v>8.1999999999999993</c:v>
                </c:pt>
                <c:pt idx="4697">
                  <c:v>8.25</c:v>
                </c:pt>
                <c:pt idx="4698">
                  <c:v>8.35</c:v>
                </c:pt>
                <c:pt idx="4699">
                  <c:v>8.4499999999999993</c:v>
                </c:pt>
                <c:pt idx="4700">
                  <c:v>8.5500000000000007</c:v>
                </c:pt>
                <c:pt idx="4701">
                  <c:v>8.65</c:v>
                </c:pt>
                <c:pt idx="4702">
                  <c:v>8.75</c:v>
                </c:pt>
                <c:pt idx="4703">
                  <c:v>8.9</c:v>
                </c:pt>
                <c:pt idx="4704">
                  <c:v>9.1</c:v>
                </c:pt>
                <c:pt idx="4705">
                  <c:v>9.3000000000000007</c:v>
                </c:pt>
                <c:pt idx="4706">
                  <c:v>9.5</c:v>
                </c:pt>
                <c:pt idx="4707">
                  <c:v>9.75</c:v>
                </c:pt>
                <c:pt idx="4708">
                  <c:v>9.9499999999999993</c:v>
                </c:pt>
                <c:pt idx="4709">
                  <c:v>10.1</c:v>
                </c:pt>
                <c:pt idx="4710">
                  <c:v>10.35</c:v>
                </c:pt>
                <c:pt idx="4711">
                  <c:v>10.65</c:v>
                </c:pt>
                <c:pt idx="4712">
                  <c:v>10.9</c:v>
                </c:pt>
                <c:pt idx="4713">
                  <c:v>11.15</c:v>
                </c:pt>
                <c:pt idx="4714">
                  <c:v>11.4</c:v>
                </c:pt>
                <c:pt idx="4715">
                  <c:v>11.65</c:v>
                </c:pt>
                <c:pt idx="4716">
                  <c:v>11.9</c:v>
                </c:pt>
                <c:pt idx="4717">
                  <c:v>12.15</c:v>
                </c:pt>
                <c:pt idx="4718">
                  <c:v>12.4</c:v>
                </c:pt>
                <c:pt idx="4719">
                  <c:v>12.65</c:v>
                </c:pt>
                <c:pt idx="4720">
                  <c:v>12.9</c:v>
                </c:pt>
                <c:pt idx="4721">
                  <c:v>13.15</c:v>
                </c:pt>
                <c:pt idx="4722">
                  <c:v>13.4</c:v>
                </c:pt>
                <c:pt idx="4723">
                  <c:v>13.6</c:v>
                </c:pt>
                <c:pt idx="4724">
                  <c:v>13.8</c:v>
                </c:pt>
                <c:pt idx="4725">
                  <c:v>14</c:v>
                </c:pt>
                <c:pt idx="4726">
                  <c:v>14.2</c:v>
                </c:pt>
                <c:pt idx="4727">
                  <c:v>14.35</c:v>
                </c:pt>
                <c:pt idx="4728">
                  <c:v>14.45</c:v>
                </c:pt>
                <c:pt idx="4729">
                  <c:v>14.55</c:v>
                </c:pt>
                <c:pt idx="4730">
                  <c:v>14.65</c:v>
                </c:pt>
                <c:pt idx="4731">
                  <c:v>14.75</c:v>
                </c:pt>
                <c:pt idx="4732">
                  <c:v>14.8</c:v>
                </c:pt>
                <c:pt idx="4733">
                  <c:v>14.6</c:v>
                </c:pt>
                <c:pt idx="4734">
                  <c:v>13.8</c:v>
                </c:pt>
                <c:pt idx="4735">
                  <c:v>12</c:v>
                </c:pt>
                <c:pt idx="4736">
                  <c:v>9.25</c:v>
                </c:pt>
                <c:pt idx="4737">
                  <c:v>6.4</c:v>
                </c:pt>
                <c:pt idx="4738">
                  <c:v>4.5</c:v>
                </c:pt>
                <c:pt idx="4739">
                  <c:v>3.65</c:v>
                </c:pt>
                <c:pt idx="4740">
                  <c:v>3.25</c:v>
                </c:pt>
                <c:pt idx="4741">
                  <c:v>3</c:v>
                </c:pt>
                <c:pt idx="4742">
                  <c:v>2.9</c:v>
                </c:pt>
                <c:pt idx="4743">
                  <c:v>2.9</c:v>
                </c:pt>
                <c:pt idx="4744">
                  <c:v>2.9</c:v>
                </c:pt>
                <c:pt idx="4745">
                  <c:v>2.9</c:v>
                </c:pt>
                <c:pt idx="4746">
                  <c:v>2.9</c:v>
                </c:pt>
                <c:pt idx="4747">
                  <c:v>2.9</c:v>
                </c:pt>
                <c:pt idx="4748">
                  <c:v>2.9</c:v>
                </c:pt>
                <c:pt idx="4749">
                  <c:v>2.9</c:v>
                </c:pt>
                <c:pt idx="4750">
                  <c:v>2.9</c:v>
                </c:pt>
                <c:pt idx="4751">
                  <c:v>2.9</c:v>
                </c:pt>
                <c:pt idx="4752">
                  <c:v>2.95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3.05</c:v>
                </c:pt>
                <c:pt idx="4759">
                  <c:v>3.1</c:v>
                </c:pt>
                <c:pt idx="4760">
                  <c:v>3.1</c:v>
                </c:pt>
                <c:pt idx="4761">
                  <c:v>3.1</c:v>
                </c:pt>
                <c:pt idx="4762">
                  <c:v>3.1</c:v>
                </c:pt>
                <c:pt idx="4763">
                  <c:v>3.15</c:v>
                </c:pt>
                <c:pt idx="4764">
                  <c:v>3.2</c:v>
                </c:pt>
                <c:pt idx="4765">
                  <c:v>3.2</c:v>
                </c:pt>
                <c:pt idx="4766">
                  <c:v>3.2</c:v>
                </c:pt>
                <c:pt idx="4767">
                  <c:v>3.2</c:v>
                </c:pt>
                <c:pt idx="4768">
                  <c:v>3.2</c:v>
                </c:pt>
                <c:pt idx="4769">
                  <c:v>3.25</c:v>
                </c:pt>
                <c:pt idx="4770">
                  <c:v>3.3</c:v>
                </c:pt>
                <c:pt idx="4771">
                  <c:v>3.3</c:v>
                </c:pt>
                <c:pt idx="4772">
                  <c:v>3.3</c:v>
                </c:pt>
                <c:pt idx="4773">
                  <c:v>3.3</c:v>
                </c:pt>
                <c:pt idx="4774">
                  <c:v>3.3</c:v>
                </c:pt>
                <c:pt idx="4775">
                  <c:v>3.35</c:v>
                </c:pt>
                <c:pt idx="4776">
                  <c:v>3.4</c:v>
                </c:pt>
                <c:pt idx="4777">
                  <c:v>3.4</c:v>
                </c:pt>
                <c:pt idx="4778">
                  <c:v>3.4</c:v>
                </c:pt>
                <c:pt idx="4779">
                  <c:v>3.4</c:v>
                </c:pt>
                <c:pt idx="4780">
                  <c:v>3.4</c:v>
                </c:pt>
                <c:pt idx="4781">
                  <c:v>3.4</c:v>
                </c:pt>
                <c:pt idx="4782">
                  <c:v>3.45</c:v>
                </c:pt>
                <c:pt idx="4783">
                  <c:v>3.5</c:v>
                </c:pt>
                <c:pt idx="4784">
                  <c:v>3.5</c:v>
                </c:pt>
                <c:pt idx="4785">
                  <c:v>3.5</c:v>
                </c:pt>
                <c:pt idx="4786">
                  <c:v>3.5</c:v>
                </c:pt>
                <c:pt idx="4787">
                  <c:v>3.5</c:v>
                </c:pt>
                <c:pt idx="4788">
                  <c:v>3.55</c:v>
                </c:pt>
                <c:pt idx="4789">
                  <c:v>3.6</c:v>
                </c:pt>
                <c:pt idx="4790">
                  <c:v>3.6</c:v>
                </c:pt>
                <c:pt idx="4791">
                  <c:v>3.6</c:v>
                </c:pt>
                <c:pt idx="4792">
                  <c:v>3.6</c:v>
                </c:pt>
                <c:pt idx="4793">
                  <c:v>3.6</c:v>
                </c:pt>
                <c:pt idx="4794">
                  <c:v>3.65</c:v>
                </c:pt>
                <c:pt idx="4795">
                  <c:v>3.7</c:v>
                </c:pt>
                <c:pt idx="4796">
                  <c:v>3.75</c:v>
                </c:pt>
                <c:pt idx="4797">
                  <c:v>3.8</c:v>
                </c:pt>
                <c:pt idx="4798">
                  <c:v>3.85</c:v>
                </c:pt>
                <c:pt idx="4799">
                  <c:v>3.95</c:v>
                </c:pt>
                <c:pt idx="4800">
                  <c:v>4.05</c:v>
                </c:pt>
                <c:pt idx="4801">
                  <c:v>4.0999999999999996</c:v>
                </c:pt>
                <c:pt idx="4802">
                  <c:v>4.1500000000000004</c:v>
                </c:pt>
                <c:pt idx="4803">
                  <c:v>4.25</c:v>
                </c:pt>
                <c:pt idx="4804">
                  <c:v>4.3499999999999996</c:v>
                </c:pt>
                <c:pt idx="4805">
                  <c:v>4.45</c:v>
                </c:pt>
                <c:pt idx="4806">
                  <c:v>4.55</c:v>
                </c:pt>
                <c:pt idx="4807">
                  <c:v>4.6500000000000004</c:v>
                </c:pt>
                <c:pt idx="4808">
                  <c:v>4.7</c:v>
                </c:pt>
                <c:pt idx="4809">
                  <c:v>4.75</c:v>
                </c:pt>
                <c:pt idx="4810">
                  <c:v>4.8499999999999996</c:v>
                </c:pt>
                <c:pt idx="4811">
                  <c:v>4.95</c:v>
                </c:pt>
                <c:pt idx="4812">
                  <c:v>5.05</c:v>
                </c:pt>
                <c:pt idx="4813">
                  <c:v>5.15</c:v>
                </c:pt>
                <c:pt idx="4814">
                  <c:v>5.25</c:v>
                </c:pt>
                <c:pt idx="4815">
                  <c:v>5.35</c:v>
                </c:pt>
                <c:pt idx="4816">
                  <c:v>5.4</c:v>
                </c:pt>
                <c:pt idx="4817">
                  <c:v>5.45</c:v>
                </c:pt>
                <c:pt idx="4818">
                  <c:v>5.55</c:v>
                </c:pt>
                <c:pt idx="4819">
                  <c:v>5.65</c:v>
                </c:pt>
                <c:pt idx="4820">
                  <c:v>5.75</c:v>
                </c:pt>
                <c:pt idx="4821">
                  <c:v>5.8</c:v>
                </c:pt>
                <c:pt idx="4822">
                  <c:v>5.85</c:v>
                </c:pt>
                <c:pt idx="4823">
                  <c:v>5.95</c:v>
                </c:pt>
                <c:pt idx="4824">
                  <c:v>6</c:v>
                </c:pt>
                <c:pt idx="4825">
                  <c:v>6.05</c:v>
                </c:pt>
                <c:pt idx="4826">
                  <c:v>6.1</c:v>
                </c:pt>
                <c:pt idx="4827">
                  <c:v>6.15</c:v>
                </c:pt>
                <c:pt idx="4828">
                  <c:v>6.2</c:v>
                </c:pt>
                <c:pt idx="4829">
                  <c:v>6.25</c:v>
                </c:pt>
                <c:pt idx="4830">
                  <c:v>6.3</c:v>
                </c:pt>
                <c:pt idx="4831">
                  <c:v>6.3</c:v>
                </c:pt>
                <c:pt idx="4832">
                  <c:v>6.3</c:v>
                </c:pt>
                <c:pt idx="4833">
                  <c:v>6.35</c:v>
                </c:pt>
                <c:pt idx="4834">
                  <c:v>6.4</c:v>
                </c:pt>
                <c:pt idx="4835">
                  <c:v>6.4</c:v>
                </c:pt>
                <c:pt idx="4836">
                  <c:v>6.4</c:v>
                </c:pt>
                <c:pt idx="4837">
                  <c:v>6.4</c:v>
                </c:pt>
                <c:pt idx="4838">
                  <c:v>6.4</c:v>
                </c:pt>
                <c:pt idx="4839">
                  <c:v>6.4</c:v>
                </c:pt>
                <c:pt idx="4840">
                  <c:v>6.4</c:v>
                </c:pt>
                <c:pt idx="4841">
                  <c:v>6.4</c:v>
                </c:pt>
                <c:pt idx="4842">
                  <c:v>6.4</c:v>
                </c:pt>
                <c:pt idx="4843">
                  <c:v>6.4</c:v>
                </c:pt>
                <c:pt idx="4844">
                  <c:v>6.4</c:v>
                </c:pt>
                <c:pt idx="4845">
                  <c:v>6.45</c:v>
                </c:pt>
                <c:pt idx="4846">
                  <c:v>6.5</c:v>
                </c:pt>
                <c:pt idx="4847">
                  <c:v>6.5</c:v>
                </c:pt>
                <c:pt idx="4848">
                  <c:v>6.5</c:v>
                </c:pt>
                <c:pt idx="4849">
                  <c:v>6.5</c:v>
                </c:pt>
                <c:pt idx="4850">
                  <c:v>6.5</c:v>
                </c:pt>
                <c:pt idx="4851">
                  <c:v>6.5</c:v>
                </c:pt>
                <c:pt idx="4852">
                  <c:v>6.5</c:v>
                </c:pt>
                <c:pt idx="4853">
                  <c:v>6.5</c:v>
                </c:pt>
                <c:pt idx="4854">
                  <c:v>6.5</c:v>
                </c:pt>
                <c:pt idx="4855">
                  <c:v>6.5</c:v>
                </c:pt>
                <c:pt idx="4856">
                  <c:v>6.5</c:v>
                </c:pt>
                <c:pt idx="4857">
                  <c:v>6.5</c:v>
                </c:pt>
                <c:pt idx="4858">
                  <c:v>6.55</c:v>
                </c:pt>
                <c:pt idx="4859">
                  <c:v>6.6</c:v>
                </c:pt>
                <c:pt idx="4860">
                  <c:v>6.6</c:v>
                </c:pt>
                <c:pt idx="4861">
                  <c:v>6.6</c:v>
                </c:pt>
                <c:pt idx="4862">
                  <c:v>6.6</c:v>
                </c:pt>
                <c:pt idx="4863">
                  <c:v>6.6</c:v>
                </c:pt>
                <c:pt idx="4864">
                  <c:v>6.6</c:v>
                </c:pt>
                <c:pt idx="4865">
                  <c:v>6.6</c:v>
                </c:pt>
                <c:pt idx="4866">
                  <c:v>6.6</c:v>
                </c:pt>
                <c:pt idx="4867">
                  <c:v>6.6</c:v>
                </c:pt>
                <c:pt idx="4868">
                  <c:v>6.6</c:v>
                </c:pt>
                <c:pt idx="4869">
                  <c:v>6.6</c:v>
                </c:pt>
                <c:pt idx="4870">
                  <c:v>6.6</c:v>
                </c:pt>
                <c:pt idx="4871">
                  <c:v>6.6</c:v>
                </c:pt>
                <c:pt idx="4872">
                  <c:v>6.6</c:v>
                </c:pt>
                <c:pt idx="4873">
                  <c:v>6.6</c:v>
                </c:pt>
                <c:pt idx="4874">
                  <c:v>6.6</c:v>
                </c:pt>
                <c:pt idx="4875">
                  <c:v>6.6</c:v>
                </c:pt>
                <c:pt idx="4876">
                  <c:v>6.6</c:v>
                </c:pt>
                <c:pt idx="4877">
                  <c:v>6.6</c:v>
                </c:pt>
                <c:pt idx="4878">
                  <c:v>6.6</c:v>
                </c:pt>
                <c:pt idx="4879">
                  <c:v>6.6</c:v>
                </c:pt>
                <c:pt idx="4880">
                  <c:v>6.6</c:v>
                </c:pt>
                <c:pt idx="4881">
                  <c:v>6.6</c:v>
                </c:pt>
                <c:pt idx="4882">
                  <c:v>6.6</c:v>
                </c:pt>
                <c:pt idx="4883">
                  <c:v>6.6</c:v>
                </c:pt>
                <c:pt idx="4884">
                  <c:v>6.6</c:v>
                </c:pt>
                <c:pt idx="4885">
                  <c:v>6.6</c:v>
                </c:pt>
                <c:pt idx="4886">
                  <c:v>6.6</c:v>
                </c:pt>
                <c:pt idx="4887">
                  <c:v>6.65</c:v>
                </c:pt>
                <c:pt idx="4888">
                  <c:v>6.7</c:v>
                </c:pt>
                <c:pt idx="4889">
                  <c:v>6.7</c:v>
                </c:pt>
                <c:pt idx="4890">
                  <c:v>6.75</c:v>
                </c:pt>
                <c:pt idx="4891">
                  <c:v>6.85</c:v>
                </c:pt>
                <c:pt idx="4892">
                  <c:v>6.95</c:v>
                </c:pt>
                <c:pt idx="4893">
                  <c:v>7.05</c:v>
                </c:pt>
                <c:pt idx="4894">
                  <c:v>7.2</c:v>
                </c:pt>
                <c:pt idx="4895">
                  <c:v>7.35</c:v>
                </c:pt>
                <c:pt idx="4896">
                  <c:v>7.45</c:v>
                </c:pt>
                <c:pt idx="4897">
                  <c:v>7.6</c:v>
                </c:pt>
                <c:pt idx="4898">
                  <c:v>7.75</c:v>
                </c:pt>
                <c:pt idx="4899">
                  <c:v>7.9</c:v>
                </c:pt>
                <c:pt idx="4900">
                  <c:v>8.0500000000000007</c:v>
                </c:pt>
                <c:pt idx="4901">
                  <c:v>8.1999999999999993</c:v>
                </c:pt>
                <c:pt idx="4902">
                  <c:v>8.35</c:v>
                </c:pt>
                <c:pt idx="4903">
                  <c:v>8.5</c:v>
                </c:pt>
                <c:pt idx="4904">
                  <c:v>8.6999999999999993</c:v>
                </c:pt>
                <c:pt idx="4905">
                  <c:v>8.85</c:v>
                </c:pt>
                <c:pt idx="4906">
                  <c:v>8.9499999999999993</c:v>
                </c:pt>
                <c:pt idx="4907">
                  <c:v>9</c:v>
                </c:pt>
                <c:pt idx="4908">
                  <c:v>8.9</c:v>
                </c:pt>
                <c:pt idx="4909">
                  <c:v>8.5500000000000007</c:v>
                </c:pt>
                <c:pt idx="4910">
                  <c:v>7.9</c:v>
                </c:pt>
                <c:pt idx="4911">
                  <c:v>6.95</c:v>
                </c:pt>
                <c:pt idx="4912">
                  <c:v>5.8</c:v>
                </c:pt>
                <c:pt idx="4913">
                  <c:v>4.8499999999999996</c:v>
                </c:pt>
                <c:pt idx="4914">
                  <c:v>4.3499999999999996</c:v>
                </c:pt>
                <c:pt idx="4915">
                  <c:v>4.0999999999999996</c:v>
                </c:pt>
                <c:pt idx="4916">
                  <c:v>3.95</c:v>
                </c:pt>
                <c:pt idx="4917">
                  <c:v>3.85</c:v>
                </c:pt>
                <c:pt idx="4918">
                  <c:v>3.8</c:v>
                </c:pt>
                <c:pt idx="4919">
                  <c:v>3.8</c:v>
                </c:pt>
                <c:pt idx="4920">
                  <c:v>3.85</c:v>
                </c:pt>
                <c:pt idx="4921">
                  <c:v>3.9</c:v>
                </c:pt>
                <c:pt idx="4922">
                  <c:v>3.95</c:v>
                </c:pt>
                <c:pt idx="4923">
                  <c:v>4</c:v>
                </c:pt>
                <c:pt idx="4924">
                  <c:v>4.05</c:v>
                </c:pt>
                <c:pt idx="4925">
                  <c:v>4.0999999999999996</c:v>
                </c:pt>
                <c:pt idx="4926">
                  <c:v>4.1500000000000004</c:v>
                </c:pt>
                <c:pt idx="4927">
                  <c:v>4.2</c:v>
                </c:pt>
                <c:pt idx="4928">
                  <c:v>4.2</c:v>
                </c:pt>
                <c:pt idx="4929">
                  <c:v>4.2</c:v>
                </c:pt>
                <c:pt idx="4930">
                  <c:v>4.2</c:v>
                </c:pt>
                <c:pt idx="4931">
                  <c:v>4.25</c:v>
                </c:pt>
                <c:pt idx="4932">
                  <c:v>4.3</c:v>
                </c:pt>
                <c:pt idx="4933">
                  <c:v>4.3</c:v>
                </c:pt>
                <c:pt idx="4934">
                  <c:v>4.3</c:v>
                </c:pt>
                <c:pt idx="4935">
                  <c:v>4.3</c:v>
                </c:pt>
                <c:pt idx="4936">
                  <c:v>4.3</c:v>
                </c:pt>
                <c:pt idx="4937">
                  <c:v>4.3499999999999996</c:v>
                </c:pt>
                <c:pt idx="4938">
                  <c:v>4.4000000000000004</c:v>
                </c:pt>
                <c:pt idx="4939">
                  <c:v>4.4000000000000004</c:v>
                </c:pt>
                <c:pt idx="4940">
                  <c:v>4.4000000000000004</c:v>
                </c:pt>
                <c:pt idx="4941">
                  <c:v>4.4000000000000004</c:v>
                </c:pt>
                <c:pt idx="4942">
                  <c:v>4.4000000000000004</c:v>
                </c:pt>
                <c:pt idx="4943">
                  <c:v>4.4000000000000004</c:v>
                </c:pt>
                <c:pt idx="4944">
                  <c:v>4.4000000000000004</c:v>
                </c:pt>
                <c:pt idx="4945">
                  <c:v>4.4000000000000004</c:v>
                </c:pt>
                <c:pt idx="4946">
                  <c:v>4.4000000000000004</c:v>
                </c:pt>
                <c:pt idx="4947">
                  <c:v>4.4000000000000004</c:v>
                </c:pt>
                <c:pt idx="4948">
                  <c:v>4.4000000000000004</c:v>
                </c:pt>
                <c:pt idx="4949">
                  <c:v>4.4000000000000004</c:v>
                </c:pt>
                <c:pt idx="4950">
                  <c:v>4.4000000000000004</c:v>
                </c:pt>
                <c:pt idx="4951">
                  <c:v>4.4000000000000004</c:v>
                </c:pt>
                <c:pt idx="4952">
                  <c:v>4.45</c:v>
                </c:pt>
                <c:pt idx="4953">
                  <c:v>4.5</c:v>
                </c:pt>
                <c:pt idx="4954">
                  <c:v>4.5</c:v>
                </c:pt>
                <c:pt idx="4955">
                  <c:v>4.5</c:v>
                </c:pt>
                <c:pt idx="4956">
                  <c:v>4.5</c:v>
                </c:pt>
                <c:pt idx="4957">
                  <c:v>4.5</c:v>
                </c:pt>
                <c:pt idx="4958">
                  <c:v>4.5</c:v>
                </c:pt>
                <c:pt idx="4959">
                  <c:v>4.5</c:v>
                </c:pt>
                <c:pt idx="4960">
                  <c:v>4.5</c:v>
                </c:pt>
                <c:pt idx="4961">
                  <c:v>4.5</c:v>
                </c:pt>
                <c:pt idx="4962">
                  <c:v>4.5</c:v>
                </c:pt>
                <c:pt idx="4963">
                  <c:v>4.5</c:v>
                </c:pt>
                <c:pt idx="4964">
                  <c:v>4.5</c:v>
                </c:pt>
                <c:pt idx="4965">
                  <c:v>4.5</c:v>
                </c:pt>
                <c:pt idx="4966">
                  <c:v>4.5</c:v>
                </c:pt>
                <c:pt idx="4967">
                  <c:v>4.55</c:v>
                </c:pt>
                <c:pt idx="4968">
                  <c:v>4.5999999999999996</c:v>
                </c:pt>
                <c:pt idx="4969">
                  <c:v>4.5999999999999996</c:v>
                </c:pt>
                <c:pt idx="4970">
                  <c:v>4.5999999999999996</c:v>
                </c:pt>
                <c:pt idx="4971">
                  <c:v>4.5999999999999996</c:v>
                </c:pt>
                <c:pt idx="4972">
                  <c:v>4.5999999999999996</c:v>
                </c:pt>
                <c:pt idx="4973">
                  <c:v>4.5999999999999996</c:v>
                </c:pt>
                <c:pt idx="4974">
                  <c:v>4.5999999999999996</c:v>
                </c:pt>
                <c:pt idx="4975">
                  <c:v>4.5999999999999996</c:v>
                </c:pt>
                <c:pt idx="4976">
                  <c:v>4.5999999999999996</c:v>
                </c:pt>
                <c:pt idx="4977">
                  <c:v>4.5999999999999996</c:v>
                </c:pt>
                <c:pt idx="4978">
                  <c:v>4.5999999999999996</c:v>
                </c:pt>
                <c:pt idx="4979">
                  <c:v>4.5999999999999996</c:v>
                </c:pt>
                <c:pt idx="4980">
                  <c:v>4.5999999999999996</c:v>
                </c:pt>
                <c:pt idx="4981">
                  <c:v>4.6500000000000004</c:v>
                </c:pt>
                <c:pt idx="4982">
                  <c:v>4.7</c:v>
                </c:pt>
                <c:pt idx="4983">
                  <c:v>4.7</c:v>
                </c:pt>
                <c:pt idx="4984">
                  <c:v>4.7</c:v>
                </c:pt>
                <c:pt idx="4985">
                  <c:v>4.7</c:v>
                </c:pt>
                <c:pt idx="4986">
                  <c:v>4.75</c:v>
                </c:pt>
                <c:pt idx="4987">
                  <c:v>4.8</c:v>
                </c:pt>
                <c:pt idx="4988">
                  <c:v>4.8</c:v>
                </c:pt>
                <c:pt idx="4989">
                  <c:v>4.8499999999999996</c:v>
                </c:pt>
                <c:pt idx="4990">
                  <c:v>4.9000000000000004</c:v>
                </c:pt>
                <c:pt idx="4991">
                  <c:v>4.95</c:v>
                </c:pt>
                <c:pt idx="4992">
                  <c:v>5.05</c:v>
                </c:pt>
                <c:pt idx="4993">
                  <c:v>5.15</c:v>
                </c:pt>
                <c:pt idx="4994">
                  <c:v>5.25</c:v>
                </c:pt>
                <c:pt idx="4995">
                  <c:v>5.3</c:v>
                </c:pt>
                <c:pt idx="4996">
                  <c:v>5.35</c:v>
                </c:pt>
                <c:pt idx="4997">
                  <c:v>5.45</c:v>
                </c:pt>
                <c:pt idx="4998">
                  <c:v>5.55</c:v>
                </c:pt>
                <c:pt idx="4999">
                  <c:v>5.6</c:v>
                </c:pt>
                <c:pt idx="5000">
                  <c:v>5.65</c:v>
                </c:pt>
                <c:pt idx="5001">
                  <c:v>5.75</c:v>
                </c:pt>
                <c:pt idx="5002">
                  <c:v>5.8</c:v>
                </c:pt>
                <c:pt idx="5003">
                  <c:v>5.85</c:v>
                </c:pt>
                <c:pt idx="5004">
                  <c:v>6</c:v>
                </c:pt>
                <c:pt idx="5005">
                  <c:v>6.15</c:v>
                </c:pt>
                <c:pt idx="5006">
                  <c:v>6.25</c:v>
                </c:pt>
                <c:pt idx="5007">
                  <c:v>6.4</c:v>
                </c:pt>
                <c:pt idx="5008">
                  <c:v>6.55</c:v>
                </c:pt>
                <c:pt idx="5009">
                  <c:v>6.65</c:v>
                </c:pt>
                <c:pt idx="5010">
                  <c:v>6.75</c:v>
                </c:pt>
                <c:pt idx="5011">
                  <c:v>6.9</c:v>
                </c:pt>
                <c:pt idx="5012">
                  <c:v>7.05</c:v>
                </c:pt>
                <c:pt idx="5013">
                  <c:v>7.15</c:v>
                </c:pt>
                <c:pt idx="5014">
                  <c:v>7.25</c:v>
                </c:pt>
                <c:pt idx="5015">
                  <c:v>7.35</c:v>
                </c:pt>
                <c:pt idx="5016">
                  <c:v>7.4</c:v>
                </c:pt>
                <c:pt idx="5017">
                  <c:v>7.45</c:v>
                </c:pt>
                <c:pt idx="5018">
                  <c:v>7.55</c:v>
                </c:pt>
                <c:pt idx="5019">
                  <c:v>7.65</c:v>
                </c:pt>
                <c:pt idx="5020">
                  <c:v>7.7</c:v>
                </c:pt>
                <c:pt idx="5021">
                  <c:v>7.75</c:v>
                </c:pt>
                <c:pt idx="5022">
                  <c:v>7.8</c:v>
                </c:pt>
                <c:pt idx="5023">
                  <c:v>7.85</c:v>
                </c:pt>
                <c:pt idx="5024">
                  <c:v>7.9</c:v>
                </c:pt>
                <c:pt idx="5025">
                  <c:v>7.9</c:v>
                </c:pt>
                <c:pt idx="5026">
                  <c:v>7.9</c:v>
                </c:pt>
                <c:pt idx="5027">
                  <c:v>7.95</c:v>
                </c:pt>
                <c:pt idx="5028">
                  <c:v>8</c:v>
                </c:pt>
                <c:pt idx="5029">
                  <c:v>8</c:v>
                </c:pt>
                <c:pt idx="5030">
                  <c:v>8</c:v>
                </c:pt>
                <c:pt idx="5031">
                  <c:v>8</c:v>
                </c:pt>
                <c:pt idx="5032">
                  <c:v>8</c:v>
                </c:pt>
                <c:pt idx="5033">
                  <c:v>8</c:v>
                </c:pt>
                <c:pt idx="5034">
                  <c:v>8</c:v>
                </c:pt>
                <c:pt idx="5035">
                  <c:v>8</c:v>
                </c:pt>
                <c:pt idx="5036">
                  <c:v>8</c:v>
                </c:pt>
                <c:pt idx="5037">
                  <c:v>8</c:v>
                </c:pt>
                <c:pt idx="5038">
                  <c:v>8</c:v>
                </c:pt>
                <c:pt idx="5039">
                  <c:v>8</c:v>
                </c:pt>
                <c:pt idx="5040">
                  <c:v>8</c:v>
                </c:pt>
                <c:pt idx="5041">
                  <c:v>8</c:v>
                </c:pt>
                <c:pt idx="5042">
                  <c:v>8</c:v>
                </c:pt>
                <c:pt idx="5043">
                  <c:v>8</c:v>
                </c:pt>
                <c:pt idx="5044">
                  <c:v>8.0500000000000007</c:v>
                </c:pt>
                <c:pt idx="5045">
                  <c:v>8.1</c:v>
                </c:pt>
                <c:pt idx="5046">
                  <c:v>8.1</c:v>
                </c:pt>
                <c:pt idx="5047">
                  <c:v>8.1</c:v>
                </c:pt>
                <c:pt idx="5048">
                  <c:v>8.1</c:v>
                </c:pt>
                <c:pt idx="5049">
                  <c:v>8.1</c:v>
                </c:pt>
                <c:pt idx="5050">
                  <c:v>8.1</c:v>
                </c:pt>
                <c:pt idx="5051">
                  <c:v>8.1</c:v>
                </c:pt>
                <c:pt idx="5052">
                  <c:v>8.1</c:v>
                </c:pt>
                <c:pt idx="5053">
                  <c:v>8.1</c:v>
                </c:pt>
                <c:pt idx="5054">
                  <c:v>8.1</c:v>
                </c:pt>
                <c:pt idx="5055">
                  <c:v>8.1</c:v>
                </c:pt>
                <c:pt idx="5056">
                  <c:v>8.1</c:v>
                </c:pt>
                <c:pt idx="5057">
                  <c:v>8.1</c:v>
                </c:pt>
                <c:pt idx="5058">
                  <c:v>8.15</c:v>
                </c:pt>
                <c:pt idx="5059">
                  <c:v>8.1999999999999993</c:v>
                </c:pt>
                <c:pt idx="5060">
                  <c:v>8.1999999999999993</c:v>
                </c:pt>
                <c:pt idx="5061">
                  <c:v>8.1999999999999993</c:v>
                </c:pt>
                <c:pt idx="5062">
                  <c:v>8.1999999999999993</c:v>
                </c:pt>
                <c:pt idx="5063">
                  <c:v>8.1999999999999993</c:v>
                </c:pt>
                <c:pt idx="5064">
                  <c:v>8.1999999999999993</c:v>
                </c:pt>
                <c:pt idx="5065">
                  <c:v>8.1999999999999993</c:v>
                </c:pt>
                <c:pt idx="5066">
                  <c:v>8.1999999999999993</c:v>
                </c:pt>
                <c:pt idx="5067">
                  <c:v>8.1999999999999993</c:v>
                </c:pt>
                <c:pt idx="5068">
                  <c:v>8.1999999999999993</c:v>
                </c:pt>
                <c:pt idx="5069">
                  <c:v>8.1999999999999993</c:v>
                </c:pt>
                <c:pt idx="5070">
                  <c:v>8.1999999999999993</c:v>
                </c:pt>
                <c:pt idx="5071">
                  <c:v>8.1999999999999993</c:v>
                </c:pt>
                <c:pt idx="5072">
                  <c:v>8.1999999999999993</c:v>
                </c:pt>
                <c:pt idx="5073">
                  <c:v>8.1999999999999993</c:v>
                </c:pt>
                <c:pt idx="5074">
                  <c:v>8.1999999999999993</c:v>
                </c:pt>
                <c:pt idx="5075">
                  <c:v>8.1999999999999993</c:v>
                </c:pt>
                <c:pt idx="5076">
                  <c:v>8.1999999999999993</c:v>
                </c:pt>
                <c:pt idx="5077">
                  <c:v>8.25</c:v>
                </c:pt>
                <c:pt idx="5078">
                  <c:v>8.3000000000000007</c:v>
                </c:pt>
                <c:pt idx="5079">
                  <c:v>8.3000000000000007</c:v>
                </c:pt>
                <c:pt idx="5080">
                  <c:v>8.35</c:v>
                </c:pt>
                <c:pt idx="5081">
                  <c:v>8.4</c:v>
                </c:pt>
                <c:pt idx="5082">
                  <c:v>8.4499999999999993</c:v>
                </c:pt>
                <c:pt idx="5083">
                  <c:v>8.5500000000000007</c:v>
                </c:pt>
                <c:pt idx="5084">
                  <c:v>8.65</c:v>
                </c:pt>
                <c:pt idx="5085">
                  <c:v>8.75</c:v>
                </c:pt>
                <c:pt idx="5086">
                  <c:v>8.9</c:v>
                </c:pt>
                <c:pt idx="5087">
                  <c:v>9.0500000000000007</c:v>
                </c:pt>
                <c:pt idx="5088">
                  <c:v>9.15</c:v>
                </c:pt>
                <c:pt idx="5089">
                  <c:v>9.3000000000000007</c:v>
                </c:pt>
                <c:pt idx="5090">
                  <c:v>9.5</c:v>
                </c:pt>
                <c:pt idx="5091">
                  <c:v>9.65</c:v>
                </c:pt>
                <c:pt idx="5092">
                  <c:v>9.8000000000000007</c:v>
                </c:pt>
                <c:pt idx="5093">
                  <c:v>10</c:v>
                </c:pt>
                <c:pt idx="5094">
                  <c:v>10.199999999999999</c:v>
                </c:pt>
                <c:pt idx="5095">
                  <c:v>10.4</c:v>
                </c:pt>
                <c:pt idx="5096">
                  <c:v>10.6</c:v>
                </c:pt>
                <c:pt idx="5097">
                  <c:v>10.8</c:v>
                </c:pt>
                <c:pt idx="5098">
                  <c:v>10.95</c:v>
                </c:pt>
                <c:pt idx="5099">
                  <c:v>11.1</c:v>
                </c:pt>
                <c:pt idx="5100">
                  <c:v>11.3</c:v>
                </c:pt>
                <c:pt idx="5101">
                  <c:v>11.45</c:v>
                </c:pt>
                <c:pt idx="5102">
                  <c:v>11.6</c:v>
                </c:pt>
                <c:pt idx="5103">
                  <c:v>11.8</c:v>
                </c:pt>
                <c:pt idx="5104">
                  <c:v>12</c:v>
                </c:pt>
                <c:pt idx="5105">
                  <c:v>12.2</c:v>
                </c:pt>
                <c:pt idx="5106">
                  <c:v>12.4</c:v>
                </c:pt>
                <c:pt idx="5107">
                  <c:v>12.6</c:v>
                </c:pt>
                <c:pt idx="5108">
                  <c:v>12.75</c:v>
                </c:pt>
                <c:pt idx="5109">
                  <c:v>12.9</c:v>
                </c:pt>
                <c:pt idx="5110">
                  <c:v>13.1</c:v>
                </c:pt>
                <c:pt idx="5111">
                  <c:v>13.3</c:v>
                </c:pt>
                <c:pt idx="5112">
                  <c:v>13.45</c:v>
                </c:pt>
                <c:pt idx="5113">
                  <c:v>13.5</c:v>
                </c:pt>
                <c:pt idx="5114">
                  <c:v>13.1</c:v>
                </c:pt>
                <c:pt idx="5115">
                  <c:v>11.8</c:v>
                </c:pt>
                <c:pt idx="5116">
                  <c:v>10.9</c:v>
                </c:pt>
                <c:pt idx="5117">
                  <c:v>9.5</c:v>
                </c:pt>
                <c:pt idx="5118">
                  <c:v>6.95</c:v>
                </c:pt>
                <c:pt idx="5119">
                  <c:v>4.1500000000000004</c:v>
                </c:pt>
                <c:pt idx="5120">
                  <c:v>3.65</c:v>
                </c:pt>
                <c:pt idx="5121">
                  <c:v>3.4</c:v>
                </c:pt>
                <c:pt idx="5122">
                  <c:v>3.25</c:v>
                </c:pt>
                <c:pt idx="5123">
                  <c:v>3.15</c:v>
                </c:pt>
                <c:pt idx="5124">
                  <c:v>3.1</c:v>
                </c:pt>
                <c:pt idx="5125">
                  <c:v>3.1</c:v>
                </c:pt>
                <c:pt idx="5126">
                  <c:v>3.15</c:v>
                </c:pt>
                <c:pt idx="5127">
                  <c:v>3.15</c:v>
                </c:pt>
                <c:pt idx="5128">
                  <c:v>3.1</c:v>
                </c:pt>
                <c:pt idx="5129">
                  <c:v>3.1</c:v>
                </c:pt>
                <c:pt idx="5130">
                  <c:v>3.15</c:v>
                </c:pt>
                <c:pt idx="5131">
                  <c:v>3.2</c:v>
                </c:pt>
                <c:pt idx="5132">
                  <c:v>3.2</c:v>
                </c:pt>
                <c:pt idx="5133">
                  <c:v>3.2</c:v>
                </c:pt>
                <c:pt idx="5134">
                  <c:v>3.25</c:v>
                </c:pt>
                <c:pt idx="5135">
                  <c:v>3.3</c:v>
                </c:pt>
                <c:pt idx="5136">
                  <c:v>3.3</c:v>
                </c:pt>
                <c:pt idx="5137">
                  <c:v>3.3</c:v>
                </c:pt>
                <c:pt idx="5138">
                  <c:v>3.3</c:v>
                </c:pt>
                <c:pt idx="5139">
                  <c:v>3.35</c:v>
                </c:pt>
                <c:pt idx="5140">
                  <c:v>3.4</c:v>
                </c:pt>
                <c:pt idx="5141">
                  <c:v>3.4</c:v>
                </c:pt>
                <c:pt idx="5142">
                  <c:v>3.4</c:v>
                </c:pt>
                <c:pt idx="5143">
                  <c:v>3.4</c:v>
                </c:pt>
                <c:pt idx="5144">
                  <c:v>3.4</c:v>
                </c:pt>
                <c:pt idx="5145">
                  <c:v>3.45</c:v>
                </c:pt>
                <c:pt idx="5146">
                  <c:v>3.5</c:v>
                </c:pt>
                <c:pt idx="5147">
                  <c:v>3.5</c:v>
                </c:pt>
                <c:pt idx="5148">
                  <c:v>3.5</c:v>
                </c:pt>
                <c:pt idx="5149">
                  <c:v>3.5</c:v>
                </c:pt>
                <c:pt idx="5150">
                  <c:v>3.5</c:v>
                </c:pt>
                <c:pt idx="5151">
                  <c:v>3.5</c:v>
                </c:pt>
                <c:pt idx="5152">
                  <c:v>3.55</c:v>
                </c:pt>
                <c:pt idx="5153">
                  <c:v>3.6</c:v>
                </c:pt>
                <c:pt idx="5154">
                  <c:v>3.6</c:v>
                </c:pt>
                <c:pt idx="5155">
                  <c:v>3.6</c:v>
                </c:pt>
                <c:pt idx="5156">
                  <c:v>3.6</c:v>
                </c:pt>
                <c:pt idx="5157">
                  <c:v>3.6</c:v>
                </c:pt>
                <c:pt idx="5158">
                  <c:v>3.6</c:v>
                </c:pt>
                <c:pt idx="5159">
                  <c:v>3.6</c:v>
                </c:pt>
                <c:pt idx="5160">
                  <c:v>3.65</c:v>
                </c:pt>
                <c:pt idx="5161">
                  <c:v>3.7</c:v>
                </c:pt>
                <c:pt idx="5162">
                  <c:v>3.7</c:v>
                </c:pt>
                <c:pt idx="5163">
                  <c:v>3.7</c:v>
                </c:pt>
                <c:pt idx="5164">
                  <c:v>3.7</c:v>
                </c:pt>
                <c:pt idx="5165">
                  <c:v>3.7</c:v>
                </c:pt>
                <c:pt idx="5166">
                  <c:v>3.7</c:v>
                </c:pt>
                <c:pt idx="5167">
                  <c:v>3.7</c:v>
                </c:pt>
                <c:pt idx="5168">
                  <c:v>3.7</c:v>
                </c:pt>
                <c:pt idx="5169">
                  <c:v>3.75</c:v>
                </c:pt>
                <c:pt idx="5170">
                  <c:v>3.8</c:v>
                </c:pt>
                <c:pt idx="5171">
                  <c:v>3.8</c:v>
                </c:pt>
                <c:pt idx="5172">
                  <c:v>3.8</c:v>
                </c:pt>
                <c:pt idx="5173">
                  <c:v>3.8</c:v>
                </c:pt>
                <c:pt idx="5174">
                  <c:v>3.8</c:v>
                </c:pt>
                <c:pt idx="5175">
                  <c:v>3.8</c:v>
                </c:pt>
                <c:pt idx="5176">
                  <c:v>3.85</c:v>
                </c:pt>
                <c:pt idx="5177">
                  <c:v>3.9</c:v>
                </c:pt>
                <c:pt idx="5178">
                  <c:v>3.95</c:v>
                </c:pt>
                <c:pt idx="5179">
                  <c:v>4</c:v>
                </c:pt>
                <c:pt idx="5180">
                  <c:v>4.05</c:v>
                </c:pt>
                <c:pt idx="5181">
                  <c:v>4.1500000000000004</c:v>
                </c:pt>
                <c:pt idx="5182">
                  <c:v>4.2</c:v>
                </c:pt>
                <c:pt idx="5183">
                  <c:v>4.25</c:v>
                </c:pt>
                <c:pt idx="5184">
                  <c:v>4.3499999999999996</c:v>
                </c:pt>
                <c:pt idx="5185">
                  <c:v>4.4000000000000004</c:v>
                </c:pt>
                <c:pt idx="5186">
                  <c:v>4.45</c:v>
                </c:pt>
                <c:pt idx="5187">
                  <c:v>4.55</c:v>
                </c:pt>
                <c:pt idx="5188">
                  <c:v>4.6500000000000004</c:v>
                </c:pt>
                <c:pt idx="5189">
                  <c:v>4.75</c:v>
                </c:pt>
                <c:pt idx="5190">
                  <c:v>4.8499999999999996</c:v>
                </c:pt>
                <c:pt idx="5191">
                  <c:v>4.95</c:v>
                </c:pt>
                <c:pt idx="5192">
                  <c:v>5.05</c:v>
                </c:pt>
                <c:pt idx="5193">
                  <c:v>5.15</c:v>
                </c:pt>
                <c:pt idx="5194">
                  <c:v>5.25</c:v>
                </c:pt>
                <c:pt idx="5195">
                  <c:v>5.35</c:v>
                </c:pt>
                <c:pt idx="5196">
                  <c:v>5.45</c:v>
                </c:pt>
                <c:pt idx="5197">
                  <c:v>5.5</c:v>
                </c:pt>
                <c:pt idx="5198">
                  <c:v>5.55</c:v>
                </c:pt>
                <c:pt idx="5199">
                  <c:v>5.8</c:v>
                </c:pt>
                <c:pt idx="5200">
                  <c:v>5.9</c:v>
                </c:pt>
                <c:pt idx="5201">
                  <c:v>5.95</c:v>
                </c:pt>
                <c:pt idx="5202">
                  <c:v>6</c:v>
                </c:pt>
                <c:pt idx="5203">
                  <c:v>6.15</c:v>
                </c:pt>
                <c:pt idx="5204">
                  <c:v>6.25</c:v>
                </c:pt>
                <c:pt idx="5205">
                  <c:v>6.35</c:v>
                </c:pt>
                <c:pt idx="5206">
                  <c:v>6.45</c:v>
                </c:pt>
                <c:pt idx="5207">
                  <c:v>6.55</c:v>
                </c:pt>
                <c:pt idx="5208">
                  <c:v>6.6</c:v>
                </c:pt>
                <c:pt idx="5209">
                  <c:v>6.65</c:v>
                </c:pt>
                <c:pt idx="5210">
                  <c:v>6.7</c:v>
                </c:pt>
                <c:pt idx="5211">
                  <c:v>6.75</c:v>
                </c:pt>
                <c:pt idx="5212">
                  <c:v>6.85</c:v>
                </c:pt>
                <c:pt idx="5213">
                  <c:v>6.9</c:v>
                </c:pt>
                <c:pt idx="5214">
                  <c:v>6.9</c:v>
                </c:pt>
                <c:pt idx="5215">
                  <c:v>6.9</c:v>
                </c:pt>
                <c:pt idx="5216">
                  <c:v>7</c:v>
                </c:pt>
                <c:pt idx="5217">
                  <c:v>7</c:v>
                </c:pt>
                <c:pt idx="5218">
                  <c:v>7</c:v>
                </c:pt>
                <c:pt idx="5219">
                  <c:v>7</c:v>
                </c:pt>
                <c:pt idx="5220">
                  <c:v>7</c:v>
                </c:pt>
                <c:pt idx="5221">
                  <c:v>7</c:v>
                </c:pt>
                <c:pt idx="5222">
                  <c:v>7</c:v>
                </c:pt>
                <c:pt idx="5223">
                  <c:v>7</c:v>
                </c:pt>
                <c:pt idx="5224">
                  <c:v>7</c:v>
                </c:pt>
                <c:pt idx="5225">
                  <c:v>7</c:v>
                </c:pt>
                <c:pt idx="5226">
                  <c:v>7</c:v>
                </c:pt>
                <c:pt idx="5227">
                  <c:v>7</c:v>
                </c:pt>
                <c:pt idx="5228">
                  <c:v>7</c:v>
                </c:pt>
                <c:pt idx="5229">
                  <c:v>7</c:v>
                </c:pt>
                <c:pt idx="5230">
                  <c:v>7</c:v>
                </c:pt>
                <c:pt idx="5231">
                  <c:v>7</c:v>
                </c:pt>
                <c:pt idx="5232">
                  <c:v>7</c:v>
                </c:pt>
                <c:pt idx="5233">
                  <c:v>7</c:v>
                </c:pt>
                <c:pt idx="5234">
                  <c:v>7</c:v>
                </c:pt>
                <c:pt idx="5235">
                  <c:v>7</c:v>
                </c:pt>
                <c:pt idx="5236">
                  <c:v>7</c:v>
                </c:pt>
                <c:pt idx="5237">
                  <c:v>7</c:v>
                </c:pt>
                <c:pt idx="5238">
                  <c:v>7</c:v>
                </c:pt>
                <c:pt idx="5239">
                  <c:v>7</c:v>
                </c:pt>
                <c:pt idx="5240">
                  <c:v>7</c:v>
                </c:pt>
                <c:pt idx="5241">
                  <c:v>7</c:v>
                </c:pt>
                <c:pt idx="5242">
                  <c:v>7</c:v>
                </c:pt>
                <c:pt idx="5243">
                  <c:v>7</c:v>
                </c:pt>
                <c:pt idx="5244">
                  <c:v>7</c:v>
                </c:pt>
                <c:pt idx="5245">
                  <c:v>7</c:v>
                </c:pt>
                <c:pt idx="5246">
                  <c:v>7</c:v>
                </c:pt>
                <c:pt idx="5247">
                  <c:v>7</c:v>
                </c:pt>
                <c:pt idx="5248">
                  <c:v>7</c:v>
                </c:pt>
                <c:pt idx="5249">
                  <c:v>7</c:v>
                </c:pt>
                <c:pt idx="5250">
                  <c:v>7</c:v>
                </c:pt>
                <c:pt idx="5251">
                  <c:v>7</c:v>
                </c:pt>
                <c:pt idx="5252">
                  <c:v>7</c:v>
                </c:pt>
                <c:pt idx="5253">
                  <c:v>7</c:v>
                </c:pt>
                <c:pt idx="5254">
                  <c:v>7</c:v>
                </c:pt>
                <c:pt idx="5255">
                  <c:v>7</c:v>
                </c:pt>
                <c:pt idx="5256">
                  <c:v>7</c:v>
                </c:pt>
                <c:pt idx="5257">
                  <c:v>7</c:v>
                </c:pt>
                <c:pt idx="5258">
                  <c:v>7</c:v>
                </c:pt>
                <c:pt idx="5259">
                  <c:v>7</c:v>
                </c:pt>
                <c:pt idx="5260">
                  <c:v>7</c:v>
                </c:pt>
                <c:pt idx="5261">
                  <c:v>7</c:v>
                </c:pt>
                <c:pt idx="5262">
                  <c:v>7</c:v>
                </c:pt>
                <c:pt idx="5263">
                  <c:v>7</c:v>
                </c:pt>
                <c:pt idx="5264">
                  <c:v>7</c:v>
                </c:pt>
                <c:pt idx="5265">
                  <c:v>7</c:v>
                </c:pt>
                <c:pt idx="5266">
                  <c:v>7</c:v>
                </c:pt>
                <c:pt idx="5267">
                  <c:v>7</c:v>
                </c:pt>
                <c:pt idx="5268">
                  <c:v>7</c:v>
                </c:pt>
                <c:pt idx="5269">
                  <c:v>7</c:v>
                </c:pt>
                <c:pt idx="5270">
                  <c:v>7</c:v>
                </c:pt>
                <c:pt idx="5271">
                  <c:v>7</c:v>
                </c:pt>
                <c:pt idx="5272">
                  <c:v>7</c:v>
                </c:pt>
                <c:pt idx="5273">
                  <c:v>7.05</c:v>
                </c:pt>
                <c:pt idx="5274">
                  <c:v>7.1</c:v>
                </c:pt>
                <c:pt idx="5275">
                  <c:v>7.1</c:v>
                </c:pt>
                <c:pt idx="5276">
                  <c:v>7.15</c:v>
                </c:pt>
                <c:pt idx="5277">
                  <c:v>7.2</c:v>
                </c:pt>
                <c:pt idx="5278">
                  <c:v>7.25</c:v>
                </c:pt>
                <c:pt idx="5279">
                  <c:v>7.35</c:v>
                </c:pt>
                <c:pt idx="5280">
                  <c:v>7.45</c:v>
                </c:pt>
                <c:pt idx="5281">
                  <c:v>7.55</c:v>
                </c:pt>
                <c:pt idx="5282">
                  <c:v>7.7</c:v>
                </c:pt>
                <c:pt idx="5283">
                  <c:v>7.85</c:v>
                </c:pt>
                <c:pt idx="5284">
                  <c:v>8</c:v>
                </c:pt>
                <c:pt idx="5285">
                  <c:v>8.15</c:v>
                </c:pt>
                <c:pt idx="5286">
                  <c:v>8.3000000000000007</c:v>
                </c:pt>
                <c:pt idx="5287">
                  <c:v>8.5</c:v>
                </c:pt>
                <c:pt idx="5288">
                  <c:v>8.65</c:v>
                </c:pt>
                <c:pt idx="5289">
                  <c:v>8.8000000000000007</c:v>
                </c:pt>
                <c:pt idx="5290">
                  <c:v>9</c:v>
                </c:pt>
                <c:pt idx="5291">
                  <c:v>9.15</c:v>
                </c:pt>
                <c:pt idx="5292">
                  <c:v>9.3000000000000007</c:v>
                </c:pt>
                <c:pt idx="5293">
                  <c:v>9.5</c:v>
                </c:pt>
                <c:pt idx="5294">
                  <c:v>9.6999999999999993</c:v>
                </c:pt>
                <c:pt idx="5295">
                  <c:v>9.9</c:v>
                </c:pt>
                <c:pt idx="5296">
                  <c:v>10.1</c:v>
                </c:pt>
                <c:pt idx="5297">
                  <c:v>10.3</c:v>
                </c:pt>
                <c:pt idx="5298">
                  <c:v>10.5</c:v>
                </c:pt>
                <c:pt idx="5299">
                  <c:v>10.7</c:v>
                </c:pt>
                <c:pt idx="5300">
                  <c:v>10.9</c:v>
                </c:pt>
                <c:pt idx="5301">
                  <c:v>11.15</c:v>
                </c:pt>
                <c:pt idx="5302">
                  <c:v>11.4</c:v>
                </c:pt>
                <c:pt idx="5303">
                  <c:v>11.6</c:v>
                </c:pt>
                <c:pt idx="5304">
                  <c:v>11.8</c:v>
                </c:pt>
                <c:pt idx="5305">
                  <c:v>11.95</c:v>
                </c:pt>
                <c:pt idx="5306">
                  <c:v>12.05</c:v>
                </c:pt>
                <c:pt idx="5307">
                  <c:v>12.15</c:v>
                </c:pt>
                <c:pt idx="5308">
                  <c:v>12.25</c:v>
                </c:pt>
                <c:pt idx="5309">
                  <c:v>12.35</c:v>
                </c:pt>
                <c:pt idx="5310">
                  <c:v>12.45</c:v>
                </c:pt>
                <c:pt idx="5311">
                  <c:v>12.5</c:v>
                </c:pt>
                <c:pt idx="5312">
                  <c:v>12.55</c:v>
                </c:pt>
                <c:pt idx="5313">
                  <c:v>12.6</c:v>
                </c:pt>
                <c:pt idx="5314">
                  <c:v>12.65</c:v>
                </c:pt>
                <c:pt idx="5315">
                  <c:v>12.7</c:v>
                </c:pt>
                <c:pt idx="5316">
                  <c:v>12.7</c:v>
                </c:pt>
                <c:pt idx="5317">
                  <c:v>12.75</c:v>
                </c:pt>
                <c:pt idx="5318">
                  <c:v>12.8</c:v>
                </c:pt>
                <c:pt idx="5319">
                  <c:v>12.8</c:v>
                </c:pt>
                <c:pt idx="5320">
                  <c:v>12.8</c:v>
                </c:pt>
                <c:pt idx="5321">
                  <c:v>12.8</c:v>
                </c:pt>
                <c:pt idx="5322">
                  <c:v>12.8</c:v>
                </c:pt>
                <c:pt idx="5323">
                  <c:v>12.8</c:v>
                </c:pt>
                <c:pt idx="5324">
                  <c:v>12.8</c:v>
                </c:pt>
                <c:pt idx="5325">
                  <c:v>12.8</c:v>
                </c:pt>
                <c:pt idx="5326">
                  <c:v>12.8</c:v>
                </c:pt>
                <c:pt idx="5327">
                  <c:v>12.8</c:v>
                </c:pt>
                <c:pt idx="5328">
                  <c:v>12.8</c:v>
                </c:pt>
                <c:pt idx="5329">
                  <c:v>12.8</c:v>
                </c:pt>
                <c:pt idx="5330">
                  <c:v>12.8</c:v>
                </c:pt>
                <c:pt idx="5331">
                  <c:v>12.8</c:v>
                </c:pt>
                <c:pt idx="5332">
                  <c:v>12.8</c:v>
                </c:pt>
                <c:pt idx="5333">
                  <c:v>12.8</c:v>
                </c:pt>
                <c:pt idx="5334">
                  <c:v>12.8</c:v>
                </c:pt>
                <c:pt idx="5335">
                  <c:v>12.8</c:v>
                </c:pt>
                <c:pt idx="5336">
                  <c:v>12.8</c:v>
                </c:pt>
                <c:pt idx="5337">
                  <c:v>12.8</c:v>
                </c:pt>
                <c:pt idx="5338">
                  <c:v>12.75</c:v>
                </c:pt>
                <c:pt idx="5339">
                  <c:v>12.7</c:v>
                </c:pt>
                <c:pt idx="5340">
                  <c:v>12.7</c:v>
                </c:pt>
                <c:pt idx="5341">
                  <c:v>12.7</c:v>
                </c:pt>
                <c:pt idx="5342">
                  <c:v>12.7</c:v>
                </c:pt>
                <c:pt idx="5343">
                  <c:v>12.7</c:v>
                </c:pt>
                <c:pt idx="5344">
                  <c:v>12.7</c:v>
                </c:pt>
                <c:pt idx="5345">
                  <c:v>12.7</c:v>
                </c:pt>
                <c:pt idx="5346">
                  <c:v>12.7</c:v>
                </c:pt>
                <c:pt idx="5347">
                  <c:v>12.7</c:v>
                </c:pt>
                <c:pt idx="5348">
                  <c:v>12.7</c:v>
                </c:pt>
                <c:pt idx="5349">
                  <c:v>12.7</c:v>
                </c:pt>
                <c:pt idx="5350">
                  <c:v>12.65</c:v>
                </c:pt>
                <c:pt idx="5351">
                  <c:v>12.6</c:v>
                </c:pt>
                <c:pt idx="5352">
                  <c:v>12.6</c:v>
                </c:pt>
                <c:pt idx="5353">
                  <c:v>12.6</c:v>
                </c:pt>
                <c:pt idx="5354">
                  <c:v>12.6</c:v>
                </c:pt>
                <c:pt idx="5355">
                  <c:v>12.6</c:v>
                </c:pt>
                <c:pt idx="5356">
                  <c:v>12.6</c:v>
                </c:pt>
                <c:pt idx="5357">
                  <c:v>12.6</c:v>
                </c:pt>
                <c:pt idx="5358">
                  <c:v>12.6</c:v>
                </c:pt>
                <c:pt idx="5359">
                  <c:v>12.55</c:v>
                </c:pt>
                <c:pt idx="5360">
                  <c:v>12.5</c:v>
                </c:pt>
                <c:pt idx="5361">
                  <c:v>12.5</c:v>
                </c:pt>
                <c:pt idx="5362">
                  <c:v>12.5</c:v>
                </c:pt>
                <c:pt idx="5363">
                  <c:v>12.45</c:v>
                </c:pt>
                <c:pt idx="5364">
                  <c:v>12.4</c:v>
                </c:pt>
                <c:pt idx="5365">
                  <c:v>12.4</c:v>
                </c:pt>
                <c:pt idx="5366">
                  <c:v>12.4</c:v>
                </c:pt>
                <c:pt idx="5367">
                  <c:v>12.4</c:v>
                </c:pt>
                <c:pt idx="5368">
                  <c:v>12.4</c:v>
                </c:pt>
                <c:pt idx="5369">
                  <c:v>12.45</c:v>
                </c:pt>
                <c:pt idx="5370">
                  <c:v>12.55</c:v>
                </c:pt>
                <c:pt idx="5371">
                  <c:v>12.7</c:v>
                </c:pt>
                <c:pt idx="5372">
                  <c:v>12.9</c:v>
                </c:pt>
                <c:pt idx="5373">
                  <c:v>13.1</c:v>
                </c:pt>
                <c:pt idx="5374">
                  <c:v>13.3</c:v>
                </c:pt>
                <c:pt idx="5375">
                  <c:v>13.5</c:v>
                </c:pt>
                <c:pt idx="5376">
                  <c:v>13.75</c:v>
                </c:pt>
                <c:pt idx="5377">
                  <c:v>14.05</c:v>
                </c:pt>
                <c:pt idx="5378">
                  <c:v>14.35</c:v>
                </c:pt>
                <c:pt idx="5379">
                  <c:v>14.6</c:v>
                </c:pt>
                <c:pt idx="5380">
                  <c:v>14.85</c:v>
                </c:pt>
                <c:pt idx="5381">
                  <c:v>15.15</c:v>
                </c:pt>
                <c:pt idx="5382">
                  <c:v>15.45</c:v>
                </c:pt>
                <c:pt idx="5383">
                  <c:v>15.75</c:v>
                </c:pt>
                <c:pt idx="5384">
                  <c:v>16.05</c:v>
                </c:pt>
                <c:pt idx="5385">
                  <c:v>16.3</c:v>
                </c:pt>
                <c:pt idx="5386">
                  <c:v>16.55</c:v>
                </c:pt>
                <c:pt idx="5387">
                  <c:v>16.8</c:v>
                </c:pt>
                <c:pt idx="5388">
                  <c:v>17</c:v>
                </c:pt>
                <c:pt idx="5389">
                  <c:v>17.25</c:v>
                </c:pt>
                <c:pt idx="5390">
                  <c:v>17.55</c:v>
                </c:pt>
                <c:pt idx="5391">
                  <c:v>17.8</c:v>
                </c:pt>
                <c:pt idx="5392">
                  <c:v>18</c:v>
                </c:pt>
                <c:pt idx="5393">
                  <c:v>18.25</c:v>
                </c:pt>
                <c:pt idx="5394">
                  <c:v>18.5</c:v>
                </c:pt>
                <c:pt idx="5395">
                  <c:v>18.7</c:v>
                </c:pt>
                <c:pt idx="5396">
                  <c:v>18.899999999999999</c:v>
                </c:pt>
                <c:pt idx="5397">
                  <c:v>19.100000000000001</c:v>
                </c:pt>
                <c:pt idx="5398">
                  <c:v>19.3</c:v>
                </c:pt>
                <c:pt idx="5399">
                  <c:v>19.5</c:v>
                </c:pt>
                <c:pt idx="5400">
                  <c:v>19.7</c:v>
                </c:pt>
                <c:pt idx="5401">
                  <c:v>19.899999999999999</c:v>
                </c:pt>
                <c:pt idx="5402">
                  <c:v>20.100000000000001</c:v>
                </c:pt>
                <c:pt idx="5403">
                  <c:v>20.25</c:v>
                </c:pt>
                <c:pt idx="5404">
                  <c:v>20.350000000000001</c:v>
                </c:pt>
                <c:pt idx="5405">
                  <c:v>20.399999999999999</c:v>
                </c:pt>
                <c:pt idx="5406">
                  <c:v>20.25</c:v>
                </c:pt>
                <c:pt idx="5407">
                  <c:v>19.55</c:v>
                </c:pt>
                <c:pt idx="5408">
                  <c:v>18.3</c:v>
                </c:pt>
                <c:pt idx="5409">
                  <c:v>17</c:v>
                </c:pt>
                <c:pt idx="5410">
                  <c:v>15.8</c:v>
                </c:pt>
                <c:pt idx="5411">
                  <c:v>14.7</c:v>
                </c:pt>
                <c:pt idx="5412">
                  <c:v>13.8</c:v>
                </c:pt>
                <c:pt idx="5413">
                  <c:v>13.05</c:v>
                </c:pt>
                <c:pt idx="5414">
                  <c:v>12.4</c:v>
                </c:pt>
                <c:pt idx="5415">
                  <c:v>11.85</c:v>
                </c:pt>
                <c:pt idx="5416">
                  <c:v>11.4</c:v>
                </c:pt>
                <c:pt idx="5417">
                  <c:v>11.05</c:v>
                </c:pt>
                <c:pt idx="5418">
                  <c:v>10.75</c:v>
                </c:pt>
                <c:pt idx="5419">
                  <c:v>10.45</c:v>
                </c:pt>
                <c:pt idx="5420">
                  <c:v>10.15</c:v>
                </c:pt>
                <c:pt idx="5421">
                  <c:v>9.9</c:v>
                </c:pt>
                <c:pt idx="5422">
                  <c:v>9.6999999999999993</c:v>
                </c:pt>
                <c:pt idx="5423">
                  <c:v>9.5500000000000007</c:v>
                </c:pt>
                <c:pt idx="5424">
                  <c:v>9.4</c:v>
                </c:pt>
                <c:pt idx="5425">
                  <c:v>9.25</c:v>
                </c:pt>
                <c:pt idx="5426">
                  <c:v>9.15</c:v>
                </c:pt>
                <c:pt idx="5427">
                  <c:v>9.0500000000000007</c:v>
                </c:pt>
                <c:pt idx="5428">
                  <c:v>8.9499999999999993</c:v>
                </c:pt>
                <c:pt idx="5429">
                  <c:v>8.85</c:v>
                </c:pt>
                <c:pt idx="5430">
                  <c:v>8.75</c:v>
                </c:pt>
                <c:pt idx="5431">
                  <c:v>8.65</c:v>
                </c:pt>
                <c:pt idx="5432">
                  <c:v>8.5500000000000007</c:v>
                </c:pt>
                <c:pt idx="5433">
                  <c:v>8.5</c:v>
                </c:pt>
                <c:pt idx="5434">
                  <c:v>8.4499999999999993</c:v>
                </c:pt>
                <c:pt idx="5435">
                  <c:v>8.4</c:v>
                </c:pt>
                <c:pt idx="5436">
                  <c:v>8.35</c:v>
                </c:pt>
                <c:pt idx="5437">
                  <c:v>8.3000000000000007</c:v>
                </c:pt>
                <c:pt idx="5438">
                  <c:v>8.25</c:v>
                </c:pt>
                <c:pt idx="5439">
                  <c:v>8.1999999999999993</c:v>
                </c:pt>
                <c:pt idx="5440">
                  <c:v>8.15</c:v>
                </c:pt>
                <c:pt idx="5441">
                  <c:v>8.1</c:v>
                </c:pt>
                <c:pt idx="5442">
                  <c:v>8.1</c:v>
                </c:pt>
                <c:pt idx="5443">
                  <c:v>8.0500000000000007</c:v>
                </c:pt>
                <c:pt idx="5444">
                  <c:v>8</c:v>
                </c:pt>
                <c:pt idx="5445">
                  <c:v>8</c:v>
                </c:pt>
                <c:pt idx="5446">
                  <c:v>8</c:v>
                </c:pt>
                <c:pt idx="5447">
                  <c:v>7.95</c:v>
                </c:pt>
                <c:pt idx="5448">
                  <c:v>7.9</c:v>
                </c:pt>
                <c:pt idx="5449">
                  <c:v>7.9</c:v>
                </c:pt>
                <c:pt idx="5450">
                  <c:v>7.9</c:v>
                </c:pt>
                <c:pt idx="5451">
                  <c:v>7.85</c:v>
                </c:pt>
                <c:pt idx="5452">
                  <c:v>7.8</c:v>
                </c:pt>
                <c:pt idx="5453">
                  <c:v>7.8</c:v>
                </c:pt>
                <c:pt idx="5454">
                  <c:v>7.8</c:v>
                </c:pt>
                <c:pt idx="5455">
                  <c:v>7.8</c:v>
                </c:pt>
                <c:pt idx="5456">
                  <c:v>7.8</c:v>
                </c:pt>
                <c:pt idx="5457">
                  <c:v>7.8</c:v>
                </c:pt>
                <c:pt idx="5458">
                  <c:v>7.75</c:v>
                </c:pt>
                <c:pt idx="5459">
                  <c:v>7.7</c:v>
                </c:pt>
                <c:pt idx="5460">
                  <c:v>7.7</c:v>
                </c:pt>
                <c:pt idx="5461">
                  <c:v>7.7</c:v>
                </c:pt>
                <c:pt idx="5462">
                  <c:v>7.7</c:v>
                </c:pt>
                <c:pt idx="5463">
                  <c:v>7.7</c:v>
                </c:pt>
                <c:pt idx="5464">
                  <c:v>7.7</c:v>
                </c:pt>
                <c:pt idx="5465">
                  <c:v>7.7</c:v>
                </c:pt>
                <c:pt idx="5466">
                  <c:v>7.7</c:v>
                </c:pt>
                <c:pt idx="5467">
                  <c:v>7.7</c:v>
                </c:pt>
                <c:pt idx="5468">
                  <c:v>7.75</c:v>
                </c:pt>
                <c:pt idx="5469">
                  <c:v>7.85</c:v>
                </c:pt>
                <c:pt idx="5470">
                  <c:v>7.95</c:v>
                </c:pt>
                <c:pt idx="5471">
                  <c:v>8.0500000000000007</c:v>
                </c:pt>
                <c:pt idx="5472">
                  <c:v>8.1999999999999993</c:v>
                </c:pt>
                <c:pt idx="5473">
                  <c:v>8.4</c:v>
                </c:pt>
                <c:pt idx="5474">
                  <c:v>8.5500000000000007</c:v>
                </c:pt>
                <c:pt idx="5475">
                  <c:v>8.6</c:v>
                </c:pt>
                <c:pt idx="5476">
                  <c:v>8.65</c:v>
                </c:pt>
                <c:pt idx="5477">
                  <c:v>8.8000000000000007</c:v>
                </c:pt>
                <c:pt idx="5478">
                  <c:v>9</c:v>
                </c:pt>
                <c:pt idx="5479">
                  <c:v>9.1999999999999993</c:v>
                </c:pt>
                <c:pt idx="5480">
                  <c:v>9.4499999999999993</c:v>
                </c:pt>
                <c:pt idx="5481">
                  <c:v>9.75</c:v>
                </c:pt>
                <c:pt idx="5482">
                  <c:v>10</c:v>
                </c:pt>
                <c:pt idx="5483">
                  <c:v>10.25</c:v>
                </c:pt>
                <c:pt idx="5484">
                  <c:v>10.55</c:v>
                </c:pt>
                <c:pt idx="5485">
                  <c:v>10.85</c:v>
                </c:pt>
                <c:pt idx="5486">
                  <c:v>11.15</c:v>
                </c:pt>
                <c:pt idx="5487">
                  <c:v>11.4</c:v>
                </c:pt>
                <c:pt idx="5488">
                  <c:v>11.65</c:v>
                </c:pt>
                <c:pt idx="5489">
                  <c:v>11.95</c:v>
                </c:pt>
                <c:pt idx="5490">
                  <c:v>12.25</c:v>
                </c:pt>
                <c:pt idx="5491">
                  <c:v>12.55</c:v>
                </c:pt>
                <c:pt idx="5492">
                  <c:v>12.8</c:v>
                </c:pt>
                <c:pt idx="5493">
                  <c:v>12.95</c:v>
                </c:pt>
                <c:pt idx="5494">
                  <c:v>12.8</c:v>
                </c:pt>
                <c:pt idx="5495">
                  <c:v>11.8</c:v>
                </c:pt>
                <c:pt idx="5496">
                  <c:v>9.65</c:v>
                </c:pt>
                <c:pt idx="5497">
                  <c:v>6.8</c:v>
                </c:pt>
                <c:pt idx="5498">
                  <c:v>4.1500000000000004</c:v>
                </c:pt>
                <c:pt idx="5499">
                  <c:v>2.6</c:v>
                </c:pt>
                <c:pt idx="5500">
                  <c:v>2.0499999999999998</c:v>
                </c:pt>
                <c:pt idx="5501">
                  <c:v>1.9</c:v>
                </c:pt>
                <c:pt idx="5502">
                  <c:v>1.9</c:v>
                </c:pt>
                <c:pt idx="5503">
                  <c:v>1.95</c:v>
                </c:pt>
                <c:pt idx="5504">
                  <c:v>2</c:v>
                </c:pt>
                <c:pt idx="5505">
                  <c:v>2.0499999999999998</c:v>
                </c:pt>
                <c:pt idx="5506">
                  <c:v>2.15</c:v>
                </c:pt>
                <c:pt idx="5507">
                  <c:v>2.2000000000000002</c:v>
                </c:pt>
                <c:pt idx="5508">
                  <c:v>2.25</c:v>
                </c:pt>
                <c:pt idx="5509">
                  <c:v>2.2999999999999998</c:v>
                </c:pt>
                <c:pt idx="5510">
                  <c:v>2.35</c:v>
                </c:pt>
                <c:pt idx="5511">
                  <c:v>2.4</c:v>
                </c:pt>
                <c:pt idx="5512">
                  <c:v>2.4</c:v>
                </c:pt>
                <c:pt idx="5513">
                  <c:v>2.4500000000000002</c:v>
                </c:pt>
                <c:pt idx="5514">
                  <c:v>2.5</c:v>
                </c:pt>
                <c:pt idx="5515">
                  <c:v>2.5</c:v>
                </c:pt>
                <c:pt idx="5516">
                  <c:v>2.5499999999999998</c:v>
                </c:pt>
                <c:pt idx="5517">
                  <c:v>2.6</c:v>
                </c:pt>
                <c:pt idx="5518">
                  <c:v>2.6</c:v>
                </c:pt>
                <c:pt idx="5519">
                  <c:v>2.6</c:v>
                </c:pt>
                <c:pt idx="5520">
                  <c:v>2.65</c:v>
                </c:pt>
                <c:pt idx="5521">
                  <c:v>2.7</c:v>
                </c:pt>
                <c:pt idx="5522">
                  <c:v>2.7</c:v>
                </c:pt>
                <c:pt idx="5523">
                  <c:v>2.7</c:v>
                </c:pt>
                <c:pt idx="5524">
                  <c:v>2.75</c:v>
                </c:pt>
                <c:pt idx="5525">
                  <c:v>2.8</c:v>
                </c:pt>
                <c:pt idx="5526">
                  <c:v>2.8</c:v>
                </c:pt>
                <c:pt idx="5527">
                  <c:v>2.8</c:v>
                </c:pt>
                <c:pt idx="5528">
                  <c:v>2.85</c:v>
                </c:pt>
                <c:pt idx="5529">
                  <c:v>2.9</c:v>
                </c:pt>
                <c:pt idx="5530">
                  <c:v>2.9</c:v>
                </c:pt>
                <c:pt idx="5531">
                  <c:v>2.9</c:v>
                </c:pt>
                <c:pt idx="5532">
                  <c:v>2.9</c:v>
                </c:pt>
                <c:pt idx="5533">
                  <c:v>2.95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3.05</c:v>
                </c:pt>
                <c:pt idx="5541">
                  <c:v>3.1</c:v>
                </c:pt>
                <c:pt idx="5542">
                  <c:v>3.1</c:v>
                </c:pt>
                <c:pt idx="5543">
                  <c:v>3.1</c:v>
                </c:pt>
                <c:pt idx="5544">
                  <c:v>3.1</c:v>
                </c:pt>
                <c:pt idx="5545">
                  <c:v>3.1</c:v>
                </c:pt>
                <c:pt idx="5546">
                  <c:v>3.15</c:v>
                </c:pt>
                <c:pt idx="5547">
                  <c:v>3.2</c:v>
                </c:pt>
                <c:pt idx="5548">
                  <c:v>3.2</c:v>
                </c:pt>
                <c:pt idx="5549">
                  <c:v>3.2</c:v>
                </c:pt>
                <c:pt idx="5550">
                  <c:v>3.2</c:v>
                </c:pt>
                <c:pt idx="5551">
                  <c:v>3.2</c:v>
                </c:pt>
                <c:pt idx="5552">
                  <c:v>3.2</c:v>
                </c:pt>
                <c:pt idx="5553">
                  <c:v>3.2</c:v>
                </c:pt>
                <c:pt idx="5554">
                  <c:v>3.25</c:v>
                </c:pt>
                <c:pt idx="5555">
                  <c:v>3.3</c:v>
                </c:pt>
                <c:pt idx="5556">
                  <c:v>3.3</c:v>
                </c:pt>
                <c:pt idx="5557">
                  <c:v>3.3</c:v>
                </c:pt>
                <c:pt idx="5558">
                  <c:v>3.3</c:v>
                </c:pt>
                <c:pt idx="5559">
                  <c:v>3.3</c:v>
                </c:pt>
                <c:pt idx="5560">
                  <c:v>3.3</c:v>
                </c:pt>
                <c:pt idx="5561">
                  <c:v>3.35</c:v>
                </c:pt>
                <c:pt idx="5562">
                  <c:v>3.4</c:v>
                </c:pt>
                <c:pt idx="5563">
                  <c:v>3.4</c:v>
                </c:pt>
                <c:pt idx="5564">
                  <c:v>3.45</c:v>
                </c:pt>
                <c:pt idx="5565">
                  <c:v>3.5</c:v>
                </c:pt>
                <c:pt idx="5566">
                  <c:v>3.55</c:v>
                </c:pt>
                <c:pt idx="5567">
                  <c:v>3.65</c:v>
                </c:pt>
                <c:pt idx="5568">
                  <c:v>3.7</c:v>
                </c:pt>
                <c:pt idx="5569">
                  <c:v>3.75</c:v>
                </c:pt>
                <c:pt idx="5570">
                  <c:v>3.85</c:v>
                </c:pt>
                <c:pt idx="5571">
                  <c:v>3.95</c:v>
                </c:pt>
                <c:pt idx="5572">
                  <c:v>4</c:v>
                </c:pt>
                <c:pt idx="5573">
                  <c:v>4.05</c:v>
                </c:pt>
                <c:pt idx="5574">
                  <c:v>4.1500000000000004</c:v>
                </c:pt>
                <c:pt idx="5575">
                  <c:v>4.2</c:v>
                </c:pt>
                <c:pt idx="5576">
                  <c:v>4.25</c:v>
                </c:pt>
                <c:pt idx="5577">
                  <c:v>4.3499999999999996</c:v>
                </c:pt>
                <c:pt idx="5578">
                  <c:v>4.45</c:v>
                </c:pt>
                <c:pt idx="5579">
                  <c:v>4.5</c:v>
                </c:pt>
                <c:pt idx="5580">
                  <c:v>4.55</c:v>
                </c:pt>
                <c:pt idx="5581">
                  <c:v>4.6500000000000004</c:v>
                </c:pt>
                <c:pt idx="5582">
                  <c:v>4.75</c:v>
                </c:pt>
                <c:pt idx="5583">
                  <c:v>4.8</c:v>
                </c:pt>
                <c:pt idx="5584">
                  <c:v>4.8499999999999996</c:v>
                </c:pt>
                <c:pt idx="5585">
                  <c:v>4.95</c:v>
                </c:pt>
                <c:pt idx="5586">
                  <c:v>5.05</c:v>
                </c:pt>
                <c:pt idx="5587">
                  <c:v>5.0999999999999996</c:v>
                </c:pt>
                <c:pt idx="5588">
                  <c:v>5.15</c:v>
                </c:pt>
                <c:pt idx="5589">
                  <c:v>5.2</c:v>
                </c:pt>
                <c:pt idx="5590">
                  <c:v>5.25</c:v>
                </c:pt>
                <c:pt idx="5591">
                  <c:v>5.35</c:v>
                </c:pt>
                <c:pt idx="5592">
                  <c:v>5.4</c:v>
                </c:pt>
                <c:pt idx="5593">
                  <c:v>5.45</c:v>
                </c:pt>
                <c:pt idx="5594">
                  <c:v>5.5</c:v>
                </c:pt>
                <c:pt idx="5595">
                  <c:v>5.55</c:v>
                </c:pt>
                <c:pt idx="5596">
                  <c:v>5.6</c:v>
                </c:pt>
                <c:pt idx="5597">
                  <c:v>5.6</c:v>
                </c:pt>
                <c:pt idx="5598">
                  <c:v>5.65</c:v>
                </c:pt>
                <c:pt idx="5599">
                  <c:v>5.7</c:v>
                </c:pt>
                <c:pt idx="5600">
                  <c:v>5.7</c:v>
                </c:pt>
                <c:pt idx="5601">
                  <c:v>5.7</c:v>
                </c:pt>
                <c:pt idx="5602">
                  <c:v>5.75</c:v>
                </c:pt>
                <c:pt idx="5603">
                  <c:v>5.8</c:v>
                </c:pt>
                <c:pt idx="5604">
                  <c:v>5.8</c:v>
                </c:pt>
                <c:pt idx="5605">
                  <c:v>5.8</c:v>
                </c:pt>
                <c:pt idx="5606">
                  <c:v>5.8</c:v>
                </c:pt>
                <c:pt idx="5607">
                  <c:v>5.8</c:v>
                </c:pt>
                <c:pt idx="5608">
                  <c:v>5.8</c:v>
                </c:pt>
                <c:pt idx="5609">
                  <c:v>5.8</c:v>
                </c:pt>
                <c:pt idx="5610">
                  <c:v>5.8</c:v>
                </c:pt>
                <c:pt idx="5611">
                  <c:v>5.8</c:v>
                </c:pt>
                <c:pt idx="5612">
                  <c:v>5.8</c:v>
                </c:pt>
                <c:pt idx="5613">
                  <c:v>5.8</c:v>
                </c:pt>
                <c:pt idx="5614">
                  <c:v>5.8</c:v>
                </c:pt>
                <c:pt idx="5615">
                  <c:v>5.8</c:v>
                </c:pt>
                <c:pt idx="5616">
                  <c:v>5.8</c:v>
                </c:pt>
                <c:pt idx="5617">
                  <c:v>5.8</c:v>
                </c:pt>
                <c:pt idx="5618">
                  <c:v>5.8</c:v>
                </c:pt>
                <c:pt idx="5619">
                  <c:v>5.8</c:v>
                </c:pt>
                <c:pt idx="5620">
                  <c:v>5.8</c:v>
                </c:pt>
                <c:pt idx="5621">
                  <c:v>5.8</c:v>
                </c:pt>
                <c:pt idx="5622">
                  <c:v>5.8</c:v>
                </c:pt>
                <c:pt idx="5623">
                  <c:v>5.8</c:v>
                </c:pt>
                <c:pt idx="5624">
                  <c:v>5.8</c:v>
                </c:pt>
                <c:pt idx="5625">
                  <c:v>5.8</c:v>
                </c:pt>
                <c:pt idx="5626">
                  <c:v>5.8</c:v>
                </c:pt>
                <c:pt idx="5627">
                  <c:v>5.8</c:v>
                </c:pt>
                <c:pt idx="5628">
                  <c:v>5.8</c:v>
                </c:pt>
                <c:pt idx="5629">
                  <c:v>5.8</c:v>
                </c:pt>
                <c:pt idx="5630">
                  <c:v>5.8</c:v>
                </c:pt>
                <c:pt idx="5631">
                  <c:v>5.8</c:v>
                </c:pt>
                <c:pt idx="5632">
                  <c:v>5.8</c:v>
                </c:pt>
                <c:pt idx="5633">
                  <c:v>5.8</c:v>
                </c:pt>
                <c:pt idx="5634">
                  <c:v>5.8</c:v>
                </c:pt>
                <c:pt idx="5635">
                  <c:v>5.8</c:v>
                </c:pt>
                <c:pt idx="5636">
                  <c:v>5.8</c:v>
                </c:pt>
                <c:pt idx="5637">
                  <c:v>5.8</c:v>
                </c:pt>
                <c:pt idx="5638">
                  <c:v>5.8</c:v>
                </c:pt>
                <c:pt idx="5639">
                  <c:v>5.8</c:v>
                </c:pt>
                <c:pt idx="5640">
                  <c:v>5.8</c:v>
                </c:pt>
                <c:pt idx="5641">
                  <c:v>5.8</c:v>
                </c:pt>
                <c:pt idx="5642">
                  <c:v>5.8</c:v>
                </c:pt>
                <c:pt idx="5643">
                  <c:v>5.8</c:v>
                </c:pt>
                <c:pt idx="5644">
                  <c:v>5.85</c:v>
                </c:pt>
                <c:pt idx="5645">
                  <c:v>5.9</c:v>
                </c:pt>
                <c:pt idx="5646">
                  <c:v>5.9</c:v>
                </c:pt>
                <c:pt idx="5647">
                  <c:v>5.9</c:v>
                </c:pt>
                <c:pt idx="5648">
                  <c:v>5.9</c:v>
                </c:pt>
                <c:pt idx="5649">
                  <c:v>5.9</c:v>
                </c:pt>
                <c:pt idx="5650">
                  <c:v>5.9</c:v>
                </c:pt>
                <c:pt idx="5651">
                  <c:v>5.9</c:v>
                </c:pt>
                <c:pt idx="5652">
                  <c:v>5.9</c:v>
                </c:pt>
                <c:pt idx="5653">
                  <c:v>5.9</c:v>
                </c:pt>
                <c:pt idx="5654">
                  <c:v>5.9</c:v>
                </c:pt>
                <c:pt idx="5655">
                  <c:v>5.9</c:v>
                </c:pt>
                <c:pt idx="5656">
                  <c:v>5.9</c:v>
                </c:pt>
                <c:pt idx="5657">
                  <c:v>5.9</c:v>
                </c:pt>
                <c:pt idx="5658">
                  <c:v>5.9</c:v>
                </c:pt>
                <c:pt idx="5659">
                  <c:v>5.95</c:v>
                </c:pt>
                <c:pt idx="5660">
                  <c:v>6</c:v>
                </c:pt>
                <c:pt idx="5661">
                  <c:v>6.05</c:v>
                </c:pt>
                <c:pt idx="5662">
                  <c:v>6.15</c:v>
                </c:pt>
                <c:pt idx="5663">
                  <c:v>6.2</c:v>
                </c:pt>
                <c:pt idx="5664">
                  <c:v>6.25</c:v>
                </c:pt>
                <c:pt idx="5665">
                  <c:v>6.35</c:v>
                </c:pt>
                <c:pt idx="5666">
                  <c:v>6.45</c:v>
                </c:pt>
                <c:pt idx="5667">
                  <c:v>6.55</c:v>
                </c:pt>
                <c:pt idx="5668">
                  <c:v>6.65</c:v>
                </c:pt>
                <c:pt idx="5669">
                  <c:v>6.75</c:v>
                </c:pt>
                <c:pt idx="5670">
                  <c:v>6.85</c:v>
                </c:pt>
                <c:pt idx="5671">
                  <c:v>6.95</c:v>
                </c:pt>
                <c:pt idx="5672">
                  <c:v>7.05</c:v>
                </c:pt>
                <c:pt idx="5673">
                  <c:v>7.15</c:v>
                </c:pt>
                <c:pt idx="5674">
                  <c:v>7.25</c:v>
                </c:pt>
                <c:pt idx="5675">
                  <c:v>7.35</c:v>
                </c:pt>
                <c:pt idx="5676">
                  <c:v>7.45</c:v>
                </c:pt>
                <c:pt idx="5677">
                  <c:v>7.55</c:v>
                </c:pt>
                <c:pt idx="5678">
                  <c:v>7.65</c:v>
                </c:pt>
                <c:pt idx="5679">
                  <c:v>7.8</c:v>
                </c:pt>
                <c:pt idx="5680">
                  <c:v>7.95</c:v>
                </c:pt>
                <c:pt idx="5681">
                  <c:v>8.0500000000000007</c:v>
                </c:pt>
                <c:pt idx="5682">
                  <c:v>8.15</c:v>
                </c:pt>
                <c:pt idx="5683">
                  <c:v>8.25</c:v>
                </c:pt>
                <c:pt idx="5684">
                  <c:v>8.35</c:v>
                </c:pt>
                <c:pt idx="5685">
                  <c:v>8.4499999999999993</c:v>
                </c:pt>
                <c:pt idx="5686">
                  <c:v>8.5500000000000007</c:v>
                </c:pt>
                <c:pt idx="5687">
                  <c:v>8.65</c:v>
                </c:pt>
                <c:pt idx="5688">
                  <c:v>8.6999999999999993</c:v>
                </c:pt>
                <c:pt idx="5689">
                  <c:v>8.75</c:v>
                </c:pt>
                <c:pt idx="5690">
                  <c:v>8.85</c:v>
                </c:pt>
                <c:pt idx="5691">
                  <c:v>8.9</c:v>
                </c:pt>
                <c:pt idx="5692">
                  <c:v>8.9499999999999993</c:v>
                </c:pt>
                <c:pt idx="5693">
                  <c:v>9.0500000000000007</c:v>
                </c:pt>
                <c:pt idx="5694">
                  <c:v>9.1</c:v>
                </c:pt>
                <c:pt idx="5695">
                  <c:v>9.15</c:v>
                </c:pt>
                <c:pt idx="5696">
                  <c:v>9.1999999999999993</c:v>
                </c:pt>
                <c:pt idx="5697">
                  <c:v>9.25</c:v>
                </c:pt>
                <c:pt idx="5698">
                  <c:v>9.3000000000000007</c:v>
                </c:pt>
                <c:pt idx="5699">
                  <c:v>9.3000000000000007</c:v>
                </c:pt>
                <c:pt idx="5700">
                  <c:v>9.3000000000000007</c:v>
                </c:pt>
                <c:pt idx="5701">
                  <c:v>9.3000000000000007</c:v>
                </c:pt>
                <c:pt idx="5702">
                  <c:v>9.35</c:v>
                </c:pt>
                <c:pt idx="5703">
                  <c:v>9.4</c:v>
                </c:pt>
                <c:pt idx="5704">
                  <c:v>9.4</c:v>
                </c:pt>
                <c:pt idx="5705">
                  <c:v>9.4</c:v>
                </c:pt>
                <c:pt idx="5706">
                  <c:v>9.4</c:v>
                </c:pt>
                <c:pt idx="5707">
                  <c:v>9.4</c:v>
                </c:pt>
                <c:pt idx="5708">
                  <c:v>9.4</c:v>
                </c:pt>
                <c:pt idx="5709">
                  <c:v>9.4</c:v>
                </c:pt>
                <c:pt idx="5710">
                  <c:v>9.35</c:v>
                </c:pt>
                <c:pt idx="5711">
                  <c:v>9.3000000000000007</c:v>
                </c:pt>
                <c:pt idx="5712">
                  <c:v>9.3000000000000007</c:v>
                </c:pt>
                <c:pt idx="5713">
                  <c:v>9.3000000000000007</c:v>
                </c:pt>
                <c:pt idx="5714">
                  <c:v>9.3000000000000007</c:v>
                </c:pt>
                <c:pt idx="5715">
                  <c:v>9.3000000000000007</c:v>
                </c:pt>
                <c:pt idx="5716">
                  <c:v>9.3000000000000007</c:v>
                </c:pt>
                <c:pt idx="5717">
                  <c:v>9.3000000000000007</c:v>
                </c:pt>
                <c:pt idx="5718">
                  <c:v>9.3000000000000007</c:v>
                </c:pt>
                <c:pt idx="5719">
                  <c:v>9.3000000000000007</c:v>
                </c:pt>
                <c:pt idx="5720">
                  <c:v>9.3000000000000007</c:v>
                </c:pt>
                <c:pt idx="5721">
                  <c:v>9.3000000000000007</c:v>
                </c:pt>
                <c:pt idx="5722">
                  <c:v>9.3000000000000007</c:v>
                </c:pt>
                <c:pt idx="5723">
                  <c:v>9.25</c:v>
                </c:pt>
                <c:pt idx="5724">
                  <c:v>9.25</c:v>
                </c:pt>
                <c:pt idx="5725">
                  <c:v>9.3000000000000007</c:v>
                </c:pt>
                <c:pt idx="5726">
                  <c:v>9.25</c:v>
                </c:pt>
                <c:pt idx="5727">
                  <c:v>9.1999999999999993</c:v>
                </c:pt>
                <c:pt idx="5728">
                  <c:v>9.1999999999999993</c:v>
                </c:pt>
                <c:pt idx="5729">
                  <c:v>9.1999999999999993</c:v>
                </c:pt>
                <c:pt idx="5730">
                  <c:v>9.1999999999999993</c:v>
                </c:pt>
                <c:pt idx="5731">
                  <c:v>9.1999999999999993</c:v>
                </c:pt>
                <c:pt idx="5732">
                  <c:v>9.1999999999999993</c:v>
                </c:pt>
                <c:pt idx="5733">
                  <c:v>9.1999999999999993</c:v>
                </c:pt>
                <c:pt idx="5734">
                  <c:v>9.1999999999999993</c:v>
                </c:pt>
                <c:pt idx="5735">
                  <c:v>9.1999999999999993</c:v>
                </c:pt>
                <c:pt idx="5736">
                  <c:v>9.1999999999999993</c:v>
                </c:pt>
                <c:pt idx="5737">
                  <c:v>9.1999999999999993</c:v>
                </c:pt>
                <c:pt idx="5738">
                  <c:v>9.1999999999999993</c:v>
                </c:pt>
                <c:pt idx="5739">
                  <c:v>9.1999999999999993</c:v>
                </c:pt>
                <c:pt idx="5740">
                  <c:v>9.1999999999999993</c:v>
                </c:pt>
                <c:pt idx="5741">
                  <c:v>9.1999999999999993</c:v>
                </c:pt>
                <c:pt idx="5742">
                  <c:v>9.1999999999999993</c:v>
                </c:pt>
                <c:pt idx="5743">
                  <c:v>9.1999999999999993</c:v>
                </c:pt>
                <c:pt idx="5744">
                  <c:v>9.1999999999999993</c:v>
                </c:pt>
                <c:pt idx="5745">
                  <c:v>9.1999999999999993</c:v>
                </c:pt>
                <c:pt idx="5746">
                  <c:v>9.1999999999999993</c:v>
                </c:pt>
                <c:pt idx="5747">
                  <c:v>9.1999999999999993</c:v>
                </c:pt>
                <c:pt idx="5748">
                  <c:v>9.1999999999999993</c:v>
                </c:pt>
                <c:pt idx="5749">
                  <c:v>9.1999999999999993</c:v>
                </c:pt>
                <c:pt idx="5750">
                  <c:v>9.1999999999999993</c:v>
                </c:pt>
                <c:pt idx="5751">
                  <c:v>9.25</c:v>
                </c:pt>
                <c:pt idx="5752">
                  <c:v>9.3000000000000007</c:v>
                </c:pt>
                <c:pt idx="5753">
                  <c:v>9.3000000000000007</c:v>
                </c:pt>
                <c:pt idx="5754">
                  <c:v>9.3000000000000007</c:v>
                </c:pt>
                <c:pt idx="5755">
                  <c:v>9.3000000000000007</c:v>
                </c:pt>
                <c:pt idx="5756">
                  <c:v>9.3000000000000007</c:v>
                </c:pt>
                <c:pt idx="5757">
                  <c:v>9.35</c:v>
                </c:pt>
                <c:pt idx="5758">
                  <c:v>9.4</c:v>
                </c:pt>
                <c:pt idx="5759">
                  <c:v>9.4499999999999993</c:v>
                </c:pt>
                <c:pt idx="5760">
                  <c:v>9.5</c:v>
                </c:pt>
                <c:pt idx="5761">
                  <c:v>9.5500000000000007</c:v>
                </c:pt>
                <c:pt idx="5762">
                  <c:v>9.65</c:v>
                </c:pt>
                <c:pt idx="5763">
                  <c:v>9.75</c:v>
                </c:pt>
                <c:pt idx="5764">
                  <c:v>9.85</c:v>
                </c:pt>
                <c:pt idx="5765">
                  <c:v>9.9499999999999993</c:v>
                </c:pt>
                <c:pt idx="5766">
                  <c:v>10.050000000000001</c:v>
                </c:pt>
                <c:pt idx="5767">
                  <c:v>10.199999999999999</c:v>
                </c:pt>
                <c:pt idx="5768">
                  <c:v>10.35</c:v>
                </c:pt>
                <c:pt idx="5769">
                  <c:v>10.5</c:v>
                </c:pt>
                <c:pt idx="5770">
                  <c:v>10.7</c:v>
                </c:pt>
                <c:pt idx="5771">
                  <c:v>10.9</c:v>
                </c:pt>
                <c:pt idx="5772">
                  <c:v>11.1</c:v>
                </c:pt>
                <c:pt idx="5773">
                  <c:v>11.3</c:v>
                </c:pt>
                <c:pt idx="5774">
                  <c:v>11.5</c:v>
                </c:pt>
                <c:pt idx="5775">
                  <c:v>11.75</c:v>
                </c:pt>
                <c:pt idx="5776">
                  <c:v>12</c:v>
                </c:pt>
                <c:pt idx="5777">
                  <c:v>12.2</c:v>
                </c:pt>
                <c:pt idx="5778">
                  <c:v>12.4</c:v>
                </c:pt>
                <c:pt idx="5779">
                  <c:v>12.45</c:v>
                </c:pt>
                <c:pt idx="5780">
                  <c:v>12.05</c:v>
                </c:pt>
                <c:pt idx="5781">
                  <c:v>10.7</c:v>
                </c:pt>
                <c:pt idx="5782">
                  <c:v>8.35</c:v>
                </c:pt>
                <c:pt idx="5783">
                  <c:v>5.75</c:v>
                </c:pt>
                <c:pt idx="5784">
                  <c:v>3.9</c:v>
                </c:pt>
                <c:pt idx="5785">
                  <c:v>3.05</c:v>
                </c:pt>
                <c:pt idx="5786">
                  <c:v>2.7</c:v>
                </c:pt>
                <c:pt idx="5787">
                  <c:v>2.6</c:v>
                </c:pt>
                <c:pt idx="5788">
                  <c:v>2.6</c:v>
                </c:pt>
                <c:pt idx="5789">
                  <c:v>2.65</c:v>
                </c:pt>
                <c:pt idx="5790">
                  <c:v>2.7</c:v>
                </c:pt>
                <c:pt idx="5791">
                  <c:v>2.75</c:v>
                </c:pt>
                <c:pt idx="5792">
                  <c:v>2.8</c:v>
                </c:pt>
                <c:pt idx="5793">
                  <c:v>2.85</c:v>
                </c:pt>
                <c:pt idx="5794">
                  <c:v>2.9</c:v>
                </c:pt>
                <c:pt idx="5795">
                  <c:v>2.95</c:v>
                </c:pt>
                <c:pt idx="5796">
                  <c:v>3</c:v>
                </c:pt>
                <c:pt idx="5797">
                  <c:v>3.05</c:v>
                </c:pt>
                <c:pt idx="5798">
                  <c:v>3.1</c:v>
                </c:pt>
                <c:pt idx="5799">
                  <c:v>3.1</c:v>
                </c:pt>
                <c:pt idx="5800">
                  <c:v>3.1</c:v>
                </c:pt>
                <c:pt idx="5801">
                  <c:v>3.15</c:v>
                </c:pt>
                <c:pt idx="5802">
                  <c:v>3.2</c:v>
                </c:pt>
                <c:pt idx="5803">
                  <c:v>3.2</c:v>
                </c:pt>
                <c:pt idx="5804">
                  <c:v>3.2</c:v>
                </c:pt>
                <c:pt idx="5805">
                  <c:v>3.2</c:v>
                </c:pt>
                <c:pt idx="5806">
                  <c:v>3.25</c:v>
                </c:pt>
                <c:pt idx="5807">
                  <c:v>3.3</c:v>
                </c:pt>
                <c:pt idx="5808">
                  <c:v>3.3</c:v>
                </c:pt>
                <c:pt idx="5809">
                  <c:v>3.3</c:v>
                </c:pt>
                <c:pt idx="5810">
                  <c:v>3.3</c:v>
                </c:pt>
                <c:pt idx="5811">
                  <c:v>3.3</c:v>
                </c:pt>
                <c:pt idx="5812">
                  <c:v>3.35</c:v>
                </c:pt>
                <c:pt idx="5813">
                  <c:v>3.4</c:v>
                </c:pt>
                <c:pt idx="5814">
                  <c:v>3.4</c:v>
                </c:pt>
                <c:pt idx="5815">
                  <c:v>3.4</c:v>
                </c:pt>
                <c:pt idx="5816">
                  <c:v>3.4</c:v>
                </c:pt>
                <c:pt idx="5817">
                  <c:v>3.4</c:v>
                </c:pt>
                <c:pt idx="5818">
                  <c:v>3.4</c:v>
                </c:pt>
                <c:pt idx="5819">
                  <c:v>3.45</c:v>
                </c:pt>
                <c:pt idx="5820">
                  <c:v>3.5</c:v>
                </c:pt>
                <c:pt idx="5821">
                  <c:v>3.5</c:v>
                </c:pt>
                <c:pt idx="5822">
                  <c:v>3.5</c:v>
                </c:pt>
                <c:pt idx="5823">
                  <c:v>3.5</c:v>
                </c:pt>
                <c:pt idx="5824">
                  <c:v>3.5</c:v>
                </c:pt>
                <c:pt idx="5825">
                  <c:v>3.5</c:v>
                </c:pt>
                <c:pt idx="5826">
                  <c:v>3.5</c:v>
                </c:pt>
                <c:pt idx="5827">
                  <c:v>3.5</c:v>
                </c:pt>
                <c:pt idx="5828">
                  <c:v>3.55</c:v>
                </c:pt>
                <c:pt idx="5829">
                  <c:v>3.6</c:v>
                </c:pt>
                <c:pt idx="5830">
                  <c:v>3.6</c:v>
                </c:pt>
                <c:pt idx="5831">
                  <c:v>3.6</c:v>
                </c:pt>
                <c:pt idx="5832">
                  <c:v>3.6</c:v>
                </c:pt>
                <c:pt idx="5833">
                  <c:v>3.6</c:v>
                </c:pt>
                <c:pt idx="5834">
                  <c:v>3.6</c:v>
                </c:pt>
                <c:pt idx="5835">
                  <c:v>3.6</c:v>
                </c:pt>
                <c:pt idx="5836">
                  <c:v>3.6</c:v>
                </c:pt>
                <c:pt idx="5837">
                  <c:v>3.65</c:v>
                </c:pt>
                <c:pt idx="5838">
                  <c:v>3.7</c:v>
                </c:pt>
                <c:pt idx="5839">
                  <c:v>3.7</c:v>
                </c:pt>
                <c:pt idx="5840">
                  <c:v>3.7</c:v>
                </c:pt>
                <c:pt idx="5841">
                  <c:v>3.7</c:v>
                </c:pt>
                <c:pt idx="5842">
                  <c:v>3.7</c:v>
                </c:pt>
                <c:pt idx="5843">
                  <c:v>3.7</c:v>
                </c:pt>
                <c:pt idx="5844">
                  <c:v>3.7</c:v>
                </c:pt>
                <c:pt idx="5845">
                  <c:v>3.7</c:v>
                </c:pt>
                <c:pt idx="5846">
                  <c:v>3.75</c:v>
                </c:pt>
                <c:pt idx="5847">
                  <c:v>3.8</c:v>
                </c:pt>
                <c:pt idx="5848">
                  <c:v>3.8</c:v>
                </c:pt>
                <c:pt idx="5849">
                  <c:v>3.8</c:v>
                </c:pt>
                <c:pt idx="5850">
                  <c:v>3.85</c:v>
                </c:pt>
                <c:pt idx="5851">
                  <c:v>3.9</c:v>
                </c:pt>
                <c:pt idx="5852">
                  <c:v>3.95</c:v>
                </c:pt>
                <c:pt idx="5853">
                  <c:v>4</c:v>
                </c:pt>
                <c:pt idx="5854">
                  <c:v>4.05</c:v>
                </c:pt>
                <c:pt idx="5855">
                  <c:v>4.0999999999999996</c:v>
                </c:pt>
                <c:pt idx="5856">
                  <c:v>4.1500000000000004</c:v>
                </c:pt>
                <c:pt idx="5857">
                  <c:v>4.25</c:v>
                </c:pt>
                <c:pt idx="5858">
                  <c:v>4.3499999999999996</c:v>
                </c:pt>
                <c:pt idx="5859">
                  <c:v>4.45</c:v>
                </c:pt>
                <c:pt idx="5860">
                  <c:v>4.55</c:v>
                </c:pt>
                <c:pt idx="5861">
                  <c:v>4.6500000000000004</c:v>
                </c:pt>
                <c:pt idx="5862">
                  <c:v>4.75</c:v>
                </c:pt>
                <c:pt idx="5863">
                  <c:v>4.8499999999999996</c:v>
                </c:pt>
                <c:pt idx="5864">
                  <c:v>4.95</c:v>
                </c:pt>
                <c:pt idx="5865">
                  <c:v>5.05</c:v>
                </c:pt>
                <c:pt idx="5866">
                  <c:v>5.0999999999999996</c:v>
                </c:pt>
                <c:pt idx="5867">
                  <c:v>5.15</c:v>
                </c:pt>
                <c:pt idx="5868">
                  <c:v>5.25</c:v>
                </c:pt>
                <c:pt idx="5869">
                  <c:v>5.35</c:v>
                </c:pt>
                <c:pt idx="5870">
                  <c:v>5.45</c:v>
                </c:pt>
                <c:pt idx="5871">
                  <c:v>5.55</c:v>
                </c:pt>
                <c:pt idx="5872">
                  <c:v>5.65</c:v>
                </c:pt>
                <c:pt idx="5873">
                  <c:v>5.75</c:v>
                </c:pt>
                <c:pt idx="5874">
                  <c:v>5.85</c:v>
                </c:pt>
                <c:pt idx="5875">
                  <c:v>5.95</c:v>
                </c:pt>
                <c:pt idx="5876">
                  <c:v>6.05</c:v>
                </c:pt>
                <c:pt idx="5877">
                  <c:v>6.1</c:v>
                </c:pt>
                <c:pt idx="5878">
                  <c:v>6.15</c:v>
                </c:pt>
                <c:pt idx="5879">
                  <c:v>6.2</c:v>
                </c:pt>
                <c:pt idx="5880">
                  <c:v>6.25</c:v>
                </c:pt>
                <c:pt idx="5881">
                  <c:v>6.3</c:v>
                </c:pt>
                <c:pt idx="5882">
                  <c:v>6.35</c:v>
                </c:pt>
                <c:pt idx="5883">
                  <c:v>6.4</c:v>
                </c:pt>
                <c:pt idx="5884">
                  <c:v>6.4</c:v>
                </c:pt>
                <c:pt idx="5885">
                  <c:v>6.4</c:v>
                </c:pt>
                <c:pt idx="5886">
                  <c:v>6.45</c:v>
                </c:pt>
                <c:pt idx="5887">
                  <c:v>6.5</c:v>
                </c:pt>
                <c:pt idx="5888">
                  <c:v>6.5</c:v>
                </c:pt>
                <c:pt idx="5889">
                  <c:v>6.55</c:v>
                </c:pt>
                <c:pt idx="5890">
                  <c:v>6.6</c:v>
                </c:pt>
                <c:pt idx="5891">
                  <c:v>6.6</c:v>
                </c:pt>
                <c:pt idx="5892">
                  <c:v>6.6</c:v>
                </c:pt>
                <c:pt idx="5893">
                  <c:v>6.6</c:v>
                </c:pt>
                <c:pt idx="5894">
                  <c:v>6.6</c:v>
                </c:pt>
                <c:pt idx="5895">
                  <c:v>6.6</c:v>
                </c:pt>
                <c:pt idx="5896">
                  <c:v>6.6</c:v>
                </c:pt>
                <c:pt idx="5897">
                  <c:v>6.6</c:v>
                </c:pt>
                <c:pt idx="5898">
                  <c:v>6.6</c:v>
                </c:pt>
                <c:pt idx="5899">
                  <c:v>6.6</c:v>
                </c:pt>
                <c:pt idx="5900">
                  <c:v>6.6</c:v>
                </c:pt>
                <c:pt idx="5901">
                  <c:v>6.65</c:v>
                </c:pt>
                <c:pt idx="5902">
                  <c:v>6.7</c:v>
                </c:pt>
                <c:pt idx="5903">
                  <c:v>6.7</c:v>
                </c:pt>
                <c:pt idx="5904">
                  <c:v>6.7</c:v>
                </c:pt>
                <c:pt idx="5905">
                  <c:v>6.7</c:v>
                </c:pt>
                <c:pt idx="5906">
                  <c:v>6.7</c:v>
                </c:pt>
                <c:pt idx="5907">
                  <c:v>6.7</c:v>
                </c:pt>
                <c:pt idx="5908">
                  <c:v>6.7</c:v>
                </c:pt>
                <c:pt idx="5909">
                  <c:v>6.7</c:v>
                </c:pt>
                <c:pt idx="5910">
                  <c:v>6.7</c:v>
                </c:pt>
                <c:pt idx="5911">
                  <c:v>6.7</c:v>
                </c:pt>
                <c:pt idx="5912">
                  <c:v>6.7</c:v>
                </c:pt>
                <c:pt idx="5913">
                  <c:v>6.7</c:v>
                </c:pt>
                <c:pt idx="5914">
                  <c:v>6.7</c:v>
                </c:pt>
                <c:pt idx="5915">
                  <c:v>6.7</c:v>
                </c:pt>
                <c:pt idx="5916">
                  <c:v>6.7</c:v>
                </c:pt>
                <c:pt idx="5917">
                  <c:v>6.7</c:v>
                </c:pt>
                <c:pt idx="5918">
                  <c:v>6.7</c:v>
                </c:pt>
                <c:pt idx="5919">
                  <c:v>6.7</c:v>
                </c:pt>
                <c:pt idx="5920">
                  <c:v>6.7</c:v>
                </c:pt>
                <c:pt idx="5921">
                  <c:v>6.7</c:v>
                </c:pt>
                <c:pt idx="5922">
                  <c:v>6.75</c:v>
                </c:pt>
                <c:pt idx="5923">
                  <c:v>6.8</c:v>
                </c:pt>
                <c:pt idx="5924">
                  <c:v>6.8</c:v>
                </c:pt>
                <c:pt idx="5925">
                  <c:v>6.8</c:v>
                </c:pt>
                <c:pt idx="5926">
                  <c:v>6.8</c:v>
                </c:pt>
                <c:pt idx="5927">
                  <c:v>6.8</c:v>
                </c:pt>
                <c:pt idx="5928">
                  <c:v>6.8</c:v>
                </c:pt>
                <c:pt idx="5929">
                  <c:v>6.8</c:v>
                </c:pt>
                <c:pt idx="5930">
                  <c:v>6.8</c:v>
                </c:pt>
                <c:pt idx="5931">
                  <c:v>6.8</c:v>
                </c:pt>
                <c:pt idx="5932">
                  <c:v>6.8</c:v>
                </c:pt>
                <c:pt idx="5933">
                  <c:v>6.8</c:v>
                </c:pt>
                <c:pt idx="5934">
                  <c:v>6.85</c:v>
                </c:pt>
                <c:pt idx="5935">
                  <c:v>6.9</c:v>
                </c:pt>
                <c:pt idx="5936">
                  <c:v>6.9</c:v>
                </c:pt>
                <c:pt idx="5937">
                  <c:v>6.9</c:v>
                </c:pt>
                <c:pt idx="5938">
                  <c:v>6.9</c:v>
                </c:pt>
                <c:pt idx="5939">
                  <c:v>6.9</c:v>
                </c:pt>
                <c:pt idx="5940">
                  <c:v>6.9</c:v>
                </c:pt>
                <c:pt idx="5941">
                  <c:v>6.9</c:v>
                </c:pt>
                <c:pt idx="5942">
                  <c:v>6.9</c:v>
                </c:pt>
                <c:pt idx="5943">
                  <c:v>6.95</c:v>
                </c:pt>
                <c:pt idx="5944">
                  <c:v>7</c:v>
                </c:pt>
                <c:pt idx="5945">
                  <c:v>7</c:v>
                </c:pt>
                <c:pt idx="5946">
                  <c:v>7</c:v>
                </c:pt>
                <c:pt idx="5947">
                  <c:v>7</c:v>
                </c:pt>
                <c:pt idx="5948">
                  <c:v>7</c:v>
                </c:pt>
                <c:pt idx="5949">
                  <c:v>7</c:v>
                </c:pt>
                <c:pt idx="5950">
                  <c:v>7</c:v>
                </c:pt>
                <c:pt idx="5951">
                  <c:v>7</c:v>
                </c:pt>
                <c:pt idx="5952">
                  <c:v>7.05</c:v>
                </c:pt>
                <c:pt idx="5953">
                  <c:v>7.1</c:v>
                </c:pt>
                <c:pt idx="5954">
                  <c:v>7.1</c:v>
                </c:pt>
                <c:pt idx="5955">
                  <c:v>7.1</c:v>
                </c:pt>
                <c:pt idx="5956">
                  <c:v>7.15</c:v>
                </c:pt>
                <c:pt idx="5957">
                  <c:v>7.2</c:v>
                </c:pt>
                <c:pt idx="5958">
                  <c:v>7.25</c:v>
                </c:pt>
                <c:pt idx="5959">
                  <c:v>7.3</c:v>
                </c:pt>
                <c:pt idx="5960">
                  <c:v>7.35</c:v>
                </c:pt>
                <c:pt idx="5961">
                  <c:v>7.4</c:v>
                </c:pt>
                <c:pt idx="5962">
                  <c:v>7.45</c:v>
                </c:pt>
                <c:pt idx="5963">
                  <c:v>7.5</c:v>
                </c:pt>
                <c:pt idx="5964">
                  <c:v>7.55</c:v>
                </c:pt>
                <c:pt idx="5965">
                  <c:v>7.65</c:v>
                </c:pt>
                <c:pt idx="5966">
                  <c:v>7.7</c:v>
                </c:pt>
                <c:pt idx="5967">
                  <c:v>7.75</c:v>
                </c:pt>
                <c:pt idx="5968">
                  <c:v>7.85</c:v>
                </c:pt>
                <c:pt idx="5969">
                  <c:v>8</c:v>
                </c:pt>
                <c:pt idx="5970">
                  <c:v>8.1999999999999993</c:v>
                </c:pt>
                <c:pt idx="5971">
                  <c:v>8.35</c:v>
                </c:pt>
                <c:pt idx="5972">
                  <c:v>8.4499999999999993</c:v>
                </c:pt>
                <c:pt idx="5973">
                  <c:v>8.5500000000000007</c:v>
                </c:pt>
                <c:pt idx="5974">
                  <c:v>8.6999999999999993</c:v>
                </c:pt>
                <c:pt idx="5975">
                  <c:v>8.85</c:v>
                </c:pt>
                <c:pt idx="5976">
                  <c:v>8.9499999999999993</c:v>
                </c:pt>
                <c:pt idx="5977">
                  <c:v>9</c:v>
                </c:pt>
                <c:pt idx="5978">
                  <c:v>9.0500000000000007</c:v>
                </c:pt>
                <c:pt idx="5979">
                  <c:v>9.15</c:v>
                </c:pt>
                <c:pt idx="5980">
                  <c:v>9.25</c:v>
                </c:pt>
                <c:pt idx="5981">
                  <c:v>9.35</c:v>
                </c:pt>
                <c:pt idx="5982">
                  <c:v>9.4499999999999993</c:v>
                </c:pt>
                <c:pt idx="5983">
                  <c:v>9.5</c:v>
                </c:pt>
                <c:pt idx="5984">
                  <c:v>9.5500000000000007</c:v>
                </c:pt>
                <c:pt idx="5985">
                  <c:v>9.65</c:v>
                </c:pt>
                <c:pt idx="5986">
                  <c:v>9.6999999999999993</c:v>
                </c:pt>
                <c:pt idx="5987">
                  <c:v>9.6999999999999993</c:v>
                </c:pt>
                <c:pt idx="5988">
                  <c:v>9.75</c:v>
                </c:pt>
                <c:pt idx="5989">
                  <c:v>9.8000000000000007</c:v>
                </c:pt>
                <c:pt idx="5990">
                  <c:v>9.8000000000000007</c:v>
                </c:pt>
                <c:pt idx="5991">
                  <c:v>9.8000000000000007</c:v>
                </c:pt>
                <c:pt idx="5992">
                  <c:v>9.8000000000000007</c:v>
                </c:pt>
                <c:pt idx="5993">
                  <c:v>9.8000000000000007</c:v>
                </c:pt>
                <c:pt idx="5994">
                  <c:v>9.8000000000000007</c:v>
                </c:pt>
                <c:pt idx="5995">
                  <c:v>9.8000000000000007</c:v>
                </c:pt>
                <c:pt idx="5996">
                  <c:v>9.8000000000000007</c:v>
                </c:pt>
                <c:pt idx="5997">
                  <c:v>9.8000000000000007</c:v>
                </c:pt>
                <c:pt idx="5998">
                  <c:v>9.8000000000000007</c:v>
                </c:pt>
                <c:pt idx="5999">
                  <c:v>9.8000000000000007</c:v>
                </c:pt>
                <c:pt idx="6000">
                  <c:v>9.8000000000000007</c:v>
                </c:pt>
                <c:pt idx="6001">
                  <c:v>9.8000000000000007</c:v>
                </c:pt>
                <c:pt idx="6002">
                  <c:v>9.8000000000000007</c:v>
                </c:pt>
                <c:pt idx="6003">
                  <c:v>9.8000000000000007</c:v>
                </c:pt>
                <c:pt idx="6004">
                  <c:v>9.8000000000000007</c:v>
                </c:pt>
                <c:pt idx="6005">
                  <c:v>9.8000000000000007</c:v>
                </c:pt>
                <c:pt idx="6006">
                  <c:v>9.75</c:v>
                </c:pt>
                <c:pt idx="6007">
                  <c:v>9.6999999999999993</c:v>
                </c:pt>
                <c:pt idx="6008">
                  <c:v>9.6999999999999993</c:v>
                </c:pt>
                <c:pt idx="6009">
                  <c:v>9.6999999999999993</c:v>
                </c:pt>
                <c:pt idx="6010">
                  <c:v>9.6999999999999993</c:v>
                </c:pt>
                <c:pt idx="6011">
                  <c:v>9.6999999999999993</c:v>
                </c:pt>
                <c:pt idx="6012">
                  <c:v>9.6999999999999993</c:v>
                </c:pt>
                <c:pt idx="6013">
                  <c:v>9.6999999999999993</c:v>
                </c:pt>
                <c:pt idx="6014">
                  <c:v>9.6999999999999993</c:v>
                </c:pt>
                <c:pt idx="6015">
                  <c:v>9.6999999999999993</c:v>
                </c:pt>
                <c:pt idx="6016">
                  <c:v>9.6999999999999993</c:v>
                </c:pt>
                <c:pt idx="6017">
                  <c:v>9.6999999999999993</c:v>
                </c:pt>
                <c:pt idx="6018">
                  <c:v>9.6999999999999993</c:v>
                </c:pt>
                <c:pt idx="6019">
                  <c:v>9.6999999999999993</c:v>
                </c:pt>
                <c:pt idx="6020">
                  <c:v>9.6999999999999993</c:v>
                </c:pt>
                <c:pt idx="6021">
                  <c:v>9.6999999999999993</c:v>
                </c:pt>
                <c:pt idx="6022">
                  <c:v>9.6999999999999993</c:v>
                </c:pt>
                <c:pt idx="6023">
                  <c:v>9.6999999999999993</c:v>
                </c:pt>
                <c:pt idx="6024">
                  <c:v>9.6999999999999993</c:v>
                </c:pt>
                <c:pt idx="6025">
                  <c:v>9.6999999999999993</c:v>
                </c:pt>
                <c:pt idx="6026">
                  <c:v>9.6999999999999993</c:v>
                </c:pt>
                <c:pt idx="6027">
                  <c:v>9.6999999999999993</c:v>
                </c:pt>
                <c:pt idx="6028">
                  <c:v>9.6999999999999993</c:v>
                </c:pt>
                <c:pt idx="6029">
                  <c:v>9.6999999999999993</c:v>
                </c:pt>
                <c:pt idx="6030">
                  <c:v>9.6999999999999993</c:v>
                </c:pt>
                <c:pt idx="6031">
                  <c:v>9.6999999999999993</c:v>
                </c:pt>
                <c:pt idx="6032">
                  <c:v>9.6999999999999993</c:v>
                </c:pt>
                <c:pt idx="6033">
                  <c:v>9.75</c:v>
                </c:pt>
                <c:pt idx="6034">
                  <c:v>9.75</c:v>
                </c:pt>
                <c:pt idx="6035">
                  <c:v>9.75</c:v>
                </c:pt>
                <c:pt idx="6036">
                  <c:v>9.8000000000000007</c:v>
                </c:pt>
                <c:pt idx="6037">
                  <c:v>9.8000000000000007</c:v>
                </c:pt>
                <c:pt idx="6038">
                  <c:v>9.8000000000000007</c:v>
                </c:pt>
                <c:pt idx="6039">
                  <c:v>9.8000000000000007</c:v>
                </c:pt>
                <c:pt idx="6040">
                  <c:v>9.8000000000000007</c:v>
                </c:pt>
                <c:pt idx="6041">
                  <c:v>9.8000000000000007</c:v>
                </c:pt>
                <c:pt idx="6042">
                  <c:v>9.6</c:v>
                </c:pt>
                <c:pt idx="6043">
                  <c:v>9</c:v>
                </c:pt>
                <c:pt idx="6044">
                  <c:v>7.85</c:v>
                </c:pt>
                <c:pt idx="6045">
                  <c:v>6.1</c:v>
                </c:pt>
                <c:pt idx="6046">
                  <c:v>4.2</c:v>
                </c:pt>
                <c:pt idx="6047">
                  <c:v>2.9</c:v>
                </c:pt>
                <c:pt idx="6048">
                  <c:v>2.35</c:v>
                </c:pt>
                <c:pt idx="6049">
                  <c:v>2.15</c:v>
                </c:pt>
                <c:pt idx="6050">
                  <c:v>2.1</c:v>
                </c:pt>
                <c:pt idx="6051">
                  <c:v>2.1</c:v>
                </c:pt>
                <c:pt idx="6052">
                  <c:v>2.15</c:v>
                </c:pt>
                <c:pt idx="6053">
                  <c:v>2.25</c:v>
                </c:pt>
                <c:pt idx="6054">
                  <c:v>2.35</c:v>
                </c:pt>
                <c:pt idx="6055">
                  <c:v>2.4500000000000002</c:v>
                </c:pt>
                <c:pt idx="6056">
                  <c:v>2.5499999999999998</c:v>
                </c:pt>
                <c:pt idx="6057">
                  <c:v>2.65</c:v>
                </c:pt>
                <c:pt idx="6058">
                  <c:v>2.75</c:v>
                </c:pt>
                <c:pt idx="6059">
                  <c:v>2.85</c:v>
                </c:pt>
                <c:pt idx="6060">
                  <c:v>2.95</c:v>
                </c:pt>
                <c:pt idx="6061">
                  <c:v>3.05</c:v>
                </c:pt>
                <c:pt idx="6062">
                  <c:v>3.15</c:v>
                </c:pt>
                <c:pt idx="6063">
                  <c:v>3.25</c:v>
                </c:pt>
                <c:pt idx="6064">
                  <c:v>3.35</c:v>
                </c:pt>
                <c:pt idx="6065">
                  <c:v>3.45</c:v>
                </c:pt>
                <c:pt idx="6066">
                  <c:v>3.55</c:v>
                </c:pt>
                <c:pt idx="6067">
                  <c:v>3.65</c:v>
                </c:pt>
                <c:pt idx="6068">
                  <c:v>3.75</c:v>
                </c:pt>
                <c:pt idx="6069">
                  <c:v>3.85</c:v>
                </c:pt>
                <c:pt idx="6070">
                  <c:v>3.9</c:v>
                </c:pt>
                <c:pt idx="6071">
                  <c:v>3.95</c:v>
                </c:pt>
                <c:pt idx="6072">
                  <c:v>4.05</c:v>
                </c:pt>
                <c:pt idx="6073">
                  <c:v>4.0999999999999996</c:v>
                </c:pt>
                <c:pt idx="6074">
                  <c:v>4.1500000000000004</c:v>
                </c:pt>
                <c:pt idx="6075">
                  <c:v>4.25</c:v>
                </c:pt>
                <c:pt idx="6076">
                  <c:v>4.3</c:v>
                </c:pt>
                <c:pt idx="6077">
                  <c:v>4.3499999999999996</c:v>
                </c:pt>
                <c:pt idx="6078">
                  <c:v>4.45</c:v>
                </c:pt>
                <c:pt idx="6079">
                  <c:v>4.5</c:v>
                </c:pt>
                <c:pt idx="6080">
                  <c:v>4.5</c:v>
                </c:pt>
                <c:pt idx="6081">
                  <c:v>4.5</c:v>
                </c:pt>
                <c:pt idx="6082">
                  <c:v>4.55</c:v>
                </c:pt>
                <c:pt idx="6083">
                  <c:v>4.5999999999999996</c:v>
                </c:pt>
                <c:pt idx="6084">
                  <c:v>4.5999999999999996</c:v>
                </c:pt>
                <c:pt idx="6085">
                  <c:v>4.5999999999999996</c:v>
                </c:pt>
                <c:pt idx="6086">
                  <c:v>4.5999999999999996</c:v>
                </c:pt>
                <c:pt idx="6087">
                  <c:v>4.6500000000000004</c:v>
                </c:pt>
                <c:pt idx="6088">
                  <c:v>4.7</c:v>
                </c:pt>
                <c:pt idx="6089">
                  <c:v>4.7</c:v>
                </c:pt>
                <c:pt idx="6090">
                  <c:v>4.7</c:v>
                </c:pt>
                <c:pt idx="6091">
                  <c:v>4.7</c:v>
                </c:pt>
                <c:pt idx="6092">
                  <c:v>4.7</c:v>
                </c:pt>
                <c:pt idx="6093">
                  <c:v>4.75</c:v>
                </c:pt>
                <c:pt idx="6094">
                  <c:v>4.8</c:v>
                </c:pt>
                <c:pt idx="6095">
                  <c:v>4.8</c:v>
                </c:pt>
                <c:pt idx="6096">
                  <c:v>4.8</c:v>
                </c:pt>
                <c:pt idx="6097">
                  <c:v>4.8</c:v>
                </c:pt>
                <c:pt idx="6098">
                  <c:v>4.8</c:v>
                </c:pt>
                <c:pt idx="6099">
                  <c:v>4.8</c:v>
                </c:pt>
                <c:pt idx="6100">
                  <c:v>4.8</c:v>
                </c:pt>
                <c:pt idx="6101">
                  <c:v>4.8499999999999996</c:v>
                </c:pt>
                <c:pt idx="6102">
                  <c:v>4.9000000000000004</c:v>
                </c:pt>
                <c:pt idx="6103">
                  <c:v>4.9000000000000004</c:v>
                </c:pt>
                <c:pt idx="6104">
                  <c:v>4.9000000000000004</c:v>
                </c:pt>
                <c:pt idx="6105">
                  <c:v>4.9000000000000004</c:v>
                </c:pt>
                <c:pt idx="6106">
                  <c:v>4.9000000000000004</c:v>
                </c:pt>
                <c:pt idx="6107">
                  <c:v>4.9000000000000004</c:v>
                </c:pt>
                <c:pt idx="6108">
                  <c:v>4.9000000000000004</c:v>
                </c:pt>
                <c:pt idx="6109">
                  <c:v>4.9000000000000004</c:v>
                </c:pt>
                <c:pt idx="6110">
                  <c:v>4.9000000000000004</c:v>
                </c:pt>
                <c:pt idx="6111">
                  <c:v>4.9000000000000004</c:v>
                </c:pt>
                <c:pt idx="6112">
                  <c:v>4.9000000000000004</c:v>
                </c:pt>
                <c:pt idx="6113">
                  <c:v>4.95</c:v>
                </c:pt>
                <c:pt idx="6114">
                  <c:v>5</c:v>
                </c:pt>
                <c:pt idx="6115">
                  <c:v>5</c:v>
                </c:pt>
                <c:pt idx="6116">
                  <c:v>5</c:v>
                </c:pt>
                <c:pt idx="6117">
                  <c:v>5</c:v>
                </c:pt>
                <c:pt idx="6118">
                  <c:v>5</c:v>
                </c:pt>
                <c:pt idx="6119">
                  <c:v>5</c:v>
                </c:pt>
                <c:pt idx="6120">
                  <c:v>5</c:v>
                </c:pt>
                <c:pt idx="6121">
                  <c:v>5</c:v>
                </c:pt>
                <c:pt idx="6122">
                  <c:v>5</c:v>
                </c:pt>
                <c:pt idx="6123">
                  <c:v>5</c:v>
                </c:pt>
                <c:pt idx="6124">
                  <c:v>5.05</c:v>
                </c:pt>
                <c:pt idx="6125">
                  <c:v>5.0999999999999996</c:v>
                </c:pt>
                <c:pt idx="6126">
                  <c:v>5.0999999999999996</c:v>
                </c:pt>
                <c:pt idx="6127">
                  <c:v>5.0999999999999996</c:v>
                </c:pt>
                <c:pt idx="6128">
                  <c:v>5.0999999999999996</c:v>
                </c:pt>
                <c:pt idx="6129">
                  <c:v>5.0999999999999996</c:v>
                </c:pt>
                <c:pt idx="6130">
                  <c:v>5.0999999999999996</c:v>
                </c:pt>
                <c:pt idx="6131">
                  <c:v>5.0999999999999996</c:v>
                </c:pt>
                <c:pt idx="6132">
                  <c:v>5.0999999999999996</c:v>
                </c:pt>
                <c:pt idx="6133">
                  <c:v>5.0999999999999996</c:v>
                </c:pt>
                <c:pt idx="6134">
                  <c:v>5.0999999999999996</c:v>
                </c:pt>
                <c:pt idx="6135">
                  <c:v>5.15</c:v>
                </c:pt>
                <c:pt idx="6136">
                  <c:v>5.2</c:v>
                </c:pt>
                <c:pt idx="6137">
                  <c:v>5.2</c:v>
                </c:pt>
                <c:pt idx="6138">
                  <c:v>5.2</c:v>
                </c:pt>
                <c:pt idx="6139">
                  <c:v>5.2</c:v>
                </c:pt>
                <c:pt idx="6140">
                  <c:v>5.25</c:v>
                </c:pt>
                <c:pt idx="6141">
                  <c:v>5.3</c:v>
                </c:pt>
                <c:pt idx="6142">
                  <c:v>5.35</c:v>
                </c:pt>
                <c:pt idx="6143">
                  <c:v>5.4</c:v>
                </c:pt>
                <c:pt idx="6144">
                  <c:v>5.45</c:v>
                </c:pt>
                <c:pt idx="6145">
                  <c:v>5.5</c:v>
                </c:pt>
                <c:pt idx="6146">
                  <c:v>5.55</c:v>
                </c:pt>
                <c:pt idx="6147">
                  <c:v>5.65</c:v>
                </c:pt>
                <c:pt idx="6148">
                  <c:v>5.8</c:v>
                </c:pt>
                <c:pt idx="6149">
                  <c:v>5.95</c:v>
                </c:pt>
                <c:pt idx="6150">
                  <c:v>6.05</c:v>
                </c:pt>
                <c:pt idx="6151">
                  <c:v>6.15</c:v>
                </c:pt>
                <c:pt idx="6152">
                  <c:v>6.3</c:v>
                </c:pt>
                <c:pt idx="6153">
                  <c:v>6.4</c:v>
                </c:pt>
                <c:pt idx="6154">
                  <c:v>6.5</c:v>
                </c:pt>
                <c:pt idx="6155">
                  <c:v>6.65</c:v>
                </c:pt>
                <c:pt idx="6156">
                  <c:v>6.75</c:v>
                </c:pt>
                <c:pt idx="6157">
                  <c:v>6.85</c:v>
                </c:pt>
                <c:pt idx="6158">
                  <c:v>6.95</c:v>
                </c:pt>
                <c:pt idx="6159">
                  <c:v>7.05</c:v>
                </c:pt>
                <c:pt idx="6160">
                  <c:v>7.15</c:v>
                </c:pt>
                <c:pt idx="6161">
                  <c:v>7.25</c:v>
                </c:pt>
                <c:pt idx="6162">
                  <c:v>7.35</c:v>
                </c:pt>
                <c:pt idx="6163">
                  <c:v>7.45</c:v>
                </c:pt>
                <c:pt idx="6164">
                  <c:v>7.6</c:v>
                </c:pt>
                <c:pt idx="6165">
                  <c:v>7.75</c:v>
                </c:pt>
                <c:pt idx="6166">
                  <c:v>7.85</c:v>
                </c:pt>
                <c:pt idx="6167">
                  <c:v>8</c:v>
                </c:pt>
                <c:pt idx="6168">
                  <c:v>8.15</c:v>
                </c:pt>
                <c:pt idx="6169">
                  <c:v>8.25</c:v>
                </c:pt>
                <c:pt idx="6170">
                  <c:v>8.35</c:v>
                </c:pt>
                <c:pt idx="6171">
                  <c:v>8.4499999999999993</c:v>
                </c:pt>
                <c:pt idx="6172">
                  <c:v>8.5500000000000007</c:v>
                </c:pt>
                <c:pt idx="6173">
                  <c:v>8.65</c:v>
                </c:pt>
                <c:pt idx="6174">
                  <c:v>8.6999999999999993</c:v>
                </c:pt>
                <c:pt idx="6175">
                  <c:v>8.75</c:v>
                </c:pt>
                <c:pt idx="6176">
                  <c:v>8.8000000000000007</c:v>
                </c:pt>
                <c:pt idx="6177">
                  <c:v>8.85</c:v>
                </c:pt>
                <c:pt idx="6178">
                  <c:v>8.9</c:v>
                </c:pt>
                <c:pt idx="6179">
                  <c:v>8.9</c:v>
                </c:pt>
                <c:pt idx="6180">
                  <c:v>8.9</c:v>
                </c:pt>
                <c:pt idx="6181">
                  <c:v>8.9</c:v>
                </c:pt>
                <c:pt idx="6182">
                  <c:v>8.9</c:v>
                </c:pt>
                <c:pt idx="6183">
                  <c:v>8.9499999999999993</c:v>
                </c:pt>
                <c:pt idx="6184">
                  <c:v>9</c:v>
                </c:pt>
                <c:pt idx="6185">
                  <c:v>9</c:v>
                </c:pt>
                <c:pt idx="6186">
                  <c:v>9</c:v>
                </c:pt>
                <c:pt idx="6187">
                  <c:v>9</c:v>
                </c:pt>
                <c:pt idx="6188">
                  <c:v>9</c:v>
                </c:pt>
                <c:pt idx="6189">
                  <c:v>9</c:v>
                </c:pt>
                <c:pt idx="6190">
                  <c:v>9</c:v>
                </c:pt>
                <c:pt idx="6191">
                  <c:v>9</c:v>
                </c:pt>
                <c:pt idx="6192">
                  <c:v>9</c:v>
                </c:pt>
                <c:pt idx="6193">
                  <c:v>9</c:v>
                </c:pt>
                <c:pt idx="6194">
                  <c:v>9</c:v>
                </c:pt>
                <c:pt idx="6195">
                  <c:v>9</c:v>
                </c:pt>
                <c:pt idx="6196">
                  <c:v>9</c:v>
                </c:pt>
                <c:pt idx="6197">
                  <c:v>9</c:v>
                </c:pt>
                <c:pt idx="6198">
                  <c:v>9</c:v>
                </c:pt>
                <c:pt idx="6199">
                  <c:v>9</c:v>
                </c:pt>
                <c:pt idx="6200">
                  <c:v>9</c:v>
                </c:pt>
                <c:pt idx="6201">
                  <c:v>9</c:v>
                </c:pt>
                <c:pt idx="6202">
                  <c:v>9</c:v>
                </c:pt>
                <c:pt idx="6203">
                  <c:v>9</c:v>
                </c:pt>
                <c:pt idx="6204">
                  <c:v>9</c:v>
                </c:pt>
                <c:pt idx="6205">
                  <c:v>9</c:v>
                </c:pt>
                <c:pt idx="6206">
                  <c:v>9</c:v>
                </c:pt>
                <c:pt idx="6207">
                  <c:v>9</c:v>
                </c:pt>
                <c:pt idx="6208">
                  <c:v>9</c:v>
                </c:pt>
                <c:pt idx="6209">
                  <c:v>9</c:v>
                </c:pt>
                <c:pt idx="6210">
                  <c:v>9</c:v>
                </c:pt>
                <c:pt idx="6211">
                  <c:v>9</c:v>
                </c:pt>
                <c:pt idx="6212">
                  <c:v>9</c:v>
                </c:pt>
                <c:pt idx="6213">
                  <c:v>9</c:v>
                </c:pt>
                <c:pt idx="6214">
                  <c:v>9</c:v>
                </c:pt>
                <c:pt idx="6215">
                  <c:v>9</c:v>
                </c:pt>
                <c:pt idx="6216">
                  <c:v>9</c:v>
                </c:pt>
                <c:pt idx="6217">
                  <c:v>9</c:v>
                </c:pt>
                <c:pt idx="6218">
                  <c:v>9</c:v>
                </c:pt>
                <c:pt idx="6219">
                  <c:v>9</c:v>
                </c:pt>
                <c:pt idx="6220">
                  <c:v>9</c:v>
                </c:pt>
                <c:pt idx="6221">
                  <c:v>9</c:v>
                </c:pt>
                <c:pt idx="6222">
                  <c:v>9</c:v>
                </c:pt>
                <c:pt idx="6223">
                  <c:v>9.0500000000000007</c:v>
                </c:pt>
                <c:pt idx="6224">
                  <c:v>9.1</c:v>
                </c:pt>
                <c:pt idx="6225">
                  <c:v>9.1</c:v>
                </c:pt>
                <c:pt idx="6226">
                  <c:v>9.1</c:v>
                </c:pt>
                <c:pt idx="6227">
                  <c:v>9.1</c:v>
                </c:pt>
                <c:pt idx="6228">
                  <c:v>9.1</c:v>
                </c:pt>
                <c:pt idx="6229">
                  <c:v>8.6</c:v>
                </c:pt>
                <c:pt idx="6230">
                  <c:v>7.1</c:v>
                </c:pt>
                <c:pt idx="6231">
                  <c:v>5.6</c:v>
                </c:pt>
                <c:pt idx="6232">
                  <c:v>4.7</c:v>
                </c:pt>
                <c:pt idx="6233">
                  <c:v>3.8</c:v>
                </c:pt>
                <c:pt idx="6234">
                  <c:v>3.1</c:v>
                </c:pt>
                <c:pt idx="6235">
                  <c:v>2.8</c:v>
                </c:pt>
                <c:pt idx="6236">
                  <c:v>2.65</c:v>
                </c:pt>
                <c:pt idx="6237">
                  <c:v>2.6</c:v>
                </c:pt>
                <c:pt idx="6238">
                  <c:v>2.6</c:v>
                </c:pt>
                <c:pt idx="6239">
                  <c:v>2.65</c:v>
                </c:pt>
                <c:pt idx="6240">
                  <c:v>2.75</c:v>
                </c:pt>
                <c:pt idx="6241">
                  <c:v>2.8</c:v>
                </c:pt>
                <c:pt idx="6242">
                  <c:v>2.85</c:v>
                </c:pt>
                <c:pt idx="6243">
                  <c:v>2.95</c:v>
                </c:pt>
                <c:pt idx="6244">
                  <c:v>3.05</c:v>
                </c:pt>
                <c:pt idx="6245">
                  <c:v>3.15</c:v>
                </c:pt>
                <c:pt idx="6246">
                  <c:v>3.25</c:v>
                </c:pt>
                <c:pt idx="6247">
                  <c:v>3.35</c:v>
                </c:pt>
                <c:pt idx="6248">
                  <c:v>3.45</c:v>
                </c:pt>
                <c:pt idx="6249">
                  <c:v>3.55</c:v>
                </c:pt>
                <c:pt idx="6250">
                  <c:v>3.65</c:v>
                </c:pt>
                <c:pt idx="6251">
                  <c:v>3.75</c:v>
                </c:pt>
                <c:pt idx="6252">
                  <c:v>3.9</c:v>
                </c:pt>
                <c:pt idx="6253">
                  <c:v>4.05</c:v>
                </c:pt>
                <c:pt idx="6254">
                  <c:v>4.1500000000000004</c:v>
                </c:pt>
                <c:pt idx="6255">
                  <c:v>4.25</c:v>
                </c:pt>
                <c:pt idx="6256">
                  <c:v>4.3499999999999996</c:v>
                </c:pt>
                <c:pt idx="6257">
                  <c:v>4.45</c:v>
                </c:pt>
                <c:pt idx="6258">
                  <c:v>4.55</c:v>
                </c:pt>
                <c:pt idx="6259">
                  <c:v>4.6500000000000004</c:v>
                </c:pt>
                <c:pt idx="6260">
                  <c:v>4.75</c:v>
                </c:pt>
                <c:pt idx="6261">
                  <c:v>4.8499999999999996</c:v>
                </c:pt>
                <c:pt idx="6262">
                  <c:v>4.95</c:v>
                </c:pt>
                <c:pt idx="6263">
                  <c:v>5.05</c:v>
                </c:pt>
                <c:pt idx="6264">
                  <c:v>5.15</c:v>
                </c:pt>
                <c:pt idx="6265">
                  <c:v>5.25</c:v>
                </c:pt>
                <c:pt idx="6266">
                  <c:v>5.35</c:v>
                </c:pt>
                <c:pt idx="6267">
                  <c:v>5.45</c:v>
                </c:pt>
                <c:pt idx="6268">
                  <c:v>5.55</c:v>
                </c:pt>
                <c:pt idx="6269">
                  <c:v>5.6</c:v>
                </c:pt>
                <c:pt idx="6270">
                  <c:v>5.65</c:v>
                </c:pt>
                <c:pt idx="6271">
                  <c:v>5.7</c:v>
                </c:pt>
                <c:pt idx="6272">
                  <c:v>5.7</c:v>
                </c:pt>
                <c:pt idx="6273">
                  <c:v>5.75</c:v>
                </c:pt>
                <c:pt idx="6274">
                  <c:v>5.8</c:v>
                </c:pt>
                <c:pt idx="6275">
                  <c:v>5.8</c:v>
                </c:pt>
                <c:pt idx="6276">
                  <c:v>5.8</c:v>
                </c:pt>
                <c:pt idx="6277">
                  <c:v>5.85</c:v>
                </c:pt>
                <c:pt idx="6278">
                  <c:v>5.9</c:v>
                </c:pt>
                <c:pt idx="6279">
                  <c:v>5.9</c:v>
                </c:pt>
                <c:pt idx="6280">
                  <c:v>5.95</c:v>
                </c:pt>
                <c:pt idx="6281">
                  <c:v>6</c:v>
                </c:pt>
                <c:pt idx="6282">
                  <c:v>6</c:v>
                </c:pt>
                <c:pt idx="6283">
                  <c:v>6</c:v>
                </c:pt>
                <c:pt idx="6284">
                  <c:v>6</c:v>
                </c:pt>
                <c:pt idx="6285">
                  <c:v>6</c:v>
                </c:pt>
                <c:pt idx="6286">
                  <c:v>6</c:v>
                </c:pt>
                <c:pt idx="6287">
                  <c:v>6</c:v>
                </c:pt>
                <c:pt idx="6288">
                  <c:v>6.05</c:v>
                </c:pt>
                <c:pt idx="6289">
                  <c:v>6.1</c:v>
                </c:pt>
                <c:pt idx="6290">
                  <c:v>6.1</c:v>
                </c:pt>
                <c:pt idx="6291">
                  <c:v>6.1</c:v>
                </c:pt>
                <c:pt idx="6292">
                  <c:v>6.1</c:v>
                </c:pt>
                <c:pt idx="6293">
                  <c:v>6.1</c:v>
                </c:pt>
                <c:pt idx="6294">
                  <c:v>6.1</c:v>
                </c:pt>
                <c:pt idx="6295">
                  <c:v>6.1</c:v>
                </c:pt>
                <c:pt idx="6296">
                  <c:v>6.1</c:v>
                </c:pt>
                <c:pt idx="6297">
                  <c:v>6.15</c:v>
                </c:pt>
                <c:pt idx="6298">
                  <c:v>6.2</c:v>
                </c:pt>
                <c:pt idx="6299">
                  <c:v>6.2</c:v>
                </c:pt>
                <c:pt idx="6300">
                  <c:v>6.2</c:v>
                </c:pt>
                <c:pt idx="6301">
                  <c:v>6.2</c:v>
                </c:pt>
                <c:pt idx="6302">
                  <c:v>6.2</c:v>
                </c:pt>
                <c:pt idx="6303">
                  <c:v>6.2</c:v>
                </c:pt>
                <c:pt idx="6304">
                  <c:v>6.2</c:v>
                </c:pt>
                <c:pt idx="6305">
                  <c:v>6.2</c:v>
                </c:pt>
                <c:pt idx="6306">
                  <c:v>6.2</c:v>
                </c:pt>
                <c:pt idx="6307">
                  <c:v>6.2</c:v>
                </c:pt>
                <c:pt idx="6308">
                  <c:v>6.25</c:v>
                </c:pt>
                <c:pt idx="6309">
                  <c:v>6.3</c:v>
                </c:pt>
                <c:pt idx="6310">
                  <c:v>6.3</c:v>
                </c:pt>
                <c:pt idx="6311">
                  <c:v>6.3</c:v>
                </c:pt>
                <c:pt idx="6312">
                  <c:v>6.3</c:v>
                </c:pt>
                <c:pt idx="6313">
                  <c:v>6.3</c:v>
                </c:pt>
                <c:pt idx="6314">
                  <c:v>6.3</c:v>
                </c:pt>
                <c:pt idx="6315">
                  <c:v>6.3</c:v>
                </c:pt>
                <c:pt idx="6316">
                  <c:v>6.3</c:v>
                </c:pt>
                <c:pt idx="6317">
                  <c:v>6.3</c:v>
                </c:pt>
                <c:pt idx="6318">
                  <c:v>6.3</c:v>
                </c:pt>
                <c:pt idx="6319">
                  <c:v>6.3</c:v>
                </c:pt>
                <c:pt idx="6320">
                  <c:v>6.3</c:v>
                </c:pt>
                <c:pt idx="6321">
                  <c:v>6.3</c:v>
                </c:pt>
                <c:pt idx="6322">
                  <c:v>6.3</c:v>
                </c:pt>
                <c:pt idx="6323">
                  <c:v>6.35</c:v>
                </c:pt>
                <c:pt idx="6324">
                  <c:v>6.4</c:v>
                </c:pt>
                <c:pt idx="6325">
                  <c:v>6.4</c:v>
                </c:pt>
                <c:pt idx="6326">
                  <c:v>6.4</c:v>
                </c:pt>
                <c:pt idx="6327">
                  <c:v>6.4</c:v>
                </c:pt>
                <c:pt idx="6328">
                  <c:v>6.4</c:v>
                </c:pt>
                <c:pt idx="6329">
                  <c:v>6.4</c:v>
                </c:pt>
                <c:pt idx="6330">
                  <c:v>6.45</c:v>
                </c:pt>
                <c:pt idx="6331">
                  <c:v>6.5</c:v>
                </c:pt>
                <c:pt idx="6332">
                  <c:v>6.55</c:v>
                </c:pt>
                <c:pt idx="6333">
                  <c:v>6.65</c:v>
                </c:pt>
                <c:pt idx="6334">
                  <c:v>6.75</c:v>
                </c:pt>
                <c:pt idx="6335">
                  <c:v>6.8</c:v>
                </c:pt>
                <c:pt idx="6336">
                  <c:v>6.85</c:v>
                </c:pt>
                <c:pt idx="6337">
                  <c:v>7</c:v>
                </c:pt>
                <c:pt idx="6338">
                  <c:v>7.1</c:v>
                </c:pt>
                <c:pt idx="6339">
                  <c:v>7.15</c:v>
                </c:pt>
                <c:pt idx="6340">
                  <c:v>7.25</c:v>
                </c:pt>
                <c:pt idx="6341">
                  <c:v>7.4</c:v>
                </c:pt>
                <c:pt idx="6342">
                  <c:v>7.55</c:v>
                </c:pt>
                <c:pt idx="6343">
                  <c:v>7.7</c:v>
                </c:pt>
                <c:pt idx="6344">
                  <c:v>7.85</c:v>
                </c:pt>
                <c:pt idx="6345">
                  <c:v>8</c:v>
                </c:pt>
                <c:pt idx="6346">
                  <c:v>8.15</c:v>
                </c:pt>
                <c:pt idx="6347">
                  <c:v>8.3000000000000007</c:v>
                </c:pt>
                <c:pt idx="6348">
                  <c:v>8.4499999999999993</c:v>
                </c:pt>
                <c:pt idx="6349">
                  <c:v>8.6</c:v>
                </c:pt>
                <c:pt idx="6350">
                  <c:v>8.75</c:v>
                </c:pt>
                <c:pt idx="6351">
                  <c:v>8.9</c:v>
                </c:pt>
                <c:pt idx="6352">
                  <c:v>9.1</c:v>
                </c:pt>
                <c:pt idx="6353">
                  <c:v>9.25</c:v>
                </c:pt>
                <c:pt idx="6354">
                  <c:v>9.4</c:v>
                </c:pt>
                <c:pt idx="6355">
                  <c:v>9.6</c:v>
                </c:pt>
                <c:pt idx="6356">
                  <c:v>9.8000000000000007</c:v>
                </c:pt>
                <c:pt idx="6357">
                  <c:v>10</c:v>
                </c:pt>
                <c:pt idx="6358">
                  <c:v>10.15</c:v>
                </c:pt>
                <c:pt idx="6359">
                  <c:v>10.3</c:v>
                </c:pt>
                <c:pt idx="6360">
                  <c:v>10.5</c:v>
                </c:pt>
                <c:pt idx="6361">
                  <c:v>10.65</c:v>
                </c:pt>
                <c:pt idx="6362">
                  <c:v>10.8</c:v>
                </c:pt>
                <c:pt idx="6363">
                  <c:v>10.95</c:v>
                </c:pt>
                <c:pt idx="6364">
                  <c:v>11.05</c:v>
                </c:pt>
                <c:pt idx="6365">
                  <c:v>11.1</c:v>
                </c:pt>
                <c:pt idx="6366">
                  <c:v>11.15</c:v>
                </c:pt>
                <c:pt idx="6367">
                  <c:v>11.2</c:v>
                </c:pt>
                <c:pt idx="6368">
                  <c:v>11.25</c:v>
                </c:pt>
                <c:pt idx="6369">
                  <c:v>11.3</c:v>
                </c:pt>
                <c:pt idx="6370">
                  <c:v>11.3</c:v>
                </c:pt>
                <c:pt idx="6371">
                  <c:v>11.3</c:v>
                </c:pt>
                <c:pt idx="6372">
                  <c:v>11.3</c:v>
                </c:pt>
                <c:pt idx="6373">
                  <c:v>11.35</c:v>
                </c:pt>
                <c:pt idx="6374">
                  <c:v>11.4</c:v>
                </c:pt>
                <c:pt idx="6375">
                  <c:v>11.4</c:v>
                </c:pt>
                <c:pt idx="6376">
                  <c:v>11.4</c:v>
                </c:pt>
                <c:pt idx="6377">
                  <c:v>11.4</c:v>
                </c:pt>
                <c:pt idx="6378">
                  <c:v>11.4</c:v>
                </c:pt>
                <c:pt idx="6379">
                  <c:v>11.4</c:v>
                </c:pt>
                <c:pt idx="6380">
                  <c:v>11.4</c:v>
                </c:pt>
                <c:pt idx="6381">
                  <c:v>11.4</c:v>
                </c:pt>
                <c:pt idx="6382">
                  <c:v>11.4</c:v>
                </c:pt>
                <c:pt idx="6383">
                  <c:v>11.4</c:v>
                </c:pt>
                <c:pt idx="6384">
                  <c:v>11.4</c:v>
                </c:pt>
                <c:pt idx="6385">
                  <c:v>11.4</c:v>
                </c:pt>
                <c:pt idx="6386">
                  <c:v>11.4</c:v>
                </c:pt>
                <c:pt idx="6387">
                  <c:v>11.4</c:v>
                </c:pt>
                <c:pt idx="6388">
                  <c:v>11.4</c:v>
                </c:pt>
                <c:pt idx="6389">
                  <c:v>11.4</c:v>
                </c:pt>
                <c:pt idx="6390">
                  <c:v>11.4</c:v>
                </c:pt>
                <c:pt idx="6391">
                  <c:v>11.4</c:v>
                </c:pt>
                <c:pt idx="6392">
                  <c:v>11.4</c:v>
                </c:pt>
                <c:pt idx="6393">
                  <c:v>11.4</c:v>
                </c:pt>
                <c:pt idx="6394">
                  <c:v>11.35</c:v>
                </c:pt>
                <c:pt idx="6395">
                  <c:v>11.3</c:v>
                </c:pt>
                <c:pt idx="6396">
                  <c:v>11.3</c:v>
                </c:pt>
                <c:pt idx="6397">
                  <c:v>11.3</c:v>
                </c:pt>
                <c:pt idx="6398">
                  <c:v>11.3</c:v>
                </c:pt>
                <c:pt idx="6399">
                  <c:v>11.3</c:v>
                </c:pt>
                <c:pt idx="6400">
                  <c:v>11.3</c:v>
                </c:pt>
                <c:pt idx="6401">
                  <c:v>11.3</c:v>
                </c:pt>
                <c:pt idx="6402">
                  <c:v>11.3</c:v>
                </c:pt>
                <c:pt idx="6403">
                  <c:v>11.3</c:v>
                </c:pt>
                <c:pt idx="6404">
                  <c:v>11.3</c:v>
                </c:pt>
                <c:pt idx="6405">
                  <c:v>11.3</c:v>
                </c:pt>
                <c:pt idx="6406">
                  <c:v>11.3</c:v>
                </c:pt>
                <c:pt idx="6407">
                  <c:v>11.3</c:v>
                </c:pt>
                <c:pt idx="6408">
                  <c:v>11.3</c:v>
                </c:pt>
                <c:pt idx="6409">
                  <c:v>11.35</c:v>
                </c:pt>
                <c:pt idx="6410">
                  <c:v>11.4</c:v>
                </c:pt>
                <c:pt idx="6411">
                  <c:v>11.4</c:v>
                </c:pt>
                <c:pt idx="6412">
                  <c:v>11.4</c:v>
                </c:pt>
                <c:pt idx="6413">
                  <c:v>11.4</c:v>
                </c:pt>
                <c:pt idx="6414">
                  <c:v>11.4</c:v>
                </c:pt>
                <c:pt idx="6415">
                  <c:v>11.4</c:v>
                </c:pt>
                <c:pt idx="6416">
                  <c:v>11.4</c:v>
                </c:pt>
                <c:pt idx="6417">
                  <c:v>11.4</c:v>
                </c:pt>
                <c:pt idx="6418">
                  <c:v>11.4</c:v>
                </c:pt>
                <c:pt idx="6419">
                  <c:v>11.4</c:v>
                </c:pt>
                <c:pt idx="6420">
                  <c:v>11.4</c:v>
                </c:pt>
                <c:pt idx="6421">
                  <c:v>11.4</c:v>
                </c:pt>
                <c:pt idx="6422">
                  <c:v>11.4</c:v>
                </c:pt>
                <c:pt idx="6423">
                  <c:v>11.45</c:v>
                </c:pt>
                <c:pt idx="6424">
                  <c:v>11.5</c:v>
                </c:pt>
                <c:pt idx="6425">
                  <c:v>11.5</c:v>
                </c:pt>
                <c:pt idx="6426">
                  <c:v>11.55</c:v>
                </c:pt>
                <c:pt idx="6427">
                  <c:v>11.65</c:v>
                </c:pt>
                <c:pt idx="6428">
                  <c:v>11.7</c:v>
                </c:pt>
                <c:pt idx="6429">
                  <c:v>11.75</c:v>
                </c:pt>
                <c:pt idx="6430">
                  <c:v>11.9</c:v>
                </c:pt>
                <c:pt idx="6431">
                  <c:v>12.05</c:v>
                </c:pt>
                <c:pt idx="6432">
                  <c:v>12.15</c:v>
                </c:pt>
                <c:pt idx="6433">
                  <c:v>12.3</c:v>
                </c:pt>
                <c:pt idx="6434">
                  <c:v>12.4</c:v>
                </c:pt>
                <c:pt idx="6435">
                  <c:v>12</c:v>
                </c:pt>
                <c:pt idx="6436">
                  <c:v>10.7</c:v>
                </c:pt>
                <c:pt idx="6437">
                  <c:v>8.6999999999999993</c:v>
                </c:pt>
                <c:pt idx="6438">
                  <c:v>6.9</c:v>
                </c:pt>
                <c:pt idx="6439">
                  <c:v>5.8</c:v>
                </c:pt>
                <c:pt idx="6440">
                  <c:v>5.15</c:v>
                </c:pt>
                <c:pt idx="6441">
                  <c:v>4.8</c:v>
                </c:pt>
                <c:pt idx="6442">
                  <c:v>4.5999999999999996</c:v>
                </c:pt>
                <c:pt idx="6443">
                  <c:v>4.45</c:v>
                </c:pt>
                <c:pt idx="6444">
                  <c:v>4.4000000000000004</c:v>
                </c:pt>
                <c:pt idx="6445">
                  <c:v>4.4000000000000004</c:v>
                </c:pt>
                <c:pt idx="6446">
                  <c:v>4.45</c:v>
                </c:pt>
                <c:pt idx="6447">
                  <c:v>4.5</c:v>
                </c:pt>
                <c:pt idx="6448">
                  <c:v>4.5</c:v>
                </c:pt>
                <c:pt idx="6449">
                  <c:v>4.55</c:v>
                </c:pt>
                <c:pt idx="6450">
                  <c:v>4.5999999999999996</c:v>
                </c:pt>
                <c:pt idx="6451">
                  <c:v>4.6500000000000004</c:v>
                </c:pt>
                <c:pt idx="6452">
                  <c:v>4.75</c:v>
                </c:pt>
                <c:pt idx="6453">
                  <c:v>4.8499999999999996</c:v>
                </c:pt>
                <c:pt idx="6454">
                  <c:v>4.95</c:v>
                </c:pt>
                <c:pt idx="6455">
                  <c:v>5.05</c:v>
                </c:pt>
                <c:pt idx="6456">
                  <c:v>5.0999999999999996</c:v>
                </c:pt>
                <c:pt idx="6457">
                  <c:v>5.15</c:v>
                </c:pt>
                <c:pt idx="6458">
                  <c:v>5.25</c:v>
                </c:pt>
                <c:pt idx="6459">
                  <c:v>5.3</c:v>
                </c:pt>
                <c:pt idx="6460">
                  <c:v>5.2</c:v>
                </c:pt>
                <c:pt idx="6461">
                  <c:v>4.6500000000000004</c:v>
                </c:pt>
                <c:pt idx="6462">
                  <c:v>3.6</c:v>
                </c:pt>
                <c:pt idx="6463">
                  <c:v>2.4</c:v>
                </c:pt>
                <c:pt idx="6464">
                  <c:v>1.45</c:v>
                </c:pt>
                <c:pt idx="6465">
                  <c:v>1.1000000000000001</c:v>
                </c:pt>
                <c:pt idx="6466">
                  <c:v>1.1499999999999999</c:v>
                </c:pt>
                <c:pt idx="6467">
                  <c:v>1.25</c:v>
                </c:pt>
                <c:pt idx="6468">
                  <c:v>1.35</c:v>
                </c:pt>
                <c:pt idx="6469">
                  <c:v>1.45</c:v>
                </c:pt>
                <c:pt idx="6470">
                  <c:v>1.55</c:v>
                </c:pt>
                <c:pt idx="6471">
                  <c:v>1.6</c:v>
                </c:pt>
                <c:pt idx="6472">
                  <c:v>1.65</c:v>
                </c:pt>
                <c:pt idx="6473">
                  <c:v>1.75</c:v>
                </c:pt>
                <c:pt idx="6474">
                  <c:v>1.85</c:v>
                </c:pt>
                <c:pt idx="6475">
                  <c:v>1.9</c:v>
                </c:pt>
                <c:pt idx="6476">
                  <c:v>1.95</c:v>
                </c:pt>
                <c:pt idx="6477">
                  <c:v>2</c:v>
                </c:pt>
                <c:pt idx="6478">
                  <c:v>2.0499999999999998</c:v>
                </c:pt>
                <c:pt idx="6479">
                  <c:v>2.1</c:v>
                </c:pt>
                <c:pt idx="6480">
                  <c:v>2.15</c:v>
                </c:pt>
                <c:pt idx="6481">
                  <c:v>2.2000000000000002</c:v>
                </c:pt>
                <c:pt idx="6482">
                  <c:v>2.25</c:v>
                </c:pt>
                <c:pt idx="6483">
                  <c:v>2.2999999999999998</c:v>
                </c:pt>
                <c:pt idx="6484">
                  <c:v>2.2999999999999998</c:v>
                </c:pt>
                <c:pt idx="6485">
                  <c:v>2.35</c:v>
                </c:pt>
                <c:pt idx="6486">
                  <c:v>2.4</c:v>
                </c:pt>
                <c:pt idx="6487">
                  <c:v>2.4</c:v>
                </c:pt>
                <c:pt idx="6488">
                  <c:v>2.4</c:v>
                </c:pt>
                <c:pt idx="6489">
                  <c:v>2.4500000000000002</c:v>
                </c:pt>
                <c:pt idx="6490">
                  <c:v>2.5</c:v>
                </c:pt>
                <c:pt idx="6491">
                  <c:v>2.5</c:v>
                </c:pt>
                <c:pt idx="6492">
                  <c:v>2.5499999999999998</c:v>
                </c:pt>
                <c:pt idx="6493">
                  <c:v>2.6</c:v>
                </c:pt>
                <c:pt idx="6494">
                  <c:v>2.6</c:v>
                </c:pt>
                <c:pt idx="6495">
                  <c:v>2.6</c:v>
                </c:pt>
                <c:pt idx="6496">
                  <c:v>2.65</c:v>
                </c:pt>
                <c:pt idx="6497">
                  <c:v>2.7</c:v>
                </c:pt>
                <c:pt idx="6498">
                  <c:v>2.7</c:v>
                </c:pt>
                <c:pt idx="6499">
                  <c:v>2.7</c:v>
                </c:pt>
                <c:pt idx="6500">
                  <c:v>2.7</c:v>
                </c:pt>
                <c:pt idx="6501">
                  <c:v>2.75</c:v>
                </c:pt>
                <c:pt idx="6502">
                  <c:v>2.8</c:v>
                </c:pt>
                <c:pt idx="6503">
                  <c:v>2.8</c:v>
                </c:pt>
                <c:pt idx="6504">
                  <c:v>2.8</c:v>
                </c:pt>
                <c:pt idx="6505">
                  <c:v>2.85</c:v>
                </c:pt>
                <c:pt idx="6506">
                  <c:v>2.9</c:v>
                </c:pt>
                <c:pt idx="6507">
                  <c:v>2.9</c:v>
                </c:pt>
                <c:pt idx="6508">
                  <c:v>2.9</c:v>
                </c:pt>
                <c:pt idx="6509">
                  <c:v>2.95</c:v>
                </c:pt>
                <c:pt idx="6510">
                  <c:v>3</c:v>
                </c:pt>
                <c:pt idx="6511">
                  <c:v>3</c:v>
                </c:pt>
                <c:pt idx="6512">
                  <c:v>3</c:v>
                </c:pt>
                <c:pt idx="6513">
                  <c:v>3</c:v>
                </c:pt>
                <c:pt idx="6514">
                  <c:v>3.05</c:v>
                </c:pt>
                <c:pt idx="6515">
                  <c:v>3.1</c:v>
                </c:pt>
                <c:pt idx="6516">
                  <c:v>3.1</c:v>
                </c:pt>
                <c:pt idx="6517">
                  <c:v>3.1</c:v>
                </c:pt>
                <c:pt idx="6518">
                  <c:v>3.1</c:v>
                </c:pt>
                <c:pt idx="6519">
                  <c:v>3.15</c:v>
                </c:pt>
                <c:pt idx="6520">
                  <c:v>3.2</c:v>
                </c:pt>
                <c:pt idx="6521">
                  <c:v>3.2</c:v>
                </c:pt>
                <c:pt idx="6522">
                  <c:v>3.2</c:v>
                </c:pt>
                <c:pt idx="6523">
                  <c:v>3.25</c:v>
                </c:pt>
                <c:pt idx="6524">
                  <c:v>3.3</c:v>
                </c:pt>
                <c:pt idx="6525">
                  <c:v>3.3</c:v>
                </c:pt>
                <c:pt idx="6526">
                  <c:v>3.35</c:v>
                </c:pt>
                <c:pt idx="6527">
                  <c:v>3.4</c:v>
                </c:pt>
                <c:pt idx="6528">
                  <c:v>3.4</c:v>
                </c:pt>
                <c:pt idx="6529">
                  <c:v>3.45</c:v>
                </c:pt>
                <c:pt idx="6530">
                  <c:v>3.5</c:v>
                </c:pt>
                <c:pt idx="6531">
                  <c:v>3.5</c:v>
                </c:pt>
                <c:pt idx="6532">
                  <c:v>3.55</c:v>
                </c:pt>
                <c:pt idx="6533">
                  <c:v>3.6</c:v>
                </c:pt>
                <c:pt idx="6534">
                  <c:v>3.6</c:v>
                </c:pt>
                <c:pt idx="6535">
                  <c:v>3.65</c:v>
                </c:pt>
                <c:pt idx="6536">
                  <c:v>3.7</c:v>
                </c:pt>
                <c:pt idx="6537">
                  <c:v>3.75</c:v>
                </c:pt>
                <c:pt idx="6538">
                  <c:v>3.8</c:v>
                </c:pt>
                <c:pt idx="6539">
                  <c:v>3.85</c:v>
                </c:pt>
                <c:pt idx="6540">
                  <c:v>3.9</c:v>
                </c:pt>
                <c:pt idx="6541">
                  <c:v>3.95</c:v>
                </c:pt>
                <c:pt idx="6542">
                  <c:v>4</c:v>
                </c:pt>
                <c:pt idx="6543">
                  <c:v>4.05</c:v>
                </c:pt>
                <c:pt idx="6544">
                  <c:v>4.0999999999999996</c:v>
                </c:pt>
                <c:pt idx="6545">
                  <c:v>4.0999999999999996</c:v>
                </c:pt>
                <c:pt idx="6546">
                  <c:v>4.1500000000000004</c:v>
                </c:pt>
                <c:pt idx="6547">
                  <c:v>4.25</c:v>
                </c:pt>
                <c:pt idx="6548">
                  <c:v>4.3499999999999996</c:v>
                </c:pt>
                <c:pt idx="6549">
                  <c:v>4.4000000000000004</c:v>
                </c:pt>
                <c:pt idx="6550">
                  <c:v>4.45</c:v>
                </c:pt>
                <c:pt idx="6551">
                  <c:v>4.55</c:v>
                </c:pt>
                <c:pt idx="6552">
                  <c:v>4.5999999999999996</c:v>
                </c:pt>
                <c:pt idx="6553">
                  <c:v>4.6500000000000004</c:v>
                </c:pt>
                <c:pt idx="6554">
                  <c:v>4.7</c:v>
                </c:pt>
                <c:pt idx="6555">
                  <c:v>4.75</c:v>
                </c:pt>
                <c:pt idx="6556">
                  <c:v>4.8</c:v>
                </c:pt>
                <c:pt idx="6557">
                  <c:v>4.8499999999999996</c:v>
                </c:pt>
                <c:pt idx="6558">
                  <c:v>4.9000000000000004</c:v>
                </c:pt>
                <c:pt idx="6559">
                  <c:v>4.9000000000000004</c:v>
                </c:pt>
                <c:pt idx="6560">
                  <c:v>4.95</c:v>
                </c:pt>
                <c:pt idx="6561">
                  <c:v>5</c:v>
                </c:pt>
                <c:pt idx="6562">
                  <c:v>5</c:v>
                </c:pt>
                <c:pt idx="6563">
                  <c:v>5</c:v>
                </c:pt>
                <c:pt idx="6564">
                  <c:v>5</c:v>
                </c:pt>
                <c:pt idx="6565">
                  <c:v>5</c:v>
                </c:pt>
                <c:pt idx="6566">
                  <c:v>5</c:v>
                </c:pt>
                <c:pt idx="6567">
                  <c:v>5</c:v>
                </c:pt>
                <c:pt idx="6568">
                  <c:v>5</c:v>
                </c:pt>
                <c:pt idx="6569">
                  <c:v>5</c:v>
                </c:pt>
                <c:pt idx="6570">
                  <c:v>5</c:v>
                </c:pt>
                <c:pt idx="6571">
                  <c:v>5</c:v>
                </c:pt>
                <c:pt idx="6572">
                  <c:v>5</c:v>
                </c:pt>
                <c:pt idx="6573">
                  <c:v>5</c:v>
                </c:pt>
                <c:pt idx="6574">
                  <c:v>5</c:v>
                </c:pt>
                <c:pt idx="6575">
                  <c:v>5.05</c:v>
                </c:pt>
                <c:pt idx="6576">
                  <c:v>5.05</c:v>
                </c:pt>
                <c:pt idx="6577">
                  <c:v>5</c:v>
                </c:pt>
                <c:pt idx="6578">
                  <c:v>5.05</c:v>
                </c:pt>
                <c:pt idx="6579">
                  <c:v>5.0999999999999996</c:v>
                </c:pt>
                <c:pt idx="6580">
                  <c:v>5.0999999999999996</c:v>
                </c:pt>
                <c:pt idx="6581">
                  <c:v>5.0999999999999996</c:v>
                </c:pt>
                <c:pt idx="6582">
                  <c:v>5.0999999999999996</c:v>
                </c:pt>
                <c:pt idx="6583">
                  <c:v>5.0999999999999996</c:v>
                </c:pt>
                <c:pt idx="6584">
                  <c:v>5.0999999999999996</c:v>
                </c:pt>
                <c:pt idx="6585">
                  <c:v>5.0999999999999996</c:v>
                </c:pt>
                <c:pt idx="6586">
                  <c:v>5.0999999999999996</c:v>
                </c:pt>
                <c:pt idx="6587">
                  <c:v>5.0999999999999996</c:v>
                </c:pt>
                <c:pt idx="6588">
                  <c:v>5.0999999999999996</c:v>
                </c:pt>
                <c:pt idx="6589">
                  <c:v>5.0999999999999996</c:v>
                </c:pt>
                <c:pt idx="6590">
                  <c:v>5.0999999999999996</c:v>
                </c:pt>
                <c:pt idx="6591">
                  <c:v>5.0999999999999996</c:v>
                </c:pt>
                <c:pt idx="6592">
                  <c:v>5.0999999999999996</c:v>
                </c:pt>
                <c:pt idx="6593">
                  <c:v>5.0999999999999996</c:v>
                </c:pt>
                <c:pt idx="6594">
                  <c:v>5.0999999999999996</c:v>
                </c:pt>
                <c:pt idx="6595">
                  <c:v>5.0999999999999996</c:v>
                </c:pt>
                <c:pt idx="6596">
                  <c:v>5.0999999999999996</c:v>
                </c:pt>
                <c:pt idx="6597">
                  <c:v>5.15</c:v>
                </c:pt>
                <c:pt idx="6598">
                  <c:v>5.2</c:v>
                </c:pt>
                <c:pt idx="6599">
                  <c:v>5.2</c:v>
                </c:pt>
                <c:pt idx="6600">
                  <c:v>5.2</c:v>
                </c:pt>
                <c:pt idx="6601">
                  <c:v>5.2</c:v>
                </c:pt>
                <c:pt idx="6602">
                  <c:v>5.2</c:v>
                </c:pt>
                <c:pt idx="6603">
                  <c:v>5.2</c:v>
                </c:pt>
                <c:pt idx="6604">
                  <c:v>5.2</c:v>
                </c:pt>
                <c:pt idx="6605">
                  <c:v>5.2</c:v>
                </c:pt>
                <c:pt idx="6606">
                  <c:v>5.2</c:v>
                </c:pt>
                <c:pt idx="6607">
                  <c:v>5.2</c:v>
                </c:pt>
                <c:pt idx="6608">
                  <c:v>5.2</c:v>
                </c:pt>
                <c:pt idx="6609">
                  <c:v>5.2</c:v>
                </c:pt>
                <c:pt idx="6610">
                  <c:v>5.25</c:v>
                </c:pt>
                <c:pt idx="6611">
                  <c:v>5.3</c:v>
                </c:pt>
                <c:pt idx="6612">
                  <c:v>5.3</c:v>
                </c:pt>
                <c:pt idx="6613">
                  <c:v>5.3</c:v>
                </c:pt>
                <c:pt idx="6614">
                  <c:v>5.3</c:v>
                </c:pt>
                <c:pt idx="6615">
                  <c:v>5.3</c:v>
                </c:pt>
                <c:pt idx="6616">
                  <c:v>5.3</c:v>
                </c:pt>
                <c:pt idx="6617">
                  <c:v>5.3</c:v>
                </c:pt>
                <c:pt idx="6618">
                  <c:v>5.3</c:v>
                </c:pt>
                <c:pt idx="6619">
                  <c:v>5.3</c:v>
                </c:pt>
                <c:pt idx="6620">
                  <c:v>5.35</c:v>
                </c:pt>
                <c:pt idx="6621">
                  <c:v>5.4</c:v>
                </c:pt>
                <c:pt idx="6622">
                  <c:v>5.4</c:v>
                </c:pt>
                <c:pt idx="6623">
                  <c:v>5.4</c:v>
                </c:pt>
                <c:pt idx="6624">
                  <c:v>5.4</c:v>
                </c:pt>
                <c:pt idx="6625">
                  <c:v>5.45</c:v>
                </c:pt>
                <c:pt idx="6626">
                  <c:v>5.5</c:v>
                </c:pt>
                <c:pt idx="6627">
                  <c:v>5.5</c:v>
                </c:pt>
                <c:pt idx="6628">
                  <c:v>5.5</c:v>
                </c:pt>
                <c:pt idx="6629">
                  <c:v>5.55</c:v>
                </c:pt>
                <c:pt idx="6630">
                  <c:v>5.6</c:v>
                </c:pt>
                <c:pt idx="6631">
                  <c:v>5.6</c:v>
                </c:pt>
                <c:pt idx="6632">
                  <c:v>5.65</c:v>
                </c:pt>
                <c:pt idx="6633">
                  <c:v>5.7</c:v>
                </c:pt>
                <c:pt idx="6634">
                  <c:v>5.7</c:v>
                </c:pt>
                <c:pt idx="6635">
                  <c:v>5.75</c:v>
                </c:pt>
                <c:pt idx="6636">
                  <c:v>5.8</c:v>
                </c:pt>
                <c:pt idx="6637">
                  <c:v>5.85</c:v>
                </c:pt>
                <c:pt idx="6638">
                  <c:v>5.9</c:v>
                </c:pt>
                <c:pt idx="6639">
                  <c:v>5.95</c:v>
                </c:pt>
                <c:pt idx="6640">
                  <c:v>6</c:v>
                </c:pt>
                <c:pt idx="6641">
                  <c:v>6.05</c:v>
                </c:pt>
                <c:pt idx="6642">
                  <c:v>6.2</c:v>
                </c:pt>
                <c:pt idx="6643">
                  <c:v>6.35</c:v>
                </c:pt>
                <c:pt idx="6644">
                  <c:v>6.45</c:v>
                </c:pt>
                <c:pt idx="6645">
                  <c:v>6.55</c:v>
                </c:pt>
                <c:pt idx="6646">
                  <c:v>6.6</c:v>
                </c:pt>
                <c:pt idx="6647">
                  <c:v>6.65</c:v>
                </c:pt>
                <c:pt idx="6648">
                  <c:v>6.75</c:v>
                </c:pt>
                <c:pt idx="6649">
                  <c:v>6.85</c:v>
                </c:pt>
                <c:pt idx="6650">
                  <c:v>6.9</c:v>
                </c:pt>
                <c:pt idx="6651">
                  <c:v>6.9</c:v>
                </c:pt>
                <c:pt idx="6652">
                  <c:v>6.95</c:v>
                </c:pt>
                <c:pt idx="6653">
                  <c:v>7</c:v>
                </c:pt>
                <c:pt idx="6654">
                  <c:v>7.05</c:v>
                </c:pt>
                <c:pt idx="6655">
                  <c:v>7.1</c:v>
                </c:pt>
                <c:pt idx="6656">
                  <c:v>7.15</c:v>
                </c:pt>
                <c:pt idx="6657">
                  <c:v>7.2</c:v>
                </c:pt>
                <c:pt idx="6658">
                  <c:v>7.2</c:v>
                </c:pt>
                <c:pt idx="6659">
                  <c:v>7.25</c:v>
                </c:pt>
                <c:pt idx="6660">
                  <c:v>7.3</c:v>
                </c:pt>
                <c:pt idx="6661">
                  <c:v>7.3</c:v>
                </c:pt>
                <c:pt idx="6662">
                  <c:v>7.3</c:v>
                </c:pt>
                <c:pt idx="6663">
                  <c:v>7.3</c:v>
                </c:pt>
                <c:pt idx="6664">
                  <c:v>7.3</c:v>
                </c:pt>
                <c:pt idx="6665">
                  <c:v>7.3</c:v>
                </c:pt>
                <c:pt idx="6666">
                  <c:v>7.3</c:v>
                </c:pt>
                <c:pt idx="6667">
                  <c:v>7.3</c:v>
                </c:pt>
                <c:pt idx="6668">
                  <c:v>7.3</c:v>
                </c:pt>
                <c:pt idx="6669">
                  <c:v>7.3</c:v>
                </c:pt>
                <c:pt idx="6670">
                  <c:v>7.35</c:v>
                </c:pt>
                <c:pt idx="6671">
                  <c:v>7.35</c:v>
                </c:pt>
                <c:pt idx="6672">
                  <c:v>7.35</c:v>
                </c:pt>
                <c:pt idx="6673">
                  <c:v>7.4</c:v>
                </c:pt>
                <c:pt idx="6674">
                  <c:v>7.4</c:v>
                </c:pt>
                <c:pt idx="6675">
                  <c:v>7.4</c:v>
                </c:pt>
                <c:pt idx="6676">
                  <c:v>7.4</c:v>
                </c:pt>
                <c:pt idx="6677">
                  <c:v>7.4</c:v>
                </c:pt>
                <c:pt idx="6678">
                  <c:v>7.4</c:v>
                </c:pt>
                <c:pt idx="6679">
                  <c:v>7.4</c:v>
                </c:pt>
                <c:pt idx="6680">
                  <c:v>7.4</c:v>
                </c:pt>
                <c:pt idx="6681">
                  <c:v>7.4</c:v>
                </c:pt>
                <c:pt idx="6682">
                  <c:v>7.4</c:v>
                </c:pt>
                <c:pt idx="6683">
                  <c:v>7.4</c:v>
                </c:pt>
                <c:pt idx="6684">
                  <c:v>7.4</c:v>
                </c:pt>
                <c:pt idx="6685">
                  <c:v>7.4</c:v>
                </c:pt>
                <c:pt idx="6686">
                  <c:v>7.4</c:v>
                </c:pt>
                <c:pt idx="6687">
                  <c:v>7.4</c:v>
                </c:pt>
                <c:pt idx="6688">
                  <c:v>7.4</c:v>
                </c:pt>
                <c:pt idx="6689">
                  <c:v>7.4</c:v>
                </c:pt>
                <c:pt idx="6690">
                  <c:v>7.4</c:v>
                </c:pt>
                <c:pt idx="6691">
                  <c:v>7.4</c:v>
                </c:pt>
                <c:pt idx="6692">
                  <c:v>7.4</c:v>
                </c:pt>
                <c:pt idx="6693">
                  <c:v>7.4</c:v>
                </c:pt>
                <c:pt idx="6694">
                  <c:v>7.4</c:v>
                </c:pt>
                <c:pt idx="6695">
                  <c:v>7.4</c:v>
                </c:pt>
                <c:pt idx="6696">
                  <c:v>7.4</c:v>
                </c:pt>
                <c:pt idx="6697">
                  <c:v>7.4</c:v>
                </c:pt>
                <c:pt idx="6698">
                  <c:v>7.4</c:v>
                </c:pt>
                <c:pt idx="6699">
                  <c:v>7.4</c:v>
                </c:pt>
                <c:pt idx="6700">
                  <c:v>7.4</c:v>
                </c:pt>
                <c:pt idx="6701">
                  <c:v>7.45</c:v>
                </c:pt>
                <c:pt idx="6702">
                  <c:v>7.5</c:v>
                </c:pt>
                <c:pt idx="6703">
                  <c:v>7.5</c:v>
                </c:pt>
                <c:pt idx="6704">
                  <c:v>7.5</c:v>
                </c:pt>
                <c:pt idx="6705">
                  <c:v>7.5</c:v>
                </c:pt>
                <c:pt idx="6706">
                  <c:v>7.5</c:v>
                </c:pt>
                <c:pt idx="6707">
                  <c:v>7.5</c:v>
                </c:pt>
                <c:pt idx="6708">
                  <c:v>7.5</c:v>
                </c:pt>
                <c:pt idx="6709">
                  <c:v>7.5</c:v>
                </c:pt>
                <c:pt idx="6710">
                  <c:v>7.5</c:v>
                </c:pt>
                <c:pt idx="6711">
                  <c:v>7.5</c:v>
                </c:pt>
                <c:pt idx="6712">
                  <c:v>7.5</c:v>
                </c:pt>
                <c:pt idx="6713">
                  <c:v>7.5</c:v>
                </c:pt>
                <c:pt idx="6714">
                  <c:v>7.5</c:v>
                </c:pt>
                <c:pt idx="6715">
                  <c:v>7.5</c:v>
                </c:pt>
                <c:pt idx="6716">
                  <c:v>7.55</c:v>
                </c:pt>
                <c:pt idx="6717">
                  <c:v>7.6</c:v>
                </c:pt>
                <c:pt idx="6718">
                  <c:v>7.6</c:v>
                </c:pt>
                <c:pt idx="6719">
                  <c:v>7.65</c:v>
                </c:pt>
                <c:pt idx="6720">
                  <c:v>7.7</c:v>
                </c:pt>
                <c:pt idx="6721">
                  <c:v>7.75</c:v>
                </c:pt>
                <c:pt idx="6722">
                  <c:v>7.85</c:v>
                </c:pt>
                <c:pt idx="6723">
                  <c:v>8</c:v>
                </c:pt>
                <c:pt idx="6724">
                  <c:v>8.15</c:v>
                </c:pt>
                <c:pt idx="6725">
                  <c:v>8.25</c:v>
                </c:pt>
                <c:pt idx="6726">
                  <c:v>8.35</c:v>
                </c:pt>
                <c:pt idx="6727">
                  <c:v>8.5</c:v>
                </c:pt>
                <c:pt idx="6728">
                  <c:v>8.65</c:v>
                </c:pt>
                <c:pt idx="6729">
                  <c:v>8.75</c:v>
                </c:pt>
                <c:pt idx="6730">
                  <c:v>8.75</c:v>
                </c:pt>
                <c:pt idx="6731">
                  <c:v>8.5</c:v>
                </c:pt>
                <c:pt idx="6732">
                  <c:v>7.7</c:v>
                </c:pt>
                <c:pt idx="6733">
                  <c:v>6.15</c:v>
                </c:pt>
                <c:pt idx="6734">
                  <c:v>4.4000000000000004</c:v>
                </c:pt>
                <c:pt idx="6735">
                  <c:v>3.25</c:v>
                </c:pt>
                <c:pt idx="6736">
                  <c:v>2.75</c:v>
                </c:pt>
                <c:pt idx="6737">
                  <c:v>2.6</c:v>
                </c:pt>
                <c:pt idx="6738">
                  <c:v>2.6</c:v>
                </c:pt>
                <c:pt idx="6739">
                  <c:v>2.6</c:v>
                </c:pt>
                <c:pt idx="6740">
                  <c:v>2.65</c:v>
                </c:pt>
                <c:pt idx="6741">
                  <c:v>2.75</c:v>
                </c:pt>
                <c:pt idx="6742">
                  <c:v>2.85</c:v>
                </c:pt>
                <c:pt idx="6743">
                  <c:v>2.95</c:v>
                </c:pt>
                <c:pt idx="6744">
                  <c:v>3</c:v>
                </c:pt>
                <c:pt idx="6745">
                  <c:v>3.05</c:v>
                </c:pt>
                <c:pt idx="6746">
                  <c:v>3.15</c:v>
                </c:pt>
                <c:pt idx="6747">
                  <c:v>3.25</c:v>
                </c:pt>
                <c:pt idx="6748">
                  <c:v>3.3</c:v>
                </c:pt>
                <c:pt idx="6749">
                  <c:v>3.35</c:v>
                </c:pt>
                <c:pt idx="6750">
                  <c:v>3.4</c:v>
                </c:pt>
                <c:pt idx="6751">
                  <c:v>3.45</c:v>
                </c:pt>
                <c:pt idx="6752">
                  <c:v>3.5</c:v>
                </c:pt>
                <c:pt idx="6753">
                  <c:v>3.55</c:v>
                </c:pt>
                <c:pt idx="6754">
                  <c:v>3.6</c:v>
                </c:pt>
                <c:pt idx="6755">
                  <c:v>3.6</c:v>
                </c:pt>
                <c:pt idx="6756">
                  <c:v>3.65</c:v>
                </c:pt>
                <c:pt idx="6757">
                  <c:v>3.7</c:v>
                </c:pt>
                <c:pt idx="6758">
                  <c:v>3.7</c:v>
                </c:pt>
                <c:pt idx="6759">
                  <c:v>3.7</c:v>
                </c:pt>
                <c:pt idx="6760">
                  <c:v>3.75</c:v>
                </c:pt>
                <c:pt idx="6761">
                  <c:v>3.8</c:v>
                </c:pt>
                <c:pt idx="6762">
                  <c:v>3.8</c:v>
                </c:pt>
                <c:pt idx="6763">
                  <c:v>3.8</c:v>
                </c:pt>
                <c:pt idx="6764">
                  <c:v>3.8</c:v>
                </c:pt>
                <c:pt idx="6765">
                  <c:v>3.8</c:v>
                </c:pt>
                <c:pt idx="6766">
                  <c:v>3.8</c:v>
                </c:pt>
                <c:pt idx="6767">
                  <c:v>3.8</c:v>
                </c:pt>
                <c:pt idx="6768">
                  <c:v>3.85</c:v>
                </c:pt>
                <c:pt idx="6769">
                  <c:v>3.9</c:v>
                </c:pt>
                <c:pt idx="6770">
                  <c:v>3.9</c:v>
                </c:pt>
                <c:pt idx="6771">
                  <c:v>3.9</c:v>
                </c:pt>
                <c:pt idx="6772">
                  <c:v>3.9</c:v>
                </c:pt>
                <c:pt idx="6773">
                  <c:v>3.9</c:v>
                </c:pt>
                <c:pt idx="6774">
                  <c:v>3.9</c:v>
                </c:pt>
                <c:pt idx="6775">
                  <c:v>3.9</c:v>
                </c:pt>
                <c:pt idx="6776">
                  <c:v>3.9</c:v>
                </c:pt>
                <c:pt idx="6777">
                  <c:v>3.9</c:v>
                </c:pt>
                <c:pt idx="6778">
                  <c:v>3.95</c:v>
                </c:pt>
                <c:pt idx="6779">
                  <c:v>4</c:v>
                </c:pt>
                <c:pt idx="6780">
                  <c:v>4</c:v>
                </c:pt>
                <c:pt idx="6781">
                  <c:v>4</c:v>
                </c:pt>
                <c:pt idx="6782">
                  <c:v>4</c:v>
                </c:pt>
                <c:pt idx="6783">
                  <c:v>4</c:v>
                </c:pt>
                <c:pt idx="6784">
                  <c:v>4</c:v>
                </c:pt>
                <c:pt idx="6785">
                  <c:v>4</c:v>
                </c:pt>
                <c:pt idx="6786">
                  <c:v>4</c:v>
                </c:pt>
                <c:pt idx="6787">
                  <c:v>4.05</c:v>
                </c:pt>
                <c:pt idx="6788">
                  <c:v>4.0999999999999996</c:v>
                </c:pt>
                <c:pt idx="6789">
                  <c:v>4.0999999999999996</c:v>
                </c:pt>
                <c:pt idx="6790">
                  <c:v>4.0999999999999996</c:v>
                </c:pt>
                <c:pt idx="6791">
                  <c:v>4.0999999999999996</c:v>
                </c:pt>
                <c:pt idx="6792">
                  <c:v>4.0999999999999996</c:v>
                </c:pt>
                <c:pt idx="6793">
                  <c:v>4.0999999999999996</c:v>
                </c:pt>
                <c:pt idx="6794">
                  <c:v>4.0999999999999996</c:v>
                </c:pt>
                <c:pt idx="6795">
                  <c:v>4.0999999999999996</c:v>
                </c:pt>
                <c:pt idx="6796">
                  <c:v>4.1500000000000004</c:v>
                </c:pt>
                <c:pt idx="6797">
                  <c:v>4.2</c:v>
                </c:pt>
                <c:pt idx="6798">
                  <c:v>4.2</c:v>
                </c:pt>
                <c:pt idx="6799">
                  <c:v>4.2</c:v>
                </c:pt>
                <c:pt idx="6800">
                  <c:v>4.2</c:v>
                </c:pt>
                <c:pt idx="6801">
                  <c:v>4.2</c:v>
                </c:pt>
                <c:pt idx="6802">
                  <c:v>4.2</c:v>
                </c:pt>
                <c:pt idx="6803">
                  <c:v>4.2</c:v>
                </c:pt>
                <c:pt idx="6804">
                  <c:v>4.2</c:v>
                </c:pt>
                <c:pt idx="6805">
                  <c:v>4.25</c:v>
                </c:pt>
                <c:pt idx="6806">
                  <c:v>4.3</c:v>
                </c:pt>
                <c:pt idx="6807">
                  <c:v>4.3</c:v>
                </c:pt>
                <c:pt idx="6808">
                  <c:v>4.3</c:v>
                </c:pt>
                <c:pt idx="6809">
                  <c:v>4.3</c:v>
                </c:pt>
                <c:pt idx="6810">
                  <c:v>4.3</c:v>
                </c:pt>
                <c:pt idx="6811">
                  <c:v>4.3499999999999996</c:v>
                </c:pt>
                <c:pt idx="6812">
                  <c:v>4.4000000000000004</c:v>
                </c:pt>
                <c:pt idx="6813">
                  <c:v>4.4000000000000004</c:v>
                </c:pt>
                <c:pt idx="6814">
                  <c:v>4.4000000000000004</c:v>
                </c:pt>
                <c:pt idx="6815">
                  <c:v>4.4000000000000004</c:v>
                </c:pt>
                <c:pt idx="6816">
                  <c:v>4.4000000000000004</c:v>
                </c:pt>
                <c:pt idx="6817">
                  <c:v>4.45</c:v>
                </c:pt>
                <c:pt idx="6818">
                  <c:v>4.5</c:v>
                </c:pt>
                <c:pt idx="6819">
                  <c:v>4.5</c:v>
                </c:pt>
                <c:pt idx="6820">
                  <c:v>4.5</c:v>
                </c:pt>
                <c:pt idx="6821">
                  <c:v>4.55</c:v>
                </c:pt>
                <c:pt idx="6822">
                  <c:v>4.5999999999999996</c:v>
                </c:pt>
                <c:pt idx="6823">
                  <c:v>4.6500000000000004</c:v>
                </c:pt>
                <c:pt idx="6824">
                  <c:v>4.75</c:v>
                </c:pt>
                <c:pt idx="6825">
                  <c:v>4.8499999999999996</c:v>
                </c:pt>
                <c:pt idx="6826">
                  <c:v>4.9000000000000004</c:v>
                </c:pt>
                <c:pt idx="6827">
                  <c:v>4.95</c:v>
                </c:pt>
                <c:pt idx="6828">
                  <c:v>5.05</c:v>
                </c:pt>
                <c:pt idx="6829">
                  <c:v>5.0999999999999996</c:v>
                </c:pt>
                <c:pt idx="6830">
                  <c:v>5.15</c:v>
                </c:pt>
                <c:pt idx="6831">
                  <c:v>5.25</c:v>
                </c:pt>
                <c:pt idx="6832">
                  <c:v>5.35</c:v>
                </c:pt>
                <c:pt idx="6833">
                  <c:v>5.45</c:v>
                </c:pt>
                <c:pt idx="6834">
                  <c:v>5.55</c:v>
                </c:pt>
                <c:pt idx="6835">
                  <c:v>5.65</c:v>
                </c:pt>
                <c:pt idx="6836">
                  <c:v>5.75</c:v>
                </c:pt>
                <c:pt idx="6837">
                  <c:v>5.85</c:v>
                </c:pt>
                <c:pt idx="6838">
                  <c:v>5.95</c:v>
                </c:pt>
                <c:pt idx="6839">
                  <c:v>6.05</c:v>
                </c:pt>
                <c:pt idx="6840">
                  <c:v>6.15</c:v>
                </c:pt>
                <c:pt idx="6841">
                  <c:v>6.25</c:v>
                </c:pt>
                <c:pt idx="6842">
                  <c:v>6.3</c:v>
                </c:pt>
                <c:pt idx="6843">
                  <c:v>6.35</c:v>
                </c:pt>
                <c:pt idx="6844">
                  <c:v>6.4</c:v>
                </c:pt>
                <c:pt idx="6845">
                  <c:v>6.45</c:v>
                </c:pt>
                <c:pt idx="6846">
                  <c:v>6.5</c:v>
                </c:pt>
                <c:pt idx="6847">
                  <c:v>6.55</c:v>
                </c:pt>
                <c:pt idx="6848">
                  <c:v>6.6</c:v>
                </c:pt>
                <c:pt idx="6849">
                  <c:v>6.6</c:v>
                </c:pt>
                <c:pt idx="6850">
                  <c:v>6.6</c:v>
                </c:pt>
                <c:pt idx="6851">
                  <c:v>6.6</c:v>
                </c:pt>
                <c:pt idx="6852">
                  <c:v>6.6</c:v>
                </c:pt>
                <c:pt idx="6853">
                  <c:v>6.6</c:v>
                </c:pt>
                <c:pt idx="6854">
                  <c:v>6.65</c:v>
                </c:pt>
                <c:pt idx="6855">
                  <c:v>6.7</c:v>
                </c:pt>
                <c:pt idx="6856">
                  <c:v>6.7</c:v>
                </c:pt>
                <c:pt idx="6857">
                  <c:v>6.7</c:v>
                </c:pt>
                <c:pt idx="6858">
                  <c:v>6.7</c:v>
                </c:pt>
                <c:pt idx="6859">
                  <c:v>6.7</c:v>
                </c:pt>
                <c:pt idx="6860">
                  <c:v>6.7</c:v>
                </c:pt>
                <c:pt idx="6861">
                  <c:v>6.7</c:v>
                </c:pt>
                <c:pt idx="6862">
                  <c:v>6.7</c:v>
                </c:pt>
                <c:pt idx="6863">
                  <c:v>6.7</c:v>
                </c:pt>
                <c:pt idx="6864">
                  <c:v>6.7</c:v>
                </c:pt>
                <c:pt idx="6865">
                  <c:v>6.7</c:v>
                </c:pt>
                <c:pt idx="6866">
                  <c:v>6.7</c:v>
                </c:pt>
                <c:pt idx="6867">
                  <c:v>6.7</c:v>
                </c:pt>
                <c:pt idx="6868">
                  <c:v>6.7</c:v>
                </c:pt>
                <c:pt idx="6869">
                  <c:v>6.7</c:v>
                </c:pt>
                <c:pt idx="6870">
                  <c:v>6.7</c:v>
                </c:pt>
                <c:pt idx="6871">
                  <c:v>6.7</c:v>
                </c:pt>
                <c:pt idx="6872">
                  <c:v>6.7</c:v>
                </c:pt>
                <c:pt idx="6873">
                  <c:v>6.7</c:v>
                </c:pt>
                <c:pt idx="6874">
                  <c:v>6.7</c:v>
                </c:pt>
                <c:pt idx="6875">
                  <c:v>6.7</c:v>
                </c:pt>
                <c:pt idx="6876">
                  <c:v>6.7</c:v>
                </c:pt>
                <c:pt idx="6877">
                  <c:v>6.7</c:v>
                </c:pt>
                <c:pt idx="6878">
                  <c:v>6.7</c:v>
                </c:pt>
                <c:pt idx="6879">
                  <c:v>6.7</c:v>
                </c:pt>
                <c:pt idx="6880">
                  <c:v>6.7</c:v>
                </c:pt>
                <c:pt idx="6881">
                  <c:v>6.7</c:v>
                </c:pt>
                <c:pt idx="6882">
                  <c:v>6.7</c:v>
                </c:pt>
                <c:pt idx="6883">
                  <c:v>6.7</c:v>
                </c:pt>
                <c:pt idx="6884">
                  <c:v>6.7</c:v>
                </c:pt>
                <c:pt idx="6885">
                  <c:v>6.7</c:v>
                </c:pt>
                <c:pt idx="6886">
                  <c:v>6.7</c:v>
                </c:pt>
                <c:pt idx="6887">
                  <c:v>6.7</c:v>
                </c:pt>
                <c:pt idx="6888">
                  <c:v>6.7</c:v>
                </c:pt>
                <c:pt idx="6889">
                  <c:v>6.7</c:v>
                </c:pt>
                <c:pt idx="6890">
                  <c:v>6.7</c:v>
                </c:pt>
                <c:pt idx="6891">
                  <c:v>6.7</c:v>
                </c:pt>
                <c:pt idx="6892">
                  <c:v>6.7</c:v>
                </c:pt>
                <c:pt idx="6893">
                  <c:v>6.7</c:v>
                </c:pt>
                <c:pt idx="6894">
                  <c:v>6.7</c:v>
                </c:pt>
                <c:pt idx="6895">
                  <c:v>6.75</c:v>
                </c:pt>
                <c:pt idx="6896">
                  <c:v>6.8</c:v>
                </c:pt>
                <c:pt idx="6897">
                  <c:v>6.8</c:v>
                </c:pt>
                <c:pt idx="6898">
                  <c:v>6.8</c:v>
                </c:pt>
                <c:pt idx="6899">
                  <c:v>6.8</c:v>
                </c:pt>
                <c:pt idx="6900">
                  <c:v>6.8</c:v>
                </c:pt>
                <c:pt idx="6901">
                  <c:v>6.8</c:v>
                </c:pt>
                <c:pt idx="6902">
                  <c:v>6.8</c:v>
                </c:pt>
                <c:pt idx="6903">
                  <c:v>6.8</c:v>
                </c:pt>
                <c:pt idx="6904">
                  <c:v>6.8</c:v>
                </c:pt>
                <c:pt idx="6905">
                  <c:v>6.8</c:v>
                </c:pt>
                <c:pt idx="6906">
                  <c:v>6.8</c:v>
                </c:pt>
                <c:pt idx="6907">
                  <c:v>6.55</c:v>
                </c:pt>
                <c:pt idx="6908">
                  <c:v>5.5</c:v>
                </c:pt>
                <c:pt idx="6909">
                  <c:v>3.85</c:v>
                </c:pt>
                <c:pt idx="6910">
                  <c:v>2.7</c:v>
                </c:pt>
                <c:pt idx="6911">
                  <c:v>2.2999999999999998</c:v>
                </c:pt>
                <c:pt idx="6912">
                  <c:v>2.15</c:v>
                </c:pt>
                <c:pt idx="6913">
                  <c:v>2.1</c:v>
                </c:pt>
                <c:pt idx="6914">
                  <c:v>2.1</c:v>
                </c:pt>
                <c:pt idx="6915">
                  <c:v>2.1</c:v>
                </c:pt>
                <c:pt idx="6916">
                  <c:v>2.15</c:v>
                </c:pt>
                <c:pt idx="6917">
                  <c:v>2.2000000000000002</c:v>
                </c:pt>
                <c:pt idx="6918">
                  <c:v>2.25</c:v>
                </c:pt>
                <c:pt idx="6919">
                  <c:v>2.2999999999999998</c:v>
                </c:pt>
                <c:pt idx="6920">
                  <c:v>2.35</c:v>
                </c:pt>
                <c:pt idx="6921">
                  <c:v>2.4500000000000002</c:v>
                </c:pt>
                <c:pt idx="6922">
                  <c:v>2.5499999999999998</c:v>
                </c:pt>
                <c:pt idx="6923">
                  <c:v>2.65</c:v>
                </c:pt>
                <c:pt idx="6924">
                  <c:v>2.7</c:v>
                </c:pt>
                <c:pt idx="6925">
                  <c:v>2.75</c:v>
                </c:pt>
                <c:pt idx="6926">
                  <c:v>2.85</c:v>
                </c:pt>
                <c:pt idx="6927">
                  <c:v>2.95</c:v>
                </c:pt>
                <c:pt idx="6928">
                  <c:v>3.05</c:v>
                </c:pt>
                <c:pt idx="6929">
                  <c:v>3.15</c:v>
                </c:pt>
                <c:pt idx="6930">
                  <c:v>3.25</c:v>
                </c:pt>
                <c:pt idx="6931">
                  <c:v>3.35</c:v>
                </c:pt>
                <c:pt idx="6932">
                  <c:v>3.45</c:v>
                </c:pt>
                <c:pt idx="6933">
                  <c:v>3.55</c:v>
                </c:pt>
                <c:pt idx="6934">
                  <c:v>3.65</c:v>
                </c:pt>
                <c:pt idx="6935">
                  <c:v>3.75</c:v>
                </c:pt>
                <c:pt idx="6936">
                  <c:v>3.85</c:v>
                </c:pt>
                <c:pt idx="6937">
                  <c:v>3.9</c:v>
                </c:pt>
                <c:pt idx="6938">
                  <c:v>3.95</c:v>
                </c:pt>
                <c:pt idx="6939">
                  <c:v>4.05</c:v>
                </c:pt>
                <c:pt idx="6940">
                  <c:v>4.0999999999999996</c:v>
                </c:pt>
                <c:pt idx="6941">
                  <c:v>4.1500000000000004</c:v>
                </c:pt>
                <c:pt idx="6942">
                  <c:v>4.2</c:v>
                </c:pt>
                <c:pt idx="6943">
                  <c:v>4.25</c:v>
                </c:pt>
                <c:pt idx="6944">
                  <c:v>4.3</c:v>
                </c:pt>
                <c:pt idx="6945">
                  <c:v>4.3</c:v>
                </c:pt>
                <c:pt idx="6946">
                  <c:v>4.3499999999999996</c:v>
                </c:pt>
                <c:pt idx="6947">
                  <c:v>4.4000000000000004</c:v>
                </c:pt>
                <c:pt idx="6948">
                  <c:v>4.4000000000000004</c:v>
                </c:pt>
                <c:pt idx="6949">
                  <c:v>4.4000000000000004</c:v>
                </c:pt>
                <c:pt idx="6950">
                  <c:v>4.4000000000000004</c:v>
                </c:pt>
                <c:pt idx="6951">
                  <c:v>4.45</c:v>
                </c:pt>
                <c:pt idx="6952">
                  <c:v>4.5</c:v>
                </c:pt>
                <c:pt idx="6953">
                  <c:v>4.5</c:v>
                </c:pt>
                <c:pt idx="6954">
                  <c:v>4.5</c:v>
                </c:pt>
                <c:pt idx="6955">
                  <c:v>4.5</c:v>
                </c:pt>
                <c:pt idx="6956">
                  <c:v>4.5</c:v>
                </c:pt>
                <c:pt idx="6957">
                  <c:v>4.5</c:v>
                </c:pt>
                <c:pt idx="6958">
                  <c:v>4.5</c:v>
                </c:pt>
                <c:pt idx="6959">
                  <c:v>4.5</c:v>
                </c:pt>
                <c:pt idx="6960">
                  <c:v>4.55</c:v>
                </c:pt>
                <c:pt idx="6961">
                  <c:v>4.5999999999999996</c:v>
                </c:pt>
                <c:pt idx="6962">
                  <c:v>4.5999999999999996</c:v>
                </c:pt>
                <c:pt idx="6963">
                  <c:v>4.5999999999999996</c:v>
                </c:pt>
                <c:pt idx="6964">
                  <c:v>4.5999999999999996</c:v>
                </c:pt>
                <c:pt idx="6965">
                  <c:v>4.5999999999999996</c:v>
                </c:pt>
                <c:pt idx="6966">
                  <c:v>4.5999999999999996</c:v>
                </c:pt>
                <c:pt idx="6967">
                  <c:v>4.5999999999999996</c:v>
                </c:pt>
                <c:pt idx="6968">
                  <c:v>4.5999999999999996</c:v>
                </c:pt>
                <c:pt idx="6969">
                  <c:v>4.5999999999999996</c:v>
                </c:pt>
                <c:pt idx="6970">
                  <c:v>4.5999999999999996</c:v>
                </c:pt>
                <c:pt idx="6971">
                  <c:v>4.5999999999999996</c:v>
                </c:pt>
                <c:pt idx="6972">
                  <c:v>4.5999999999999996</c:v>
                </c:pt>
                <c:pt idx="6973">
                  <c:v>4.6500000000000004</c:v>
                </c:pt>
                <c:pt idx="6974">
                  <c:v>4.7</c:v>
                </c:pt>
                <c:pt idx="6975">
                  <c:v>4.7</c:v>
                </c:pt>
                <c:pt idx="6976">
                  <c:v>4.7</c:v>
                </c:pt>
                <c:pt idx="6977">
                  <c:v>4.7</c:v>
                </c:pt>
                <c:pt idx="6978">
                  <c:v>4.7</c:v>
                </c:pt>
                <c:pt idx="6979">
                  <c:v>4.7</c:v>
                </c:pt>
                <c:pt idx="6980">
                  <c:v>4.7</c:v>
                </c:pt>
                <c:pt idx="6981">
                  <c:v>4.7</c:v>
                </c:pt>
                <c:pt idx="6982">
                  <c:v>4.7</c:v>
                </c:pt>
                <c:pt idx="6983">
                  <c:v>4.7</c:v>
                </c:pt>
                <c:pt idx="6984">
                  <c:v>4.75</c:v>
                </c:pt>
                <c:pt idx="6985">
                  <c:v>4.8</c:v>
                </c:pt>
                <c:pt idx="6986">
                  <c:v>4.8</c:v>
                </c:pt>
                <c:pt idx="6987">
                  <c:v>4.8</c:v>
                </c:pt>
                <c:pt idx="6988">
                  <c:v>4.8</c:v>
                </c:pt>
                <c:pt idx="6989">
                  <c:v>4.8</c:v>
                </c:pt>
                <c:pt idx="6990">
                  <c:v>4.8</c:v>
                </c:pt>
                <c:pt idx="6991">
                  <c:v>4.8</c:v>
                </c:pt>
                <c:pt idx="6992">
                  <c:v>4.8</c:v>
                </c:pt>
                <c:pt idx="6993">
                  <c:v>4.8499999999999996</c:v>
                </c:pt>
                <c:pt idx="6994">
                  <c:v>4.9000000000000004</c:v>
                </c:pt>
                <c:pt idx="6995">
                  <c:v>4.9000000000000004</c:v>
                </c:pt>
                <c:pt idx="6996">
                  <c:v>4.9000000000000004</c:v>
                </c:pt>
                <c:pt idx="6997">
                  <c:v>4.9000000000000004</c:v>
                </c:pt>
                <c:pt idx="6998">
                  <c:v>4.9000000000000004</c:v>
                </c:pt>
                <c:pt idx="6999">
                  <c:v>4.9000000000000004</c:v>
                </c:pt>
                <c:pt idx="7000">
                  <c:v>4.95</c:v>
                </c:pt>
                <c:pt idx="7001">
                  <c:v>5</c:v>
                </c:pt>
                <c:pt idx="7002">
                  <c:v>5</c:v>
                </c:pt>
                <c:pt idx="7003">
                  <c:v>5</c:v>
                </c:pt>
                <c:pt idx="7004">
                  <c:v>5.05</c:v>
                </c:pt>
                <c:pt idx="7005">
                  <c:v>5.0999999999999996</c:v>
                </c:pt>
                <c:pt idx="7006">
                  <c:v>5.0999999999999996</c:v>
                </c:pt>
                <c:pt idx="7007">
                  <c:v>5.15</c:v>
                </c:pt>
                <c:pt idx="7008">
                  <c:v>5.2</c:v>
                </c:pt>
                <c:pt idx="7009">
                  <c:v>5.25</c:v>
                </c:pt>
                <c:pt idx="7010">
                  <c:v>5.35</c:v>
                </c:pt>
                <c:pt idx="7011">
                  <c:v>5.4</c:v>
                </c:pt>
                <c:pt idx="7012">
                  <c:v>5.45</c:v>
                </c:pt>
                <c:pt idx="7013">
                  <c:v>5.55</c:v>
                </c:pt>
                <c:pt idx="7014">
                  <c:v>5.6</c:v>
                </c:pt>
                <c:pt idx="7015">
                  <c:v>5.65</c:v>
                </c:pt>
                <c:pt idx="7016">
                  <c:v>5.75</c:v>
                </c:pt>
                <c:pt idx="7017">
                  <c:v>5.85</c:v>
                </c:pt>
                <c:pt idx="7018">
                  <c:v>5.9</c:v>
                </c:pt>
                <c:pt idx="7019">
                  <c:v>6</c:v>
                </c:pt>
                <c:pt idx="7020">
                  <c:v>6.15</c:v>
                </c:pt>
                <c:pt idx="7021">
                  <c:v>6.3</c:v>
                </c:pt>
                <c:pt idx="7022">
                  <c:v>6.45</c:v>
                </c:pt>
                <c:pt idx="7023">
                  <c:v>6.55</c:v>
                </c:pt>
                <c:pt idx="7024">
                  <c:v>6.7</c:v>
                </c:pt>
                <c:pt idx="7025">
                  <c:v>6.85</c:v>
                </c:pt>
                <c:pt idx="7026">
                  <c:v>6.95</c:v>
                </c:pt>
                <c:pt idx="7027">
                  <c:v>7.1</c:v>
                </c:pt>
                <c:pt idx="7028">
                  <c:v>7.25</c:v>
                </c:pt>
                <c:pt idx="7029">
                  <c:v>7.35</c:v>
                </c:pt>
                <c:pt idx="7030">
                  <c:v>7.45</c:v>
                </c:pt>
                <c:pt idx="7031">
                  <c:v>7.55</c:v>
                </c:pt>
                <c:pt idx="7032">
                  <c:v>7.65</c:v>
                </c:pt>
                <c:pt idx="7033">
                  <c:v>7.8</c:v>
                </c:pt>
                <c:pt idx="7034">
                  <c:v>7.95</c:v>
                </c:pt>
                <c:pt idx="7035">
                  <c:v>8.0500000000000007</c:v>
                </c:pt>
                <c:pt idx="7036">
                  <c:v>8.1</c:v>
                </c:pt>
                <c:pt idx="7037">
                  <c:v>8.15</c:v>
                </c:pt>
                <c:pt idx="7038">
                  <c:v>8.25</c:v>
                </c:pt>
                <c:pt idx="7039">
                  <c:v>8.3000000000000007</c:v>
                </c:pt>
                <c:pt idx="7040">
                  <c:v>8.35</c:v>
                </c:pt>
                <c:pt idx="7041">
                  <c:v>8.4</c:v>
                </c:pt>
                <c:pt idx="7042">
                  <c:v>8.4</c:v>
                </c:pt>
                <c:pt idx="7043">
                  <c:v>8.4</c:v>
                </c:pt>
                <c:pt idx="7044">
                  <c:v>8.4499999999999993</c:v>
                </c:pt>
                <c:pt idx="7045">
                  <c:v>8.5</c:v>
                </c:pt>
                <c:pt idx="7046">
                  <c:v>8.5</c:v>
                </c:pt>
                <c:pt idx="7047">
                  <c:v>8.5</c:v>
                </c:pt>
                <c:pt idx="7048">
                  <c:v>8.5</c:v>
                </c:pt>
                <c:pt idx="7049">
                  <c:v>8.5</c:v>
                </c:pt>
                <c:pt idx="7050">
                  <c:v>8.5</c:v>
                </c:pt>
                <c:pt idx="7051">
                  <c:v>8.5</c:v>
                </c:pt>
                <c:pt idx="7052">
                  <c:v>8.5</c:v>
                </c:pt>
                <c:pt idx="7053">
                  <c:v>8.5</c:v>
                </c:pt>
                <c:pt idx="7054">
                  <c:v>8.5</c:v>
                </c:pt>
                <c:pt idx="7055">
                  <c:v>8.4499999999999993</c:v>
                </c:pt>
                <c:pt idx="7056">
                  <c:v>8.4</c:v>
                </c:pt>
                <c:pt idx="7057">
                  <c:v>8.4</c:v>
                </c:pt>
                <c:pt idx="7058">
                  <c:v>8.4</c:v>
                </c:pt>
                <c:pt idx="7059">
                  <c:v>8.4</c:v>
                </c:pt>
                <c:pt idx="7060">
                  <c:v>8.4</c:v>
                </c:pt>
                <c:pt idx="7061">
                  <c:v>8.4</c:v>
                </c:pt>
                <c:pt idx="7062">
                  <c:v>8.4</c:v>
                </c:pt>
                <c:pt idx="7063">
                  <c:v>8.4</c:v>
                </c:pt>
                <c:pt idx="7064">
                  <c:v>8.4</c:v>
                </c:pt>
                <c:pt idx="7065">
                  <c:v>8.4</c:v>
                </c:pt>
                <c:pt idx="7066">
                  <c:v>8.4</c:v>
                </c:pt>
                <c:pt idx="7067">
                  <c:v>8.4</c:v>
                </c:pt>
                <c:pt idx="7068">
                  <c:v>8.4</c:v>
                </c:pt>
                <c:pt idx="7069">
                  <c:v>8.4</c:v>
                </c:pt>
                <c:pt idx="7070">
                  <c:v>8.4</c:v>
                </c:pt>
                <c:pt idx="7071">
                  <c:v>8.4</c:v>
                </c:pt>
                <c:pt idx="7072">
                  <c:v>8.35</c:v>
                </c:pt>
                <c:pt idx="7073">
                  <c:v>8.35</c:v>
                </c:pt>
                <c:pt idx="7074">
                  <c:v>8.35</c:v>
                </c:pt>
                <c:pt idx="7075">
                  <c:v>8.3000000000000007</c:v>
                </c:pt>
                <c:pt idx="7076">
                  <c:v>8.3000000000000007</c:v>
                </c:pt>
                <c:pt idx="7077">
                  <c:v>8.3000000000000007</c:v>
                </c:pt>
                <c:pt idx="7078">
                  <c:v>8.3000000000000007</c:v>
                </c:pt>
                <c:pt idx="7079">
                  <c:v>8.3000000000000007</c:v>
                </c:pt>
                <c:pt idx="7080">
                  <c:v>8.3000000000000007</c:v>
                </c:pt>
                <c:pt idx="7081">
                  <c:v>8.3000000000000007</c:v>
                </c:pt>
                <c:pt idx="7082">
                  <c:v>8.3000000000000007</c:v>
                </c:pt>
                <c:pt idx="7083">
                  <c:v>8.3000000000000007</c:v>
                </c:pt>
                <c:pt idx="7084">
                  <c:v>8.3000000000000007</c:v>
                </c:pt>
                <c:pt idx="7085">
                  <c:v>8.3000000000000007</c:v>
                </c:pt>
                <c:pt idx="7086">
                  <c:v>8.3000000000000007</c:v>
                </c:pt>
                <c:pt idx="7087">
                  <c:v>8.3000000000000007</c:v>
                </c:pt>
                <c:pt idx="7088">
                  <c:v>8.3000000000000007</c:v>
                </c:pt>
                <c:pt idx="7089">
                  <c:v>8.3000000000000007</c:v>
                </c:pt>
                <c:pt idx="7090">
                  <c:v>8.3000000000000007</c:v>
                </c:pt>
                <c:pt idx="7091">
                  <c:v>8.3000000000000007</c:v>
                </c:pt>
                <c:pt idx="7092">
                  <c:v>8.3000000000000007</c:v>
                </c:pt>
                <c:pt idx="7093">
                  <c:v>8.3000000000000007</c:v>
                </c:pt>
                <c:pt idx="7094">
                  <c:v>8.3000000000000007</c:v>
                </c:pt>
                <c:pt idx="7095">
                  <c:v>8.3000000000000007</c:v>
                </c:pt>
                <c:pt idx="7096">
                  <c:v>8.35</c:v>
                </c:pt>
                <c:pt idx="7097">
                  <c:v>8.4</c:v>
                </c:pt>
                <c:pt idx="7098">
                  <c:v>8.4</c:v>
                </c:pt>
                <c:pt idx="7099">
                  <c:v>8.4</c:v>
                </c:pt>
                <c:pt idx="7100">
                  <c:v>8.4499999999999993</c:v>
                </c:pt>
                <c:pt idx="7101">
                  <c:v>8.5</c:v>
                </c:pt>
                <c:pt idx="7102">
                  <c:v>8.5500000000000007</c:v>
                </c:pt>
                <c:pt idx="7103">
                  <c:v>8.65</c:v>
                </c:pt>
                <c:pt idx="7104">
                  <c:v>8.75</c:v>
                </c:pt>
                <c:pt idx="7105">
                  <c:v>8.85</c:v>
                </c:pt>
                <c:pt idx="7106">
                  <c:v>8.9499999999999993</c:v>
                </c:pt>
                <c:pt idx="7107">
                  <c:v>9.0500000000000007</c:v>
                </c:pt>
                <c:pt idx="7108">
                  <c:v>9.15</c:v>
                </c:pt>
                <c:pt idx="7109">
                  <c:v>9.1999999999999993</c:v>
                </c:pt>
                <c:pt idx="7110">
                  <c:v>9.25</c:v>
                </c:pt>
                <c:pt idx="7111">
                  <c:v>9.35</c:v>
                </c:pt>
                <c:pt idx="7112">
                  <c:v>9.3000000000000007</c:v>
                </c:pt>
                <c:pt idx="7113">
                  <c:v>8.75</c:v>
                </c:pt>
                <c:pt idx="7114">
                  <c:v>7.45</c:v>
                </c:pt>
                <c:pt idx="7115">
                  <c:v>5.5</c:v>
                </c:pt>
                <c:pt idx="7116">
                  <c:v>3.6</c:v>
                </c:pt>
                <c:pt idx="7117">
                  <c:v>2.5499999999999998</c:v>
                </c:pt>
                <c:pt idx="7118">
                  <c:v>2.2000000000000002</c:v>
                </c:pt>
                <c:pt idx="7119">
                  <c:v>2.1</c:v>
                </c:pt>
                <c:pt idx="7120">
                  <c:v>2.1</c:v>
                </c:pt>
                <c:pt idx="7121">
                  <c:v>2.15</c:v>
                </c:pt>
                <c:pt idx="7122">
                  <c:v>2.25</c:v>
                </c:pt>
                <c:pt idx="7123">
                  <c:v>2.35</c:v>
                </c:pt>
                <c:pt idx="7124">
                  <c:v>2.4500000000000002</c:v>
                </c:pt>
                <c:pt idx="7125">
                  <c:v>2.5499999999999998</c:v>
                </c:pt>
                <c:pt idx="7126">
                  <c:v>2.65</c:v>
                </c:pt>
                <c:pt idx="7127">
                  <c:v>2.75</c:v>
                </c:pt>
                <c:pt idx="7128">
                  <c:v>2.85</c:v>
                </c:pt>
                <c:pt idx="7129">
                  <c:v>2.95</c:v>
                </c:pt>
                <c:pt idx="7130">
                  <c:v>3.05</c:v>
                </c:pt>
                <c:pt idx="7131">
                  <c:v>3.1</c:v>
                </c:pt>
                <c:pt idx="7132">
                  <c:v>3.15</c:v>
                </c:pt>
                <c:pt idx="7133">
                  <c:v>3.2</c:v>
                </c:pt>
                <c:pt idx="7134">
                  <c:v>3.25</c:v>
                </c:pt>
                <c:pt idx="7135">
                  <c:v>3.35</c:v>
                </c:pt>
                <c:pt idx="7136">
                  <c:v>3.4</c:v>
                </c:pt>
                <c:pt idx="7137">
                  <c:v>3.4</c:v>
                </c:pt>
                <c:pt idx="7138">
                  <c:v>3.45</c:v>
                </c:pt>
                <c:pt idx="7139">
                  <c:v>3.5</c:v>
                </c:pt>
                <c:pt idx="7140">
                  <c:v>3.55</c:v>
                </c:pt>
                <c:pt idx="7141">
                  <c:v>3.6</c:v>
                </c:pt>
                <c:pt idx="7142">
                  <c:v>3.6</c:v>
                </c:pt>
                <c:pt idx="7143">
                  <c:v>3.6</c:v>
                </c:pt>
                <c:pt idx="7144">
                  <c:v>3.65</c:v>
                </c:pt>
                <c:pt idx="7145">
                  <c:v>3.7</c:v>
                </c:pt>
                <c:pt idx="7146">
                  <c:v>3.7</c:v>
                </c:pt>
                <c:pt idx="7147">
                  <c:v>3.7</c:v>
                </c:pt>
                <c:pt idx="7148">
                  <c:v>3.7</c:v>
                </c:pt>
                <c:pt idx="7149">
                  <c:v>3.7</c:v>
                </c:pt>
                <c:pt idx="7150">
                  <c:v>3.75</c:v>
                </c:pt>
                <c:pt idx="7151">
                  <c:v>3.8</c:v>
                </c:pt>
                <c:pt idx="7152">
                  <c:v>3.8</c:v>
                </c:pt>
                <c:pt idx="7153">
                  <c:v>3.8</c:v>
                </c:pt>
                <c:pt idx="7154">
                  <c:v>3.8</c:v>
                </c:pt>
                <c:pt idx="7155">
                  <c:v>3.8</c:v>
                </c:pt>
                <c:pt idx="7156">
                  <c:v>3.8</c:v>
                </c:pt>
                <c:pt idx="7157">
                  <c:v>3.8</c:v>
                </c:pt>
                <c:pt idx="7158">
                  <c:v>3.85</c:v>
                </c:pt>
                <c:pt idx="7159">
                  <c:v>3.9</c:v>
                </c:pt>
                <c:pt idx="7160">
                  <c:v>3.9</c:v>
                </c:pt>
                <c:pt idx="7161">
                  <c:v>3.9</c:v>
                </c:pt>
                <c:pt idx="7162">
                  <c:v>3.9</c:v>
                </c:pt>
                <c:pt idx="7163">
                  <c:v>3.9</c:v>
                </c:pt>
                <c:pt idx="7164">
                  <c:v>3.9</c:v>
                </c:pt>
                <c:pt idx="7165">
                  <c:v>3.9</c:v>
                </c:pt>
                <c:pt idx="7166">
                  <c:v>3.9</c:v>
                </c:pt>
                <c:pt idx="7167">
                  <c:v>3.95</c:v>
                </c:pt>
                <c:pt idx="7168">
                  <c:v>4</c:v>
                </c:pt>
                <c:pt idx="7169">
                  <c:v>4</c:v>
                </c:pt>
                <c:pt idx="7170">
                  <c:v>4</c:v>
                </c:pt>
                <c:pt idx="7171">
                  <c:v>4</c:v>
                </c:pt>
                <c:pt idx="7172">
                  <c:v>4</c:v>
                </c:pt>
                <c:pt idx="7173">
                  <c:v>4</c:v>
                </c:pt>
                <c:pt idx="7174">
                  <c:v>4</c:v>
                </c:pt>
                <c:pt idx="7175">
                  <c:v>4</c:v>
                </c:pt>
                <c:pt idx="7176">
                  <c:v>4</c:v>
                </c:pt>
                <c:pt idx="7177">
                  <c:v>4.05</c:v>
                </c:pt>
                <c:pt idx="7178">
                  <c:v>4.0999999999999996</c:v>
                </c:pt>
                <c:pt idx="7179">
                  <c:v>4.0999999999999996</c:v>
                </c:pt>
                <c:pt idx="7180">
                  <c:v>4.0999999999999996</c:v>
                </c:pt>
                <c:pt idx="7181">
                  <c:v>4.0999999999999996</c:v>
                </c:pt>
                <c:pt idx="7182">
                  <c:v>4.0999999999999996</c:v>
                </c:pt>
                <c:pt idx="7183">
                  <c:v>4.0999999999999996</c:v>
                </c:pt>
                <c:pt idx="7184">
                  <c:v>4.0999999999999996</c:v>
                </c:pt>
                <c:pt idx="7185">
                  <c:v>4.0999999999999996</c:v>
                </c:pt>
                <c:pt idx="7186">
                  <c:v>4.1500000000000004</c:v>
                </c:pt>
                <c:pt idx="7187">
                  <c:v>4.2</c:v>
                </c:pt>
                <c:pt idx="7188">
                  <c:v>4.2</c:v>
                </c:pt>
                <c:pt idx="7189">
                  <c:v>4.2</c:v>
                </c:pt>
                <c:pt idx="7190">
                  <c:v>4.2</c:v>
                </c:pt>
                <c:pt idx="7191">
                  <c:v>4.2</c:v>
                </c:pt>
                <c:pt idx="7192">
                  <c:v>4.2</c:v>
                </c:pt>
                <c:pt idx="7193">
                  <c:v>4.25</c:v>
                </c:pt>
                <c:pt idx="7194">
                  <c:v>4.3</c:v>
                </c:pt>
                <c:pt idx="7195">
                  <c:v>4.3</c:v>
                </c:pt>
                <c:pt idx="7196">
                  <c:v>4.3</c:v>
                </c:pt>
                <c:pt idx="7197">
                  <c:v>4.3499999999999996</c:v>
                </c:pt>
                <c:pt idx="7198">
                  <c:v>4.4000000000000004</c:v>
                </c:pt>
                <c:pt idx="7199">
                  <c:v>4.4000000000000004</c:v>
                </c:pt>
                <c:pt idx="7200">
                  <c:v>4.45</c:v>
                </c:pt>
                <c:pt idx="7201">
                  <c:v>4.5</c:v>
                </c:pt>
                <c:pt idx="7202">
                  <c:v>4.55</c:v>
                </c:pt>
                <c:pt idx="7203">
                  <c:v>4.5999999999999996</c:v>
                </c:pt>
                <c:pt idx="7204">
                  <c:v>4.5999999999999996</c:v>
                </c:pt>
                <c:pt idx="7205">
                  <c:v>4.6500000000000004</c:v>
                </c:pt>
                <c:pt idx="7206">
                  <c:v>4.7</c:v>
                </c:pt>
                <c:pt idx="7207">
                  <c:v>4.7</c:v>
                </c:pt>
                <c:pt idx="7208">
                  <c:v>4.75</c:v>
                </c:pt>
                <c:pt idx="7209">
                  <c:v>4.8</c:v>
                </c:pt>
                <c:pt idx="7210">
                  <c:v>4.8499999999999996</c:v>
                </c:pt>
                <c:pt idx="7211">
                  <c:v>4.95</c:v>
                </c:pt>
                <c:pt idx="7212">
                  <c:v>5.05</c:v>
                </c:pt>
                <c:pt idx="7213">
                  <c:v>5.15</c:v>
                </c:pt>
                <c:pt idx="7214">
                  <c:v>5.2</c:v>
                </c:pt>
                <c:pt idx="7215">
                  <c:v>5.3</c:v>
                </c:pt>
                <c:pt idx="7216">
                  <c:v>5.45</c:v>
                </c:pt>
                <c:pt idx="7217">
                  <c:v>5.55</c:v>
                </c:pt>
                <c:pt idx="7218">
                  <c:v>5.65</c:v>
                </c:pt>
                <c:pt idx="7219">
                  <c:v>5.75</c:v>
                </c:pt>
                <c:pt idx="7220">
                  <c:v>5.85</c:v>
                </c:pt>
                <c:pt idx="7221">
                  <c:v>5.95</c:v>
                </c:pt>
                <c:pt idx="7222">
                  <c:v>6.05</c:v>
                </c:pt>
                <c:pt idx="7223">
                  <c:v>6.15</c:v>
                </c:pt>
                <c:pt idx="7224">
                  <c:v>6.25</c:v>
                </c:pt>
                <c:pt idx="7225">
                  <c:v>6.35</c:v>
                </c:pt>
                <c:pt idx="7226">
                  <c:v>6.45</c:v>
                </c:pt>
                <c:pt idx="7227">
                  <c:v>6.55</c:v>
                </c:pt>
                <c:pt idx="7228">
                  <c:v>6.6</c:v>
                </c:pt>
                <c:pt idx="7229">
                  <c:v>6.65</c:v>
                </c:pt>
                <c:pt idx="7230">
                  <c:v>6.75</c:v>
                </c:pt>
                <c:pt idx="7231">
                  <c:v>6.8</c:v>
                </c:pt>
                <c:pt idx="7232">
                  <c:v>6.8</c:v>
                </c:pt>
                <c:pt idx="7233">
                  <c:v>6.85</c:v>
                </c:pt>
                <c:pt idx="7234">
                  <c:v>6.9</c:v>
                </c:pt>
                <c:pt idx="7235">
                  <c:v>6.9</c:v>
                </c:pt>
                <c:pt idx="7236">
                  <c:v>6.95</c:v>
                </c:pt>
                <c:pt idx="7237">
                  <c:v>7</c:v>
                </c:pt>
                <c:pt idx="7238">
                  <c:v>7</c:v>
                </c:pt>
                <c:pt idx="7239">
                  <c:v>7</c:v>
                </c:pt>
                <c:pt idx="7240">
                  <c:v>7</c:v>
                </c:pt>
                <c:pt idx="7241">
                  <c:v>7</c:v>
                </c:pt>
                <c:pt idx="7242">
                  <c:v>7</c:v>
                </c:pt>
                <c:pt idx="7243">
                  <c:v>7</c:v>
                </c:pt>
                <c:pt idx="7244">
                  <c:v>7</c:v>
                </c:pt>
                <c:pt idx="7245">
                  <c:v>7</c:v>
                </c:pt>
                <c:pt idx="7246">
                  <c:v>7</c:v>
                </c:pt>
                <c:pt idx="7247">
                  <c:v>7</c:v>
                </c:pt>
                <c:pt idx="7248">
                  <c:v>7</c:v>
                </c:pt>
                <c:pt idx="7249">
                  <c:v>7</c:v>
                </c:pt>
                <c:pt idx="7250">
                  <c:v>7</c:v>
                </c:pt>
                <c:pt idx="7251">
                  <c:v>7</c:v>
                </c:pt>
                <c:pt idx="7252">
                  <c:v>7</c:v>
                </c:pt>
                <c:pt idx="7253">
                  <c:v>7</c:v>
                </c:pt>
                <c:pt idx="7254">
                  <c:v>7</c:v>
                </c:pt>
                <c:pt idx="7255">
                  <c:v>7</c:v>
                </c:pt>
                <c:pt idx="7256">
                  <c:v>7</c:v>
                </c:pt>
                <c:pt idx="7257">
                  <c:v>7</c:v>
                </c:pt>
                <c:pt idx="7258">
                  <c:v>7</c:v>
                </c:pt>
                <c:pt idx="7259">
                  <c:v>7</c:v>
                </c:pt>
                <c:pt idx="7260">
                  <c:v>7</c:v>
                </c:pt>
                <c:pt idx="7261">
                  <c:v>7</c:v>
                </c:pt>
                <c:pt idx="7262">
                  <c:v>7</c:v>
                </c:pt>
                <c:pt idx="7263">
                  <c:v>7</c:v>
                </c:pt>
                <c:pt idx="7264">
                  <c:v>7</c:v>
                </c:pt>
                <c:pt idx="7265">
                  <c:v>7</c:v>
                </c:pt>
                <c:pt idx="7266">
                  <c:v>7</c:v>
                </c:pt>
                <c:pt idx="7267">
                  <c:v>7</c:v>
                </c:pt>
                <c:pt idx="7268">
                  <c:v>7</c:v>
                </c:pt>
                <c:pt idx="7269">
                  <c:v>7</c:v>
                </c:pt>
                <c:pt idx="7270">
                  <c:v>7</c:v>
                </c:pt>
                <c:pt idx="7271">
                  <c:v>7</c:v>
                </c:pt>
                <c:pt idx="7272">
                  <c:v>7</c:v>
                </c:pt>
                <c:pt idx="7273">
                  <c:v>7</c:v>
                </c:pt>
                <c:pt idx="7274">
                  <c:v>7</c:v>
                </c:pt>
                <c:pt idx="7275">
                  <c:v>7</c:v>
                </c:pt>
                <c:pt idx="7276">
                  <c:v>7</c:v>
                </c:pt>
                <c:pt idx="7277">
                  <c:v>7.05</c:v>
                </c:pt>
                <c:pt idx="7278">
                  <c:v>7.1</c:v>
                </c:pt>
                <c:pt idx="7279">
                  <c:v>7.1</c:v>
                </c:pt>
                <c:pt idx="7280">
                  <c:v>7.1</c:v>
                </c:pt>
                <c:pt idx="7281">
                  <c:v>7.1</c:v>
                </c:pt>
                <c:pt idx="7282">
                  <c:v>7.1</c:v>
                </c:pt>
                <c:pt idx="7283">
                  <c:v>7.1</c:v>
                </c:pt>
                <c:pt idx="7284">
                  <c:v>7.1</c:v>
                </c:pt>
                <c:pt idx="7285">
                  <c:v>7.1</c:v>
                </c:pt>
                <c:pt idx="7286">
                  <c:v>7.1</c:v>
                </c:pt>
                <c:pt idx="7287">
                  <c:v>7.1</c:v>
                </c:pt>
                <c:pt idx="7288">
                  <c:v>7.15</c:v>
                </c:pt>
                <c:pt idx="7289">
                  <c:v>7.2</c:v>
                </c:pt>
                <c:pt idx="7290">
                  <c:v>7.2</c:v>
                </c:pt>
                <c:pt idx="7291">
                  <c:v>7.2</c:v>
                </c:pt>
                <c:pt idx="7292">
                  <c:v>7.2</c:v>
                </c:pt>
                <c:pt idx="7293">
                  <c:v>7.2</c:v>
                </c:pt>
                <c:pt idx="7294">
                  <c:v>7.25</c:v>
                </c:pt>
                <c:pt idx="7295">
                  <c:v>7.3</c:v>
                </c:pt>
                <c:pt idx="7296">
                  <c:v>7.3</c:v>
                </c:pt>
                <c:pt idx="7297">
                  <c:v>7.3</c:v>
                </c:pt>
                <c:pt idx="7298">
                  <c:v>7.35</c:v>
                </c:pt>
                <c:pt idx="7299">
                  <c:v>7.4</c:v>
                </c:pt>
                <c:pt idx="7300">
                  <c:v>7.45</c:v>
                </c:pt>
                <c:pt idx="7301">
                  <c:v>7.5</c:v>
                </c:pt>
                <c:pt idx="7302">
                  <c:v>7.55</c:v>
                </c:pt>
                <c:pt idx="7303">
                  <c:v>7.65</c:v>
                </c:pt>
                <c:pt idx="7304">
                  <c:v>7.8</c:v>
                </c:pt>
                <c:pt idx="7305">
                  <c:v>7.95</c:v>
                </c:pt>
                <c:pt idx="7306">
                  <c:v>8.1</c:v>
                </c:pt>
                <c:pt idx="7307">
                  <c:v>8.25</c:v>
                </c:pt>
                <c:pt idx="7308">
                  <c:v>8.4</c:v>
                </c:pt>
                <c:pt idx="7309">
                  <c:v>8.6</c:v>
                </c:pt>
                <c:pt idx="7310">
                  <c:v>8.75</c:v>
                </c:pt>
                <c:pt idx="7311">
                  <c:v>8.9</c:v>
                </c:pt>
                <c:pt idx="7312">
                  <c:v>9.0500000000000007</c:v>
                </c:pt>
                <c:pt idx="7313">
                  <c:v>9.15</c:v>
                </c:pt>
                <c:pt idx="7314">
                  <c:v>9.3000000000000007</c:v>
                </c:pt>
                <c:pt idx="7315">
                  <c:v>9.4499999999999993</c:v>
                </c:pt>
                <c:pt idx="7316">
                  <c:v>9.5500000000000007</c:v>
                </c:pt>
                <c:pt idx="7317">
                  <c:v>9.65</c:v>
                </c:pt>
                <c:pt idx="7318">
                  <c:v>9.8000000000000007</c:v>
                </c:pt>
                <c:pt idx="7319">
                  <c:v>9.9</c:v>
                </c:pt>
                <c:pt idx="7320">
                  <c:v>9.9499999999999993</c:v>
                </c:pt>
                <c:pt idx="7321">
                  <c:v>10.050000000000001</c:v>
                </c:pt>
                <c:pt idx="7322">
                  <c:v>10.15</c:v>
                </c:pt>
                <c:pt idx="7323">
                  <c:v>10.199999999999999</c:v>
                </c:pt>
                <c:pt idx="7324">
                  <c:v>10.25</c:v>
                </c:pt>
                <c:pt idx="7325">
                  <c:v>10.3</c:v>
                </c:pt>
                <c:pt idx="7326">
                  <c:v>10.35</c:v>
                </c:pt>
                <c:pt idx="7327">
                  <c:v>10.4</c:v>
                </c:pt>
                <c:pt idx="7328">
                  <c:v>10.4</c:v>
                </c:pt>
                <c:pt idx="7329">
                  <c:v>10.4</c:v>
                </c:pt>
                <c:pt idx="7330">
                  <c:v>10.45</c:v>
                </c:pt>
                <c:pt idx="7331">
                  <c:v>10.5</c:v>
                </c:pt>
                <c:pt idx="7332">
                  <c:v>10.5</c:v>
                </c:pt>
                <c:pt idx="7333">
                  <c:v>10.5</c:v>
                </c:pt>
                <c:pt idx="7334">
                  <c:v>10.5</c:v>
                </c:pt>
                <c:pt idx="7335">
                  <c:v>10.5</c:v>
                </c:pt>
                <c:pt idx="7336">
                  <c:v>10.55</c:v>
                </c:pt>
                <c:pt idx="7337">
                  <c:v>10.6</c:v>
                </c:pt>
                <c:pt idx="7338">
                  <c:v>10.6</c:v>
                </c:pt>
                <c:pt idx="7339">
                  <c:v>10.6</c:v>
                </c:pt>
                <c:pt idx="7340">
                  <c:v>10.6</c:v>
                </c:pt>
                <c:pt idx="7341">
                  <c:v>10.6</c:v>
                </c:pt>
                <c:pt idx="7342">
                  <c:v>10.6</c:v>
                </c:pt>
                <c:pt idx="7343">
                  <c:v>10.6</c:v>
                </c:pt>
                <c:pt idx="7344">
                  <c:v>10.6</c:v>
                </c:pt>
                <c:pt idx="7345">
                  <c:v>10.6</c:v>
                </c:pt>
                <c:pt idx="7346">
                  <c:v>10.6</c:v>
                </c:pt>
                <c:pt idx="7347">
                  <c:v>10.6</c:v>
                </c:pt>
                <c:pt idx="7348">
                  <c:v>10.6</c:v>
                </c:pt>
                <c:pt idx="7349">
                  <c:v>10.6</c:v>
                </c:pt>
                <c:pt idx="7350">
                  <c:v>10.6</c:v>
                </c:pt>
                <c:pt idx="7351">
                  <c:v>10.6</c:v>
                </c:pt>
                <c:pt idx="7352">
                  <c:v>10.6</c:v>
                </c:pt>
                <c:pt idx="7353">
                  <c:v>10.6</c:v>
                </c:pt>
                <c:pt idx="7354">
                  <c:v>10.6</c:v>
                </c:pt>
                <c:pt idx="7355">
                  <c:v>10.6</c:v>
                </c:pt>
                <c:pt idx="7356">
                  <c:v>10.6</c:v>
                </c:pt>
                <c:pt idx="7357">
                  <c:v>10.6</c:v>
                </c:pt>
                <c:pt idx="7358">
                  <c:v>10.6</c:v>
                </c:pt>
                <c:pt idx="7359">
                  <c:v>10.6</c:v>
                </c:pt>
                <c:pt idx="7360">
                  <c:v>10.6</c:v>
                </c:pt>
                <c:pt idx="7361">
                  <c:v>10.6</c:v>
                </c:pt>
                <c:pt idx="7362">
                  <c:v>10.6</c:v>
                </c:pt>
                <c:pt idx="7363">
                  <c:v>10.6</c:v>
                </c:pt>
                <c:pt idx="7364">
                  <c:v>10.6</c:v>
                </c:pt>
                <c:pt idx="7365">
                  <c:v>10.6</c:v>
                </c:pt>
                <c:pt idx="7366">
                  <c:v>10.6</c:v>
                </c:pt>
                <c:pt idx="7367">
                  <c:v>10.6</c:v>
                </c:pt>
                <c:pt idx="7368">
                  <c:v>10.6</c:v>
                </c:pt>
                <c:pt idx="7369">
                  <c:v>10.6</c:v>
                </c:pt>
                <c:pt idx="7370">
                  <c:v>10.6</c:v>
                </c:pt>
                <c:pt idx="7371">
                  <c:v>10.6</c:v>
                </c:pt>
                <c:pt idx="7372">
                  <c:v>10.6</c:v>
                </c:pt>
                <c:pt idx="7373">
                  <c:v>10.6</c:v>
                </c:pt>
                <c:pt idx="7374">
                  <c:v>10.6</c:v>
                </c:pt>
                <c:pt idx="7375">
                  <c:v>10.6</c:v>
                </c:pt>
                <c:pt idx="7376">
                  <c:v>10.6</c:v>
                </c:pt>
                <c:pt idx="7377">
                  <c:v>10.6</c:v>
                </c:pt>
                <c:pt idx="7378">
                  <c:v>10.6</c:v>
                </c:pt>
                <c:pt idx="7379">
                  <c:v>10.6</c:v>
                </c:pt>
                <c:pt idx="7380">
                  <c:v>10.6</c:v>
                </c:pt>
                <c:pt idx="7381">
                  <c:v>10.65</c:v>
                </c:pt>
                <c:pt idx="7382">
                  <c:v>10.7</c:v>
                </c:pt>
                <c:pt idx="7383">
                  <c:v>10.6</c:v>
                </c:pt>
                <c:pt idx="7384">
                  <c:v>10.1</c:v>
                </c:pt>
                <c:pt idx="7385">
                  <c:v>9.1</c:v>
                </c:pt>
                <c:pt idx="7386">
                  <c:v>7.75</c:v>
                </c:pt>
                <c:pt idx="7387">
                  <c:v>6.45</c:v>
                </c:pt>
                <c:pt idx="7388">
                  <c:v>5.5</c:v>
                </c:pt>
                <c:pt idx="7389">
                  <c:v>4.9000000000000004</c:v>
                </c:pt>
                <c:pt idx="7390">
                  <c:v>4.5</c:v>
                </c:pt>
                <c:pt idx="7391">
                  <c:v>4.2</c:v>
                </c:pt>
                <c:pt idx="7392">
                  <c:v>4.05</c:v>
                </c:pt>
                <c:pt idx="7393">
                  <c:v>3.95</c:v>
                </c:pt>
                <c:pt idx="7394">
                  <c:v>3.85</c:v>
                </c:pt>
                <c:pt idx="7395">
                  <c:v>3.8</c:v>
                </c:pt>
                <c:pt idx="7396">
                  <c:v>3.8</c:v>
                </c:pt>
                <c:pt idx="7397">
                  <c:v>3.8</c:v>
                </c:pt>
                <c:pt idx="7398">
                  <c:v>3.8</c:v>
                </c:pt>
                <c:pt idx="7399">
                  <c:v>3.8</c:v>
                </c:pt>
                <c:pt idx="7400">
                  <c:v>3.8</c:v>
                </c:pt>
                <c:pt idx="7401">
                  <c:v>3.8</c:v>
                </c:pt>
                <c:pt idx="7402">
                  <c:v>3.85</c:v>
                </c:pt>
                <c:pt idx="7403">
                  <c:v>3.9</c:v>
                </c:pt>
                <c:pt idx="7404">
                  <c:v>3.95</c:v>
                </c:pt>
                <c:pt idx="7405">
                  <c:v>4</c:v>
                </c:pt>
                <c:pt idx="7406">
                  <c:v>4.05</c:v>
                </c:pt>
                <c:pt idx="7407">
                  <c:v>4.0999999999999996</c:v>
                </c:pt>
                <c:pt idx="7408">
                  <c:v>4.1500000000000004</c:v>
                </c:pt>
                <c:pt idx="7409">
                  <c:v>4.2</c:v>
                </c:pt>
                <c:pt idx="7410">
                  <c:v>4.25</c:v>
                </c:pt>
                <c:pt idx="7411">
                  <c:v>4.3</c:v>
                </c:pt>
                <c:pt idx="7412">
                  <c:v>4.3499999999999996</c:v>
                </c:pt>
                <c:pt idx="7413">
                  <c:v>4.45</c:v>
                </c:pt>
                <c:pt idx="7414">
                  <c:v>4.55</c:v>
                </c:pt>
                <c:pt idx="7415">
                  <c:v>4.6500000000000004</c:v>
                </c:pt>
                <c:pt idx="7416">
                  <c:v>4.75</c:v>
                </c:pt>
                <c:pt idx="7417">
                  <c:v>4.8499999999999996</c:v>
                </c:pt>
                <c:pt idx="7418">
                  <c:v>4.95</c:v>
                </c:pt>
                <c:pt idx="7419">
                  <c:v>5.05</c:v>
                </c:pt>
                <c:pt idx="7420">
                  <c:v>5.15</c:v>
                </c:pt>
                <c:pt idx="7421">
                  <c:v>5.2</c:v>
                </c:pt>
                <c:pt idx="7422">
                  <c:v>5.25</c:v>
                </c:pt>
                <c:pt idx="7423">
                  <c:v>5.25</c:v>
                </c:pt>
                <c:pt idx="7424">
                  <c:v>4.8</c:v>
                </c:pt>
                <c:pt idx="7425">
                  <c:v>3.7</c:v>
                </c:pt>
                <c:pt idx="7426">
                  <c:v>2.6</c:v>
                </c:pt>
                <c:pt idx="7427">
                  <c:v>2.1</c:v>
                </c:pt>
                <c:pt idx="7428">
                  <c:v>1.95</c:v>
                </c:pt>
                <c:pt idx="7429">
                  <c:v>1.9</c:v>
                </c:pt>
                <c:pt idx="7430">
                  <c:v>1.9</c:v>
                </c:pt>
                <c:pt idx="7431">
                  <c:v>1.9</c:v>
                </c:pt>
                <c:pt idx="7432">
                  <c:v>1.95</c:v>
                </c:pt>
                <c:pt idx="7433">
                  <c:v>2</c:v>
                </c:pt>
                <c:pt idx="7434">
                  <c:v>2.0499999999999998</c:v>
                </c:pt>
                <c:pt idx="7435">
                  <c:v>2.1</c:v>
                </c:pt>
                <c:pt idx="7436">
                  <c:v>2.1</c:v>
                </c:pt>
                <c:pt idx="7437">
                  <c:v>2.15</c:v>
                </c:pt>
                <c:pt idx="7438">
                  <c:v>2.2000000000000002</c:v>
                </c:pt>
                <c:pt idx="7439">
                  <c:v>2.25</c:v>
                </c:pt>
                <c:pt idx="7440">
                  <c:v>2.2999999999999998</c:v>
                </c:pt>
                <c:pt idx="7441">
                  <c:v>2.2999999999999998</c:v>
                </c:pt>
                <c:pt idx="7442">
                  <c:v>2.35</c:v>
                </c:pt>
                <c:pt idx="7443">
                  <c:v>2.4</c:v>
                </c:pt>
                <c:pt idx="7444">
                  <c:v>2.4</c:v>
                </c:pt>
                <c:pt idx="7445">
                  <c:v>2.4</c:v>
                </c:pt>
                <c:pt idx="7446">
                  <c:v>2.4500000000000002</c:v>
                </c:pt>
                <c:pt idx="7447">
                  <c:v>2.5</c:v>
                </c:pt>
                <c:pt idx="7448">
                  <c:v>2.5</c:v>
                </c:pt>
                <c:pt idx="7449">
                  <c:v>2.5499999999999998</c:v>
                </c:pt>
                <c:pt idx="7450">
                  <c:v>2.6</c:v>
                </c:pt>
                <c:pt idx="7451">
                  <c:v>2.6</c:v>
                </c:pt>
                <c:pt idx="7452">
                  <c:v>2.6</c:v>
                </c:pt>
                <c:pt idx="7453">
                  <c:v>2.6</c:v>
                </c:pt>
                <c:pt idx="7454">
                  <c:v>2.65</c:v>
                </c:pt>
                <c:pt idx="7455">
                  <c:v>2.7</c:v>
                </c:pt>
                <c:pt idx="7456">
                  <c:v>2.7</c:v>
                </c:pt>
                <c:pt idx="7457">
                  <c:v>2.7</c:v>
                </c:pt>
                <c:pt idx="7458">
                  <c:v>2.7</c:v>
                </c:pt>
                <c:pt idx="7459">
                  <c:v>2.75</c:v>
                </c:pt>
                <c:pt idx="7460">
                  <c:v>2.8</c:v>
                </c:pt>
                <c:pt idx="7461">
                  <c:v>2.8</c:v>
                </c:pt>
                <c:pt idx="7462">
                  <c:v>2.8</c:v>
                </c:pt>
                <c:pt idx="7463">
                  <c:v>2.85</c:v>
                </c:pt>
                <c:pt idx="7464">
                  <c:v>2.9</c:v>
                </c:pt>
                <c:pt idx="7465">
                  <c:v>2.9</c:v>
                </c:pt>
                <c:pt idx="7466">
                  <c:v>2.9</c:v>
                </c:pt>
                <c:pt idx="7467">
                  <c:v>2.9</c:v>
                </c:pt>
                <c:pt idx="7468">
                  <c:v>2.9</c:v>
                </c:pt>
                <c:pt idx="7469">
                  <c:v>2.95</c:v>
                </c:pt>
                <c:pt idx="7470">
                  <c:v>3</c:v>
                </c:pt>
                <c:pt idx="7471">
                  <c:v>3</c:v>
                </c:pt>
                <c:pt idx="7472">
                  <c:v>3</c:v>
                </c:pt>
                <c:pt idx="7473">
                  <c:v>3</c:v>
                </c:pt>
                <c:pt idx="7474">
                  <c:v>3</c:v>
                </c:pt>
                <c:pt idx="7475">
                  <c:v>3.05</c:v>
                </c:pt>
                <c:pt idx="7476">
                  <c:v>3.1</c:v>
                </c:pt>
                <c:pt idx="7477">
                  <c:v>3.1</c:v>
                </c:pt>
                <c:pt idx="7478">
                  <c:v>3.1</c:v>
                </c:pt>
                <c:pt idx="7479">
                  <c:v>3.1</c:v>
                </c:pt>
                <c:pt idx="7480">
                  <c:v>3.15</c:v>
                </c:pt>
                <c:pt idx="7481">
                  <c:v>3.2</c:v>
                </c:pt>
                <c:pt idx="7482">
                  <c:v>3.25</c:v>
                </c:pt>
                <c:pt idx="7483">
                  <c:v>3.3</c:v>
                </c:pt>
                <c:pt idx="7484">
                  <c:v>3.35</c:v>
                </c:pt>
                <c:pt idx="7485">
                  <c:v>3.4</c:v>
                </c:pt>
                <c:pt idx="7486">
                  <c:v>3.45</c:v>
                </c:pt>
                <c:pt idx="7487">
                  <c:v>3.55</c:v>
                </c:pt>
                <c:pt idx="7488">
                  <c:v>3.6</c:v>
                </c:pt>
                <c:pt idx="7489">
                  <c:v>3.65</c:v>
                </c:pt>
                <c:pt idx="7490">
                  <c:v>3.75</c:v>
                </c:pt>
                <c:pt idx="7491">
                  <c:v>3.85</c:v>
                </c:pt>
                <c:pt idx="7492">
                  <c:v>3.95</c:v>
                </c:pt>
                <c:pt idx="7493">
                  <c:v>4.05</c:v>
                </c:pt>
                <c:pt idx="7494">
                  <c:v>4.1500000000000004</c:v>
                </c:pt>
                <c:pt idx="7495">
                  <c:v>4.25</c:v>
                </c:pt>
                <c:pt idx="7496">
                  <c:v>4.3499999999999996</c:v>
                </c:pt>
                <c:pt idx="7497">
                  <c:v>4.45</c:v>
                </c:pt>
                <c:pt idx="7498">
                  <c:v>4.55</c:v>
                </c:pt>
                <c:pt idx="7499">
                  <c:v>4.6500000000000004</c:v>
                </c:pt>
                <c:pt idx="7500">
                  <c:v>4.7</c:v>
                </c:pt>
                <c:pt idx="7501">
                  <c:v>4.75</c:v>
                </c:pt>
                <c:pt idx="7502">
                  <c:v>4.8499999999999996</c:v>
                </c:pt>
                <c:pt idx="7503">
                  <c:v>4.95</c:v>
                </c:pt>
                <c:pt idx="7504">
                  <c:v>5.05</c:v>
                </c:pt>
                <c:pt idx="7505">
                  <c:v>5.15</c:v>
                </c:pt>
                <c:pt idx="7506">
                  <c:v>5.25</c:v>
                </c:pt>
                <c:pt idx="7507">
                  <c:v>5.3</c:v>
                </c:pt>
                <c:pt idx="7508">
                  <c:v>5.35</c:v>
                </c:pt>
                <c:pt idx="7509">
                  <c:v>5.45</c:v>
                </c:pt>
                <c:pt idx="7510">
                  <c:v>5.55</c:v>
                </c:pt>
                <c:pt idx="7511">
                  <c:v>5.65</c:v>
                </c:pt>
                <c:pt idx="7512">
                  <c:v>5.75</c:v>
                </c:pt>
                <c:pt idx="7513">
                  <c:v>5.8</c:v>
                </c:pt>
                <c:pt idx="7514">
                  <c:v>5.85</c:v>
                </c:pt>
                <c:pt idx="7515">
                  <c:v>5.95</c:v>
                </c:pt>
                <c:pt idx="7516">
                  <c:v>6</c:v>
                </c:pt>
                <c:pt idx="7517">
                  <c:v>6.05</c:v>
                </c:pt>
                <c:pt idx="7518">
                  <c:v>6.1</c:v>
                </c:pt>
                <c:pt idx="7519">
                  <c:v>6.15</c:v>
                </c:pt>
                <c:pt idx="7520">
                  <c:v>6.2</c:v>
                </c:pt>
                <c:pt idx="7521">
                  <c:v>6.25</c:v>
                </c:pt>
                <c:pt idx="7522">
                  <c:v>6.3</c:v>
                </c:pt>
                <c:pt idx="7523">
                  <c:v>6.3</c:v>
                </c:pt>
                <c:pt idx="7524">
                  <c:v>6.3</c:v>
                </c:pt>
                <c:pt idx="7525">
                  <c:v>6.3</c:v>
                </c:pt>
                <c:pt idx="7526">
                  <c:v>6.3</c:v>
                </c:pt>
                <c:pt idx="7527">
                  <c:v>6.35</c:v>
                </c:pt>
                <c:pt idx="7528">
                  <c:v>6.4</c:v>
                </c:pt>
                <c:pt idx="7529">
                  <c:v>6.4</c:v>
                </c:pt>
                <c:pt idx="7530">
                  <c:v>6.4</c:v>
                </c:pt>
                <c:pt idx="7531">
                  <c:v>6.4</c:v>
                </c:pt>
                <c:pt idx="7532">
                  <c:v>6.4</c:v>
                </c:pt>
                <c:pt idx="7533">
                  <c:v>6.4</c:v>
                </c:pt>
                <c:pt idx="7534">
                  <c:v>6.4</c:v>
                </c:pt>
                <c:pt idx="7535">
                  <c:v>6.4</c:v>
                </c:pt>
                <c:pt idx="7536">
                  <c:v>6.4</c:v>
                </c:pt>
                <c:pt idx="7537">
                  <c:v>6.4</c:v>
                </c:pt>
                <c:pt idx="7538">
                  <c:v>6.4</c:v>
                </c:pt>
                <c:pt idx="7539">
                  <c:v>6.45</c:v>
                </c:pt>
                <c:pt idx="7540">
                  <c:v>6.5</c:v>
                </c:pt>
                <c:pt idx="7541">
                  <c:v>6.5</c:v>
                </c:pt>
                <c:pt idx="7542">
                  <c:v>6.5</c:v>
                </c:pt>
                <c:pt idx="7543">
                  <c:v>6.5</c:v>
                </c:pt>
                <c:pt idx="7544">
                  <c:v>6.5</c:v>
                </c:pt>
                <c:pt idx="7545">
                  <c:v>6.5</c:v>
                </c:pt>
                <c:pt idx="7546">
                  <c:v>6.5</c:v>
                </c:pt>
                <c:pt idx="7547">
                  <c:v>6.5</c:v>
                </c:pt>
                <c:pt idx="7548">
                  <c:v>6.5</c:v>
                </c:pt>
                <c:pt idx="7549">
                  <c:v>6.5</c:v>
                </c:pt>
                <c:pt idx="7550">
                  <c:v>6.5</c:v>
                </c:pt>
                <c:pt idx="7551">
                  <c:v>6.5</c:v>
                </c:pt>
                <c:pt idx="7552">
                  <c:v>6.5</c:v>
                </c:pt>
                <c:pt idx="7553">
                  <c:v>6.5</c:v>
                </c:pt>
                <c:pt idx="7554">
                  <c:v>6.5</c:v>
                </c:pt>
                <c:pt idx="7555">
                  <c:v>6.5</c:v>
                </c:pt>
                <c:pt idx="7556">
                  <c:v>6.5</c:v>
                </c:pt>
                <c:pt idx="7557">
                  <c:v>6.5</c:v>
                </c:pt>
                <c:pt idx="7558">
                  <c:v>6.5</c:v>
                </c:pt>
                <c:pt idx="7559">
                  <c:v>6.5</c:v>
                </c:pt>
                <c:pt idx="7560">
                  <c:v>6.5</c:v>
                </c:pt>
                <c:pt idx="7561">
                  <c:v>6.5</c:v>
                </c:pt>
                <c:pt idx="7562">
                  <c:v>6.5</c:v>
                </c:pt>
                <c:pt idx="7563">
                  <c:v>6.5</c:v>
                </c:pt>
                <c:pt idx="7564">
                  <c:v>6.5</c:v>
                </c:pt>
                <c:pt idx="7565">
                  <c:v>6.5</c:v>
                </c:pt>
                <c:pt idx="7566">
                  <c:v>6.5</c:v>
                </c:pt>
                <c:pt idx="7567">
                  <c:v>6.5</c:v>
                </c:pt>
                <c:pt idx="7568">
                  <c:v>6.5</c:v>
                </c:pt>
                <c:pt idx="7569">
                  <c:v>6.5</c:v>
                </c:pt>
                <c:pt idx="7570">
                  <c:v>6.5</c:v>
                </c:pt>
                <c:pt idx="7571">
                  <c:v>6.5</c:v>
                </c:pt>
                <c:pt idx="7572">
                  <c:v>6.5</c:v>
                </c:pt>
                <c:pt idx="7573">
                  <c:v>6.5</c:v>
                </c:pt>
                <c:pt idx="7574">
                  <c:v>6.55</c:v>
                </c:pt>
                <c:pt idx="7575">
                  <c:v>6.6</c:v>
                </c:pt>
                <c:pt idx="7576">
                  <c:v>6.6</c:v>
                </c:pt>
                <c:pt idx="7577">
                  <c:v>6.55</c:v>
                </c:pt>
                <c:pt idx="7578">
                  <c:v>6.15</c:v>
                </c:pt>
                <c:pt idx="7579">
                  <c:v>5.05</c:v>
                </c:pt>
                <c:pt idx="7580">
                  <c:v>3.6</c:v>
                </c:pt>
                <c:pt idx="7581">
                  <c:v>2.6</c:v>
                </c:pt>
                <c:pt idx="7582">
                  <c:v>2.2000000000000002</c:v>
                </c:pt>
                <c:pt idx="7583">
                  <c:v>2.1</c:v>
                </c:pt>
                <c:pt idx="7584">
                  <c:v>2.1</c:v>
                </c:pt>
                <c:pt idx="7585">
                  <c:v>2.15</c:v>
                </c:pt>
                <c:pt idx="7586">
                  <c:v>2.2000000000000002</c:v>
                </c:pt>
                <c:pt idx="7587">
                  <c:v>2.25</c:v>
                </c:pt>
                <c:pt idx="7588">
                  <c:v>2.35</c:v>
                </c:pt>
                <c:pt idx="7589">
                  <c:v>2.4500000000000002</c:v>
                </c:pt>
                <c:pt idx="7590">
                  <c:v>2.5499999999999998</c:v>
                </c:pt>
                <c:pt idx="7591">
                  <c:v>2.7</c:v>
                </c:pt>
                <c:pt idx="7592">
                  <c:v>2.85</c:v>
                </c:pt>
                <c:pt idx="7593">
                  <c:v>2.95</c:v>
                </c:pt>
                <c:pt idx="7594">
                  <c:v>3.05</c:v>
                </c:pt>
                <c:pt idx="7595">
                  <c:v>3.15</c:v>
                </c:pt>
                <c:pt idx="7596">
                  <c:v>3.25</c:v>
                </c:pt>
                <c:pt idx="7597">
                  <c:v>3.35</c:v>
                </c:pt>
                <c:pt idx="7598">
                  <c:v>3.45</c:v>
                </c:pt>
                <c:pt idx="7599">
                  <c:v>3.6</c:v>
                </c:pt>
                <c:pt idx="7600">
                  <c:v>3.75</c:v>
                </c:pt>
                <c:pt idx="7601">
                  <c:v>3.85</c:v>
                </c:pt>
                <c:pt idx="7602">
                  <c:v>3.95</c:v>
                </c:pt>
                <c:pt idx="7603">
                  <c:v>4.05</c:v>
                </c:pt>
                <c:pt idx="7604">
                  <c:v>4.1500000000000004</c:v>
                </c:pt>
                <c:pt idx="7605">
                  <c:v>4.25</c:v>
                </c:pt>
                <c:pt idx="7606">
                  <c:v>4.3499999999999996</c:v>
                </c:pt>
                <c:pt idx="7607">
                  <c:v>4.45</c:v>
                </c:pt>
                <c:pt idx="7608">
                  <c:v>4.5</c:v>
                </c:pt>
                <c:pt idx="7609">
                  <c:v>4.55</c:v>
                </c:pt>
                <c:pt idx="7610">
                  <c:v>4.6500000000000004</c:v>
                </c:pt>
                <c:pt idx="7611">
                  <c:v>4.75</c:v>
                </c:pt>
                <c:pt idx="7612">
                  <c:v>4.8</c:v>
                </c:pt>
                <c:pt idx="7613">
                  <c:v>4.8499999999999996</c:v>
                </c:pt>
                <c:pt idx="7614">
                  <c:v>4.9000000000000004</c:v>
                </c:pt>
                <c:pt idx="7615">
                  <c:v>4.95</c:v>
                </c:pt>
                <c:pt idx="7616">
                  <c:v>5</c:v>
                </c:pt>
                <c:pt idx="7617">
                  <c:v>5</c:v>
                </c:pt>
                <c:pt idx="7618">
                  <c:v>5.05</c:v>
                </c:pt>
                <c:pt idx="7619">
                  <c:v>5.0999999999999996</c:v>
                </c:pt>
                <c:pt idx="7620">
                  <c:v>5.0999999999999996</c:v>
                </c:pt>
                <c:pt idx="7621">
                  <c:v>5.0999999999999996</c:v>
                </c:pt>
                <c:pt idx="7622">
                  <c:v>5.15</c:v>
                </c:pt>
                <c:pt idx="7623">
                  <c:v>5.2</c:v>
                </c:pt>
                <c:pt idx="7624">
                  <c:v>5.2</c:v>
                </c:pt>
                <c:pt idx="7625">
                  <c:v>5.2</c:v>
                </c:pt>
                <c:pt idx="7626">
                  <c:v>5.2</c:v>
                </c:pt>
                <c:pt idx="7627">
                  <c:v>5.2</c:v>
                </c:pt>
                <c:pt idx="7628">
                  <c:v>5.2</c:v>
                </c:pt>
                <c:pt idx="7629">
                  <c:v>5.25</c:v>
                </c:pt>
                <c:pt idx="7630">
                  <c:v>5.3</c:v>
                </c:pt>
                <c:pt idx="7631">
                  <c:v>5.3</c:v>
                </c:pt>
                <c:pt idx="7632">
                  <c:v>5.3</c:v>
                </c:pt>
                <c:pt idx="7633">
                  <c:v>5.3</c:v>
                </c:pt>
                <c:pt idx="7634">
                  <c:v>5.3</c:v>
                </c:pt>
                <c:pt idx="7635">
                  <c:v>5.3</c:v>
                </c:pt>
                <c:pt idx="7636">
                  <c:v>5.35</c:v>
                </c:pt>
                <c:pt idx="7637">
                  <c:v>5.4</c:v>
                </c:pt>
                <c:pt idx="7638">
                  <c:v>5.4</c:v>
                </c:pt>
                <c:pt idx="7639">
                  <c:v>5.4</c:v>
                </c:pt>
                <c:pt idx="7640">
                  <c:v>5.4</c:v>
                </c:pt>
                <c:pt idx="7641">
                  <c:v>5.4</c:v>
                </c:pt>
                <c:pt idx="7642">
                  <c:v>5.4</c:v>
                </c:pt>
                <c:pt idx="7643">
                  <c:v>5.4</c:v>
                </c:pt>
                <c:pt idx="7644">
                  <c:v>5.4</c:v>
                </c:pt>
                <c:pt idx="7645">
                  <c:v>5.4</c:v>
                </c:pt>
                <c:pt idx="7646">
                  <c:v>5.4</c:v>
                </c:pt>
                <c:pt idx="7647">
                  <c:v>5.4</c:v>
                </c:pt>
                <c:pt idx="7648">
                  <c:v>5.4</c:v>
                </c:pt>
                <c:pt idx="7649">
                  <c:v>5.4</c:v>
                </c:pt>
                <c:pt idx="7650">
                  <c:v>5.45</c:v>
                </c:pt>
                <c:pt idx="7651">
                  <c:v>5.5</c:v>
                </c:pt>
                <c:pt idx="7652">
                  <c:v>5.5</c:v>
                </c:pt>
                <c:pt idx="7653">
                  <c:v>5.5</c:v>
                </c:pt>
                <c:pt idx="7654">
                  <c:v>5.5</c:v>
                </c:pt>
                <c:pt idx="7655">
                  <c:v>5.5</c:v>
                </c:pt>
                <c:pt idx="7656">
                  <c:v>5.5</c:v>
                </c:pt>
                <c:pt idx="7657">
                  <c:v>5.5</c:v>
                </c:pt>
                <c:pt idx="7658">
                  <c:v>5.5</c:v>
                </c:pt>
                <c:pt idx="7659">
                  <c:v>5.5</c:v>
                </c:pt>
                <c:pt idx="7660">
                  <c:v>5.5</c:v>
                </c:pt>
                <c:pt idx="7661">
                  <c:v>5.5</c:v>
                </c:pt>
                <c:pt idx="7662">
                  <c:v>5.5</c:v>
                </c:pt>
                <c:pt idx="7663">
                  <c:v>5.5</c:v>
                </c:pt>
                <c:pt idx="7664">
                  <c:v>5.5</c:v>
                </c:pt>
                <c:pt idx="7665">
                  <c:v>5.5</c:v>
                </c:pt>
                <c:pt idx="7666">
                  <c:v>5.5</c:v>
                </c:pt>
                <c:pt idx="7667">
                  <c:v>5.55</c:v>
                </c:pt>
                <c:pt idx="7668">
                  <c:v>5.6</c:v>
                </c:pt>
                <c:pt idx="7669">
                  <c:v>5.6</c:v>
                </c:pt>
                <c:pt idx="7670">
                  <c:v>5.6</c:v>
                </c:pt>
                <c:pt idx="7671">
                  <c:v>5.6</c:v>
                </c:pt>
                <c:pt idx="7672">
                  <c:v>5.6</c:v>
                </c:pt>
                <c:pt idx="7673">
                  <c:v>5.6</c:v>
                </c:pt>
                <c:pt idx="7674">
                  <c:v>5.65</c:v>
                </c:pt>
                <c:pt idx="7675">
                  <c:v>5.7</c:v>
                </c:pt>
                <c:pt idx="7676">
                  <c:v>5.75</c:v>
                </c:pt>
                <c:pt idx="7677">
                  <c:v>5.85</c:v>
                </c:pt>
                <c:pt idx="7678">
                  <c:v>5.95</c:v>
                </c:pt>
                <c:pt idx="7679">
                  <c:v>6.05</c:v>
                </c:pt>
                <c:pt idx="7680">
                  <c:v>6.15</c:v>
                </c:pt>
                <c:pt idx="7681">
                  <c:v>6.25</c:v>
                </c:pt>
                <c:pt idx="7682">
                  <c:v>6.35</c:v>
                </c:pt>
                <c:pt idx="7683">
                  <c:v>6.45</c:v>
                </c:pt>
                <c:pt idx="7684">
                  <c:v>6.6</c:v>
                </c:pt>
                <c:pt idx="7685">
                  <c:v>6.75</c:v>
                </c:pt>
                <c:pt idx="7686">
                  <c:v>6.9</c:v>
                </c:pt>
                <c:pt idx="7687">
                  <c:v>7.05</c:v>
                </c:pt>
                <c:pt idx="7688">
                  <c:v>7.2</c:v>
                </c:pt>
                <c:pt idx="7689">
                  <c:v>7.35</c:v>
                </c:pt>
                <c:pt idx="7690">
                  <c:v>7.5</c:v>
                </c:pt>
                <c:pt idx="7691">
                  <c:v>7.65</c:v>
                </c:pt>
                <c:pt idx="7692">
                  <c:v>7.8</c:v>
                </c:pt>
                <c:pt idx="7693">
                  <c:v>8</c:v>
                </c:pt>
                <c:pt idx="7694">
                  <c:v>8.15</c:v>
                </c:pt>
                <c:pt idx="7695">
                  <c:v>8.3000000000000007</c:v>
                </c:pt>
                <c:pt idx="7696">
                  <c:v>8.4499999999999993</c:v>
                </c:pt>
                <c:pt idx="7697">
                  <c:v>8.5500000000000007</c:v>
                </c:pt>
                <c:pt idx="7698">
                  <c:v>8.6999999999999993</c:v>
                </c:pt>
                <c:pt idx="7699">
                  <c:v>8.9</c:v>
                </c:pt>
                <c:pt idx="7700">
                  <c:v>9.0500000000000007</c:v>
                </c:pt>
                <c:pt idx="7701">
                  <c:v>9.1999999999999993</c:v>
                </c:pt>
                <c:pt idx="7702">
                  <c:v>9.35</c:v>
                </c:pt>
                <c:pt idx="7703">
                  <c:v>9.5</c:v>
                </c:pt>
                <c:pt idx="7704">
                  <c:v>9.65</c:v>
                </c:pt>
                <c:pt idx="7705">
                  <c:v>9.8000000000000007</c:v>
                </c:pt>
                <c:pt idx="7706">
                  <c:v>9.9499999999999993</c:v>
                </c:pt>
                <c:pt idx="7707">
                  <c:v>10.050000000000001</c:v>
                </c:pt>
                <c:pt idx="7708">
                  <c:v>10.199999999999999</c:v>
                </c:pt>
                <c:pt idx="7709">
                  <c:v>10.35</c:v>
                </c:pt>
                <c:pt idx="7710">
                  <c:v>10.45</c:v>
                </c:pt>
                <c:pt idx="7711">
                  <c:v>10.55</c:v>
                </c:pt>
                <c:pt idx="7712">
                  <c:v>10.6</c:v>
                </c:pt>
                <c:pt idx="7713">
                  <c:v>10.65</c:v>
                </c:pt>
                <c:pt idx="7714">
                  <c:v>10.75</c:v>
                </c:pt>
                <c:pt idx="7715">
                  <c:v>10.8</c:v>
                </c:pt>
                <c:pt idx="7716">
                  <c:v>10.8</c:v>
                </c:pt>
                <c:pt idx="7717">
                  <c:v>10.85</c:v>
                </c:pt>
                <c:pt idx="7718">
                  <c:v>10.9</c:v>
                </c:pt>
                <c:pt idx="7719">
                  <c:v>10.9</c:v>
                </c:pt>
                <c:pt idx="7720">
                  <c:v>10.9</c:v>
                </c:pt>
                <c:pt idx="7721">
                  <c:v>10.9</c:v>
                </c:pt>
                <c:pt idx="7722">
                  <c:v>10.9</c:v>
                </c:pt>
                <c:pt idx="7723">
                  <c:v>10.9</c:v>
                </c:pt>
                <c:pt idx="7724">
                  <c:v>10.9</c:v>
                </c:pt>
                <c:pt idx="7725">
                  <c:v>10.9</c:v>
                </c:pt>
                <c:pt idx="7726">
                  <c:v>10.9</c:v>
                </c:pt>
                <c:pt idx="7727">
                  <c:v>10.9</c:v>
                </c:pt>
                <c:pt idx="7728">
                  <c:v>10.9</c:v>
                </c:pt>
                <c:pt idx="7729">
                  <c:v>10.9</c:v>
                </c:pt>
                <c:pt idx="7730">
                  <c:v>10.85</c:v>
                </c:pt>
                <c:pt idx="7731">
                  <c:v>10.8</c:v>
                </c:pt>
                <c:pt idx="7732">
                  <c:v>10.8</c:v>
                </c:pt>
                <c:pt idx="7733">
                  <c:v>10.8</c:v>
                </c:pt>
                <c:pt idx="7734">
                  <c:v>10.8</c:v>
                </c:pt>
                <c:pt idx="7735">
                  <c:v>10.8</c:v>
                </c:pt>
                <c:pt idx="7736">
                  <c:v>10.75</c:v>
                </c:pt>
                <c:pt idx="7737">
                  <c:v>10.7</c:v>
                </c:pt>
                <c:pt idx="7738">
                  <c:v>10.7</c:v>
                </c:pt>
                <c:pt idx="7739">
                  <c:v>10.7</c:v>
                </c:pt>
                <c:pt idx="7740">
                  <c:v>10.7</c:v>
                </c:pt>
                <c:pt idx="7741">
                  <c:v>10.7</c:v>
                </c:pt>
                <c:pt idx="7742">
                  <c:v>10.7</c:v>
                </c:pt>
                <c:pt idx="7743">
                  <c:v>10.65</c:v>
                </c:pt>
                <c:pt idx="7744">
                  <c:v>10.6</c:v>
                </c:pt>
                <c:pt idx="7745">
                  <c:v>10.6</c:v>
                </c:pt>
                <c:pt idx="7746">
                  <c:v>10.6</c:v>
                </c:pt>
                <c:pt idx="7747">
                  <c:v>10.6</c:v>
                </c:pt>
                <c:pt idx="7748">
                  <c:v>10.6</c:v>
                </c:pt>
                <c:pt idx="7749">
                  <c:v>10.6</c:v>
                </c:pt>
                <c:pt idx="7750">
                  <c:v>10.6</c:v>
                </c:pt>
                <c:pt idx="7751">
                  <c:v>10.6</c:v>
                </c:pt>
                <c:pt idx="7752">
                  <c:v>10.55</c:v>
                </c:pt>
                <c:pt idx="7753">
                  <c:v>10.5</c:v>
                </c:pt>
                <c:pt idx="7754">
                  <c:v>10.5</c:v>
                </c:pt>
                <c:pt idx="7755">
                  <c:v>10.5</c:v>
                </c:pt>
                <c:pt idx="7756">
                  <c:v>10.5</c:v>
                </c:pt>
                <c:pt idx="7757">
                  <c:v>10.5</c:v>
                </c:pt>
                <c:pt idx="7758">
                  <c:v>10.5</c:v>
                </c:pt>
                <c:pt idx="7759">
                  <c:v>10.5</c:v>
                </c:pt>
                <c:pt idx="7760">
                  <c:v>10.5</c:v>
                </c:pt>
                <c:pt idx="7761">
                  <c:v>10.5</c:v>
                </c:pt>
                <c:pt idx="7762">
                  <c:v>10.5</c:v>
                </c:pt>
                <c:pt idx="7763">
                  <c:v>10.5</c:v>
                </c:pt>
                <c:pt idx="7764">
                  <c:v>10.5</c:v>
                </c:pt>
                <c:pt idx="7765">
                  <c:v>10.45</c:v>
                </c:pt>
                <c:pt idx="7766">
                  <c:v>10.45</c:v>
                </c:pt>
                <c:pt idx="7767">
                  <c:v>10.5</c:v>
                </c:pt>
                <c:pt idx="7768">
                  <c:v>10.5</c:v>
                </c:pt>
                <c:pt idx="7769">
                  <c:v>10.5</c:v>
                </c:pt>
                <c:pt idx="7770">
                  <c:v>10.55</c:v>
                </c:pt>
                <c:pt idx="7771">
                  <c:v>10.65</c:v>
                </c:pt>
                <c:pt idx="7772">
                  <c:v>10.75</c:v>
                </c:pt>
                <c:pt idx="7773">
                  <c:v>10.85</c:v>
                </c:pt>
                <c:pt idx="7774">
                  <c:v>11</c:v>
                </c:pt>
                <c:pt idx="7775">
                  <c:v>11.2</c:v>
                </c:pt>
                <c:pt idx="7776">
                  <c:v>11.4</c:v>
                </c:pt>
                <c:pt idx="7777">
                  <c:v>11.6</c:v>
                </c:pt>
                <c:pt idx="7778">
                  <c:v>11.8</c:v>
                </c:pt>
                <c:pt idx="7779">
                  <c:v>12.05</c:v>
                </c:pt>
                <c:pt idx="7780">
                  <c:v>12.3</c:v>
                </c:pt>
                <c:pt idx="7781">
                  <c:v>12.55</c:v>
                </c:pt>
                <c:pt idx="7782">
                  <c:v>12.85</c:v>
                </c:pt>
                <c:pt idx="7783">
                  <c:v>13.15</c:v>
                </c:pt>
                <c:pt idx="7784">
                  <c:v>13.45</c:v>
                </c:pt>
                <c:pt idx="7785">
                  <c:v>13.75</c:v>
                </c:pt>
                <c:pt idx="7786">
                  <c:v>14.05</c:v>
                </c:pt>
                <c:pt idx="7787">
                  <c:v>14.35</c:v>
                </c:pt>
                <c:pt idx="7788">
                  <c:v>14.6</c:v>
                </c:pt>
                <c:pt idx="7789">
                  <c:v>14.85</c:v>
                </c:pt>
                <c:pt idx="7790">
                  <c:v>15.15</c:v>
                </c:pt>
                <c:pt idx="7791">
                  <c:v>15.45</c:v>
                </c:pt>
                <c:pt idx="7792">
                  <c:v>15.75</c:v>
                </c:pt>
                <c:pt idx="7793">
                  <c:v>16.100000000000001</c:v>
                </c:pt>
                <c:pt idx="7794">
                  <c:v>16.45</c:v>
                </c:pt>
                <c:pt idx="7795">
                  <c:v>16.75</c:v>
                </c:pt>
                <c:pt idx="7796">
                  <c:v>17.05</c:v>
                </c:pt>
                <c:pt idx="7797">
                  <c:v>17.350000000000001</c:v>
                </c:pt>
                <c:pt idx="7798">
                  <c:v>17.649999999999999</c:v>
                </c:pt>
                <c:pt idx="7799">
                  <c:v>17.899999999999999</c:v>
                </c:pt>
                <c:pt idx="7800">
                  <c:v>17.850000000000001</c:v>
                </c:pt>
                <c:pt idx="7801">
                  <c:v>16.850000000000001</c:v>
                </c:pt>
                <c:pt idx="7802">
                  <c:v>14.5</c:v>
                </c:pt>
                <c:pt idx="7803">
                  <c:v>11.2</c:v>
                </c:pt>
                <c:pt idx="7804">
                  <c:v>8.1999999999999993</c:v>
                </c:pt>
                <c:pt idx="7805">
                  <c:v>6.3</c:v>
                </c:pt>
                <c:pt idx="7806">
                  <c:v>5.2</c:v>
                </c:pt>
                <c:pt idx="7807">
                  <c:v>4.5999999999999996</c:v>
                </c:pt>
                <c:pt idx="7808">
                  <c:v>4.25</c:v>
                </c:pt>
                <c:pt idx="7809">
                  <c:v>4.05</c:v>
                </c:pt>
                <c:pt idx="7810">
                  <c:v>3.95</c:v>
                </c:pt>
                <c:pt idx="7811">
                  <c:v>3.85</c:v>
                </c:pt>
                <c:pt idx="7812">
                  <c:v>3.8</c:v>
                </c:pt>
                <c:pt idx="7813">
                  <c:v>3.75</c:v>
                </c:pt>
                <c:pt idx="7814">
                  <c:v>3.7</c:v>
                </c:pt>
                <c:pt idx="7815">
                  <c:v>3.7</c:v>
                </c:pt>
                <c:pt idx="7816">
                  <c:v>3.7</c:v>
                </c:pt>
                <c:pt idx="7817">
                  <c:v>3.7</c:v>
                </c:pt>
                <c:pt idx="7818">
                  <c:v>3.7</c:v>
                </c:pt>
                <c:pt idx="7819">
                  <c:v>3.7</c:v>
                </c:pt>
                <c:pt idx="7820">
                  <c:v>3.7</c:v>
                </c:pt>
                <c:pt idx="7821">
                  <c:v>3.7</c:v>
                </c:pt>
                <c:pt idx="7822">
                  <c:v>3.7</c:v>
                </c:pt>
                <c:pt idx="7823">
                  <c:v>3.7</c:v>
                </c:pt>
                <c:pt idx="7824">
                  <c:v>3.7</c:v>
                </c:pt>
                <c:pt idx="7825">
                  <c:v>3.75</c:v>
                </c:pt>
                <c:pt idx="7826">
                  <c:v>3.8</c:v>
                </c:pt>
                <c:pt idx="7827">
                  <c:v>3.8</c:v>
                </c:pt>
                <c:pt idx="7828">
                  <c:v>3.8</c:v>
                </c:pt>
                <c:pt idx="7829">
                  <c:v>3.8</c:v>
                </c:pt>
                <c:pt idx="7830">
                  <c:v>3.8</c:v>
                </c:pt>
                <c:pt idx="7831">
                  <c:v>3.8</c:v>
                </c:pt>
                <c:pt idx="7832">
                  <c:v>3.8</c:v>
                </c:pt>
                <c:pt idx="7833">
                  <c:v>3.8</c:v>
                </c:pt>
                <c:pt idx="7834">
                  <c:v>3.85</c:v>
                </c:pt>
                <c:pt idx="7835">
                  <c:v>3.9</c:v>
                </c:pt>
                <c:pt idx="7836">
                  <c:v>3.9</c:v>
                </c:pt>
                <c:pt idx="7837">
                  <c:v>3.9</c:v>
                </c:pt>
                <c:pt idx="7838">
                  <c:v>3.9</c:v>
                </c:pt>
                <c:pt idx="7839">
                  <c:v>3.9</c:v>
                </c:pt>
                <c:pt idx="7840">
                  <c:v>3.9</c:v>
                </c:pt>
                <c:pt idx="7841">
                  <c:v>3.95</c:v>
                </c:pt>
                <c:pt idx="7842">
                  <c:v>4</c:v>
                </c:pt>
                <c:pt idx="7843">
                  <c:v>4</c:v>
                </c:pt>
                <c:pt idx="7844">
                  <c:v>4</c:v>
                </c:pt>
                <c:pt idx="7845">
                  <c:v>4</c:v>
                </c:pt>
                <c:pt idx="7846">
                  <c:v>4</c:v>
                </c:pt>
                <c:pt idx="7847">
                  <c:v>4</c:v>
                </c:pt>
                <c:pt idx="7848">
                  <c:v>4</c:v>
                </c:pt>
                <c:pt idx="7849">
                  <c:v>4</c:v>
                </c:pt>
                <c:pt idx="7850">
                  <c:v>4</c:v>
                </c:pt>
                <c:pt idx="7851">
                  <c:v>4.05</c:v>
                </c:pt>
                <c:pt idx="7852">
                  <c:v>4.0999999999999996</c:v>
                </c:pt>
                <c:pt idx="7853">
                  <c:v>4.0999999999999996</c:v>
                </c:pt>
                <c:pt idx="7854">
                  <c:v>4.0999999999999996</c:v>
                </c:pt>
                <c:pt idx="7855">
                  <c:v>4.0999999999999996</c:v>
                </c:pt>
                <c:pt idx="7856">
                  <c:v>4.0999999999999996</c:v>
                </c:pt>
                <c:pt idx="7857">
                  <c:v>4.0999999999999996</c:v>
                </c:pt>
                <c:pt idx="7858">
                  <c:v>4.0999999999999996</c:v>
                </c:pt>
                <c:pt idx="7859">
                  <c:v>4.0999999999999996</c:v>
                </c:pt>
                <c:pt idx="7860">
                  <c:v>4.1500000000000004</c:v>
                </c:pt>
                <c:pt idx="7861">
                  <c:v>4.2</c:v>
                </c:pt>
                <c:pt idx="7862">
                  <c:v>4.2</c:v>
                </c:pt>
                <c:pt idx="7863">
                  <c:v>4.2</c:v>
                </c:pt>
                <c:pt idx="7864">
                  <c:v>4.2</c:v>
                </c:pt>
                <c:pt idx="7865">
                  <c:v>4.2</c:v>
                </c:pt>
                <c:pt idx="7866">
                  <c:v>4.25</c:v>
                </c:pt>
                <c:pt idx="7867">
                  <c:v>4.3</c:v>
                </c:pt>
                <c:pt idx="7868">
                  <c:v>4.3499999999999996</c:v>
                </c:pt>
                <c:pt idx="7869">
                  <c:v>4.4000000000000004</c:v>
                </c:pt>
                <c:pt idx="7870">
                  <c:v>4.45</c:v>
                </c:pt>
                <c:pt idx="7871">
                  <c:v>4.55</c:v>
                </c:pt>
                <c:pt idx="7872">
                  <c:v>4.6500000000000004</c:v>
                </c:pt>
                <c:pt idx="7873">
                  <c:v>4.75</c:v>
                </c:pt>
                <c:pt idx="7874">
                  <c:v>4.8499999999999996</c:v>
                </c:pt>
                <c:pt idx="7875">
                  <c:v>4.95</c:v>
                </c:pt>
                <c:pt idx="7876">
                  <c:v>5.05</c:v>
                </c:pt>
                <c:pt idx="7877">
                  <c:v>5.15</c:v>
                </c:pt>
                <c:pt idx="7878">
                  <c:v>5.25</c:v>
                </c:pt>
                <c:pt idx="7879">
                  <c:v>5.4</c:v>
                </c:pt>
                <c:pt idx="7880">
                  <c:v>5.55</c:v>
                </c:pt>
                <c:pt idx="7881">
                  <c:v>5.65</c:v>
                </c:pt>
                <c:pt idx="7882">
                  <c:v>5.75</c:v>
                </c:pt>
                <c:pt idx="7883">
                  <c:v>5.85</c:v>
                </c:pt>
                <c:pt idx="7884">
                  <c:v>5.95</c:v>
                </c:pt>
                <c:pt idx="7885">
                  <c:v>6.05</c:v>
                </c:pt>
                <c:pt idx="7886">
                  <c:v>6.2</c:v>
                </c:pt>
                <c:pt idx="7887">
                  <c:v>6.35</c:v>
                </c:pt>
                <c:pt idx="7888">
                  <c:v>6.45</c:v>
                </c:pt>
                <c:pt idx="7889">
                  <c:v>6.55</c:v>
                </c:pt>
                <c:pt idx="7890">
                  <c:v>6.7</c:v>
                </c:pt>
                <c:pt idx="7891">
                  <c:v>6.85</c:v>
                </c:pt>
                <c:pt idx="7892">
                  <c:v>6.95</c:v>
                </c:pt>
                <c:pt idx="7893">
                  <c:v>7.05</c:v>
                </c:pt>
                <c:pt idx="7894">
                  <c:v>7.15</c:v>
                </c:pt>
                <c:pt idx="7895">
                  <c:v>7.25</c:v>
                </c:pt>
                <c:pt idx="7896">
                  <c:v>7.35</c:v>
                </c:pt>
                <c:pt idx="7897">
                  <c:v>7.45</c:v>
                </c:pt>
                <c:pt idx="7898">
                  <c:v>7.55</c:v>
                </c:pt>
                <c:pt idx="7899">
                  <c:v>7.6</c:v>
                </c:pt>
                <c:pt idx="7900">
                  <c:v>7.65</c:v>
                </c:pt>
                <c:pt idx="7901">
                  <c:v>7.75</c:v>
                </c:pt>
                <c:pt idx="7902">
                  <c:v>7.8</c:v>
                </c:pt>
                <c:pt idx="7903">
                  <c:v>7.85</c:v>
                </c:pt>
                <c:pt idx="7904">
                  <c:v>7.95</c:v>
                </c:pt>
                <c:pt idx="7905">
                  <c:v>8</c:v>
                </c:pt>
                <c:pt idx="7906">
                  <c:v>8</c:v>
                </c:pt>
                <c:pt idx="7907">
                  <c:v>8.0500000000000007</c:v>
                </c:pt>
                <c:pt idx="7908">
                  <c:v>8.1</c:v>
                </c:pt>
                <c:pt idx="7909">
                  <c:v>8.1</c:v>
                </c:pt>
                <c:pt idx="7910">
                  <c:v>8.15</c:v>
                </c:pt>
                <c:pt idx="7911">
                  <c:v>8.1999999999999993</c:v>
                </c:pt>
                <c:pt idx="7912">
                  <c:v>8.1999999999999993</c:v>
                </c:pt>
                <c:pt idx="7913">
                  <c:v>8.1999999999999993</c:v>
                </c:pt>
                <c:pt idx="7914">
                  <c:v>8.1999999999999993</c:v>
                </c:pt>
                <c:pt idx="7915">
                  <c:v>8.1999999999999993</c:v>
                </c:pt>
                <c:pt idx="7916">
                  <c:v>8.25</c:v>
                </c:pt>
                <c:pt idx="7917">
                  <c:v>8.3000000000000007</c:v>
                </c:pt>
                <c:pt idx="7918">
                  <c:v>8.3000000000000007</c:v>
                </c:pt>
                <c:pt idx="7919">
                  <c:v>8.3000000000000007</c:v>
                </c:pt>
                <c:pt idx="7920">
                  <c:v>8.3000000000000007</c:v>
                </c:pt>
                <c:pt idx="7921">
                  <c:v>8.3000000000000007</c:v>
                </c:pt>
                <c:pt idx="7922">
                  <c:v>8.3000000000000007</c:v>
                </c:pt>
                <c:pt idx="7923">
                  <c:v>8.3000000000000007</c:v>
                </c:pt>
                <c:pt idx="7924">
                  <c:v>8.3000000000000007</c:v>
                </c:pt>
                <c:pt idx="7925">
                  <c:v>8.3000000000000007</c:v>
                </c:pt>
                <c:pt idx="7926">
                  <c:v>8.3000000000000007</c:v>
                </c:pt>
                <c:pt idx="7927">
                  <c:v>8.3000000000000007</c:v>
                </c:pt>
                <c:pt idx="7928">
                  <c:v>8.3000000000000007</c:v>
                </c:pt>
                <c:pt idx="7929">
                  <c:v>8.3000000000000007</c:v>
                </c:pt>
                <c:pt idx="7930">
                  <c:v>8.3000000000000007</c:v>
                </c:pt>
                <c:pt idx="7931">
                  <c:v>8.35</c:v>
                </c:pt>
                <c:pt idx="7932">
                  <c:v>8.4</c:v>
                </c:pt>
                <c:pt idx="7933">
                  <c:v>8.4</c:v>
                </c:pt>
                <c:pt idx="7934">
                  <c:v>8.4</c:v>
                </c:pt>
                <c:pt idx="7935">
                  <c:v>8.4</c:v>
                </c:pt>
                <c:pt idx="7936">
                  <c:v>8.4</c:v>
                </c:pt>
                <c:pt idx="7937">
                  <c:v>8.4</c:v>
                </c:pt>
                <c:pt idx="7938">
                  <c:v>8.4</c:v>
                </c:pt>
                <c:pt idx="7939">
                  <c:v>8.4</c:v>
                </c:pt>
                <c:pt idx="7940">
                  <c:v>8.4</c:v>
                </c:pt>
                <c:pt idx="7941">
                  <c:v>8.4499999999999993</c:v>
                </c:pt>
                <c:pt idx="7942">
                  <c:v>8.5</c:v>
                </c:pt>
                <c:pt idx="7943">
                  <c:v>8.5</c:v>
                </c:pt>
                <c:pt idx="7944">
                  <c:v>8.5</c:v>
                </c:pt>
                <c:pt idx="7945">
                  <c:v>8.5</c:v>
                </c:pt>
                <c:pt idx="7946">
                  <c:v>8.5</c:v>
                </c:pt>
                <c:pt idx="7947">
                  <c:v>8.5</c:v>
                </c:pt>
                <c:pt idx="7948">
                  <c:v>8.5</c:v>
                </c:pt>
                <c:pt idx="7949">
                  <c:v>8.5</c:v>
                </c:pt>
                <c:pt idx="7950">
                  <c:v>8.5</c:v>
                </c:pt>
                <c:pt idx="7951">
                  <c:v>8.5</c:v>
                </c:pt>
                <c:pt idx="7952">
                  <c:v>8.5</c:v>
                </c:pt>
                <c:pt idx="7953">
                  <c:v>8.5</c:v>
                </c:pt>
                <c:pt idx="7954">
                  <c:v>8.5</c:v>
                </c:pt>
                <c:pt idx="7955">
                  <c:v>8.5500000000000007</c:v>
                </c:pt>
                <c:pt idx="7956">
                  <c:v>8.6</c:v>
                </c:pt>
                <c:pt idx="7957">
                  <c:v>8.6</c:v>
                </c:pt>
                <c:pt idx="7958">
                  <c:v>8.6</c:v>
                </c:pt>
                <c:pt idx="7959">
                  <c:v>8.6</c:v>
                </c:pt>
                <c:pt idx="7960">
                  <c:v>8.6</c:v>
                </c:pt>
                <c:pt idx="7961">
                  <c:v>8.65</c:v>
                </c:pt>
                <c:pt idx="7962">
                  <c:v>8.6999999999999993</c:v>
                </c:pt>
                <c:pt idx="7963">
                  <c:v>8.75</c:v>
                </c:pt>
                <c:pt idx="7964">
                  <c:v>8.85</c:v>
                </c:pt>
                <c:pt idx="7965">
                  <c:v>8.9499999999999993</c:v>
                </c:pt>
                <c:pt idx="7966">
                  <c:v>9.0500000000000007</c:v>
                </c:pt>
                <c:pt idx="7967">
                  <c:v>9.15</c:v>
                </c:pt>
                <c:pt idx="7968">
                  <c:v>9.25</c:v>
                </c:pt>
                <c:pt idx="7969">
                  <c:v>9.4</c:v>
                </c:pt>
                <c:pt idx="7970">
                  <c:v>9.5500000000000007</c:v>
                </c:pt>
                <c:pt idx="7971">
                  <c:v>9.6999999999999993</c:v>
                </c:pt>
                <c:pt idx="7972">
                  <c:v>9.9</c:v>
                </c:pt>
                <c:pt idx="7973">
                  <c:v>10.1</c:v>
                </c:pt>
                <c:pt idx="7974">
                  <c:v>10.35</c:v>
                </c:pt>
                <c:pt idx="7975">
                  <c:v>10.6</c:v>
                </c:pt>
                <c:pt idx="7976">
                  <c:v>10.8</c:v>
                </c:pt>
                <c:pt idx="7977">
                  <c:v>11.05</c:v>
                </c:pt>
                <c:pt idx="7978">
                  <c:v>11.3</c:v>
                </c:pt>
                <c:pt idx="7979">
                  <c:v>11.55</c:v>
                </c:pt>
                <c:pt idx="7980">
                  <c:v>11.8</c:v>
                </c:pt>
                <c:pt idx="7981">
                  <c:v>12.05</c:v>
                </c:pt>
                <c:pt idx="7982">
                  <c:v>12.3</c:v>
                </c:pt>
                <c:pt idx="7983">
                  <c:v>12.55</c:v>
                </c:pt>
                <c:pt idx="7984">
                  <c:v>12.85</c:v>
                </c:pt>
                <c:pt idx="7985">
                  <c:v>13.15</c:v>
                </c:pt>
                <c:pt idx="7986">
                  <c:v>13.45</c:v>
                </c:pt>
                <c:pt idx="7987">
                  <c:v>13.8</c:v>
                </c:pt>
                <c:pt idx="7988">
                  <c:v>14.1</c:v>
                </c:pt>
                <c:pt idx="7989">
                  <c:v>14.35</c:v>
                </c:pt>
                <c:pt idx="7990">
                  <c:v>14.65</c:v>
                </c:pt>
                <c:pt idx="7991">
                  <c:v>14.9</c:v>
                </c:pt>
                <c:pt idx="7992">
                  <c:v>15.1</c:v>
                </c:pt>
                <c:pt idx="7993">
                  <c:v>14.85</c:v>
                </c:pt>
                <c:pt idx="7994">
                  <c:v>13.45</c:v>
                </c:pt>
                <c:pt idx="7995">
                  <c:v>10.8</c:v>
                </c:pt>
                <c:pt idx="7996">
                  <c:v>7.65</c:v>
                </c:pt>
                <c:pt idx="7997">
                  <c:v>5.3</c:v>
                </c:pt>
                <c:pt idx="7998">
                  <c:v>4.0999999999999996</c:v>
                </c:pt>
                <c:pt idx="7999">
                  <c:v>3.5</c:v>
                </c:pt>
                <c:pt idx="8000">
                  <c:v>3.2</c:v>
                </c:pt>
                <c:pt idx="8001">
                  <c:v>3.05</c:v>
                </c:pt>
                <c:pt idx="8002">
                  <c:v>2.95</c:v>
                </c:pt>
                <c:pt idx="8003">
                  <c:v>2.9</c:v>
                </c:pt>
                <c:pt idx="8004">
                  <c:v>2.9</c:v>
                </c:pt>
                <c:pt idx="8005">
                  <c:v>2.9</c:v>
                </c:pt>
                <c:pt idx="8006">
                  <c:v>2.95</c:v>
                </c:pt>
                <c:pt idx="8007">
                  <c:v>3</c:v>
                </c:pt>
                <c:pt idx="8008">
                  <c:v>3</c:v>
                </c:pt>
                <c:pt idx="8009">
                  <c:v>3</c:v>
                </c:pt>
                <c:pt idx="8010">
                  <c:v>3</c:v>
                </c:pt>
                <c:pt idx="8011">
                  <c:v>3.05</c:v>
                </c:pt>
                <c:pt idx="8012">
                  <c:v>3.1</c:v>
                </c:pt>
                <c:pt idx="8013">
                  <c:v>3.1</c:v>
                </c:pt>
                <c:pt idx="8014">
                  <c:v>3.1</c:v>
                </c:pt>
                <c:pt idx="8015">
                  <c:v>3.1</c:v>
                </c:pt>
                <c:pt idx="8016">
                  <c:v>3.15</c:v>
                </c:pt>
                <c:pt idx="8017">
                  <c:v>3.2</c:v>
                </c:pt>
                <c:pt idx="8018">
                  <c:v>3.2</c:v>
                </c:pt>
                <c:pt idx="8019">
                  <c:v>3.2</c:v>
                </c:pt>
                <c:pt idx="8020">
                  <c:v>3.2</c:v>
                </c:pt>
                <c:pt idx="8021">
                  <c:v>3.2</c:v>
                </c:pt>
                <c:pt idx="8022">
                  <c:v>3.2</c:v>
                </c:pt>
                <c:pt idx="8023">
                  <c:v>3.25</c:v>
                </c:pt>
                <c:pt idx="8024">
                  <c:v>3.3</c:v>
                </c:pt>
                <c:pt idx="8025">
                  <c:v>3.3</c:v>
                </c:pt>
                <c:pt idx="8026">
                  <c:v>3.3</c:v>
                </c:pt>
                <c:pt idx="8027">
                  <c:v>3.3</c:v>
                </c:pt>
                <c:pt idx="8028">
                  <c:v>3.3</c:v>
                </c:pt>
                <c:pt idx="8029">
                  <c:v>3.35</c:v>
                </c:pt>
                <c:pt idx="8030">
                  <c:v>3.4</c:v>
                </c:pt>
                <c:pt idx="8031">
                  <c:v>3.4</c:v>
                </c:pt>
                <c:pt idx="8032">
                  <c:v>3.4</c:v>
                </c:pt>
                <c:pt idx="8033">
                  <c:v>3.4</c:v>
                </c:pt>
                <c:pt idx="8034">
                  <c:v>3.4</c:v>
                </c:pt>
                <c:pt idx="8035">
                  <c:v>3.4</c:v>
                </c:pt>
                <c:pt idx="8036">
                  <c:v>3.45</c:v>
                </c:pt>
                <c:pt idx="8037">
                  <c:v>3.5</c:v>
                </c:pt>
                <c:pt idx="8038">
                  <c:v>3.5</c:v>
                </c:pt>
                <c:pt idx="8039">
                  <c:v>3.5</c:v>
                </c:pt>
                <c:pt idx="8040">
                  <c:v>3.5</c:v>
                </c:pt>
                <c:pt idx="8041">
                  <c:v>3.5</c:v>
                </c:pt>
                <c:pt idx="8042">
                  <c:v>3.5</c:v>
                </c:pt>
                <c:pt idx="8043">
                  <c:v>3.55</c:v>
                </c:pt>
                <c:pt idx="8044">
                  <c:v>3.6</c:v>
                </c:pt>
                <c:pt idx="8045">
                  <c:v>3.6</c:v>
                </c:pt>
                <c:pt idx="8046">
                  <c:v>3.6</c:v>
                </c:pt>
                <c:pt idx="8047">
                  <c:v>3.6</c:v>
                </c:pt>
                <c:pt idx="8048">
                  <c:v>3.6</c:v>
                </c:pt>
                <c:pt idx="8049">
                  <c:v>3.6</c:v>
                </c:pt>
                <c:pt idx="8050">
                  <c:v>3.6</c:v>
                </c:pt>
                <c:pt idx="8051">
                  <c:v>3.6</c:v>
                </c:pt>
                <c:pt idx="8052">
                  <c:v>3.65</c:v>
                </c:pt>
                <c:pt idx="8053">
                  <c:v>3.7</c:v>
                </c:pt>
                <c:pt idx="8054">
                  <c:v>3.7</c:v>
                </c:pt>
                <c:pt idx="8055">
                  <c:v>3.7</c:v>
                </c:pt>
                <c:pt idx="8056">
                  <c:v>3.75</c:v>
                </c:pt>
                <c:pt idx="8057">
                  <c:v>3.8</c:v>
                </c:pt>
                <c:pt idx="8058">
                  <c:v>3.8</c:v>
                </c:pt>
                <c:pt idx="8059">
                  <c:v>3.85</c:v>
                </c:pt>
                <c:pt idx="8060">
                  <c:v>3.95</c:v>
                </c:pt>
                <c:pt idx="8061">
                  <c:v>4</c:v>
                </c:pt>
                <c:pt idx="8062">
                  <c:v>4.05</c:v>
                </c:pt>
                <c:pt idx="8063">
                  <c:v>4.1500000000000004</c:v>
                </c:pt>
                <c:pt idx="8064">
                  <c:v>4.25</c:v>
                </c:pt>
                <c:pt idx="8065">
                  <c:v>4.3</c:v>
                </c:pt>
                <c:pt idx="8066">
                  <c:v>4.4000000000000004</c:v>
                </c:pt>
                <c:pt idx="8067">
                  <c:v>4.55</c:v>
                </c:pt>
                <c:pt idx="8068">
                  <c:v>4.6500000000000004</c:v>
                </c:pt>
                <c:pt idx="8069">
                  <c:v>4.75</c:v>
                </c:pt>
                <c:pt idx="8070">
                  <c:v>4.8499999999999996</c:v>
                </c:pt>
                <c:pt idx="8071">
                  <c:v>4.95</c:v>
                </c:pt>
                <c:pt idx="8072">
                  <c:v>5.05</c:v>
                </c:pt>
                <c:pt idx="8073">
                  <c:v>5.15</c:v>
                </c:pt>
                <c:pt idx="8074">
                  <c:v>5.25</c:v>
                </c:pt>
                <c:pt idx="8075">
                  <c:v>5.35</c:v>
                </c:pt>
                <c:pt idx="8076">
                  <c:v>5.45</c:v>
                </c:pt>
                <c:pt idx="8077">
                  <c:v>5.55</c:v>
                </c:pt>
                <c:pt idx="8078">
                  <c:v>5.6</c:v>
                </c:pt>
                <c:pt idx="8079">
                  <c:v>5.65</c:v>
                </c:pt>
                <c:pt idx="8080">
                  <c:v>5.8</c:v>
                </c:pt>
                <c:pt idx="8081">
                  <c:v>5.9</c:v>
                </c:pt>
                <c:pt idx="8082">
                  <c:v>5.95</c:v>
                </c:pt>
                <c:pt idx="8083">
                  <c:v>6.05</c:v>
                </c:pt>
                <c:pt idx="8084">
                  <c:v>6.15</c:v>
                </c:pt>
                <c:pt idx="8085">
                  <c:v>6.25</c:v>
                </c:pt>
                <c:pt idx="8086">
                  <c:v>6.35</c:v>
                </c:pt>
                <c:pt idx="8087">
                  <c:v>6.45</c:v>
                </c:pt>
                <c:pt idx="8088">
                  <c:v>6.55</c:v>
                </c:pt>
                <c:pt idx="8089">
                  <c:v>6.6</c:v>
                </c:pt>
                <c:pt idx="8090">
                  <c:v>6.65</c:v>
                </c:pt>
                <c:pt idx="8091">
                  <c:v>6.75</c:v>
                </c:pt>
                <c:pt idx="8092">
                  <c:v>6.8</c:v>
                </c:pt>
                <c:pt idx="8093">
                  <c:v>6.85</c:v>
                </c:pt>
                <c:pt idx="8094">
                  <c:v>6.9</c:v>
                </c:pt>
                <c:pt idx="8095">
                  <c:v>6.95</c:v>
                </c:pt>
                <c:pt idx="8096">
                  <c:v>7</c:v>
                </c:pt>
                <c:pt idx="8097">
                  <c:v>7.05</c:v>
                </c:pt>
                <c:pt idx="8098">
                  <c:v>7.1</c:v>
                </c:pt>
                <c:pt idx="8099">
                  <c:v>7.1</c:v>
                </c:pt>
                <c:pt idx="8100">
                  <c:v>7.15</c:v>
                </c:pt>
                <c:pt idx="8101">
                  <c:v>7.2</c:v>
                </c:pt>
                <c:pt idx="8102">
                  <c:v>7.2</c:v>
                </c:pt>
                <c:pt idx="8103">
                  <c:v>7.2</c:v>
                </c:pt>
                <c:pt idx="8104">
                  <c:v>7.25</c:v>
                </c:pt>
                <c:pt idx="8105">
                  <c:v>7.3</c:v>
                </c:pt>
                <c:pt idx="8106">
                  <c:v>7.3</c:v>
                </c:pt>
                <c:pt idx="8107">
                  <c:v>7.3</c:v>
                </c:pt>
                <c:pt idx="8108">
                  <c:v>7.3</c:v>
                </c:pt>
                <c:pt idx="8109">
                  <c:v>7.3</c:v>
                </c:pt>
                <c:pt idx="8110">
                  <c:v>7.3</c:v>
                </c:pt>
                <c:pt idx="8111">
                  <c:v>7.3</c:v>
                </c:pt>
                <c:pt idx="8112">
                  <c:v>7.3</c:v>
                </c:pt>
                <c:pt idx="8113">
                  <c:v>7.3</c:v>
                </c:pt>
                <c:pt idx="8114">
                  <c:v>7.3</c:v>
                </c:pt>
                <c:pt idx="8115">
                  <c:v>7.3</c:v>
                </c:pt>
                <c:pt idx="8116">
                  <c:v>7.3</c:v>
                </c:pt>
                <c:pt idx="8117">
                  <c:v>7.3</c:v>
                </c:pt>
                <c:pt idx="8118">
                  <c:v>7.3</c:v>
                </c:pt>
                <c:pt idx="8119">
                  <c:v>7.3</c:v>
                </c:pt>
                <c:pt idx="8120">
                  <c:v>7.3</c:v>
                </c:pt>
                <c:pt idx="8121">
                  <c:v>7.3</c:v>
                </c:pt>
                <c:pt idx="8122">
                  <c:v>7.3</c:v>
                </c:pt>
                <c:pt idx="8123">
                  <c:v>7.35</c:v>
                </c:pt>
                <c:pt idx="8124">
                  <c:v>7.4</c:v>
                </c:pt>
                <c:pt idx="8125">
                  <c:v>7.4</c:v>
                </c:pt>
                <c:pt idx="8126">
                  <c:v>7.4</c:v>
                </c:pt>
                <c:pt idx="8127">
                  <c:v>7.4</c:v>
                </c:pt>
                <c:pt idx="8128">
                  <c:v>7.4</c:v>
                </c:pt>
                <c:pt idx="8129">
                  <c:v>7.4</c:v>
                </c:pt>
                <c:pt idx="8130">
                  <c:v>7.4</c:v>
                </c:pt>
                <c:pt idx="8131">
                  <c:v>7.4</c:v>
                </c:pt>
                <c:pt idx="8132">
                  <c:v>7.4</c:v>
                </c:pt>
                <c:pt idx="8133">
                  <c:v>7.4</c:v>
                </c:pt>
                <c:pt idx="8134">
                  <c:v>7.4</c:v>
                </c:pt>
                <c:pt idx="8135">
                  <c:v>7.4</c:v>
                </c:pt>
                <c:pt idx="8136">
                  <c:v>7.4</c:v>
                </c:pt>
                <c:pt idx="8137">
                  <c:v>7.4</c:v>
                </c:pt>
                <c:pt idx="8138">
                  <c:v>7.4</c:v>
                </c:pt>
                <c:pt idx="8139">
                  <c:v>7.4</c:v>
                </c:pt>
                <c:pt idx="8140">
                  <c:v>7.4</c:v>
                </c:pt>
                <c:pt idx="8141">
                  <c:v>7.4</c:v>
                </c:pt>
                <c:pt idx="8142">
                  <c:v>7.4</c:v>
                </c:pt>
                <c:pt idx="8143">
                  <c:v>7.4</c:v>
                </c:pt>
                <c:pt idx="8144">
                  <c:v>7.4</c:v>
                </c:pt>
                <c:pt idx="8145">
                  <c:v>7.4</c:v>
                </c:pt>
                <c:pt idx="8146">
                  <c:v>7.4</c:v>
                </c:pt>
                <c:pt idx="8147">
                  <c:v>7.45</c:v>
                </c:pt>
                <c:pt idx="8148">
                  <c:v>7.5</c:v>
                </c:pt>
                <c:pt idx="8149">
                  <c:v>7.5</c:v>
                </c:pt>
                <c:pt idx="8150">
                  <c:v>7.5</c:v>
                </c:pt>
                <c:pt idx="8151">
                  <c:v>7.5</c:v>
                </c:pt>
                <c:pt idx="8152">
                  <c:v>7.5</c:v>
                </c:pt>
                <c:pt idx="8153">
                  <c:v>7.5</c:v>
                </c:pt>
                <c:pt idx="8154">
                  <c:v>7.55</c:v>
                </c:pt>
                <c:pt idx="8155">
                  <c:v>7.6</c:v>
                </c:pt>
                <c:pt idx="8156">
                  <c:v>7.6</c:v>
                </c:pt>
                <c:pt idx="8157">
                  <c:v>7.65</c:v>
                </c:pt>
                <c:pt idx="8158">
                  <c:v>7.75</c:v>
                </c:pt>
                <c:pt idx="8159">
                  <c:v>7.85</c:v>
                </c:pt>
                <c:pt idx="8160">
                  <c:v>7.95</c:v>
                </c:pt>
                <c:pt idx="8161">
                  <c:v>8.1</c:v>
                </c:pt>
                <c:pt idx="8162">
                  <c:v>8.25</c:v>
                </c:pt>
                <c:pt idx="8163">
                  <c:v>8.35</c:v>
                </c:pt>
                <c:pt idx="8164">
                  <c:v>8.5</c:v>
                </c:pt>
                <c:pt idx="8165">
                  <c:v>8.6999999999999993</c:v>
                </c:pt>
                <c:pt idx="8166">
                  <c:v>8.85</c:v>
                </c:pt>
                <c:pt idx="8167">
                  <c:v>9</c:v>
                </c:pt>
                <c:pt idx="8168">
                  <c:v>9.15</c:v>
                </c:pt>
                <c:pt idx="8169">
                  <c:v>9.15</c:v>
                </c:pt>
                <c:pt idx="8170">
                  <c:v>8.5500000000000007</c:v>
                </c:pt>
                <c:pt idx="8171">
                  <c:v>7</c:v>
                </c:pt>
                <c:pt idx="8172">
                  <c:v>4.7</c:v>
                </c:pt>
                <c:pt idx="8173">
                  <c:v>2.35</c:v>
                </c:pt>
                <c:pt idx="8174">
                  <c:v>1.05</c:v>
                </c:pt>
                <c:pt idx="8175">
                  <c:v>0.85</c:v>
                </c:pt>
                <c:pt idx="8176">
                  <c:v>0.95</c:v>
                </c:pt>
                <c:pt idx="8177">
                  <c:v>1.1000000000000001</c:v>
                </c:pt>
                <c:pt idx="8178">
                  <c:v>1.25</c:v>
                </c:pt>
                <c:pt idx="8179">
                  <c:v>1.4</c:v>
                </c:pt>
                <c:pt idx="8180">
                  <c:v>1.55</c:v>
                </c:pt>
                <c:pt idx="8181">
                  <c:v>1.7</c:v>
                </c:pt>
                <c:pt idx="8182">
                  <c:v>1.85</c:v>
                </c:pt>
                <c:pt idx="8183">
                  <c:v>1.95</c:v>
                </c:pt>
                <c:pt idx="8184">
                  <c:v>2.0499999999999998</c:v>
                </c:pt>
                <c:pt idx="8185">
                  <c:v>2.15</c:v>
                </c:pt>
                <c:pt idx="8186">
                  <c:v>2.25</c:v>
                </c:pt>
                <c:pt idx="8187">
                  <c:v>2.35</c:v>
                </c:pt>
                <c:pt idx="8188">
                  <c:v>2.4500000000000002</c:v>
                </c:pt>
                <c:pt idx="8189">
                  <c:v>2.5</c:v>
                </c:pt>
                <c:pt idx="8190">
                  <c:v>2.5499999999999998</c:v>
                </c:pt>
                <c:pt idx="8191">
                  <c:v>2.6</c:v>
                </c:pt>
                <c:pt idx="8192">
                  <c:v>2.65</c:v>
                </c:pt>
                <c:pt idx="8193">
                  <c:v>2.75</c:v>
                </c:pt>
                <c:pt idx="8194">
                  <c:v>2.8</c:v>
                </c:pt>
                <c:pt idx="8195">
                  <c:v>2.8</c:v>
                </c:pt>
                <c:pt idx="8196">
                  <c:v>2.85</c:v>
                </c:pt>
                <c:pt idx="8197">
                  <c:v>2.9</c:v>
                </c:pt>
                <c:pt idx="8198">
                  <c:v>2.95</c:v>
                </c:pt>
                <c:pt idx="8199">
                  <c:v>3</c:v>
                </c:pt>
                <c:pt idx="8200">
                  <c:v>3</c:v>
                </c:pt>
                <c:pt idx="8201">
                  <c:v>3</c:v>
                </c:pt>
                <c:pt idx="8202">
                  <c:v>3.05</c:v>
                </c:pt>
                <c:pt idx="8203">
                  <c:v>3.1</c:v>
                </c:pt>
                <c:pt idx="8204">
                  <c:v>3.1</c:v>
                </c:pt>
                <c:pt idx="8205">
                  <c:v>3.1</c:v>
                </c:pt>
                <c:pt idx="8206">
                  <c:v>3.1</c:v>
                </c:pt>
                <c:pt idx="8207">
                  <c:v>3.1</c:v>
                </c:pt>
                <c:pt idx="8208">
                  <c:v>3.15</c:v>
                </c:pt>
                <c:pt idx="8209">
                  <c:v>3.2</c:v>
                </c:pt>
                <c:pt idx="8210">
                  <c:v>3.2</c:v>
                </c:pt>
                <c:pt idx="8211">
                  <c:v>3.2</c:v>
                </c:pt>
                <c:pt idx="8212">
                  <c:v>3.2</c:v>
                </c:pt>
                <c:pt idx="8213">
                  <c:v>3.2</c:v>
                </c:pt>
                <c:pt idx="8214">
                  <c:v>3.25</c:v>
                </c:pt>
                <c:pt idx="8215">
                  <c:v>3.3</c:v>
                </c:pt>
                <c:pt idx="8216">
                  <c:v>3.3</c:v>
                </c:pt>
                <c:pt idx="8217">
                  <c:v>3.3</c:v>
                </c:pt>
                <c:pt idx="8218">
                  <c:v>3.3</c:v>
                </c:pt>
                <c:pt idx="8219">
                  <c:v>3.3</c:v>
                </c:pt>
                <c:pt idx="8220">
                  <c:v>3.3</c:v>
                </c:pt>
                <c:pt idx="8221">
                  <c:v>3.3</c:v>
                </c:pt>
                <c:pt idx="8222">
                  <c:v>3.35</c:v>
                </c:pt>
                <c:pt idx="8223">
                  <c:v>3.4</c:v>
                </c:pt>
                <c:pt idx="8224">
                  <c:v>3.4</c:v>
                </c:pt>
                <c:pt idx="8225">
                  <c:v>3.4</c:v>
                </c:pt>
                <c:pt idx="8226">
                  <c:v>3.4</c:v>
                </c:pt>
                <c:pt idx="8227">
                  <c:v>3.4</c:v>
                </c:pt>
                <c:pt idx="8228">
                  <c:v>3.4</c:v>
                </c:pt>
                <c:pt idx="8229">
                  <c:v>3.4</c:v>
                </c:pt>
                <c:pt idx="8230">
                  <c:v>3.4</c:v>
                </c:pt>
                <c:pt idx="8231">
                  <c:v>3.45</c:v>
                </c:pt>
                <c:pt idx="8232">
                  <c:v>3.5</c:v>
                </c:pt>
                <c:pt idx="8233">
                  <c:v>3.5</c:v>
                </c:pt>
                <c:pt idx="8234">
                  <c:v>3.5</c:v>
                </c:pt>
                <c:pt idx="8235">
                  <c:v>3.5</c:v>
                </c:pt>
                <c:pt idx="8236">
                  <c:v>3.5</c:v>
                </c:pt>
                <c:pt idx="8237">
                  <c:v>3.5</c:v>
                </c:pt>
                <c:pt idx="8238">
                  <c:v>3.5</c:v>
                </c:pt>
                <c:pt idx="8239">
                  <c:v>3.5</c:v>
                </c:pt>
                <c:pt idx="8240">
                  <c:v>3.55</c:v>
                </c:pt>
                <c:pt idx="8241">
                  <c:v>3.6</c:v>
                </c:pt>
                <c:pt idx="8242">
                  <c:v>3.6</c:v>
                </c:pt>
                <c:pt idx="8243">
                  <c:v>3.6</c:v>
                </c:pt>
                <c:pt idx="8244">
                  <c:v>3.6</c:v>
                </c:pt>
                <c:pt idx="8245">
                  <c:v>3.6</c:v>
                </c:pt>
                <c:pt idx="8246">
                  <c:v>3.6</c:v>
                </c:pt>
                <c:pt idx="8247">
                  <c:v>3.65</c:v>
                </c:pt>
                <c:pt idx="8248">
                  <c:v>3.7</c:v>
                </c:pt>
                <c:pt idx="8249">
                  <c:v>3.7</c:v>
                </c:pt>
                <c:pt idx="8250">
                  <c:v>3.7</c:v>
                </c:pt>
                <c:pt idx="8251">
                  <c:v>3.7</c:v>
                </c:pt>
                <c:pt idx="8252">
                  <c:v>3.75</c:v>
                </c:pt>
                <c:pt idx="8253">
                  <c:v>3.8</c:v>
                </c:pt>
                <c:pt idx="8254">
                  <c:v>3.8</c:v>
                </c:pt>
                <c:pt idx="8255">
                  <c:v>3.85</c:v>
                </c:pt>
                <c:pt idx="8256">
                  <c:v>3.9</c:v>
                </c:pt>
                <c:pt idx="8257">
                  <c:v>3.9</c:v>
                </c:pt>
                <c:pt idx="8258">
                  <c:v>3.95</c:v>
                </c:pt>
                <c:pt idx="8259">
                  <c:v>4</c:v>
                </c:pt>
                <c:pt idx="8260">
                  <c:v>4</c:v>
                </c:pt>
                <c:pt idx="8261">
                  <c:v>4.05</c:v>
                </c:pt>
                <c:pt idx="8262">
                  <c:v>4.1500000000000004</c:v>
                </c:pt>
                <c:pt idx="8263">
                  <c:v>4.25</c:v>
                </c:pt>
                <c:pt idx="8264">
                  <c:v>4.3499999999999996</c:v>
                </c:pt>
                <c:pt idx="8265">
                  <c:v>4.4000000000000004</c:v>
                </c:pt>
                <c:pt idx="8266">
                  <c:v>4.45</c:v>
                </c:pt>
                <c:pt idx="8267">
                  <c:v>4.55</c:v>
                </c:pt>
                <c:pt idx="8268">
                  <c:v>4.5999999999999996</c:v>
                </c:pt>
                <c:pt idx="8269">
                  <c:v>4.6500000000000004</c:v>
                </c:pt>
                <c:pt idx="8270">
                  <c:v>4.7</c:v>
                </c:pt>
                <c:pt idx="8271">
                  <c:v>4.7</c:v>
                </c:pt>
                <c:pt idx="8272">
                  <c:v>4.75</c:v>
                </c:pt>
                <c:pt idx="8273">
                  <c:v>4.8</c:v>
                </c:pt>
                <c:pt idx="8274">
                  <c:v>4.8</c:v>
                </c:pt>
                <c:pt idx="8275">
                  <c:v>4.8499999999999996</c:v>
                </c:pt>
                <c:pt idx="8276">
                  <c:v>4.9000000000000004</c:v>
                </c:pt>
                <c:pt idx="8277">
                  <c:v>4.95</c:v>
                </c:pt>
                <c:pt idx="8278">
                  <c:v>5</c:v>
                </c:pt>
                <c:pt idx="8279">
                  <c:v>5.05</c:v>
                </c:pt>
                <c:pt idx="8280">
                  <c:v>5.0999999999999996</c:v>
                </c:pt>
                <c:pt idx="8281">
                  <c:v>5.0999999999999996</c:v>
                </c:pt>
                <c:pt idx="8282">
                  <c:v>5.15</c:v>
                </c:pt>
                <c:pt idx="8283">
                  <c:v>5.2</c:v>
                </c:pt>
                <c:pt idx="8284">
                  <c:v>5.2</c:v>
                </c:pt>
                <c:pt idx="8285">
                  <c:v>5.2</c:v>
                </c:pt>
                <c:pt idx="8286">
                  <c:v>5.25</c:v>
                </c:pt>
                <c:pt idx="8287">
                  <c:v>5.3</c:v>
                </c:pt>
                <c:pt idx="8288">
                  <c:v>5.3</c:v>
                </c:pt>
                <c:pt idx="8289">
                  <c:v>5.3</c:v>
                </c:pt>
                <c:pt idx="8290">
                  <c:v>5.3</c:v>
                </c:pt>
                <c:pt idx="8291">
                  <c:v>5.35</c:v>
                </c:pt>
                <c:pt idx="8292">
                  <c:v>5.4</c:v>
                </c:pt>
                <c:pt idx="8293">
                  <c:v>5.4</c:v>
                </c:pt>
                <c:pt idx="8294">
                  <c:v>5.4</c:v>
                </c:pt>
                <c:pt idx="8295">
                  <c:v>5.4</c:v>
                </c:pt>
                <c:pt idx="8296">
                  <c:v>5.4</c:v>
                </c:pt>
                <c:pt idx="8297">
                  <c:v>5.4</c:v>
                </c:pt>
                <c:pt idx="8298">
                  <c:v>5.4</c:v>
                </c:pt>
                <c:pt idx="8299">
                  <c:v>5.4</c:v>
                </c:pt>
                <c:pt idx="8300">
                  <c:v>5.4</c:v>
                </c:pt>
                <c:pt idx="8301">
                  <c:v>5.4</c:v>
                </c:pt>
                <c:pt idx="8302">
                  <c:v>5.4</c:v>
                </c:pt>
                <c:pt idx="8303">
                  <c:v>5.4</c:v>
                </c:pt>
                <c:pt idx="8304">
                  <c:v>5.4</c:v>
                </c:pt>
                <c:pt idx="8305">
                  <c:v>5.4</c:v>
                </c:pt>
                <c:pt idx="8306">
                  <c:v>5.4</c:v>
                </c:pt>
                <c:pt idx="8307">
                  <c:v>5.45</c:v>
                </c:pt>
                <c:pt idx="8308">
                  <c:v>5.5</c:v>
                </c:pt>
                <c:pt idx="8309">
                  <c:v>5.5</c:v>
                </c:pt>
                <c:pt idx="8310">
                  <c:v>5.5</c:v>
                </c:pt>
                <c:pt idx="8311">
                  <c:v>5.5</c:v>
                </c:pt>
                <c:pt idx="8312">
                  <c:v>5.5</c:v>
                </c:pt>
                <c:pt idx="8313">
                  <c:v>5.5</c:v>
                </c:pt>
                <c:pt idx="8314">
                  <c:v>5.5</c:v>
                </c:pt>
                <c:pt idx="8315">
                  <c:v>5.5</c:v>
                </c:pt>
                <c:pt idx="8316">
                  <c:v>5.5</c:v>
                </c:pt>
                <c:pt idx="8317">
                  <c:v>5.5</c:v>
                </c:pt>
                <c:pt idx="8318">
                  <c:v>5.5</c:v>
                </c:pt>
                <c:pt idx="8319">
                  <c:v>5.5</c:v>
                </c:pt>
                <c:pt idx="8320">
                  <c:v>5.5</c:v>
                </c:pt>
                <c:pt idx="8321">
                  <c:v>5.5</c:v>
                </c:pt>
                <c:pt idx="8322">
                  <c:v>5.5</c:v>
                </c:pt>
                <c:pt idx="8323">
                  <c:v>5.55</c:v>
                </c:pt>
                <c:pt idx="8324">
                  <c:v>5.6</c:v>
                </c:pt>
                <c:pt idx="8325">
                  <c:v>5.6</c:v>
                </c:pt>
                <c:pt idx="8326">
                  <c:v>5.6</c:v>
                </c:pt>
                <c:pt idx="8327">
                  <c:v>5.6</c:v>
                </c:pt>
                <c:pt idx="8328">
                  <c:v>5.6</c:v>
                </c:pt>
                <c:pt idx="8329">
                  <c:v>5.6</c:v>
                </c:pt>
                <c:pt idx="8330">
                  <c:v>5.6</c:v>
                </c:pt>
                <c:pt idx="8331">
                  <c:v>5.6</c:v>
                </c:pt>
                <c:pt idx="8332">
                  <c:v>5.6</c:v>
                </c:pt>
                <c:pt idx="8333">
                  <c:v>5.6</c:v>
                </c:pt>
                <c:pt idx="8334">
                  <c:v>5.6</c:v>
                </c:pt>
                <c:pt idx="8335">
                  <c:v>5.6</c:v>
                </c:pt>
                <c:pt idx="8336">
                  <c:v>5.6</c:v>
                </c:pt>
                <c:pt idx="8337">
                  <c:v>5.65</c:v>
                </c:pt>
                <c:pt idx="8338">
                  <c:v>5.7</c:v>
                </c:pt>
                <c:pt idx="8339">
                  <c:v>5.7</c:v>
                </c:pt>
                <c:pt idx="8340">
                  <c:v>5.7</c:v>
                </c:pt>
                <c:pt idx="8341">
                  <c:v>5.7</c:v>
                </c:pt>
                <c:pt idx="8342">
                  <c:v>5.7</c:v>
                </c:pt>
                <c:pt idx="8343">
                  <c:v>5.7</c:v>
                </c:pt>
                <c:pt idx="8344">
                  <c:v>5.7</c:v>
                </c:pt>
                <c:pt idx="8345">
                  <c:v>5.7</c:v>
                </c:pt>
                <c:pt idx="8346">
                  <c:v>5.7</c:v>
                </c:pt>
                <c:pt idx="8347">
                  <c:v>5.75</c:v>
                </c:pt>
                <c:pt idx="8348">
                  <c:v>5.8</c:v>
                </c:pt>
                <c:pt idx="8349">
                  <c:v>5.8</c:v>
                </c:pt>
                <c:pt idx="8350">
                  <c:v>5.8</c:v>
                </c:pt>
                <c:pt idx="8351">
                  <c:v>5.8</c:v>
                </c:pt>
                <c:pt idx="8352">
                  <c:v>5.85</c:v>
                </c:pt>
                <c:pt idx="8353">
                  <c:v>5.9</c:v>
                </c:pt>
                <c:pt idx="8354">
                  <c:v>5.9</c:v>
                </c:pt>
                <c:pt idx="8355">
                  <c:v>5.9</c:v>
                </c:pt>
                <c:pt idx="8356">
                  <c:v>5.95</c:v>
                </c:pt>
                <c:pt idx="8357">
                  <c:v>6</c:v>
                </c:pt>
                <c:pt idx="8358">
                  <c:v>6.05</c:v>
                </c:pt>
                <c:pt idx="8359">
                  <c:v>6.1</c:v>
                </c:pt>
                <c:pt idx="8360">
                  <c:v>6.15</c:v>
                </c:pt>
                <c:pt idx="8361">
                  <c:v>6.2</c:v>
                </c:pt>
                <c:pt idx="8362">
                  <c:v>6.25</c:v>
                </c:pt>
                <c:pt idx="8363">
                  <c:v>6.3</c:v>
                </c:pt>
                <c:pt idx="8364">
                  <c:v>6.35</c:v>
                </c:pt>
                <c:pt idx="8365">
                  <c:v>6.45</c:v>
                </c:pt>
                <c:pt idx="8366">
                  <c:v>6.5</c:v>
                </c:pt>
                <c:pt idx="8367">
                  <c:v>6.55</c:v>
                </c:pt>
                <c:pt idx="8368">
                  <c:v>6.65</c:v>
                </c:pt>
                <c:pt idx="8369">
                  <c:v>6.75</c:v>
                </c:pt>
                <c:pt idx="8370">
                  <c:v>6.85</c:v>
                </c:pt>
                <c:pt idx="8371">
                  <c:v>6.95</c:v>
                </c:pt>
                <c:pt idx="8372">
                  <c:v>7.05</c:v>
                </c:pt>
                <c:pt idx="8373">
                  <c:v>7.15</c:v>
                </c:pt>
                <c:pt idx="8374">
                  <c:v>7.25</c:v>
                </c:pt>
                <c:pt idx="8375">
                  <c:v>7.35</c:v>
                </c:pt>
                <c:pt idx="8376">
                  <c:v>7.45</c:v>
                </c:pt>
                <c:pt idx="8377">
                  <c:v>7.55</c:v>
                </c:pt>
                <c:pt idx="8378">
                  <c:v>7.6</c:v>
                </c:pt>
                <c:pt idx="8379">
                  <c:v>7.65</c:v>
                </c:pt>
                <c:pt idx="8380">
                  <c:v>7.75</c:v>
                </c:pt>
                <c:pt idx="8381">
                  <c:v>7.8</c:v>
                </c:pt>
                <c:pt idx="8382">
                  <c:v>7.85</c:v>
                </c:pt>
                <c:pt idx="8383">
                  <c:v>7.9</c:v>
                </c:pt>
                <c:pt idx="8384">
                  <c:v>7.95</c:v>
                </c:pt>
                <c:pt idx="8385">
                  <c:v>8</c:v>
                </c:pt>
                <c:pt idx="8386">
                  <c:v>8.0500000000000007</c:v>
                </c:pt>
                <c:pt idx="8387">
                  <c:v>8.1</c:v>
                </c:pt>
                <c:pt idx="8388">
                  <c:v>8.15</c:v>
                </c:pt>
                <c:pt idx="8389">
                  <c:v>8.1999999999999993</c:v>
                </c:pt>
                <c:pt idx="8390">
                  <c:v>8.1999999999999993</c:v>
                </c:pt>
                <c:pt idx="8391">
                  <c:v>8.1999999999999993</c:v>
                </c:pt>
                <c:pt idx="8392">
                  <c:v>8.1999999999999993</c:v>
                </c:pt>
                <c:pt idx="8393">
                  <c:v>8.25</c:v>
                </c:pt>
                <c:pt idx="8394">
                  <c:v>8.3000000000000007</c:v>
                </c:pt>
                <c:pt idx="8395">
                  <c:v>8.3000000000000007</c:v>
                </c:pt>
                <c:pt idx="8396">
                  <c:v>8.3000000000000007</c:v>
                </c:pt>
                <c:pt idx="8397">
                  <c:v>8.3000000000000007</c:v>
                </c:pt>
                <c:pt idx="8398">
                  <c:v>8.3000000000000007</c:v>
                </c:pt>
                <c:pt idx="8399">
                  <c:v>8.3000000000000007</c:v>
                </c:pt>
                <c:pt idx="8400">
                  <c:v>8.3000000000000007</c:v>
                </c:pt>
                <c:pt idx="8401">
                  <c:v>8.3000000000000007</c:v>
                </c:pt>
                <c:pt idx="8402">
                  <c:v>8.3000000000000007</c:v>
                </c:pt>
                <c:pt idx="8403">
                  <c:v>8.3000000000000007</c:v>
                </c:pt>
                <c:pt idx="8404">
                  <c:v>8.3000000000000007</c:v>
                </c:pt>
                <c:pt idx="8405">
                  <c:v>8.3000000000000007</c:v>
                </c:pt>
                <c:pt idx="8406">
                  <c:v>8.3000000000000007</c:v>
                </c:pt>
                <c:pt idx="8407">
                  <c:v>8.3000000000000007</c:v>
                </c:pt>
                <c:pt idx="8408">
                  <c:v>8.3000000000000007</c:v>
                </c:pt>
                <c:pt idx="8409">
                  <c:v>8.3000000000000007</c:v>
                </c:pt>
                <c:pt idx="8410">
                  <c:v>8.3000000000000007</c:v>
                </c:pt>
                <c:pt idx="8411">
                  <c:v>8.3000000000000007</c:v>
                </c:pt>
                <c:pt idx="8412">
                  <c:v>8.3000000000000007</c:v>
                </c:pt>
                <c:pt idx="8413">
                  <c:v>8.3000000000000007</c:v>
                </c:pt>
                <c:pt idx="8414">
                  <c:v>8.3000000000000007</c:v>
                </c:pt>
                <c:pt idx="8415">
                  <c:v>8.3000000000000007</c:v>
                </c:pt>
                <c:pt idx="8416">
                  <c:v>8.3000000000000007</c:v>
                </c:pt>
                <c:pt idx="8417">
                  <c:v>8.3000000000000007</c:v>
                </c:pt>
                <c:pt idx="8418">
                  <c:v>8.3000000000000007</c:v>
                </c:pt>
                <c:pt idx="8419">
                  <c:v>8.35</c:v>
                </c:pt>
                <c:pt idx="8420">
                  <c:v>8.4</c:v>
                </c:pt>
                <c:pt idx="8421">
                  <c:v>8.4</c:v>
                </c:pt>
                <c:pt idx="8422">
                  <c:v>8.4</c:v>
                </c:pt>
                <c:pt idx="8423">
                  <c:v>8.4</c:v>
                </c:pt>
                <c:pt idx="8424">
                  <c:v>8.4</c:v>
                </c:pt>
                <c:pt idx="8425">
                  <c:v>8.4</c:v>
                </c:pt>
                <c:pt idx="8426">
                  <c:v>8.4</c:v>
                </c:pt>
                <c:pt idx="8427">
                  <c:v>8.4</c:v>
                </c:pt>
                <c:pt idx="8428">
                  <c:v>8.4</c:v>
                </c:pt>
                <c:pt idx="8429">
                  <c:v>8.4</c:v>
                </c:pt>
                <c:pt idx="8430">
                  <c:v>8.4499999999999993</c:v>
                </c:pt>
                <c:pt idx="8431">
                  <c:v>8.5</c:v>
                </c:pt>
                <c:pt idx="8432">
                  <c:v>8.5</c:v>
                </c:pt>
                <c:pt idx="8433">
                  <c:v>8.5</c:v>
                </c:pt>
                <c:pt idx="8434">
                  <c:v>8.5</c:v>
                </c:pt>
                <c:pt idx="8435">
                  <c:v>8.5</c:v>
                </c:pt>
                <c:pt idx="8436">
                  <c:v>8.5</c:v>
                </c:pt>
                <c:pt idx="8437">
                  <c:v>8.5</c:v>
                </c:pt>
                <c:pt idx="8438">
                  <c:v>8.5</c:v>
                </c:pt>
                <c:pt idx="8439">
                  <c:v>8.5</c:v>
                </c:pt>
                <c:pt idx="8440">
                  <c:v>8.5500000000000007</c:v>
                </c:pt>
                <c:pt idx="8441">
                  <c:v>8.6</c:v>
                </c:pt>
                <c:pt idx="8442">
                  <c:v>8.6</c:v>
                </c:pt>
                <c:pt idx="8443">
                  <c:v>8.6</c:v>
                </c:pt>
                <c:pt idx="8444">
                  <c:v>8.65</c:v>
                </c:pt>
                <c:pt idx="8445">
                  <c:v>8.6999999999999993</c:v>
                </c:pt>
                <c:pt idx="8446">
                  <c:v>8.6999999999999993</c:v>
                </c:pt>
                <c:pt idx="8447">
                  <c:v>8.75</c:v>
                </c:pt>
                <c:pt idx="8448">
                  <c:v>8.8000000000000007</c:v>
                </c:pt>
                <c:pt idx="8449">
                  <c:v>8.85</c:v>
                </c:pt>
                <c:pt idx="8450">
                  <c:v>8.9</c:v>
                </c:pt>
                <c:pt idx="8451">
                  <c:v>8.9499999999999993</c:v>
                </c:pt>
                <c:pt idx="8452">
                  <c:v>9.0500000000000007</c:v>
                </c:pt>
                <c:pt idx="8453">
                  <c:v>9.15</c:v>
                </c:pt>
                <c:pt idx="8454">
                  <c:v>9.25</c:v>
                </c:pt>
                <c:pt idx="8455">
                  <c:v>9.35</c:v>
                </c:pt>
                <c:pt idx="8456">
                  <c:v>9.5</c:v>
                </c:pt>
                <c:pt idx="8457">
                  <c:v>9.65</c:v>
                </c:pt>
                <c:pt idx="8458">
                  <c:v>9.8000000000000007</c:v>
                </c:pt>
                <c:pt idx="8459">
                  <c:v>10</c:v>
                </c:pt>
                <c:pt idx="8460">
                  <c:v>10.199999999999999</c:v>
                </c:pt>
                <c:pt idx="8461">
                  <c:v>10.4</c:v>
                </c:pt>
                <c:pt idx="8462">
                  <c:v>10.6</c:v>
                </c:pt>
                <c:pt idx="8463">
                  <c:v>10.8</c:v>
                </c:pt>
                <c:pt idx="8464">
                  <c:v>11</c:v>
                </c:pt>
                <c:pt idx="8465">
                  <c:v>11.2</c:v>
                </c:pt>
                <c:pt idx="8466">
                  <c:v>11.4</c:v>
                </c:pt>
                <c:pt idx="8467">
                  <c:v>11.55</c:v>
                </c:pt>
                <c:pt idx="8468">
                  <c:v>11.7</c:v>
                </c:pt>
                <c:pt idx="8469">
                  <c:v>11.9</c:v>
                </c:pt>
                <c:pt idx="8470">
                  <c:v>12.05</c:v>
                </c:pt>
                <c:pt idx="8471">
                  <c:v>12.15</c:v>
                </c:pt>
                <c:pt idx="8472">
                  <c:v>12.3</c:v>
                </c:pt>
                <c:pt idx="8473">
                  <c:v>12.45</c:v>
                </c:pt>
                <c:pt idx="8474">
                  <c:v>12.6</c:v>
                </c:pt>
                <c:pt idx="8475">
                  <c:v>12.8</c:v>
                </c:pt>
                <c:pt idx="8476">
                  <c:v>13</c:v>
                </c:pt>
                <c:pt idx="8477">
                  <c:v>13.15</c:v>
                </c:pt>
                <c:pt idx="8478">
                  <c:v>13.3</c:v>
                </c:pt>
                <c:pt idx="8479">
                  <c:v>13.45</c:v>
                </c:pt>
                <c:pt idx="8480">
                  <c:v>13.55</c:v>
                </c:pt>
                <c:pt idx="8481">
                  <c:v>13.65</c:v>
                </c:pt>
                <c:pt idx="8482">
                  <c:v>13.75</c:v>
                </c:pt>
                <c:pt idx="8483">
                  <c:v>13.85</c:v>
                </c:pt>
                <c:pt idx="8484">
                  <c:v>13.9</c:v>
                </c:pt>
                <c:pt idx="8485">
                  <c:v>13.95</c:v>
                </c:pt>
                <c:pt idx="8486">
                  <c:v>14</c:v>
                </c:pt>
                <c:pt idx="8487">
                  <c:v>14</c:v>
                </c:pt>
                <c:pt idx="8488">
                  <c:v>14</c:v>
                </c:pt>
                <c:pt idx="8489">
                  <c:v>14.05</c:v>
                </c:pt>
                <c:pt idx="8490">
                  <c:v>14.1</c:v>
                </c:pt>
                <c:pt idx="8491">
                  <c:v>14.1</c:v>
                </c:pt>
                <c:pt idx="8492">
                  <c:v>14.1</c:v>
                </c:pt>
                <c:pt idx="8493">
                  <c:v>14.1</c:v>
                </c:pt>
                <c:pt idx="8494">
                  <c:v>14.15</c:v>
                </c:pt>
                <c:pt idx="8495">
                  <c:v>14.2</c:v>
                </c:pt>
                <c:pt idx="8496">
                  <c:v>14.2</c:v>
                </c:pt>
                <c:pt idx="8497">
                  <c:v>14.2</c:v>
                </c:pt>
                <c:pt idx="8498">
                  <c:v>14.2</c:v>
                </c:pt>
                <c:pt idx="8499">
                  <c:v>14.2</c:v>
                </c:pt>
                <c:pt idx="8500">
                  <c:v>14.2</c:v>
                </c:pt>
                <c:pt idx="8501">
                  <c:v>14.2</c:v>
                </c:pt>
                <c:pt idx="8502">
                  <c:v>14.2</c:v>
                </c:pt>
                <c:pt idx="8503">
                  <c:v>14.2</c:v>
                </c:pt>
                <c:pt idx="8504">
                  <c:v>14.2</c:v>
                </c:pt>
                <c:pt idx="8505">
                  <c:v>14.2</c:v>
                </c:pt>
                <c:pt idx="8506">
                  <c:v>14.2</c:v>
                </c:pt>
                <c:pt idx="8507">
                  <c:v>14.2</c:v>
                </c:pt>
                <c:pt idx="8508">
                  <c:v>14.15</c:v>
                </c:pt>
                <c:pt idx="8509">
                  <c:v>14.1</c:v>
                </c:pt>
                <c:pt idx="8510">
                  <c:v>14.1</c:v>
                </c:pt>
                <c:pt idx="8511">
                  <c:v>14.1</c:v>
                </c:pt>
                <c:pt idx="8512">
                  <c:v>14.1</c:v>
                </c:pt>
                <c:pt idx="8513">
                  <c:v>14.1</c:v>
                </c:pt>
                <c:pt idx="8514">
                  <c:v>14.1</c:v>
                </c:pt>
                <c:pt idx="8515">
                  <c:v>14.1</c:v>
                </c:pt>
                <c:pt idx="8516">
                  <c:v>14.1</c:v>
                </c:pt>
                <c:pt idx="8517">
                  <c:v>14.05</c:v>
                </c:pt>
                <c:pt idx="8518">
                  <c:v>14</c:v>
                </c:pt>
                <c:pt idx="8519">
                  <c:v>14</c:v>
                </c:pt>
                <c:pt idx="8520">
                  <c:v>14</c:v>
                </c:pt>
                <c:pt idx="8521">
                  <c:v>14</c:v>
                </c:pt>
                <c:pt idx="8522">
                  <c:v>14</c:v>
                </c:pt>
                <c:pt idx="8523">
                  <c:v>14</c:v>
                </c:pt>
                <c:pt idx="8524">
                  <c:v>13.95</c:v>
                </c:pt>
                <c:pt idx="8525">
                  <c:v>13.9</c:v>
                </c:pt>
                <c:pt idx="8526">
                  <c:v>13.9</c:v>
                </c:pt>
                <c:pt idx="8527">
                  <c:v>13.9</c:v>
                </c:pt>
                <c:pt idx="8528">
                  <c:v>13.9</c:v>
                </c:pt>
                <c:pt idx="8529">
                  <c:v>13.9</c:v>
                </c:pt>
                <c:pt idx="8530">
                  <c:v>13.9</c:v>
                </c:pt>
                <c:pt idx="8531">
                  <c:v>13.9</c:v>
                </c:pt>
                <c:pt idx="8532">
                  <c:v>13.9</c:v>
                </c:pt>
                <c:pt idx="8533">
                  <c:v>13.9</c:v>
                </c:pt>
                <c:pt idx="8534">
                  <c:v>13.9</c:v>
                </c:pt>
                <c:pt idx="8535">
                  <c:v>13.9</c:v>
                </c:pt>
                <c:pt idx="8536">
                  <c:v>13.9</c:v>
                </c:pt>
                <c:pt idx="8537">
                  <c:v>13.9</c:v>
                </c:pt>
                <c:pt idx="8538">
                  <c:v>13.9</c:v>
                </c:pt>
                <c:pt idx="8539">
                  <c:v>13.85</c:v>
                </c:pt>
                <c:pt idx="8540">
                  <c:v>13.65</c:v>
                </c:pt>
                <c:pt idx="8541">
                  <c:v>13.25</c:v>
                </c:pt>
                <c:pt idx="8542">
                  <c:v>12.4</c:v>
                </c:pt>
                <c:pt idx="8543">
                  <c:v>11.15</c:v>
                </c:pt>
                <c:pt idx="8544">
                  <c:v>10</c:v>
                </c:pt>
                <c:pt idx="8545">
                  <c:v>9.1</c:v>
                </c:pt>
                <c:pt idx="8546">
                  <c:v>8.4</c:v>
                </c:pt>
                <c:pt idx="8547">
                  <c:v>7.8</c:v>
                </c:pt>
                <c:pt idx="8548">
                  <c:v>7.3</c:v>
                </c:pt>
                <c:pt idx="8549">
                  <c:v>6.9</c:v>
                </c:pt>
                <c:pt idx="8550">
                  <c:v>6.6</c:v>
                </c:pt>
                <c:pt idx="8551">
                  <c:v>6.45</c:v>
                </c:pt>
                <c:pt idx="8552">
                  <c:v>6.35</c:v>
                </c:pt>
                <c:pt idx="8553">
                  <c:v>6.25</c:v>
                </c:pt>
                <c:pt idx="8554">
                  <c:v>6.2</c:v>
                </c:pt>
                <c:pt idx="8555">
                  <c:v>6.2</c:v>
                </c:pt>
                <c:pt idx="8556">
                  <c:v>6.2</c:v>
                </c:pt>
                <c:pt idx="8557">
                  <c:v>6.2</c:v>
                </c:pt>
                <c:pt idx="8558">
                  <c:v>6.2</c:v>
                </c:pt>
                <c:pt idx="8559">
                  <c:v>6.2</c:v>
                </c:pt>
                <c:pt idx="8560">
                  <c:v>6.25</c:v>
                </c:pt>
                <c:pt idx="8561">
                  <c:v>6.3</c:v>
                </c:pt>
                <c:pt idx="8562">
                  <c:v>6.35</c:v>
                </c:pt>
                <c:pt idx="8563">
                  <c:v>6.4</c:v>
                </c:pt>
                <c:pt idx="8564">
                  <c:v>6.4</c:v>
                </c:pt>
                <c:pt idx="8565">
                  <c:v>6.4</c:v>
                </c:pt>
                <c:pt idx="8566">
                  <c:v>6.45</c:v>
                </c:pt>
                <c:pt idx="8567">
                  <c:v>6.5</c:v>
                </c:pt>
                <c:pt idx="8568">
                  <c:v>6.55</c:v>
                </c:pt>
                <c:pt idx="8569">
                  <c:v>6.6</c:v>
                </c:pt>
                <c:pt idx="8570">
                  <c:v>6.65</c:v>
                </c:pt>
                <c:pt idx="8571">
                  <c:v>6.7</c:v>
                </c:pt>
                <c:pt idx="8572">
                  <c:v>6.75</c:v>
                </c:pt>
                <c:pt idx="8573">
                  <c:v>6.8</c:v>
                </c:pt>
                <c:pt idx="8574">
                  <c:v>6.8</c:v>
                </c:pt>
                <c:pt idx="8575">
                  <c:v>6.8</c:v>
                </c:pt>
                <c:pt idx="8576">
                  <c:v>6.85</c:v>
                </c:pt>
                <c:pt idx="8577">
                  <c:v>6.9</c:v>
                </c:pt>
                <c:pt idx="8578">
                  <c:v>6.9</c:v>
                </c:pt>
                <c:pt idx="8579">
                  <c:v>6.9</c:v>
                </c:pt>
                <c:pt idx="8580">
                  <c:v>6.9</c:v>
                </c:pt>
                <c:pt idx="8581">
                  <c:v>6.9</c:v>
                </c:pt>
                <c:pt idx="8582">
                  <c:v>6.95</c:v>
                </c:pt>
                <c:pt idx="8583">
                  <c:v>7</c:v>
                </c:pt>
                <c:pt idx="8584">
                  <c:v>7</c:v>
                </c:pt>
                <c:pt idx="8585">
                  <c:v>7</c:v>
                </c:pt>
                <c:pt idx="8586">
                  <c:v>7</c:v>
                </c:pt>
                <c:pt idx="8587">
                  <c:v>7</c:v>
                </c:pt>
                <c:pt idx="8588">
                  <c:v>7</c:v>
                </c:pt>
                <c:pt idx="8589">
                  <c:v>7</c:v>
                </c:pt>
                <c:pt idx="8590">
                  <c:v>7</c:v>
                </c:pt>
                <c:pt idx="8591">
                  <c:v>7</c:v>
                </c:pt>
                <c:pt idx="8592">
                  <c:v>7</c:v>
                </c:pt>
                <c:pt idx="8593">
                  <c:v>7</c:v>
                </c:pt>
                <c:pt idx="8594">
                  <c:v>7</c:v>
                </c:pt>
                <c:pt idx="8595">
                  <c:v>7</c:v>
                </c:pt>
                <c:pt idx="8596">
                  <c:v>7</c:v>
                </c:pt>
                <c:pt idx="8597">
                  <c:v>7</c:v>
                </c:pt>
                <c:pt idx="8598">
                  <c:v>7</c:v>
                </c:pt>
                <c:pt idx="8599">
                  <c:v>7</c:v>
                </c:pt>
                <c:pt idx="8600">
                  <c:v>7</c:v>
                </c:pt>
                <c:pt idx="8601">
                  <c:v>7</c:v>
                </c:pt>
                <c:pt idx="8602">
                  <c:v>7.05</c:v>
                </c:pt>
                <c:pt idx="8603">
                  <c:v>7.1</c:v>
                </c:pt>
                <c:pt idx="8604">
                  <c:v>7.1</c:v>
                </c:pt>
                <c:pt idx="8605">
                  <c:v>7.1</c:v>
                </c:pt>
                <c:pt idx="8606">
                  <c:v>7.1</c:v>
                </c:pt>
                <c:pt idx="8607">
                  <c:v>7.1</c:v>
                </c:pt>
                <c:pt idx="8608">
                  <c:v>7.1</c:v>
                </c:pt>
                <c:pt idx="8609">
                  <c:v>7.1</c:v>
                </c:pt>
                <c:pt idx="8610">
                  <c:v>7.1</c:v>
                </c:pt>
                <c:pt idx="8611">
                  <c:v>7.1</c:v>
                </c:pt>
                <c:pt idx="8612">
                  <c:v>7.1</c:v>
                </c:pt>
                <c:pt idx="8613">
                  <c:v>7.1</c:v>
                </c:pt>
                <c:pt idx="8614">
                  <c:v>7.1</c:v>
                </c:pt>
                <c:pt idx="8615">
                  <c:v>7.1</c:v>
                </c:pt>
                <c:pt idx="8616">
                  <c:v>7.1</c:v>
                </c:pt>
                <c:pt idx="8617">
                  <c:v>7.1</c:v>
                </c:pt>
                <c:pt idx="8618">
                  <c:v>7.1</c:v>
                </c:pt>
                <c:pt idx="8619">
                  <c:v>7.1</c:v>
                </c:pt>
                <c:pt idx="8620">
                  <c:v>7.1</c:v>
                </c:pt>
                <c:pt idx="8621">
                  <c:v>7.15</c:v>
                </c:pt>
                <c:pt idx="8622">
                  <c:v>7.2</c:v>
                </c:pt>
                <c:pt idx="8623">
                  <c:v>7.2</c:v>
                </c:pt>
                <c:pt idx="8624">
                  <c:v>7.2</c:v>
                </c:pt>
                <c:pt idx="8625">
                  <c:v>7.2</c:v>
                </c:pt>
                <c:pt idx="8626">
                  <c:v>7.2</c:v>
                </c:pt>
                <c:pt idx="8627">
                  <c:v>7.2</c:v>
                </c:pt>
                <c:pt idx="8628">
                  <c:v>7.2</c:v>
                </c:pt>
                <c:pt idx="8629">
                  <c:v>7.2</c:v>
                </c:pt>
                <c:pt idx="8630">
                  <c:v>7.2</c:v>
                </c:pt>
                <c:pt idx="8631">
                  <c:v>7.2</c:v>
                </c:pt>
                <c:pt idx="8632">
                  <c:v>7.2</c:v>
                </c:pt>
                <c:pt idx="8633">
                  <c:v>7.2</c:v>
                </c:pt>
                <c:pt idx="8634">
                  <c:v>7.25</c:v>
                </c:pt>
                <c:pt idx="8635">
                  <c:v>7.3</c:v>
                </c:pt>
                <c:pt idx="8636">
                  <c:v>7.3</c:v>
                </c:pt>
                <c:pt idx="8637">
                  <c:v>7.3</c:v>
                </c:pt>
                <c:pt idx="8638">
                  <c:v>7.3</c:v>
                </c:pt>
                <c:pt idx="8639">
                  <c:v>7.3</c:v>
                </c:pt>
                <c:pt idx="8640">
                  <c:v>7.35</c:v>
                </c:pt>
                <c:pt idx="8641">
                  <c:v>7.4</c:v>
                </c:pt>
                <c:pt idx="8642">
                  <c:v>7.4</c:v>
                </c:pt>
                <c:pt idx="8643">
                  <c:v>7.4</c:v>
                </c:pt>
                <c:pt idx="8644">
                  <c:v>7.45</c:v>
                </c:pt>
                <c:pt idx="8645">
                  <c:v>7.5</c:v>
                </c:pt>
                <c:pt idx="8646">
                  <c:v>7.55</c:v>
                </c:pt>
                <c:pt idx="8647">
                  <c:v>7.6</c:v>
                </c:pt>
                <c:pt idx="8648">
                  <c:v>7.6</c:v>
                </c:pt>
                <c:pt idx="8649">
                  <c:v>7.65</c:v>
                </c:pt>
                <c:pt idx="8650">
                  <c:v>7.75</c:v>
                </c:pt>
                <c:pt idx="8651">
                  <c:v>7.85</c:v>
                </c:pt>
                <c:pt idx="8652">
                  <c:v>7.95</c:v>
                </c:pt>
                <c:pt idx="8653">
                  <c:v>8.0500000000000007</c:v>
                </c:pt>
                <c:pt idx="8654">
                  <c:v>8.15</c:v>
                </c:pt>
                <c:pt idx="8655">
                  <c:v>8.25</c:v>
                </c:pt>
                <c:pt idx="8656">
                  <c:v>8.35</c:v>
                </c:pt>
                <c:pt idx="8657">
                  <c:v>8.5</c:v>
                </c:pt>
                <c:pt idx="8658">
                  <c:v>8.65</c:v>
                </c:pt>
                <c:pt idx="8659">
                  <c:v>8.8000000000000007</c:v>
                </c:pt>
                <c:pt idx="8660">
                  <c:v>8.9499999999999993</c:v>
                </c:pt>
                <c:pt idx="8661">
                  <c:v>9.0500000000000007</c:v>
                </c:pt>
                <c:pt idx="8662">
                  <c:v>9.15</c:v>
                </c:pt>
                <c:pt idx="8663">
                  <c:v>9.25</c:v>
                </c:pt>
                <c:pt idx="8664">
                  <c:v>9.35</c:v>
                </c:pt>
                <c:pt idx="8665">
                  <c:v>9.4499999999999993</c:v>
                </c:pt>
                <c:pt idx="8666">
                  <c:v>9.5500000000000007</c:v>
                </c:pt>
                <c:pt idx="8667">
                  <c:v>9.65</c:v>
                </c:pt>
                <c:pt idx="8668">
                  <c:v>9.75</c:v>
                </c:pt>
                <c:pt idx="8669">
                  <c:v>9.85</c:v>
                </c:pt>
                <c:pt idx="8670">
                  <c:v>10</c:v>
                </c:pt>
                <c:pt idx="8671">
                  <c:v>10.15</c:v>
                </c:pt>
                <c:pt idx="8672">
                  <c:v>10.25</c:v>
                </c:pt>
                <c:pt idx="8673">
                  <c:v>10.3</c:v>
                </c:pt>
                <c:pt idx="8674">
                  <c:v>10.35</c:v>
                </c:pt>
                <c:pt idx="8675">
                  <c:v>10.45</c:v>
                </c:pt>
                <c:pt idx="8676">
                  <c:v>10.5</c:v>
                </c:pt>
                <c:pt idx="8677">
                  <c:v>10.55</c:v>
                </c:pt>
                <c:pt idx="8678">
                  <c:v>10.6</c:v>
                </c:pt>
                <c:pt idx="8679">
                  <c:v>10.6</c:v>
                </c:pt>
                <c:pt idx="8680">
                  <c:v>10.65</c:v>
                </c:pt>
                <c:pt idx="8681">
                  <c:v>10.7</c:v>
                </c:pt>
                <c:pt idx="8682">
                  <c:v>10.7</c:v>
                </c:pt>
                <c:pt idx="8683">
                  <c:v>10.75</c:v>
                </c:pt>
                <c:pt idx="8684">
                  <c:v>10.8</c:v>
                </c:pt>
                <c:pt idx="8685">
                  <c:v>10.8</c:v>
                </c:pt>
                <c:pt idx="8686">
                  <c:v>10.8</c:v>
                </c:pt>
                <c:pt idx="8687">
                  <c:v>10.85</c:v>
                </c:pt>
                <c:pt idx="8688">
                  <c:v>10.9</c:v>
                </c:pt>
                <c:pt idx="8689">
                  <c:v>10.9</c:v>
                </c:pt>
                <c:pt idx="8690">
                  <c:v>10.9</c:v>
                </c:pt>
                <c:pt idx="8691">
                  <c:v>10.9</c:v>
                </c:pt>
                <c:pt idx="8692">
                  <c:v>10.9</c:v>
                </c:pt>
                <c:pt idx="8693">
                  <c:v>10.95</c:v>
                </c:pt>
                <c:pt idx="8694">
                  <c:v>11</c:v>
                </c:pt>
                <c:pt idx="8695">
                  <c:v>11</c:v>
                </c:pt>
                <c:pt idx="8696">
                  <c:v>11</c:v>
                </c:pt>
                <c:pt idx="8697">
                  <c:v>11</c:v>
                </c:pt>
                <c:pt idx="8698">
                  <c:v>11</c:v>
                </c:pt>
                <c:pt idx="8699">
                  <c:v>11</c:v>
                </c:pt>
                <c:pt idx="8700">
                  <c:v>11</c:v>
                </c:pt>
                <c:pt idx="8701">
                  <c:v>11</c:v>
                </c:pt>
                <c:pt idx="8702">
                  <c:v>11</c:v>
                </c:pt>
                <c:pt idx="8703">
                  <c:v>11.05</c:v>
                </c:pt>
                <c:pt idx="8704">
                  <c:v>11.1</c:v>
                </c:pt>
                <c:pt idx="8705">
                  <c:v>11.1</c:v>
                </c:pt>
                <c:pt idx="8706">
                  <c:v>11.1</c:v>
                </c:pt>
                <c:pt idx="8707">
                  <c:v>11.1</c:v>
                </c:pt>
                <c:pt idx="8708">
                  <c:v>11.1</c:v>
                </c:pt>
                <c:pt idx="8709">
                  <c:v>11.1</c:v>
                </c:pt>
                <c:pt idx="8710">
                  <c:v>11.1</c:v>
                </c:pt>
                <c:pt idx="8711">
                  <c:v>11.1</c:v>
                </c:pt>
                <c:pt idx="8712">
                  <c:v>11.1</c:v>
                </c:pt>
                <c:pt idx="8713">
                  <c:v>11.1</c:v>
                </c:pt>
                <c:pt idx="8714">
                  <c:v>11.1</c:v>
                </c:pt>
                <c:pt idx="8715">
                  <c:v>11.1</c:v>
                </c:pt>
                <c:pt idx="8716">
                  <c:v>11.1</c:v>
                </c:pt>
                <c:pt idx="8717">
                  <c:v>11.1</c:v>
                </c:pt>
                <c:pt idx="8718">
                  <c:v>11.1</c:v>
                </c:pt>
                <c:pt idx="8719">
                  <c:v>11.1</c:v>
                </c:pt>
                <c:pt idx="8720">
                  <c:v>11.1</c:v>
                </c:pt>
                <c:pt idx="8721">
                  <c:v>11.1</c:v>
                </c:pt>
                <c:pt idx="8722">
                  <c:v>11.15</c:v>
                </c:pt>
                <c:pt idx="8723">
                  <c:v>11.2</c:v>
                </c:pt>
                <c:pt idx="8724">
                  <c:v>11.2</c:v>
                </c:pt>
                <c:pt idx="8725">
                  <c:v>11.2</c:v>
                </c:pt>
                <c:pt idx="8726">
                  <c:v>11.2</c:v>
                </c:pt>
                <c:pt idx="8727">
                  <c:v>11.2</c:v>
                </c:pt>
                <c:pt idx="8728">
                  <c:v>11.2</c:v>
                </c:pt>
                <c:pt idx="8729">
                  <c:v>11.2</c:v>
                </c:pt>
                <c:pt idx="8730">
                  <c:v>11.25</c:v>
                </c:pt>
                <c:pt idx="8731">
                  <c:v>11.3</c:v>
                </c:pt>
                <c:pt idx="8732">
                  <c:v>11.3</c:v>
                </c:pt>
                <c:pt idx="8733">
                  <c:v>11.3</c:v>
                </c:pt>
                <c:pt idx="8734">
                  <c:v>11.35</c:v>
                </c:pt>
                <c:pt idx="8735">
                  <c:v>11.4</c:v>
                </c:pt>
                <c:pt idx="8736">
                  <c:v>11.45</c:v>
                </c:pt>
                <c:pt idx="8737">
                  <c:v>11.55</c:v>
                </c:pt>
                <c:pt idx="8738">
                  <c:v>11.65</c:v>
                </c:pt>
                <c:pt idx="8739">
                  <c:v>11.8</c:v>
                </c:pt>
                <c:pt idx="8740">
                  <c:v>12</c:v>
                </c:pt>
                <c:pt idx="8741">
                  <c:v>11.95</c:v>
                </c:pt>
                <c:pt idx="8742">
                  <c:v>11.25</c:v>
                </c:pt>
                <c:pt idx="8743">
                  <c:v>9.65</c:v>
                </c:pt>
                <c:pt idx="8744">
                  <c:v>7.2</c:v>
                </c:pt>
                <c:pt idx="8745">
                  <c:v>4.6500000000000004</c:v>
                </c:pt>
                <c:pt idx="8746">
                  <c:v>3.1</c:v>
                </c:pt>
                <c:pt idx="8747">
                  <c:v>2.5</c:v>
                </c:pt>
                <c:pt idx="8748">
                  <c:v>2.25</c:v>
                </c:pt>
                <c:pt idx="8749">
                  <c:v>2.2000000000000002</c:v>
                </c:pt>
                <c:pt idx="8750">
                  <c:v>2.25</c:v>
                </c:pt>
                <c:pt idx="8751">
                  <c:v>2.2999999999999998</c:v>
                </c:pt>
                <c:pt idx="8752">
                  <c:v>2.35</c:v>
                </c:pt>
                <c:pt idx="8753">
                  <c:v>2.4500000000000002</c:v>
                </c:pt>
                <c:pt idx="8754">
                  <c:v>2.5499999999999998</c:v>
                </c:pt>
                <c:pt idx="8755">
                  <c:v>2.65</c:v>
                </c:pt>
                <c:pt idx="8756">
                  <c:v>2.75</c:v>
                </c:pt>
                <c:pt idx="8757">
                  <c:v>2.85</c:v>
                </c:pt>
                <c:pt idx="8758">
                  <c:v>2.95</c:v>
                </c:pt>
                <c:pt idx="8759">
                  <c:v>3.05</c:v>
                </c:pt>
                <c:pt idx="8760">
                  <c:v>3.15</c:v>
                </c:pt>
                <c:pt idx="8761">
                  <c:v>3.2</c:v>
                </c:pt>
                <c:pt idx="8762">
                  <c:v>3.25</c:v>
                </c:pt>
                <c:pt idx="8763">
                  <c:v>3.35</c:v>
                </c:pt>
                <c:pt idx="8764">
                  <c:v>3.4</c:v>
                </c:pt>
                <c:pt idx="8765">
                  <c:v>3.45</c:v>
                </c:pt>
                <c:pt idx="8766">
                  <c:v>3.5</c:v>
                </c:pt>
                <c:pt idx="8767">
                  <c:v>3.55</c:v>
                </c:pt>
                <c:pt idx="8768">
                  <c:v>3.6</c:v>
                </c:pt>
                <c:pt idx="8769">
                  <c:v>3.65</c:v>
                </c:pt>
                <c:pt idx="8770">
                  <c:v>3.7</c:v>
                </c:pt>
                <c:pt idx="8771">
                  <c:v>3.7</c:v>
                </c:pt>
                <c:pt idx="8772">
                  <c:v>3.75</c:v>
                </c:pt>
                <c:pt idx="8773">
                  <c:v>3.8</c:v>
                </c:pt>
                <c:pt idx="8774">
                  <c:v>3.8</c:v>
                </c:pt>
                <c:pt idx="8775">
                  <c:v>3.8</c:v>
                </c:pt>
                <c:pt idx="8776">
                  <c:v>3.85</c:v>
                </c:pt>
                <c:pt idx="8777">
                  <c:v>3.9</c:v>
                </c:pt>
                <c:pt idx="8778">
                  <c:v>3.9</c:v>
                </c:pt>
                <c:pt idx="8779">
                  <c:v>3.9</c:v>
                </c:pt>
                <c:pt idx="8780">
                  <c:v>3.9</c:v>
                </c:pt>
                <c:pt idx="8781">
                  <c:v>3.9</c:v>
                </c:pt>
                <c:pt idx="8782">
                  <c:v>3.9</c:v>
                </c:pt>
                <c:pt idx="8783">
                  <c:v>3.9</c:v>
                </c:pt>
                <c:pt idx="8784">
                  <c:v>3.95</c:v>
                </c:pt>
                <c:pt idx="8785">
                  <c:v>4</c:v>
                </c:pt>
                <c:pt idx="8786">
                  <c:v>4</c:v>
                </c:pt>
                <c:pt idx="8787">
                  <c:v>4</c:v>
                </c:pt>
                <c:pt idx="8788">
                  <c:v>4</c:v>
                </c:pt>
                <c:pt idx="8789">
                  <c:v>4</c:v>
                </c:pt>
                <c:pt idx="8790">
                  <c:v>4</c:v>
                </c:pt>
                <c:pt idx="8791">
                  <c:v>4</c:v>
                </c:pt>
                <c:pt idx="8792">
                  <c:v>4</c:v>
                </c:pt>
                <c:pt idx="8793">
                  <c:v>4.05</c:v>
                </c:pt>
                <c:pt idx="8794">
                  <c:v>4.0999999999999996</c:v>
                </c:pt>
                <c:pt idx="8795">
                  <c:v>4.0999999999999996</c:v>
                </c:pt>
                <c:pt idx="8796">
                  <c:v>4.0999999999999996</c:v>
                </c:pt>
                <c:pt idx="8797">
                  <c:v>4.0999999999999996</c:v>
                </c:pt>
                <c:pt idx="8798">
                  <c:v>4.0999999999999996</c:v>
                </c:pt>
                <c:pt idx="8799">
                  <c:v>4.0999999999999996</c:v>
                </c:pt>
                <c:pt idx="8800">
                  <c:v>4.0999999999999996</c:v>
                </c:pt>
                <c:pt idx="8801">
                  <c:v>4.0999999999999996</c:v>
                </c:pt>
                <c:pt idx="8802">
                  <c:v>4.0999999999999996</c:v>
                </c:pt>
                <c:pt idx="8803">
                  <c:v>4.0999999999999996</c:v>
                </c:pt>
                <c:pt idx="8804">
                  <c:v>4.1500000000000004</c:v>
                </c:pt>
                <c:pt idx="8805">
                  <c:v>4.2</c:v>
                </c:pt>
                <c:pt idx="8806">
                  <c:v>4.2</c:v>
                </c:pt>
                <c:pt idx="8807">
                  <c:v>4.2</c:v>
                </c:pt>
                <c:pt idx="8808">
                  <c:v>4.2</c:v>
                </c:pt>
                <c:pt idx="8809">
                  <c:v>4.2</c:v>
                </c:pt>
                <c:pt idx="8810">
                  <c:v>4.2</c:v>
                </c:pt>
                <c:pt idx="8811">
                  <c:v>4.2</c:v>
                </c:pt>
                <c:pt idx="8812">
                  <c:v>4.2</c:v>
                </c:pt>
                <c:pt idx="8813">
                  <c:v>4.25</c:v>
                </c:pt>
                <c:pt idx="8814">
                  <c:v>4.3</c:v>
                </c:pt>
                <c:pt idx="8815">
                  <c:v>4.3</c:v>
                </c:pt>
                <c:pt idx="8816">
                  <c:v>4.3</c:v>
                </c:pt>
                <c:pt idx="8817">
                  <c:v>4.3</c:v>
                </c:pt>
                <c:pt idx="8818">
                  <c:v>4.3</c:v>
                </c:pt>
                <c:pt idx="8819">
                  <c:v>4.3</c:v>
                </c:pt>
                <c:pt idx="8820">
                  <c:v>4.3</c:v>
                </c:pt>
                <c:pt idx="8821">
                  <c:v>4.3</c:v>
                </c:pt>
                <c:pt idx="8822">
                  <c:v>4.3</c:v>
                </c:pt>
                <c:pt idx="8823">
                  <c:v>4.2</c:v>
                </c:pt>
                <c:pt idx="8824">
                  <c:v>3.65</c:v>
                </c:pt>
                <c:pt idx="8825">
                  <c:v>2.4500000000000002</c:v>
                </c:pt>
                <c:pt idx="8826">
                  <c:v>1.3</c:v>
                </c:pt>
                <c:pt idx="8827">
                  <c:v>0.85</c:v>
                </c:pt>
                <c:pt idx="8828">
                  <c:v>0.8</c:v>
                </c:pt>
                <c:pt idx="8829">
                  <c:v>0.85</c:v>
                </c:pt>
                <c:pt idx="8830">
                  <c:v>0.95</c:v>
                </c:pt>
                <c:pt idx="8831">
                  <c:v>1.05</c:v>
                </c:pt>
                <c:pt idx="8832">
                  <c:v>1.1499999999999999</c:v>
                </c:pt>
                <c:pt idx="8833">
                  <c:v>1.25</c:v>
                </c:pt>
                <c:pt idx="8834">
                  <c:v>1.4</c:v>
                </c:pt>
                <c:pt idx="8835">
                  <c:v>1.55</c:v>
                </c:pt>
                <c:pt idx="8836">
                  <c:v>1.65</c:v>
                </c:pt>
                <c:pt idx="8837">
                  <c:v>1.75</c:v>
                </c:pt>
                <c:pt idx="8838">
                  <c:v>1.85</c:v>
                </c:pt>
                <c:pt idx="8839">
                  <c:v>1.95</c:v>
                </c:pt>
                <c:pt idx="8840">
                  <c:v>2.0499999999999998</c:v>
                </c:pt>
                <c:pt idx="8841">
                  <c:v>2.15</c:v>
                </c:pt>
                <c:pt idx="8842">
                  <c:v>2.25</c:v>
                </c:pt>
                <c:pt idx="8843">
                  <c:v>2.35</c:v>
                </c:pt>
                <c:pt idx="8844">
                  <c:v>2.4500000000000002</c:v>
                </c:pt>
                <c:pt idx="8845">
                  <c:v>2.5499999999999998</c:v>
                </c:pt>
                <c:pt idx="8846">
                  <c:v>2.65</c:v>
                </c:pt>
                <c:pt idx="8847">
                  <c:v>2.75</c:v>
                </c:pt>
                <c:pt idx="8848">
                  <c:v>2.85</c:v>
                </c:pt>
                <c:pt idx="8849">
                  <c:v>2.95</c:v>
                </c:pt>
                <c:pt idx="8850">
                  <c:v>3.05</c:v>
                </c:pt>
                <c:pt idx="8851">
                  <c:v>3.15</c:v>
                </c:pt>
                <c:pt idx="8852">
                  <c:v>3.2</c:v>
                </c:pt>
                <c:pt idx="8853">
                  <c:v>3.25</c:v>
                </c:pt>
                <c:pt idx="8854">
                  <c:v>3.35</c:v>
                </c:pt>
                <c:pt idx="8855">
                  <c:v>3.4</c:v>
                </c:pt>
                <c:pt idx="8856">
                  <c:v>3.45</c:v>
                </c:pt>
                <c:pt idx="8857">
                  <c:v>3.55</c:v>
                </c:pt>
                <c:pt idx="8858">
                  <c:v>3.65</c:v>
                </c:pt>
                <c:pt idx="8859">
                  <c:v>3.7</c:v>
                </c:pt>
                <c:pt idx="8860">
                  <c:v>3.75</c:v>
                </c:pt>
                <c:pt idx="8861">
                  <c:v>3.8</c:v>
                </c:pt>
                <c:pt idx="8862">
                  <c:v>3.85</c:v>
                </c:pt>
                <c:pt idx="8863">
                  <c:v>3.9</c:v>
                </c:pt>
                <c:pt idx="8864">
                  <c:v>3.9</c:v>
                </c:pt>
                <c:pt idx="8865">
                  <c:v>3.95</c:v>
                </c:pt>
                <c:pt idx="8866">
                  <c:v>4</c:v>
                </c:pt>
                <c:pt idx="8867">
                  <c:v>4</c:v>
                </c:pt>
                <c:pt idx="8868">
                  <c:v>4.05</c:v>
                </c:pt>
                <c:pt idx="8869">
                  <c:v>4.0999999999999996</c:v>
                </c:pt>
                <c:pt idx="8870">
                  <c:v>4.0999999999999996</c:v>
                </c:pt>
                <c:pt idx="8871">
                  <c:v>4.0999999999999996</c:v>
                </c:pt>
                <c:pt idx="8872">
                  <c:v>4.0999999999999996</c:v>
                </c:pt>
                <c:pt idx="8873">
                  <c:v>4.0999999999999996</c:v>
                </c:pt>
                <c:pt idx="8874">
                  <c:v>4.0999999999999996</c:v>
                </c:pt>
                <c:pt idx="8875">
                  <c:v>4.0999999999999996</c:v>
                </c:pt>
                <c:pt idx="8876">
                  <c:v>4.0999999999999996</c:v>
                </c:pt>
                <c:pt idx="8877">
                  <c:v>4.0999999999999996</c:v>
                </c:pt>
                <c:pt idx="8878">
                  <c:v>4.1500000000000004</c:v>
                </c:pt>
                <c:pt idx="8879">
                  <c:v>4.2</c:v>
                </c:pt>
                <c:pt idx="8880">
                  <c:v>4.2</c:v>
                </c:pt>
                <c:pt idx="8881">
                  <c:v>4.2</c:v>
                </c:pt>
                <c:pt idx="8882">
                  <c:v>4.2</c:v>
                </c:pt>
                <c:pt idx="8883">
                  <c:v>4.2</c:v>
                </c:pt>
                <c:pt idx="8884">
                  <c:v>4.2</c:v>
                </c:pt>
                <c:pt idx="8885">
                  <c:v>4.2</c:v>
                </c:pt>
                <c:pt idx="8886">
                  <c:v>4.2</c:v>
                </c:pt>
                <c:pt idx="8887">
                  <c:v>4.2</c:v>
                </c:pt>
                <c:pt idx="8888">
                  <c:v>4.2</c:v>
                </c:pt>
                <c:pt idx="8889">
                  <c:v>4.2</c:v>
                </c:pt>
                <c:pt idx="8890">
                  <c:v>4.25</c:v>
                </c:pt>
                <c:pt idx="8891">
                  <c:v>4.3</c:v>
                </c:pt>
                <c:pt idx="8892">
                  <c:v>4.3</c:v>
                </c:pt>
                <c:pt idx="8893">
                  <c:v>4.3</c:v>
                </c:pt>
                <c:pt idx="8894">
                  <c:v>4.3</c:v>
                </c:pt>
                <c:pt idx="8895">
                  <c:v>4.3</c:v>
                </c:pt>
                <c:pt idx="8896">
                  <c:v>4.3</c:v>
                </c:pt>
                <c:pt idx="8897">
                  <c:v>4.3</c:v>
                </c:pt>
                <c:pt idx="8898">
                  <c:v>4.3</c:v>
                </c:pt>
                <c:pt idx="8899">
                  <c:v>4.3</c:v>
                </c:pt>
                <c:pt idx="8900">
                  <c:v>4.3</c:v>
                </c:pt>
                <c:pt idx="8901">
                  <c:v>4.3499999999999996</c:v>
                </c:pt>
                <c:pt idx="8902">
                  <c:v>4.4000000000000004</c:v>
                </c:pt>
                <c:pt idx="8903">
                  <c:v>4.4000000000000004</c:v>
                </c:pt>
                <c:pt idx="8904">
                  <c:v>4.4000000000000004</c:v>
                </c:pt>
                <c:pt idx="8905">
                  <c:v>4.4000000000000004</c:v>
                </c:pt>
                <c:pt idx="8906">
                  <c:v>4.4000000000000004</c:v>
                </c:pt>
                <c:pt idx="8907">
                  <c:v>4.4000000000000004</c:v>
                </c:pt>
                <c:pt idx="8908">
                  <c:v>4.4000000000000004</c:v>
                </c:pt>
                <c:pt idx="8909">
                  <c:v>4.4000000000000004</c:v>
                </c:pt>
                <c:pt idx="8910">
                  <c:v>4.4000000000000004</c:v>
                </c:pt>
                <c:pt idx="8911">
                  <c:v>4.4000000000000004</c:v>
                </c:pt>
                <c:pt idx="8912">
                  <c:v>4.4000000000000004</c:v>
                </c:pt>
                <c:pt idx="8913">
                  <c:v>4.45</c:v>
                </c:pt>
                <c:pt idx="8914">
                  <c:v>4.5</c:v>
                </c:pt>
                <c:pt idx="8915">
                  <c:v>4.5</c:v>
                </c:pt>
                <c:pt idx="8916">
                  <c:v>4.5</c:v>
                </c:pt>
                <c:pt idx="8917">
                  <c:v>4.5</c:v>
                </c:pt>
                <c:pt idx="8918">
                  <c:v>4.5</c:v>
                </c:pt>
                <c:pt idx="8919">
                  <c:v>4.5</c:v>
                </c:pt>
                <c:pt idx="8920">
                  <c:v>4.5</c:v>
                </c:pt>
                <c:pt idx="8921">
                  <c:v>4.5</c:v>
                </c:pt>
                <c:pt idx="8922">
                  <c:v>4.5</c:v>
                </c:pt>
                <c:pt idx="8923">
                  <c:v>4.55</c:v>
                </c:pt>
                <c:pt idx="8924">
                  <c:v>4.5999999999999996</c:v>
                </c:pt>
                <c:pt idx="8925">
                  <c:v>4.5999999999999996</c:v>
                </c:pt>
                <c:pt idx="8926">
                  <c:v>4.5999999999999996</c:v>
                </c:pt>
                <c:pt idx="8927">
                  <c:v>4.6500000000000004</c:v>
                </c:pt>
                <c:pt idx="8928">
                  <c:v>4.7</c:v>
                </c:pt>
                <c:pt idx="8929">
                  <c:v>4.7</c:v>
                </c:pt>
                <c:pt idx="8930">
                  <c:v>4.7</c:v>
                </c:pt>
                <c:pt idx="8931">
                  <c:v>4.75</c:v>
                </c:pt>
                <c:pt idx="8932">
                  <c:v>4.8</c:v>
                </c:pt>
                <c:pt idx="8933">
                  <c:v>4.8499999999999996</c:v>
                </c:pt>
                <c:pt idx="8934">
                  <c:v>4.95</c:v>
                </c:pt>
                <c:pt idx="8935">
                  <c:v>5.05</c:v>
                </c:pt>
                <c:pt idx="8936">
                  <c:v>5.15</c:v>
                </c:pt>
                <c:pt idx="8937">
                  <c:v>5.25</c:v>
                </c:pt>
                <c:pt idx="8938">
                  <c:v>5.35</c:v>
                </c:pt>
                <c:pt idx="8939">
                  <c:v>5.45</c:v>
                </c:pt>
                <c:pt idx="8940">
                  <c:v>5.55</c:v>
                </c:pt>
                <c:pt idx="8941">
                  <c:v>5.65</c:v>
                </c:pt>
                <c:pt idx="8942">
                  <c:v>5.75</c:v>
                </c:pt>
                <c:pt idx="8943">
                  <c:v>5.85</c:v>
                </c:pt>
                <c:pt idx="8944">
                  <c:v>5.95</c:v>
                </c:pt>
                <c:pt idx="8945">
                  <c:v>6</c:v>
                </c:pt>
                <c:pt idx="8946">
                  <c:v>6.05</c:v>
                </c:pt>
                <c:pt idx="8947">
                  <c:v>6.15</c:v>
                </c:pt>
                <c:pt idx="8948">
                  <c:v>6.25</c:v>
                </c:pt>
                <c:pt idx="8949">
                  <c:v>6.35</c:v>
                </c:pt>
                <c:pt idx="8950">
                  <c:v>6.4</c:v>
                </c:pt>
                <c:pt idx="8951">
                  <c:v>6.45</c:v>
                </c:pt>
                <c:pt idx="8952">
                  <c:v>6.55</c:v>
                </c:pt>
                <c:pt idx="8953">
                  <c:v>6.6</c:v>
                </c:pt>
                <c:pt idx="8954">
                  <c:v>6.65</c:v>
                </c:pt>
                <c:pt idx="8955">
                  <c:v>6.7</c:v>
                </c:pt>
                <c:pt idx="8956">
                  <c:v>6.75</c:v>
                </c:pt>
                <c:pt idx="8957">
                  <c:v>6.8</c:v>
                </c:pt>
                <c:pt idx="8958">
                  <c:v>6.85</c:v>
                </c:pt>
                <c:pt idx="8959">
                  <c:v>6.9</c:v>
                </c:pt>
                <c:pt idx="8960">
                  <c:v>6.9</c:v>
                </c:pt>
                <c:pt idx="8961">
                  <c:v>6.9</c:v>
                </c:pt>
                <c:pt idx="8962">
                  <c:v>6.95</c:v>
                </c:pt>
                <c:pt idx="8963">
                  <c:v>7</c:v>
                </c:pt>
                <c:pt idx="8964">
                  <c:v>7</c:v>
                </c:pt>
                <c:pt idx="8965">
                  <c:v>7</c:v>
                </c:pt>
                <c:pt idx="8966">
                  <c:v>7</c:v>
                </c:pt>
                <c:pt idx="8967">
                  <c:v>7</c:v>
                </c:pt>
                <c:pt idx="8968">
                  <c:v>7</c:v>
                </c:pt>
                <c:pt idx="8969">
                  <c:v>7</c:v>
                </c:pt>
                <c:pt idx="8970">
                  <c:v>7</c:v>
                </c:pt>
                <c:pt idx="8971">
                  <c:v>7</c:v>
                </c:pt>
                <c:pt idx="8972">
                  <c:v>7</c:v>
                </c:pt>
                <c:pt idx="8973">
                  <c:v>7</c:v>
                </c:pt>
                <c:pt idx="8974">
                  <c:v>7</c:v>
                </c:pt>
                <c:pt idx="8975">
                  <c:v>7.05</c:v>
                </c:pt>
                <c:pt idx="8976">
                  <c:v>7.1</c:v>
                </c:pt>
                <c:pt idx="8977">
                  <c:v>7.1</c:v>
                </c:pt>
                <c:pt idx="8978">
                  <c:v>7.1</c:v>
                </c:pt>
                <c:pt idx="8979">
                  <c:v>7.1</c:v>
                </c:pt>
                <c:pt idx="8980">
                  <c:v>7.1</c:v>
                </c:pt>
                <c:pt idx="8981">
                  <c:v>7.1</c:v>
                </c:pt>
                <c:pt idx="8982">
                  <c:v>7.1</c:v>
                </c:pt>
                <c:pt idx="8983">
                  <c:v>7.1</c:v>
                </c:pt>
                <c:pt idx="8984">
                  <c:v>7.1</c:v>
                </c:pt>
                <c:pt idx="8985">
                  <c:v>7.1</c:v>
                </c:pt>
                <c:pt idx="8986">
                  <c:v>7.1</c:v>
                </c:pt>
                <c:pt idx="8987">
                  <c:v>7.1</c:v>
                </c:pt>
                <c:pt idx="8988">
                  <c:v>7.1</c:v>
                </c:pt>
                <c:pt idx="8989">
                  <c:v>7.1</c:v>
                </c:pt>
                <c:pt idx="8990">
                  <c:v>7.1</c:v>
                </c:pt>
                <c:pt idx="8991">
                  <c:v>7.1</c:v>
                </c:pt>
                <c:pt idx="8992">
                  <c:v>7.1</c:v>
                </c:pt>
                <c:pt idx="8993">
                  <c:v>7.1</c:v>
                </c:pt>
                <c:pt idx="8994">
                  <c:v>7.1</c:v>
                </c:pt>
                <c:pt idx="8995">
                  <c:v>7.1</c:v>
                </c:pt>
                <c:pt idx="8996">
                  <c:v>7.1</c:v>
                </c:pt>
                <c:pt idx="8997">
                  <c:v>7.1</c:v>
                </c:pt>
                <c:pt idx="8998">
                  <c:v>7.1</c:v>
                </c:pt>
                <c:pt idx="8999">
                  <c:v>7.1</c:v>
                </c:pt>
                <c:pt idx="9000">
                  <c:v>7.1</c:v>
                </c:pt>
                <c:pt idx="9001">
                  <c:v>7.1</c:v>
                </c:pt>
                <c:pt idx="9002">
                  <c:v>7.1</c:v>
                </c:pt>
                <c:pt idx="9003">
                  <c:v>7.1</c:v>
                </c:pt>
                <c:pt idx="9004">
                  <c:v>7.1</c:v>
                </c:pt>
                <c:pt idx="9005">
                  <c:v>7.15</c:v>
                </c:pt>
                <c:pt idx="9006">
                  <c:v>7.2</c:v>
                </c:pt>
                <c:pt idx="9007">
                  <c:v>7.2</c:v>
                </c:pt>
                <c:pt idx="9008">
                  <c:v>7.2</c:v>
                </c:pt>
                <c:pt idx="9009">
                  <c:v>7.2</c:v>
                </c:pt>
                <c:pt idx="9010">
                  <c:v>7.2</c:v>
                </c:pt>
                <c:pt idx="9011">
                  <c:v>7.2</c:v>
                </c:pt>
                <c:pt idx="9012">
                  <c:v>7.2</c:v>
                </c:pt>
                <c:pt idx="9013">
                  <c:v>7.2</c:v>
                </c:pt>
                <c:pt idx="9014">
                  <c:v>7.2</c:v>
                </c:pt>
                <c:pt idx="9015">
                  <c:v>7.2</c:v>
                </c:pt>
                <c:pt idx="9016">
                  <c:v>7.2</c:v>
                </c:pt>
                <c:pt idx="9017">
                  <c:v>7.2</c:v>
                </c:pt>
                <c:pt idx="9018">
                  <c:v>7.2</c:v>
                </c:pt>
                <c:pt idx="9019">
                  <c:v>7.2</c:v>
                </c:pt>
                <c:pt idx="9020">
                  <c:v>7.2</c:v>
                </c:pt>
                <c:pt idx="9021">
                  <c:v>7.25</c:v>
                </c:pt>
                <c:pt idx="9022">
                  <c:v>7.3</c:v>
                </c:pt>
                <c:pt idx="9023">
                  <c:v>7.3</c:v>
                </c:pt>
                <c:pt idx="9024">
                  <c:v>7.3</c:v>
                </c:pt>
                <c:pt idx="9025">
                  <c:v>7.3</c:v>
                </c:pt>
                <c:pt idx="9026">
                  <c:v>7.35</c:v>
                </c:pt>
                <c:pt idx="9027">
                  <c:v>7.4</c:v>
                </c:pt>
                <c:pt idx="9028">
                  <c:v>7.4</c:v>
                </c:pt>
                <c:pt idx="9029">
                  <c:v>7.45</c:v>
                </c:pt>
                <c:pt idx="9030">
                  <c:v>7.5</c:v>
                </c:pt>
                <c:pt idx="9031">
                  <c:v>7.55</c:v>
                </c:pt>
                <c:pt idx="9032">
                  <c:v>7.65</c:v>
                </c:pt>
                <c:pt idx="9033">
                  <c:v>7.75</c:v>
                </c:pt>
                <c:pt idx="9034">
                  <c:v>7.85</c:v>
                </c:pt>
                <c:pt idx="9035">
                  <c:v>7.95</c:v>
                </c:pt>
                <c:pt idx="9036">
                  <c:v>8.0500000000000007</c:v>
                </c:pt>
                <c:pt idx="9037">
                  <c:v>8.1999999999999993</c:v>
                </c:pt>
                <c:pt idx="9038">
                  <c:v>8.35</c:v>
                </c:pt>
                <c:pt idx="9039">
                  <c:v>8.4499999999999993</c:v>
                </c:pt>
                <c:pt idx="9040">
                  <c:v>8.6</c:v>
                </c:pt>
                <c:pt idx="9041">
                  <c:v>8.8000000000000007</c:v>
                </c:pt>
                <c:pt idx="9042">
                  <c:v>8.9499999999999993</c:v>
                </c:pt>
                <c:pt idx="9043">
                  <c:v>9.1</c:v>
                </c:pt>
                <c:pt idx="9044">
                  <c:v>9.25</c:v>
                </c:pt>
                <c:pt idx="9045">
                  <c:v>9.4</c:v>
                </c:pt>
                <c:pt idx="9046">
                  <c:v>9.5500000000000007</c:v>
                </c:pt>
                <c:pt idx="9047">
                  <c:v>9.6999999999999993</c:v>
                </c:pt>
                <c:pt idx="9048">
                  <c:v>9.85</c:v>
                </c:pt>
                <c:pt idx="9049">
                  <c:v>10</c:v>
                </c:pt>
                <c:pt idx="9050">
                  <c:v>10.15</c:v>
                </c:pt>
                <c:pt idx="9051">
                  <c:v>10.25</c:v>
                </c:pt>
                <c:pt idx="9052">
                  <c:v>10.35</c:v>
                </c:pt>
                <c:pt idx="9053">
                  <c:v>10.45</c:v>
                </c:pt>
                <c:pt idx="9054">
                  <c:v>10.55</c:v>
                </c:pt>
                <c:pt idx="9055">
                  <c:v>10.65</c:v>
                </c:pt>
                <c:pt idx="9056">
                  <c:v>10.75</c:v>
                </c:pt>
                <c:pt idx="9057">
                  <c:v>10.8</c:v>
                </c:pt>
                <c:pt idx="9058">
                  <c:v>10.85</c:v>
                </c:pt>
                <c:pt idx="9059">
                  <c:v>10.95</c:v>
                </c:pt>
                <c:pt idx="9060">
                  <c:v>11</c:v>
                </c:pt>
                <c:pt idx="9061">
                  <c:v>11.05</c:v>
                </c:pt>
                <c:pt idx="9062">
                  <c:v>11.1</c:v>
                </c:pt>
                <c:pt idx="9063">
                  <c:v>11.1</c:v>
                </c:pt>
                <c:pt idx="9064">
                  <c:v>11.15</c:v>
                </c:pt>
                <c:pt idx="9065">
                  <c:v>11.2</c:v>
                </c:pt>
                <c:pt idx="9066">
                  <c:v>11.2</c:v>
                </c:pt>
                <c:pt idx="9067">
                  <c:v>11.2</c:v>
                </c:pt>
                <c:pt idx="9068">
                  <c:v>11.2</c:v>
                </c:pt>
                <c:pt idx="9069">
                  <c:v>11.2</c:v>
                </c:pt>
                <c:pt idx="9070">
                  <c:v>11.2</c:v>
                </c:pt>
                <c:pt idx="9071">
                  <c:v>11.2</c:v>
                </c:pt>
                <c:pt idx="9072">
                  <c:v>11.25</c:v>
                </c:pt>
                <c:pt idx="9073">
                  <c:v>11.3</c:v>
                </c:pt>
                <c:pt idx="9074">
                  <c:v>11.3</c:v>
                </c:pt>
                <c:pt idx="9075">
                  <c:v>11.3</c:v>
                </c:pt>
                <c:pt idx="9076">
                  <c:v>11.3</c:v>
                </c:pt>
                <c:pt idx="9077">
                  <c:v>11.3</c:v>
                </c:pt>
                <c:pt idx="9078">
                  <c:v>11.3</c:v>
                </c:pt>
                <c:pt idx="9079">
                  <c:v>11.3</c:v>
                </c:pt>
                <c:pt idx="9080">
                  <c:v>11.3</c:v>
                </c:pt>
                <c:pt idx="9081">
                  <c:v>11.3</c:v>
                </c:pt>
                <c:pt idx="9082">
                  <c:v>11.3</c:v>
                </c:pt>
                <c:pt idx="9083">
                  <c:v>11.3</c:v>
                </c:pt>
                <c:pt idx="9084">
                  <c:v>11.3</c:v>
                </c:pt>
                <c:pt idx="9085">
                  <c:v>11.3</c:v>
                </c:pt>
                <c:pt idx="9086">
                  <c:v>11.3</c:v>
                </c:pt>
                <c:pt idx="9087">
                  <c:v>11.35</c:v>
                </c:pt>
                <c:pt idx="9088">
                  <c:v>11.4</c:v>
                </c:pt>
                <c:pt idx="9089">
                  <c:v>11.4</c:v>
                </c:pt>
                <c:pt idx="9090">
                  <c:v>11.4</c:v>
                </c:pt>
                <c:pt idx="9091">
                  <c:v>11.4</c:v>
                </c:pt>
                <c:pt idx="9092">
                  <c:v>11.4</c:v>
                </c:pt>
                <c:pt idx="9093">
                  <c:v>11.4</c:v>
                </c:pt>
                <c:pt idx="9094">
                  <c:v>11.4</c:v>
                </c:pt>
                <c:pt idx="9095">
                  <c:v>11.4</c:v>
                </c:pt>
                <c:pt idx="9096">
                  <c:v>11.4</c:v>
                </c:pt>
                <c:pt idx="9097">
                  <c:v>11.4</c:v>
                </c:pt>
                <c:pt idx="9098">
                  <c:v>11.4</c:v>
                </c:pt>
                <c:pt idx="9099">
                  <c:v>11.4</c:v>
                </c:pt>
                <c:pt idx="9100">
                  <c:v>11.4</c:v>
                </c:pt>
                <c:pt idx="9101">
                  <c:v>11.4</c:v>
                </c:pt>
                <c:pt idx="9102">
                  <c:v>11.4</c:v>
                </c:pt>
                <c:pt idx="9103">
                  <c:v>11.4</c:v>
                </c:pt>
                <c:pt idx="9104">
                  <c:v>11.4</c:v>
                </c:pt>
                <c:pt idx="9105">
                  <c:v>11.4</c:v>
                </c:pt>
                <c:pt idx="9106">
                  <c:v>11.4</c:v>
                </c:pt>
                <c:pt idx="9107">
                  <c:v>11.4</c:v>
                </c:pt>
                <c:pt idx="9108">
                  <c:v>11.45</c:v>
                </c:pt>
                <c:pt idx="9109">
                  <c:v>11.5</c:v>
                </c:pt>
                <c:pt idx="9110">
                  <c:v>11.5</c:v>
                </c:pt>
                <c:pt idx="9111">
                  <c:v>11.5</c:v>
                </c:pt>
                <c:pt idx="9112">
                  <c:v>11.5</c:v>
                </c:pt>
                <c:pt idx="9113">
                  <c:v>11.5</c:v>
                </c:pt>
                <c:pt idx="9114">
                  <c:v>11.5</c:v>
                </c:pt>
                <c:pt idx="9115">
                  <c:v>11.55</c:v>
                </c:pt>
                <c:pt idx="9116">
                  <c:v>11.6</c:v>
                </c:pt>
                <c:pt idx="9117">
                  <c:v>11.6</c:v>
                </c:pt>
                <c:pt idx="9118">
                  <c:v>11.6</c:v>
                </c:pt>
                <c:pt idx="9119">
                  <c:v>11.65</c:v>
                </c:pt>
                <c:pt idx="9120">
                  <c:v>11.7</c:v>
                </c:pt>
                <c:pt idx="9121">
                  <c:v>11.7</c:v>
                </c:pt>
                <c:pt idx="9122">
                  <c:v>11.75</c:v>
                </c:pt>
                <c:pt idx="9123">
                  <c:v>11.8</c:v>
                </c:pt>
                <c:pt idx="9124">
                  <c:v>11.85</c:v>
                </c:pt>
                <c:pt idx="9125">
                  <c:v>11.95</c:v>
                </c:pt>
                <c:pt idx="9126">
                  <c:v>12</c:v>
                </c:pt>
                <c:pt idx="9127">
                  <c:v>12.05</c:v>
                </c:pt>
                <c:pt idx="9128">
                  <c:v>12.2</c:v>
                </c:pt>
                <c:pt idx="9129">
                  <c:v>12.35</c:v>
                </c:pt>
                <c:pt idx="9130">
                  <c:v>12.45</c:v>
                </c:pt>
                <c:pt idx="9131">
                  <c:v>12.6</c:v>
                </c:pt>
                <c:pt idx="9132">
                  <c:v>12.75</c:v>
                </c:pt>
                <c:pt idx="9133">
                  <c:v>12.95</c:v>
                </c:pt>
                <c:pt idx="9134">
                  <c:v>13.2</c:v>
                </c:pt>
                <c:pt idx="9135">
                  <c:v>13.45</c:v>
                </c:pt>
                <c:pt idx="9136">
                  <c:v>13.75</c:v>
                </c:pt>
                <c:pt idx="9137">
                  <c:v>14</c:v>
                </c:pt>
                <c:pt idx="9138">
                  <c:v>14.2</c:v>
                </c:pt>
                <c:pt idx="9139">
                  <c:v>14.45</c:v>
                </c:pt>
                <c:pt idx="9140">
                  <c:v>14.55</c:v>
                </c:pt>
                <c:pt idx="9141">
                  <c:v>13.9</c:v>
                </c:pt>
                <c:pt idx="9142">
                  <c:v>12.3</c:v>
                </c:pt>
                <c:pt idx="9143">
                  <c:v>10.050000000000001</c:v>
                </c:pt>
                <c:pt idx="9144">
                  <c:v>7.6</c:v>
                </c:pt>
                <c:pt idx="9145">
                  <c:v>5.3</c:v>
                </c:pt>
                <c:pt idx="9146">
                  <c:v>3.4</c:v>
                </c:pt>
                <c:pt idx="9147">
                  <c:v>2.4</c:v>
                </c:pt>
                <c:pt idx="9148">
                  <c:v>2.1</c:v>
                </c:pt>
                <c:pt idx="9149">
                  <c:v>1.95</c:v>
                </c:pt>
                <c:pt idx="9150">
                  <c:v>1.9</c:v>
                </c:pt>
                <c:pt idx="9151">
                  <c:v>1.9</c:v>
                </c:pt>
                <c:pt idx="9152">
                  <c:v>1.95</c:v>
                </c:pt>
                <c:pt idx="9153">
                  <c:v>2</c:v>
                </c:pt>
                <c:pt idx="9154">
                  <c:v>2.0499999999999998</c:v>
                </c:pt>
                <c:pt idx="9155">
                  <c:v>2.15</c:v>
                </c:pt>
                <c:pt idx="9156">
                  <c:v>2.2000000000000002</c:v>
                </c:pt>
                <c:pt idx="9157">
                  <c:v>2.25</c:v>
                </c:pt>
                <c:pt idx="9158">
                  <c:v>2.2999999999999998</c:v>
                </c:pt>
                <c:pt idx="9159">
                  <c:v>2.2999999999999998</c:v>
                </c:pt>
                <c:pt idx="9160">
                  <c:v>2.35</c:v>
                </c:pt>
                <c:pt idx="9161">
                  <c:v>2.4</c:v>
                </c:pt>
                <c:pt idx="9162">
                  <c:v>2.4</c:v>
                </c:pt>
                <c:pt idx="9163">
                  <c:v>2.4500000000000002</c:v>
                </c:pt>
                <c:pt idx="9164">
                  <c:v>2.5</c:v>
                </c:pt>
                <c:pt idx="9165">
                  <c:v>2.5</c:v>
                </c:pt>
                <c:pt idx="9166">
                  <c:v>2.5499999999999998</c:v>
                </c:pt>
                <c:pt idx="9167">
                  <c:v>2.6</c:v>
                </c:pt>
                <c:pt idx="9168">
                  <c:v>2.6</c:v>
                </c:pt>
                <c:pt idx="9169">
                  <c:v>2.65</c:v>
                </c:pt>
                <c:pt idx="9170">
                  <c:v>2.7</c:v>
                </c:pt>
                <c:pt idx="9171">
                  <c:v>2.7</c:v>
                </c:pt>
                <c:pt idx="9172">
                  <c:v>2.7</c:v>
                </c:pt>
                <c:pt idx="9173">
                  <c:v>2.75</c:v>
                </c:pt>
                <c:pt idx="9174">
                  <c:v>2.8</c:v>
                </c:pt>
                <c:pt idx="9175">
                  <c:v>2.8</c:v>
                </c:pt>
                <c:pt idx="9176">
                  <c:v>2.8</c:v>
                </c:pt>
                <c:pt idx="9177">
                  <c:v>2.8</c:v>
                </c:pt>
                <c:pt idx="9178">
                  <c:v>2.85</c:v>
                </c:pt>
                <c:pt idx="9179">
                  <c:v>2.9</c:v>
                </c:pt>
                <c:pt idx="9180">
                  <c:v>2.9</c:v>
                </c:pt>
                <c:pt idx="9181">
                  <c:v>2.9</c:v>
                </c:pt>
                <c:pt idx="9182">
                  <c:v>2.9</c:v>
                </c:pt>
                <c:pt idx="9183">
                  <c:v>2.95</c:v>
                </c:pt>
                <c:pt idx="9184">
                  <c:v>3</c:v>
                </c:pt>
                <c:pt idx="9185">
                  <c:v>3</c:v>
                </c:pt>
                <c:pt idx="9186">
                  <c:v>3</c:v>
                </c:pt>
                <c:pt idx="9187">
                  <c:v>3</c:v>
                </c:pt>
                <c:pt idx="9188">
                  <c:v>3.05</c:v>
                </c:pt>
                <c:pt idx="9189">
                  <c:v>3.1</c:v>
                </c:pt>
                <c:pt idx="9190">
                  <c:v>3.1</c:v>
                </c:pt>
                <c:pt idx="9191">
                  <c:v>3.1</c:v>
                </c:pt>
                <c:pt idx="9192">
                  <c:v>3.1</c:v>
                </c:pt>
                <c:pt idx="9193">
                  <c:v>3.1</c:v>
                </c:pt>
                <c:pt idx="9194">
                  <c:v>3.15</c:v>
                </c:pt>
                <c:pt idx="9195">
                  <c:v>3.2</c:v>
                </c:pt>
                <c:pt idx="9196">
                  <c:v>3.2</c:v>
                </c:pt>
                <c:pt idx="9197">
                  <c:v>3.2</c:v>
                </c:pt>
                <c:pt idx="9198">
                  <c:v>3.2</c:v>
                </c:pt>
                <c:pt idx="9199">
                  <c:v>3.2</c:v>
                </c:pt>
                <c:pt idx="9200">
                  <c:v>3.25</c:v>
                </c:pt>
                <c:pt idx="9201">
                  <c:v>3.3</c:v>
                </c:pt>
                <c:pt idx="9202">
                  <c:v>3.3</c:v>
                </c:pt>
                <c:pt idx="9203">
                  <c:v>3.3</c:v>
                </c:pt>
                <c:pt idx="9204">
                  <c:v>3.3</c:v>
                </c:pt>
                <c:pt idx="9205">
                  <c:v>3.3</c:v>
                </c:pt>
                <c:pt idx="9206">
                  <c:v>3.3</c:v>
                </c:pt>
                <c:pt idx="9207">
                  <c:v>3.35</c:v>
                </c:pt>
                <c:pt idx="9208">
                  <c:v>3.4</c:v>
                </c:pt>
                <c:pt idx="9209">
                  <c:v>3.4</c:v>
                </c:pt>
                <c:pt idx="9210">
                  <c:v>3.4</c:v>
                </c:pt>
                <c:pt idx="9211">
                  <c:v>3.4</c:v>
                </c:pt>
                <c:pt idx="9212">
                  <c:v>3.45</c:v>
                </c:pt>
                <c:pt idx="9213">
                  <c:v>3.5</c:v>
                </c:pt>
                <c:pt idx="9214">
                  <c:v>3.5</c:v>
                </c:pt>
                <c:pt idx="9215">
                  <c:v>3.5</c:v>
                </c:pt>
                <c:pt idx="9216">
                  <c:v>3.5</c:v>
                </c:pt>
                <c:pt idx="9217">
                  <c:v>3.55</c:v>
                </c:pt>
                <c:pt idx="9218">
                  <c:v>3.6</c:v>
                </c:pt>
                <c:pt idx="9219">
                  <c:v>3.6</c:v>
                </c:pt>
                <c:pt idx="9220">
                  <c:v>3.65</c:v>
                </c:pt>
                <c:pt idx="9221">
                  <c:v>3.7</c:v>
                </c:pt>
                <c:pt idx="9222">
                  <c:v>3.75</c:v>
                </c:pt>
                <c:pt idx="9223">
                  <c:v>3.8</c:v>
                </c:pt>
                <c:pt idx="9224">
                  <c:v>3.8</c:v>
                </c:pt>
                <c:pt idx="9225">
                  <c:v>3.85</c:v>
                </c:pt>
                <c:pt idx="9226">
                  <c:v>3.95</c:v>
                </c:pt>
                <c:pt idx="9227">
                  <c:v>4</c:v>
                </c:pt>
                <c:pt idx="9228">
                  <c:v>4.05</c:v>
                </c:pt>
                <c:pt idx="9229">
                  <c:v>4.1500000000000004</c:v>
                </c:pt>
                <c:pt idx="9230">
                  <c:v>4.25</c:v>
                </c:pt>
                <c:pt idx="9231">
                  <c:v>4.3499999999999996</c:v>
                </c:pt>
                <c:pt idx="9232">
                  <c:v>4.45</c:v>
                </c:pt>
                <c:pt idx="9233">
                  <c:v>4.55</c:v>
                </c:pt>
                <c:pt idx="9234">
                  <c:v>4.5999999999999996</c:v>
                </c:pt>
                <c:pt idx="9235">
                  <c:v>4.6500000000000004</c:v>
                </c:pt>
                <c:pt idx="9236">
                  <c:v>4.75</c:v>
                </c:pt>
                <c:pt idx="9237">
                  <c:v>4.8499999999999996</c:v>
                </c:pt>
                <c:pt idx="9238">
                  <c:v>4.9000000000000004</c:v>
                </c:pt>
                <c:pt idx="9239">
                  <c:v>4.95</c:v>
                </c:pt>
                <c:pt idx="9240">
                  <c:v>5</c:v>
                </c:pt>
                <c:pt idx="9241">
                  <c:v>5.05</c:v>
                </c:pt>
                <c:pt idx="9242">
                  <c:v>5.0999999999999996</c:v>
                </c:pt>
                <c:pt idx="9243">
                  <c:v>5.15</c:v>
                </c:pt>
                <c:pt idx="9244">
                  <c:v>5.2</c:v>
                </c:pt>
                <c:pt idx="9245">
                  <c:v>5.25</c:v>
                </c:pt>
                <c:pt idx="9246">
                  <c:v>5.3</c:v>
                </c:pt>
                <c:pt idx="9247">
                  <c:v>5.3</c:v>
                </c:pt>
                <c:pt idx="9248">
                  <c:v>5.3</c:v>
                </c:pt>
                <c:pt idx="9249">
                  <c:v>5.35</c:v>
                </c:pt>
                <c:pt idx="9250">
                  <c:v>5.4</c:v>
                </c:pt>
                <c:pt idx="9251">
                  <c:v>5.4</c:v>
                </c:pt>
                <c:pt idx="9252">
                  <c:v>5.4</c:v>
                </c:pt>
                <c:pt idx="9253">
                  <c:v>5.4</c:v>
                </c:pt>
                <c:pt idx="9254">
                  <c:v>5.4</c:v>
                </c:pt>
                <c:pt idx="9255">
                  <c:v>5.4</c:v>
                </c:pt>
                <c:pt idx="9256">
                  <c:v>5.4</c:v>
                </c:pt>
                <c:pt idx="9257">
                  <c:v>5.45</c:v>
                </c:pt>
                <c:pt idx="9258">
                  <c:v>5.5</c:v>
                </c:pt>
                <c:pt idx="9259">
                  <c:v>5.5</c:v>
                </c:pt>
                <c:pt idx="9260">
                  <c:v>5.5</c:v>
                </c:pt>
                <c:pt idx="9261">
                  <c:v>5.5</c:v>
                </c:pt>
                <c:pt idx="9262">
                  <c:v>5.5</c:v>
                </c:pt>
                <c:pt idx="9263">
                  <c:v>5.5</c:v>
                </c:pt>
                <c:pt idx="9264">
                  <c:v>5.5</c:v>
                </c:pt>
                <c:pt idx="9265">
                  <c:v>5.5</c:v>
                </c:pt>
                <c:pt idx="9266">
                  <c:v>5.5</c:v>
                </c:pt>
                <c:pt idx="9267">
                  <c:v>5.5</c:v>
                </c:pt>
                <c:pt idx="9268">
                  <c:v>5.5</c:v>
                </c:pt>
                <c:pt idx="9269">
                  <c:v>5.5</c:v>
                </c:pt>
                <c:pt idx="9270">
                  <c:v>5.5</c:v>
                </c:pt>
                <c:pt idx="9271">
                  <c:v>5.5</c:v>
                </c:pt>
                <c:pt idx="9272">
                  <c:v>5.5</c:v>
                </c:pt>
                <c:pt idx="9273">
                  <c:v>5.5</c:v>
                </c:pt>
                <c:pt idx="9274">
                  <c:v>5.5</c:v>
                </c:pt>
                <c:pt idx="9275">
                  <c:v>5.5</c:v>
                </c:pt>
                <c:pt idx="9276">
                  <c:v>5.5</c:v>
                </c:pt>
                <c:pt idx="9277">
                  <c:v>5.5</c:v>
                </c:pt>
                <c:pt idx="9278">
                  <c:v>5.5</c:v>
                </c:pt>
                <c:pt idx="9279">
                  <c:v>5.5</c:v>
                </c:pt>
                <c:pt idx="9280">
                  <c:v>5.5</c:v>
                </c:pt>
                <c:pt idx="9281">
                  <c:v>5.5</c:v>
                </c:pt>
                <c:pt idx="9282">
                  <c:v>5.5</c:v>
                </c:pt>
                <c:pt idx="9283">
                  <c:v>5.5</c:v>
                </c:pt>
                <c:pt idx="9284">
                  <c:v>5.5</c:v>
                </c:pt>
                <c:pt idx="9285">
                  <c:v>5.5</c:v>
                </c:pt>
                <c:pt idx="9286">
                  <c:v>5.5</c:v>
                </c:pt>
                <c:pt idx="9287">
                  <c:v>5.5</c:v>
                </c:pt>
                <c:pt idx="9288">
                  <c:v>5.5</c:v>
                </c:pt>
                <c:pt idx="9289">
                  <c:v>5.5</c:v>
                </c:pt>
                <c:pt idx="9290">
                  <c:v>5.5</c:v>
                </c:pt>
                <c:pt idx="9291">
                  <c:v>5.5</c:v>
                </c:pt>
                <c:pt idx="9292">
                  <c:v>5.5</c:v>
                </c:pt>
                <c:pt idx="9293">
                  <c:v>5.5</c:v>
                </c:pt>
                <c:pt idx="9294">
                  <c:v>5.5</c:v>
                </c:pt>
                <c:pt idx="9295">
                  <c:v>5.55</c:v>
                </c:pt>
                <c:pt idx="9296">
                  <c:v>5.6</c:v>
                </c:pt>
                <c:pt idx="9297">
                  <c:v>5.6</c:v>
                </c:pt>
                <c:pt idx="9298">
                  <c:v>5.6</c:v>
                </c:pt>
                <c:pt idx="9299">
                  <c:v>5.6</c:v>
                </c:pt>
                <c:pt idx="9300">
                  <c:v>5.6</c:v>
                </c:pt>
                <c:pt idx="9301">
                  <c:v>5.6</c:v>
                </c:pt>
                <c:pt idx="9302">
                  <c:v>5.6</c:v>
                </c:pt>
                <c:pt idx="9303">
                  <c:v>5.6</c:v>
                </c:pt>
                <c:pt idx="9304">
                  <c:v>5.6</c:v>
                </c:pt>
                <c:pt idx="9305">
                  <c:v>5.6</c:v>
                </c:pt>
                <c:pt idx="9306">
                  <c:v>5.6</c:v>
                </c:pt>
                <c:pt idx="9307">
                  <c:v>5.6</c:v>
                </c:pt>
                <c:pt idx="9308">
                  <c:v>5.65</c:v>
                </c:pt>
                <c:pt idx="9309">
                  <c:v>5.7</c:v>
                </c:pt>
                <c:pt idx="9310">
                  <c:v>5.7</c:v>
                </c:pt>
                <c:pt idx="9311">
                  <c:v>5.7</c:v>
                </c:pt>
                <c:pt idx="9312">
                  <c:v>5.7</c:v>
                </c:pt>
                <c:pt idx="9313">
                  <c:v>5.75</c:v>
                </c:pt>
                <c:pt idx="9314">
                  <c:v>5.8</c:v>
                </c:pt>
                <c:pt idx="9315">
                  <c:v>5.8</c:v>
                </c:pt>
                <c:pt idx="9316">
                  <c:v>5.85</c:v>
                </c:pt>
                <c:pt idx="9317">
                  <c:v>5.9</c:v>
                </c:pt>
                <c:pt idx="9318">
                  <c:v>5.95</c:v>
                </c:pt>
                <c:pt idx="9319">
                  <c:v>6</c:v>
                </c:pt>
                <c:pt idx="9320">
                  <c:v>6.05</c:v>
                </c:pt>
                <c:pt idx="9321">
                  <c:v>6.15</c:v>
                </c:pt>
                <c:pt idx="9322">
                  <c:v>6.25</c:v>
                </c:pt>
                <c:pt idx="9323">
                  <c:v>6.35</c:v>
                </c:pt>
                <c:pt idx="9324">
                  <c:v>6.45</c:v>
                </c:pt>
                <c:pt idx="9325">
                  <c:v>6.55</c:v>
                </c:pt>
                <c:pt idx="9326">
                  <c:v>6.65</c:v>
                </c:pt>
                <c:pt idx="9327">
                  <c:v>6.75</c:v>
                </c:pt>
                <c:pt idx="9328">
                  <c:v>6.85</c:v>
                </c:pt>
                <c:pt idx="9329">
                  <c:v>6.95</c:v>
                </c:pt>
                <c:pt idx="9330">
                  <c:v>7.05</c:v>
                </c:pt>
                <c:pt idx="9331">
                  <c:v>7.15</c:v>
                </c:pt>
                <c:pt idx="9332">
                  <c:v>7.2</c:v>
                </c:pt>
                <c:pt idx="9333">
                  <c:v>7.25</c:v>
                </c:pt>
                <c:pt idx="9334">
                  <c:v>7.35</c:v>
                </c:pt>
                <c:pt idx="9335">
                  <c:v>7.45</c:v>
                </c:pt>
                <c:pt idx="9336">
                  <c:v>7.55</c:v>
                </c:pt>
                <c:pt idx="9337">
                  <c:v>7.65</c:v>
                </c:pt>
                <c:pt idx="9338">
                  <c:v>7.75</c:v>
                </c:pt>
                <c:pt idx="9339">
                  <c:v>7.85</c:v>
                </c:pt>
                <c:pt idx="9340">
                  <c:v>7.9</c:v>
                </c:pt>
                <c:pt idx="9341">
                  <c:v>7.95</c:v>
                </c:pt>
                <c:pt idx="9342">
                  <c:v>8.0500000000000007</c:v>
                </c:pt>
                <c:pt idx="9343">
                  <c:v>8.1</c:v>
                </c:pt>
                <c:pt idx="9344">
                  <c:v>8.15</c:v>
                </c:pt>
                <c:pt idx="9345">
                  <c:v>8.1999999999999993</c:v>
                </c:pt>
                <c:pt idx="9346">
                  <c:v>8.25</c:v>
                </c:pt>
                <c:pt idx="9347">
                  <c:v>8.3000000000000007</c:v>
                </c:pt>
                <c:pt idx="9348">
                  <c:v>8.35</c:v>
                </c:pt>
                <c:pt idx="9349">
                  <c:v>8.4</c:v>
                </c:pt>
                <c:pt idx="9350">
                  <c:v>8.4</c:v>
                </c:pt>
                <c:pt idx="9351">
                  <c:v>8.4</c:v>
                </c:pt>
                <c:pt idx="9352">
                  <c:v>8.4</c:v>
                </c:pt>
                <c:pt idx="9353">
                  <c:v>8.4</c:v>
                </c:pt>
                <c:pt idx="9354">
                  <c:v>8.4499999999999993</c:v>
                </c:pt>
                <c:pt idx="9355">
                  <c:v>8.5</c:v>
                </c:pt>
                <c:pt idx="9356">
                  <c:v>8.5</c:v>
                </c:pt>
                <c:pt idx="9357">
                  <c:v>8.5</c:v>
                </c:pt>
                <c:pt idx="9358">
                  <c:v>8.5</c:v>
                </c:pt>
                <c:pt idx="9359">
                  <c:v>8.5</c:v>
                </c:pt>
                <c:pt idx="9360">
                  <c:v>8.5</c:v>
                </c:pt>
                <c:pt idx="9361">
                  <c:v>8.5</c:v>
                </c:pt>
                <c:pt idx="9362">
                  <c:v>8.5</c:v>
                </c:pt>
                <c:pt idx="9363">
                  <c:v>8.5</c:v>
                </c:pt>
                <c:pt idx="9364">
                  <c:v>8.5</c:v>
                </c:pt>
                <c:pt idx="9365">
                  <c:v>8.5</c:v>
                </c:pt>
                <c:pt idx="9366">
                  <c:v>8.5</c:v>
                </c:pt>
                <c:pt idx="9367">
                  <c:v>8.5</c:v>
                </c:pt>
                <c:pt idx="9368">
                  <c:v>8.5</c:v>
                </c:pt>
                <c:pt idx="9369">
                  <c:v>8.5</c:v>
                </c:pt>
                <c:pt idx="9370">
                  <c:v>8.5</c:v>
                </c:pt>
                <c:pt idx="9371">
                  <c:v>8.5</c:v>
                </c:pt>
                <c:pt idx="9372">
                  <c:v>8.5</c:v>
                </c:pt>
                <c:pt idx="9373">
                  <c:v>8.5</c:v>
                </c:pt>
                <c:pt idx="9374">
                  <c:v>8.5</c:v>
                </c:pt>
                <c:pt idx="9375">
                  <c:v>8.5</c:v>
                </c:pt>
                <c:pt idx="9376">
                  <c:v>8.5</c:v>
                </c:pt>
                <c:pt idx="9377">
                  <c:v>8.5</c:v>
                </c:pt>
                <c:pt idx="9378">
                  <c:v>8.5</c:v>
                </c:pt>
                <c:pt idx="9379">
                  <c:v>8.5</c:v>
                </c:pt>
                <c:pt idx="9380">
                  <c:v>8.5</c:v>
                </c:pt>
                <c:pt idx="9381">
                  <c:v>8.5</c:v>
                </c:pt>
                <c:pt idx="9382">
                  <c:v>8.5</c:v>
                </c:pt>
                <c:pt idx="9383">
                  <c:v>8.5</c:v>
                </c:pt>
                <c:pt idx="9384">
                  <c:v>8.5</c:v>
                </c:pt>
                <c:pt idx="9385">
                  <c:v>8.5</c:v>
                </c:pt>
                <c:pt idx="9386">
                  <c:v>8.5</c:v>
                </c:pt>
                <c:pt idx="9387">
                  <c:v>8.5</c:v>
                </c:pt>
                <c:pt idx="9388">
                  <c:v>8.5</c:v>
                </c:pt>
                <c:pt idx="9389">
                  <c:v>8.5</c:v>
                </c:pt>
                <c:pt idx="9390">
                  <c:v>8.5</c:v>
                </c:pt>
                <c:pt idx="9391">
                  <c:v>8.5</c:v>
                </c:pt>
                <c:pt idx="9392">
                  <c:v>8.5</c:v>
                </c:pt>
                <c:pt idx="9393">
                  <c:v>8.5</c:v>
                </c:pt>
                <c:pt idx="9394">
                  <c:v>8.5</c:v>
                </c:pt>
                <c:pt idx="9395">
                  <c:v>8.5</c:v>
                </c:pt>
                <c:pt idx="9396">
                  <c:v>8.5</c:v>
                </c:pt>
                <c:pt idx="9397">
                  <c:v>8.5</c:v>
                </c:pt>
                <c:pt idx="9398">
                  <c:v>8.5</c:v>
                </c:pt>
                <c:pt idx="9399">
                  <c:v>8.5</c:v>
                </c:pt>
                <c:pt idx="9400">
                  <c:v>8.5</c:v>
                </c:pt>
                <c:pt idx="9401">
                  <c:v>8.5</c:v>
                </c:pt>
                <c:pt idx="9402">
                  <c:v>8.5500000000000007</c:v>
                </c:pt>
                <c:pt idx="9403">
                  <c:v>8.6</c:v>
                </c:pt>
                <c:pt idx="9404">
                  <c:v>8.65</c:v>
                </c:pt>
                <c:pt idx="9405">
                  <c:v>8.75</c:v>
                </c:pt>
                <c:pt idx="9406">
                  <c:v>8.8000000000000007</c:v>
                </c:pt>
                <c:pt idx="9407">
                  <c:v>8.9</c:v>
                </c:pt>
                <c:pt idx="9408">
                  <c:v>9.0500000000000007</c:v>
                </c:pt>
                <c:pt idx="9409">
                  <c:v>9.15</c:v>
                </c:pt>
                <c:pt idx="9410">
                  <c:v>9.25</c:v>
                </c:pt>
                <c:pt idx="9411">
                  <c:v>9.35</c:v>
                </c:pt>
                <c:pt idx="9412">
                  <c:v>9.4499999999999993</c:v>
                </c:pt>
                <c:pt idx="9413">
                  <c:v>9.5500000000000007</c:v>
                </c:pt>
                <c:pt idx="9414">
                  <c:v>9.6999999999999993</c:v>
                </c:pt>
                <c:pt idx="9415">
                  <c:v>9.9</c:v>
                </c:pt>
                <c:pt idx="9416">
                  <c:v>10.050000000000001</c:v>
                </c:pt>
                <c:pt idx="9417">
                  <c:v>10.199999999999999</c:v>
                </c:pt>
                <c:pt idx="9418">
                  <c:v>10.35</c:v>
                </c:pt>
                <c:pt idx="9419">
                  <c:v>10.55</c:v>
                </c:pt>
                <c:pt idx="9420">
                  <c:v>10.8</c:v>
                </c:pt>
                <c:pt idx="9421">
                  <c:v>10.95</c:v>
                </c:pt>
                <c:pt idx="9422">
                  <c:v>11.1</c:v>
                </c:pt>
                <c:pt idx="9423">
                  <c:v>11.3</c:v>
                </c:pt>
                <c:pt idx="9424">
                  <c:v>11.45</c:v>
                </c:pt>
                <c:pt idx="9425">
                  <c:v>11.2</c:v>
                </c:pt>
                <c:pt idx="9426">
                  <c:v>10.1</c:v>
                </c:pt>
                <c:pt idx="9427">
                  <c:v>8.5500000000000007</c:v>
                </c:pt>
                <c:pt idx="9428">
                  <c:v>7.4</c:v>
                </c:pt>
                <c:pt idx="9429">
                  <c:v>6.75</c:v>
                </c:pt>
                <c:pt idx="9430">
                  <c:v>6.1</c:v>
                </c:pt>
                <c:pt idx="9431">
                  <c:v>5.15</c:v>
                </c:pt>
                <c:pt idx="9432">
                  <c:v>4.3</c:v>
                </c:pt>
                <c:pt idx="9433">
                  <c:v>3.9</c:v>
                </c:pt>
                <c:pt idx="9434">
                  <c:v>3.7</c:v>
                </c:pt>
                <c:pt idx="9435">
                  <c:v>3.55</c:v>
                </c:pt>
                <c:pt idx="9436">
                  <c:v>3.45</c:v>
                </c:pt>
                <c:pt idx="9437">
                  <c:v>3.4</c:v>
                </c:pt>
                <c:pt idx="9438">
                  <c:v>3.4</c:v>
                </c:pt>
                <c:pt idx="9439">
                  <c:v>3.4</c:v>
                </c:pt>
                <c:pt idx="9440">
                  <c:v>3.4</c:v>
                </c:pt>
                <c:pt idx="9441">
                  <c:v>3.4</c:v>
                </c:pt>
                <c:pt idx="9442">
                  <c:v>3.4</c:v>
                </c:pt>
                <c:pt idx="9443">
                  <c:v>3.4</c:v>
                </c:pt>
                <c:pt idx="9444">
                  <c:v>3.4</c:v>
                </c:pt>
                <c:pt idx="9445">
                  <c:v>3.4</c:v>
                </c:pt>
                <c:pt idx="9446">
                  <c:v>3.4</c:v>
                </c:pt>
                <c:pt idx="9447">
                  <c:v>3.4</c:v>
                </c:pt>
                <c:pt idx="9448">
                  <c:v>3.45</c:v>
                </c:pt>
                <c:pt idx="9449">
                  <c:v>3.5</c:v>
                </c:pt>
                <c:pt idx="9450">
                  <c:v>3.5</c:v>
                </c:pt>
                <c:pt idx="9451">
                  <c:v>3.5</c:v>
                </c:pt>
                <c:pt idx="9452">
                  <c:v>3.5</c:v>
                </c:pt>
                <c:pt idx="9453">
                  <c:v>3.5</c:v>
                </c:pt>
                <c:pt idx="9454">
                  <c:v>3.5</c:v>
                </c:pt>
                <c:pt idx="9455">
                  <c:v>3.5</c:v>
                </c:pt>
                <c:pt idx="9456">
                  <c:v>3.5</c:v>
                </c:pt>
                <c:pt idx="9457">
                  <c:v>3.5</c:v>
                </c:pt>
                <c:pt idx="9458">
                  <c:v>3.5</c:v>
                </c:pt>
                <c:pt idx="9459">
                  <c:v>3.55</c:v>
                </c:pt>
                <c:pt idx="9460">
                  <c:v>3.55</c:v>
                </c:pt>
                <c:pt idx="9461">
                  <c:v>3.55</c:v>
                </c:pt>
                <c:pt idx="9462">
                  <c:v>3.6</c:v>
                </c:pt>
                <c:pt idx="9463">
                  <c:v>3.6</c:v>
                </c:pt>
                <c:pt idx="9464">
                  <c:v>3.6</c:v>
                </c:pt>
                <c:pt idx="9465">
                  <c:v>3.6</c:v>
                </c:pt>
                <c:pt idx="9466">
                  <c:v>3.6</c:v>
                </c:pt>
                <c:pt idx="9467">
                  <c:v>3.6</c:v>
                </c:pt>
                <c:pt idx="9468">
                  <c:v>3.6</c:v>
                </c:pt>
                <c:pt idx="9469">
                  <c:v>3.6</c:v>
                </c:pt>
                <c:pt idx="9470">
                  <c:v>3.65</c:v>
                </c:pt>
                <c:pt idx="9471">
                  <c:v>3.7</c:v>
                </c:pt>
                <c:pt idx="9472">
                  <c:v>3.7</c:v>
                </c:pt>
                <c:pt idx="9473">
                  <c:v>3.7</c:v>
                </c:pt>
                <c:pt idx="9474">
                  <c:v>3.7</c:v>
                </c:pt>
                <c:pt idx="9475">
                  <c:v>3.7</c:v>
                </c:pt>
                <c:pt idx="9476">
                  <c:v>3.7</c:v>
                </c:pt>
                <c:pt idx="9477">
                  <c:v>3.7</c:v>
                </c:pt>
                <c:pt idx="9478">
                  <c:v>3.7</c:v>
                </c:pt>
                <c:pt idx="9479">
                  <c:v>3.75</c:v>
                </c:pt>
                <c:pt idx="9480">
                  <c:v>3.8</c:v>
                </c:pt>
                <c:pt idx="9481">
                  <c:v>3.8</c:v>
                </c:pt>
                <c:pt idx="9482">
                  <c:v>3.8</c:v>
                </c:pt>
                <c:pt idx="9483">
                  <c:v>3.8</c:v>
                </c:pt>
                <c:pt idx="9484">
                  <c:v>3.8</c:v>
                </c:pt>
                <c:pt idx="9485">
                  <c:v>3.8</c:v>
                </c:pt>
                <c:pt idx="9486">
                  <c:v>3.8</c:v>
                </c:pt>
                <c:pt idx="9487">
                  <c:v>3.8</c:v>
                </c:pt>
                <c:pt idx="9488">
                  <c:v>3.85</c:v>
                </c:pt>
                <c:pt idx="9489">
                  <c:v>3.9</c:v>
                </c:pt>
                <c:pt idx="9490">
                  <c:v>3.9</c:v>
                </c:pt>
                <c:pt idx="9491">
                  <c:v>3.9</c:v>
                </c:pt>
                <c:pt idx="9492">
                  <c:v>3.9</c:v>
                </c:pt>
                <c:pt idx="9493">
                  <c:v>3.9</c:v>
                </c:pt>
                <c:pt idx="9494">
                  <c:v>3.9</c:v>
                </c:pt>
                <c:pt idx="9495">
                  <c:v>3.95</c:v>
                </c:pt>
                <c:pt idx="9496">
                  <c:v>4</c:v>
                </c:pt>
                <c:pt idx="9497">
                  <c:v>4</c:v>
                </c:pt>
                <c:pt idx="9498">
                  <c:v>4</c:v>
                </c:pt>
                <c:pt idx="9499">
                  <c:v>4</c:v>
                </c:pt>
                <c:pt idx="9500">
                  <c:v>4.05</c:v>
                </c:pt>
                <c:pt idx="9501">
                  <c:v>4.0999999999999996</c:v>
                </c:pt>
                <c:pt idx="9502">
                  <c:v>4.0999999999999996</c:v>
                </c:pt>
                <c:pt idx="9503">
                  <c:v>4.1500000000000004</c:v>
                </c:pt>
                <c:pt idx="9504">
                  <c:v>4.2</c:v>
                </c:pt>
                <c:pt idx="9505">
                  <c:v>4.25</c:v>
                </c:pt>
                <c:pt idx="9506">
                  <c:v>4.3</c:v>
                </c:pt>
                <c:pt idx="9507">
                  <c:v>4.3499999999999996</c:v>
                </c:pt>
                <c:pt idx="9508">
                  <c:v>4.45</c:v>
                </c:pt>
                <c:pt idx="9509">
                  <c:v>4.55</c:v>
                </c:pt>
                <c:pt idx="9510">
                  <c:v>4.6500000000000004</c:v>
                </c:pt>
                <c:pt idx="9511">
                  <c:v>4.75</c:v>
                </c:pt>
                <c:pt idx="9512">
                  <c:v>4.8499999999999996</c:v>
                </c:pt>
                <c:pt idx="9513">
                  <c:v>4.95</c:v>
                </c:pt>
                <c:pt idx="9514">
                  <c:v>5.05</c:v>
                </c:pt>
                <c:pt idx="9515">
                  <c:v>5.15</c:v>
                </c:pt>
                <c:pt idx="9516">
                  <c:v>5.2</c:v>
                </c:pt>
                <c:pt idx="9517">
                  <c:v>5.25</c:v>
                </c:pt>
                <c:pt idx="9518">
                  <c:v>5.35</c:v>
                </c:pt>
                <c:pt idx="9519">
                  <c:v>5.4</c:v>
                </c:pt>
                <c:pt idx="9520">
                  <c:v>5.45</c:v>
                </c:pt>
                <c:pt idx="9521">
                  <c:v>5.55</c:v>
                </c:pt>
                <c:pt idx="9522">
                  <c:v>5.6</c:v>
                </c:pt>
                <c:pt idx="9523">
                  <c:v>5.65</c:v>
                </c:pt>
                <c:pt idx="9524">
                  <c:v>5.75</c:v>
                </c:pt>
                <c:pt idx="9525">
                  <c:v>5.85</c:v>
                </c:pt>
                <c:pt idx="9526">
                  <c:v>5.95</c:v>
                </c:pt>
                <c:pt idx="9527">
                  <c:v>6</c:v>
                </c:pt>
                <c:pt idx="9528">
                  <c:v>6.05</c:v>
                </c:pt>
                <c:pt idx="9529">
                  <c:v>6.15</c:v>
                </c:pt>
                <c:pt idx="9530">
                  <c:v>6.2</c:v>
                </c:pt>
                <c:pt idx="9531">
                  <c:v>6.25</c:v>
                </c:pt>
                <c:pt idx="9532">
                  <c:v>6.3</c:v>
                </c:pt>
                <c:pt idx="9533">
                  <c:v>6.35</c:v>
                </c:pt>
                <c:pt idx="9534">
                  <c:v>6.4</c:v>
                </c:pt>
                <c:pt idx="9535">
                  <c:v>6.4</c:v>
                </c:pt>
                <c:pt idx="9536">
                  <c:v>6.45</c:v>
                </c:pt>
                <c:pt idx="9537">
                  <c:v>6.5</c:v>
                </c:pt>
                <c:pt idx="9538">
                  <c:v>6.55</c:v>
                </c:pt>
                <c:pt idx="9539">
                  <c:v>6.6</c:v>
                </c:pt>
                <c:pt idx="9540">
                  <c:v>6.6</c:v>
                </c:pt>
                <c:pt idx="9541">
                  <c:v>6.6</c:v>
                </c:pt>
                <c:pt idx="9542">
                  <c:v>6.6</c:v>
                </c:pt>
                <c:pt idx="9543">
                  <c:v>6.6</c:v>
                </c:pt>
                <c:pt idx="9544">
                  <c:v>6.6</c:v>
                </c:pt>
                <c:pt idx="9545">
                  <c:v>6.6</c:v>
                </c:pt>
                <c:pt idx="9546">
                  <c:v>6.6</c:v>
                </c:pt>
                <c:pt idx="9547">
                  <c:v>6.6</c:v>
                </c:pt>
                <c:pt idx="9548">
                  <c:v>6.65</c:v>
                </c:pt>
                <c:pt idx="9549">
                  <c:v>6.7</c:v>
                </c:pt>
                <c:pt idx="9550">
                  <c:v>6.7</c:v>
                </c:pt>
                <c:pt idx="9551">
                  <c:v>6.7</c:v>
                </c:pt>
                <c:pt idx="9552">
                  <c:v>6.7</c:v>
                </c:pt>
                <c:pt idx="9553">
                  <c:v>6.7</c:v>
                </c:pt>
                <c:pt idx="9554">
                  <c:v>6.7</c:v>
                </c:pt>
                <c:pt idx="9555">
                  <c:v>6.7</c:v>
                </c:pt>
                <c:pt idx="9556">
                  <c:v>6.7</c:v>
                </c:pt>
                <c:pt idx="9557">
                  <c:v>6.7</c:v>
                </c:pt>
                <c:pt idx="9558">
                  <c:v>6.7</c:v>
                </c:pt>
                <c:pt idx="9559">
                  <c:v>6.7</c:v>
                </c:pt>
                <c:pt idx="9560">
                  <c:v>6.7</c:v>
                </c:pt>
                <c:pt idx="9561">
                  <c:v>6.7</c:v>
                </c:pt>
                <c:pt idx="9562">
                  <c:v>6.7</c:v>
                </c:pt>
                <c:pt idx="9563">
                  <c:v>6.7</c:v>
                </c:pt>
                <c:pt idx="9564">
                  <c:v>6.7</c:v>
                </c:pt>
                <c:pt idx="9565">
                  <c:v>6.7</c:v>
                </c:pt>
                <c:pt idx="9566">
                  <c:v>6.7</c:v>
                </c:pt>
                <c:pt idx="9567">
                  <c:v>6.7</c:v>
                </c:pt>
                <c:pt idx="9568">
                  <c:v>6.7</c:v>
                </c:pt>
                <c:pt idx="9569">
                  <c:v>6.7</c:v>
                </c:pt>
                <c:pt idx="9570">
                  <c:v>6.7</c:v>
                </c:pt>
                <c:pt idx="9571">
                  <c:v>6.7</c:v>
                </c:pt>
                <c:pt idx="9572">
                  <c:v>6.7</c:v>
                </c:pt>
                <c:pt idx="9573">
                  <c:v>6.7</c:v>
                </c:pt>
                <c:pt idx="9574">
                  <c:v>6.7</c:v>
                </c:pt>
                <c:pt idx="9575">
                  <c:v>6.7</c:v>
                </c:pt>
                <c:pt idx="9576">
                  <c:v>6.7</c:v>
                </c:pt>
                <c:pt idx="9577">
                  <c:v>6.7</c:v>
                </c:pt>
                <c:pt idx="9578">
                  <c:v>6.7</c:v>
                </c:pt>
                <c:pt idx="9579">
                  <c:v>6.7</c:v>
                </c:pt>
                <c:pt idx="9580">
                  <c:v>6.7</c:v>
                </c:pt>
                <c:pt idx="9581">
                  <c:v>6.75</c:v>
                </c:pt>
                <c:pt idx="9582">
                  <c:v>6.8</c:v>
                </c:pt>
                <c:pt idx="9583">
                  <c:v>6.8</c:v>
                </c:pt>
                <c:pt idx="9584">
                  <c:v>6.8</c:v>
                </c:pt>
                <c:pt idx="9585">
                  <c:v>6.8</c:v>
                </c:pt>
                <c:pt idx="9586">
                  <c:v>6.8</c:v>
                </c:pt>
                <c:pt idx="9587">
                  <c:v>6.8</c:v>
                </c:pt>
                <c:pt idx="9588">
                  <c:v>6.8</c:v>
                </c:pt>
                <c:pt idx="9589">
                  <c:v>6.8</c:v>
                </c:pt>
                <c:pt idx="9590">
                  <c:v>6.8</c:v>
                </c:pt>
                <c:pt idx="9591">
                  <c:v>6.6</c:v>
                </c:pt>
                <c:pt idx="9592">
                  <c:v>5.95</c:v>
                </c:pt>
                <c:pt idx="9593">
                  <c:v>4.9000000000000004</c:v>
                </c:pt>
                <c:pt idx="9594">
                  <c:v>4</c:v>
                </c:pt>
                <c:pt idx="9595">
                  <c:v>3.55</c:v>
                </c:pt>
                <c:pt idx="9596">
                  <c:v>3.3</c:v>
                </c:pt>
                <c:pt idx="9597">
                  <c:v>3.1</c:v>
                </c:pt>
                <c:pt idx="9598">
                  <c:v>3</c:v>
                </c:pt>
                <c:pt idx="9599">
                  <c:v>2.95</c:v>
                </c:pt>
                <c:pt idx="9600">
                  <c:v>2.9</c:v>
                </c:pt>
                <c:pt idx="9601">
                  <c:v>2.9</c:v>
                </c:pt>
                <c:pt idx="9602">
                  <c:v>2.9</c:v>
                </c:pt>
                <c:pt idx="9603">
                  <c:v>2.9</c:v>
                </c:pt>
                <c:pt idx="9604">
                  <c:v>2.9</c:v>
                </c:pt>
                <c:pt idx="9605">
                  <c:v>2.9</c:v>
                </c:pt>
                <c:pt idx="9606">
                  <c:v>2.9</c:v>
                </c:pt>
                <c:pt idx="9607">
                  <c:v>2.95</c:v>
                </c:pt>
                <c:pt idx="9608">
                  <c:v>3.05</c:v>
                </c:pt>
                <c:pt idx="9609">
                  <c:v>3.15</c:v>
                </c:pt>
                <c:pt idx="9610">
                  <c:v>3.25</c:v>
                </c:pt>
                <c:pt idx="9611">
                  <c:v>3.3</c:v>
                </c:pt>
                <c:pt idx="9612">
                  <c:v>3.35</c:v>
                </c:pt>
                <c:pt idx="9613">
                  <c:v>3.4</c:v>
                </c:pt>
                <c:pt idx="9614">
                  <c:v>3.45</c:v>
                </c:pt>
                <c:pt idx="9615">
                  <c:v>3.5</c:v>
                </c:pt>
                <c:pt idx="9616">
                  <c:v>3.55</c:v>
                </c:pt>
                <c:pt idx="9617">
                  <c:v>3.6</c:v>
                </c:pt>
                <c:pt idx="9618">
                  <c:v>3.65</c:v>
                </c:pt>
                <c:pt idx="9619">
                  <c:v>3.7</c:v>
                </c:pt>
                <c:pt idx="9620">
                  <c:v>3.75</c:v>
                </c:pt>
                <c:pt idx="9621">
                  <c:v>3.85</c:v>
                </c:pt>
                <c:pt idx="9622">
                  <c:v>3.9</c:v>
                </c:pt>
                <c:pt idx="9623">
                  <c:v>3.95</c:v>
                </c:pt>
                <c:pt idx="9624">
                  <c:v>4.05</c:v>
                </c:pt>
                <c:pt idx="9625">
                  <c:v>4.0999999999999996</c:v>
                </c:pt>
                <c:pt idx="9626">
                  <c:v>4.1500000000000004</c:v>
                </c:pt>
                <c:pt idx="9627">
                  <c:v>4.25</c:v>
                </c:pt>
                <c:pt idx="9628">
                  <c:v>4.3</c:v>
                </c:pt>
                <c:pt idx="9629">
                  <c:v>4.3</c:v>
                </c:pt>
                <c:pt idx="9630">
                  <c:v>4.3499999999999996</c:v>
                </c:pt>
                <c:pt idx="9631">
                  <c:v>4.4000000000000004</c:v>
                </c:pt>
                <c:pt idx="9632">
                  <c:v>4.4000000000000004</c:v>
                </c:pt>
                <c:pt idx="9633">
                  <c:v>4.45</c:v>
                </c:pt>
                <c:pt idx="9634">
                  <c:v>4.5</c:v>
                </c:pt>
                <c:pt idx="9635">
                  <c:v>4.5</c:v>
                </c:pt>
                <c:pt idx="9636">
                  <c:v>4.5</c:v>
                </c:pt>
                <c:pt idx="9637">
                  <c:v>4.5</c:v>
                </c:pt>
                <c:pt idx="9638">
                  <c:v>4.55</c:v>
                </c:pt>
                <c:pt idx="9639">
                  <c:v>4.5999999999999996</c:v>
                </c:pt>
                <c:pt idx="9640">
                  <c:v>4.5999999999999996</c:v>
                </c:pt>
                <c:pt idx="9641">
                  <c:v>4.5999999999999996</c:v>
                </c:pt>
                <c:pt idx="9642">
                  <c:v>4.5999999999999996</c:v>
                </c:pt>
                <c:pt idx="9643">
                  <c:v>4.5999999999999996</c:v>
                </c:pt>
                <c:pt idx="9644">
                  <c:v>4.6500000000000004</c:v>
                </c:pt>
                <c:pt idx="9645">
                  <c:v>4.7</c:v>
                </c:pt>
                <c:pt idx="9646">
                  <c:v>4.7</c:v>
                </c:pt>
                <c:pt idx="9647">
                  <c:v>4.7</c:v>
                </c:pt>
                <c:pt idx="9648">
                  <c:v>4.7</c:v>
                </c:pt>
                <c:pt idx="9649">
                  <c:v>4.7</c:v>
                </c:pt>
                <c:pt idx="9650">
                  <c:v>4.7</c:v>
                </c:pt>
                <c:pt idx="9651">
                  <c:v>4.7</c:v>
                </c:pt>
                <c:pt idx="9652">
                  <c:v>4.7</c:v>
                </c:pt>
                <c:pt idx="9653">
                  <c:v>4.7</c:v>
                </c:pt>
                <c:pt idx="9654">
                  <c:v>4.7</c:v>
                </c:pt>
                <c:pt idx="9655">
                  <c:v>4.7</c:v>
                </c:pt>
                <c:pt idx="9656">
                  <c:v>4.75</c:v>
                </c:pt>
                <c:pt idx="9657">
                  <c:v>4.8</c:v>
                </c:pt>
                <c:pt idx="9658">
                  <c:v>4.8</c:v>
                </c:pt>
                <c:pt idx="9659">
                  <c:v>4.8</c:v>
                </c:pt>
                <c:pt idx="9660">
                  <c:v>4.8</c:v>
                </c:pt>
                <c:pt idx="9661">
                  <c:v>4.8</c:v>
                </c:pt>
                <c:pt idx="9662">
                  <c:v>4.8</c:v>
                </c:pt>
                <c:pt idx="9663">
                  <c:v>4.8</c:v>
                </c:pt>
                <c:pt idx="9664">
                  <c:v>4.8</c:v>
                </c:pt>
                <c:pt idx="9665">
                  <c:v>4.8499999999999996</c:v>
                </c:pt>
                <c:pt idx="9666">
                  <c:v>4.9000000000000004</c:v>
                </c:pt>
                <c:pt idx="9667">
                  <c:v>4.9000000000000004</c:v>
                </c:pt>
                <c:pt idx="9668">
                  <c:v>4.9000000000000004</c:v>
                </c:pt>
                <c:pt idx="9669">
                  <c:v>4.9000000000000004</c:v>
                </c:pt>
                <c:pt idx="9670">
                  <c:v>4.9000000000000004</c:v>
                </c:pt>
                <c:pt idx="9671">
                  <c:v>4.9000000000000004</c:v>
                </c:pt>
                <c:pt idx="9672">
                  <c:v>4.9000000000000004</c:v>
                </c:pt>
                <c:pt idx="9673">
                  <c:v>4.9000000000000004</c:v>
                </c:pt>
                <c:pt idx="9674">
                  <c:v>4.9000000000000004</c:v>
                </c:pt>
                <c:pt idx="9675">
                  <c:v>4.95</c:v>
                </c:pt>
                <c:pt idx="9676">
                  <c:v>5</c:v>
                </c:pt>
                <c:pt idx="9677">
                  <c:v>5</c:v>
                </c:pt>
                <c:pt idx="9678">
                  <c:v>5</c:v>
                </c:pt>
                <c:pt idx="9679">
                  <c:v>5</c:v>
                </c:pt>
                <c:pt idx="9680">
                  <c:v>5</c:v>
                </c:pt>
                <c:pt idx="9681">
                  <c:v>5</c:v>
                </c:pt>
                <c:pt idx="9682">
                  <c:v>5.05</c:v>
                </c:pt>
                <c:pt idx="9683">
                  <c:v>5.0999999999999996</c:v>
                </c:pt>
                <c:pt idx="9684">
                  <c:v>5.0999999999999996</c:v>
                </c:pt>
                <c:pt idx="9685">
                  <c:v>5.0999999999999996</c:v>
                </c:pt>
                <c:pt idx="9686">
                  <c:v>5.0999999999999996</c:v>
                </c:pt>
                <c:pt idx="9687">
                  <c:v>5.0999999999999996</c:v>
                </c:pt>
                <c:pt idx="9688">
                  <c:v>5.15</c:v>
                </c:pt>
                <c:pt idx="9689">
                  <c:v>5.2</c:v>
                </c:pt>
                <c:pt idx="9690">
                  <c:v>5.2</c:v>
                </c:pt>
                <c:pt idx="9691">
                  <c:v>5.2</c:v>
                </c:pt>
                <c:pt idx="9692">
                  <c:v>5.2</c:v>
                </c:pt>
                <c:pt idx="9693">
                  <c:v>5.25</c:v>
                </c:pt>
                <c:pt idx="9694">
                  <c:v>5.3</c:v>
                </c:pt>
                <c:pt idx="9695">
                  <c:v>5.3</c:v>
                </c:pt>
                <c:pt idx="9696">
                  <c:v>5.3</c:v>
                </c:pt>
                <c:pt idx="9697">
                  <c:v>5.35</c:v>
                </c:pt>
                <c:pt idx="9698">
                  <c:v>5.4</c:v>
                </c:pt>
                <c:pt idx="9699">
                  <c:v>5.45</c:v>
                </c:pt>
                <c:pt idx="9700">
                  <c:v>5.5</c:v>
                </c:pt>
                <c:pt idx="9701">
                  <c:v>5.55</c:v>
                </c:pt>
                <c:pt idx="9702">
                  <c:v>5.6</c:v>
                </c:pt>
                <c:pt idx="9703">
                  <c:v>5.65</c:v>
                </c:pt>
                <c:pt idx="9704">
                  <c:v>5.7</c:v>
                </c:pt>
                <c:pt idx="9705">
                  <c:v>5.75</c:v>
                </c:pt>
                <c:pt idx="9706">
                  <c:v>5.85</c:v>
                </c:pt>
                <c:pt idx="9707">
                  <c:v>5.9</c:v>
                </c:pt>
                <c:pt idx="9708">
                  <c:v>5.95</c:v>
                </c:pt>
                <c:pt idx="9709">
                  <c:v>6.05</c:v>
                </c:pt>
                <c:pt idx="9710">
                  <c:v>6.15</c:v>
                </c:pt>
                <c:pt idx="9711">
                  <c:v>6.25</c:v>
                </c:pt>
                <c:pt idx="9712">
                  <c:v>6.35</c:v>
                </c:pt>
                <c:pt idx="9713">
                  <c:v>6.5</c:v>
                </c:pt>
                <c:pt idx="9714">
                  <c:v>6.65</c:v>
                </c:pt>
                <c:pt idx="9715">
                  <c:v>6.75</c:v>
                </c:pt>
                <c:pt idx="9716">
                  <c:v>6.9</c:v>
                </c:pt>
                <c:pt idx="9717">
                  <c:v>7.05</c:v>
                </c:pt>
                <c:pt idx="9718">
                  <c:v>7.15</c:v>
                </c:pt>
                <c:pt idx="9719">
                  <c:v>7.25</c:v>
                </c:pt>
                <c:pt idx="9720">
                  <c:v>7.3</c:v>
                </c:pt>
                <c:pt idx="9721">
                  <c:v>7.35</c:v>
                </c:pt>
                <c:pt idx="9722">
                  <c:v>7.45</c:v>
                </c:pt>
                <c:pt idx="9723">
                  <c:v>7.55</c:v>
                </c:pt>
                <c:pt idx="9724">
                  <c:v>7.65</c:v>
                </c:pt>
                <c:pt idx="9725">
                  <c:v>7.75</c:v>
                </c:pt>
                <c:pt idx="9726">
                  <c:v>7.85</c:v>
                </c:pt>
                <c:pt idx="9727">
                  <c:v>7.95</c:v>
                </c:pt>
                <c:pt idx="9728">
                  <c:v>8</c:v>
                </c:pt>
                <c:pt idx="9729">
                  <c:v>8.0500000000000007</c:v>
                </c:pt>
                <c:pt idx="9730">
                  <c:v>8.1</c:v>
                </c:pt>
                <c:pt idx="9731">
                  <c:v>8.15</c:v>
                </c:pt>
                <c:pt idx="9732">
                  <c:v>8.1999999999999993</c:v>
                </c:pt>
                <c:pt idx="9733">
                  <c:v>8.1999999999999993</c:v>
                </c:pt>
                <c:pt idx="9734">
                  <c:v>8.1999999999999993</c:v>
                </c:pt>
                <c:pt idx="9735">
                  <c:v>8.25</c:v>
                </c:pt>
                <c:pt idx="9736">
                  <c:v>8.3000000000000007</c:v>
                </c:pt>
                <c:pt idx="9737">
                  <c:v>8.3000000000000007</c:v>
                </c:pt>
                <c:pt idx="9738">
                  <c:v>8.3000000000000007</c:v>
                </c:pt>
                <c:pt idx="9739">
                  <c:v>8.3000000000000007</c:v>
                </c:pt>
                <c:pt idx="9740">
                  <c:v>8.3000000000000007</c:v>
                </c:pt>
                <c:pt idx="9741">
                  <c:v>8.3000000000000007</c:v>
                </c:pt>
                <c:pt idx="9742">
                  <c:v>8.3000000000000007</c:v>
                </c:pt>
                <c:pt idx="9743">
                  <c:v>8.3000000000000007</c:v>
                </c:pt>
                <c:pt idx="9744">
                  <c:v>8.3000000000000007</c:v>
                </c:pt>
                <c:pt idx="9745">
                  <c:v>8.3000000000000007</c:v>
                </c:pt>
                <c:pt idx="9746">
                  <c:v>8.35</c:v>
                </c:pt>
                <c:pt idx="9747">
                  <c:v>8.4</c:v>
                </c:pt>
                <c:pt idx="9748">
                  <c:v>8.4</c:v>
                </c:pt>
                <c:pt idx="9749">
                  <c:v>8.4</c:v>
                </c:pt>
                <c:pt idx="9750">
                  <c:v>8.4</c:v>
                </c:pt>
                <c:pt idx="9751">
                  <c:v>8.4</c:v>
                </c:pt>
                <c:pt idx="9752">
                  <c:v>8.4</c:v>
                </c:pt>
                <c:pt idx="9753">
                  <c:v>8.4</c:v>
                </c:pt>
                <c:pt idx="9754">
                  <c:v>8.4</c:v>
                </c:pt>
                <c:pt idx="9755">
                  <c:v>8.4</c:v>
                </c:pt>
                <c:pt idx="9756">
                  <c:v>8.4</c:v>
                </c:pt>
                <c:pt idx="9757">
                  <c:v>8.4</c:v>
                </c:pt>
                <c:pt idx="9758">
                  <c:v>8.4</c:v>
                </c:pt>
                <c:pt idx="9759">
                  <c:v>8.4</c:v>
                </c:pt>
                <c:pt idx="9760">
                  <c:v>8.4</c:v>
                </c:pt>
                <c:pt idx="9761">
                  <c:v>8.4</c:v>
                </c:pt>
                <c:pt idx="9762">
                  <c:v>8.4</c:v>
                </c:pt>
                <c:pt idx="9763">
                  <c:v>8.4</c:v>
                </c:pt>
                <c:pt idx="9764">
                  <c:v>8.4</c:v>
                </c:pt>
                <c:pt idx="9765">
                  <c:v>8.4</c:v>
                </c:pt>
                <c:pt idx="9766">
                  <c:v>8.4</c:v>
                </c:pt>
                <c:pt idx="9767">
                  <c:v>8.4</c:v>
                </c:pt>
                <c:pt idx="9768">
                  <c:v>8.4</c:v>
                </c:pt>
                <c:pt idx="9769">
                  <c:v>8.4</c:v>
                </c:pt>
                <c:pt idx="9770">
                  <c:v>8.4</c:v>
                </c:pt>
                <c:pt idx="9771">
                  <c:v>8.4</c:v>
                </c:pt>
                <c:pt idx="9772">
                  <c:v>8.4</c:v>
                </c:pt>
                <c:pt idx="9773">
                  <c:v>8.4</c:v>
                </c:pt>
                <c:pt idx="9774">
                  <c:v>8.4</c:v>
                </c:pt>
                <c:pt idx="9775">
                  <c:v>8.4</c:v>
                </c:pt>
                <c:pt idx="9776">
                  <c:v>8.4</c:v>
                </c:pt>
                <c:pt idx="9777">
                  <c:v>8.4</c:v>
                </c:pt>
                <c:pt idx="9778">
                  <c:v>8.4</c:v>
                </c:pt>
                <c:pt idx="9779">
                  <c:v>8.4</c:v>
                </c:pt>
                <c:pt idx="9780">
                  <c:v>8.4</c:v>
                </c:pt>
                <c:pt idx="9781">
                  <c:v>8.4</c:v>
                </c:pt>
                <c:pt idx="9782">
                  <c:v>8.4</c:v>
                </c:pt>
                <c:pt idx="9783">
                  <c:v>8.4</c:v>
                </c:pt>
                <c:pt idx="9784">
                  <c:v>8.4499999999999993</c:v>
                </c:pt>
                <c:pt idx="9785">
                  <c:v>8.5</c:v>
                </c:pt>
                <c:pt idx="9786">
                  <c:v>8.5500000000000007</c:v>
                </c:pt>
                <c:pt idx="9787">
                  <c:v>8.6</c:v>
                </c:pt>
                <c:pt idx="9788">
                  <c:v>8.65</c:v>
                </c:pt>
                <c:pt idx="9789">
                  <c:v>8.75</c:v>
                </c:pt>
                <c:pt idx="9790">
                  <c:v>8.85</c:v>
                </c:pt>
                <c:pt idx="9791">
                  <c:v>9</c:v>
                </c:pt>
                <c:pt idx="9792">
                  <c:v>9.15</c:v>
                </c:pt>
                <c:pt idx="9793">
                  <c:v>9.3000000000000007</c:v>
                </c:pt>
                <c:pt idx="9794">
                  <c:v>9.4499999999999993</c:v>
                </c:pt>
                <c:pt idx="9795">
                  <c:v>9.6</c:v>
                </c:pt>
                <c:pt idx="9796">
                  <c:v>9.8000000000000007</c:v>
                </c:pt>
                <c:pt idx="9797">
                  <c:v>9.9499999999999993</c:v>
                </c:pt>
                <c:pt idx="9798">
                  <c:v>10.1</c:v>
                </c:pt>
                <c:pt idx="9799">
                  <c:v>10.3</c:v>
                </c:pt>
                <c:pt idx="9800">
                  <c:v>10.55</c:v>
                </c:pt>
                <c:pt idx="9801">
                  <c:v>10.8</c:v>
                </c:pt>
                <c:pt idx="9802">
                  <c:v>11</c:v>
                </c:pt>
                <c:pt idx="9803">
                  <c:v>11.2</c:v>
                </c:pt>
                <c:pt idx="9804">
                  <c:v>11.45</c:v>
                </c:pt>
                <c:pt idx="9805">
                  <c:v>11.7</c:v>
                </c:pt>
                <c:pt idx="9806">
                  <c:v>11.9</c:v>
                </c:pt>
                <c:pt idx="9807">
                  <c:v>12.15</c:v>
                </c:pt>
                <c:pt idx="9808">
                  <c:v>12.25</c:v>
                </c:pt>
                <c:pt idx="9809">
                  <c:v>11.7</c:v>
                </c:pt>
                <c:pt idx="9810">
                  <c:v>10.3</c:v>
                </c:pt>
                <c:pt idx="9811">
                  <c:v>8.3000000000000007</c:v>
                </c:pt>
                <c:pt idx="9812">
                  <c:v>6.5</c:v>
                </c:pt>
                <c:pt idx="9813">
                  <c:v>5.5</c:v>
                </c:pt>
                <c:pt idx="9814">
                  <c:v>5</c:v>
                </c:pt>
                <c:pt idx="9815">
                  <c:v>4.6500000000000004</c:v>
                </c:pt>
                <c:pt idx="9816">
                  <c:v>4.45</c:v>
                </c:pt>
                <c:pt idx="9817">
                  <c:v>4.3499999999999996</c:v>
                </c:pt>
                <c:pt idx="9818">
                  <c:v>4.3</c:v>
                </c:pt>
                <c:pt idx="9819">
                  <c:v>4.25</c:v>
                </c:pt>
                <c:pt idx="9820">
                  <c:v>4.2</c:v>
                </c:pt>
                <c:pt idx="9821">
                  <c:v>4.2</c:v>
                </c:pt>
                <c:pt idx="9822">
                  <c:v>4.2</c:v>
                </c:pt>
                <c:pt idx="9823">
                  <c:v>4.1500000000000004</c:v>
                </c:pt>
                <c:pt idx="9824">
                  <c:v>4.0999999999999996</c:v>
                </c:pt>
                <c:pt idx="9825">
                  <c:v>4.0999999999999996</c:v>
                </c:pt>
                <c:pt idx="9826">
                  <c:v>4.0999999999999996</c:v>
                </c:pt>
                <c:pt idx="9827">
                  <c:v>4.0999999999999996</c:v>
                </c:pt>
                <c:pt idx="9828">
                  <c:v>4.0999999999999996</c:v>
                </c:pt>
                <c:pt idx="9829">
                  <c:v>4.0999999999999996</c:v>
                </c:pt>
                <c:pt idx="9830">
                  <c:v>4.0999999999999996</c:v>
                </c:pt>
                <c:pt idx="9831">
                  <c:v>4.0999999999999996</c:v>
                </c:pt>
                <c:pt idx="9832">
                  <c:v>4.0999999999999996</c:v>
                </c:pt>
                <c:pt idx="9833">
                  <c:v>4.0999999999999996</c:v>
                </c:pt>
                <c:pt idx="9834">
                  <c:v>4.0999999999999996</c:v>
                </c:pt>
                <c:pt idx="9835">
                  <c:v>4.0999999999999996</c:v>
                </c:pt>
                <c:pt idx="9836">
                  <c:v>4.0999999999999996</c:v>
                </c:pt>
                <c:pt idx="9837">
                  <c:v>4.0999999999999996</c:v>
                </c:pt>
                <c:pt idx="9838">
                  <c:v>4.0999999999999996</c:v>
                </c:pt>
                <c:pt idx="9839">
                  <c:v>4.0999999999999996</c:v>
                </c:pt>
                <c:pt idx="9840">
                  <c:v>4.0999999999999996</c:v>
                </c:pt>
                <c:pt idx="9841">
                  <c:v>4.0999999999999996</c:v>
                </c:pt>
                <c:pt idx="9842">
                  <c:v>4.0999999999999996</c:v>
                </c:pt>
                <c:pt idx="9843">
                  <c:v>4.0999999999999996</c:v>
                </c:pt>
                <c:pt idx="9844">
                  <c:v>4.0999999999999996</c:v>
                </c:pt>
                <c:pt idx="9845">
                  <c:v>4.0999999999999996</c:v>
                </c:pt>
                <c:pt idx="9846">
                  <c:v>4.0999999999999996</c:v>
                </c:pt>
                <c:pt idx="9847">
                  <c:v>4.0999999999999996</c:v>
                </c:pt>
                <c:pt idx="9848">
                  <c:v>4.0999999999999996</c:v>
                </c:pt>
                <c:pt idx="9849">
                  <c:v>4.0999999999999996</c:v>
                </c:pt>
                <c:pt idx="9850">
                  <c:v>4.0999999999999996</c:v>
                </c:pt>
                <c:pt idx="9851">
                  <c:v>4.0999999999999996</c:v>
                </c:pt>
                <c:pt idx="9852">
                  <c:v>4.0999999999999996</c:v>
                </c:pt>
                <c:pt idx="9853">
                  <c:v>4.0999999999999996</c:v>
                </c:pt>
                <c:pt idx="9854">
                  <c:v>4.0999999999999996</c:v>
                </c:pt>
                <c:pt idx="9855">
                  <c:v>4.1500000000000004</c:v>
                </c:pt>
                <c:pt idx="9856">
                  <c:v>4.2</c:v>
                </c:pt>
                <c:pt idx="9857">
                  <c:v>4.2</c:v>
                </c:pt>
                <c:pt idx="9858">
                  <c:v>4.2</c:v>
                </c:pt>
                <c:pt idx="9859">
                  <c:v>4.2</c:v>
                </c:pt>
                <c:pt idx="9860">
                  <c:v>4.2</c:v>
                </c:pt>
                <c:pt idx="9861">
                  <c:v>4.2</c:v>
                </c:pt>
                <c:pt idx="9862">
                  <c:v>4.2</c:v>
                </c:pt>
                <c:pt idx="9863">
                  <c:v>4.2</c:v>
                </c:pt>
                <c:pt idx="9864">
                  <c:v>4.2</c:v>
                </c:pt>
                <c:pt idx="9865">
                  <c:v>4.2</c:v>
                </c:pt>
                <c:pt idx="9866">
                  <c:v>4.2</c:v>
                </c:pt>
                <c:pt idx="9867">
                  <c:v>4.2</c:v>
                </c:pt>
                <c:pt idx="9868">
                  <c:v>4.2</c:v>
                </c:pt>
                <c:pt idx="9869">
                  <c:v>4.25</c:v>
                </c:pt>
                <c:pt idx="9870">
                  <c:v>4.3</c:v>
                </c:pt>
                <c:pt idx="9871">
                  <c:v>4.3</c:v>
                </c:pt>
                <c:pt idx="9872">
                  <c:v>4.3</c:v>
                </c:pt>
                <c:pt idx="9873">
                  <c:v>4.3</c:v>
                </c:pt>
                <c:pt idx="9874">
                  <c:v>4.3</c:v>
                </c:pt>
                <c:pt idx="9875">
                  <c:v>4.3</c:v>
                </c:pt>
                <c:pt idx="9876">
                  <c:v>4.3</c:v>
                </c:pt>
                <c:pt idx="9877">
                  <c:v>4.3</c:v>
                </c:pt>
                <c:pt idx="9878">
                  <c:v>4.3499999999999996</c:v>
                </c:pt>
                <c:pt idx="9879">
                  <c:v>4.4000000000000004</c:v>
                </c:pt>
                <c:pt idx="9880">
                  <c:v>4.4000000000000004</c:v>
                </c:pt>
                <c:pt idx="9881">
                  <c:v>4.4000000000000004</c:v>
                </c:pt>
                <c:pt idx="9882">
                  <c:v>4.4000000000000004</c:v>
                </c:pt>
                <c:pt idx="9883">
                  <c:v>4.4000000000000004</c:v>
                </c:pt>
                <c:pt idx="9884">
                  <c:v>4.45</c:v>
                </c:pt>
                <c:pt idx="9885">
                  <c:v>4.5</c:v>
                </c:pt>
                <c:pt idx="9886">
                  <c:v>4.5</c:v>
                </c:pt>
                <c:pt idx="9887">
                  <c:v>4.5</c:v>
                </c:pt>
                <c:pt idx="9888">
                  <c:v>4.55</c:v>
                </c:pt>
                <c:pt idx="9889">
                  <c:v>4.5999999999999996</c:v>
                </c:pt>
                <c:pt idx="9890">
                  <c:v>4.5999999999999996</c:v>
                </c:pt>
                <c:pt idx="9891">
                  <c:v>4.5999999999999996</c:v>
                </c:pt>
                <c:pt idx="9892">
                  <c:v>4.6500000000000004</c:v>
                </c:pt>
                <c:pt idx="9893">
                  <c:v>4.7</c:v>
                </c:pt>
                <c:pt idx="9894">
                  <c:v>4.75</c:v>
                </c:pt>
                <c:pt idx="9895">
                  <c:v>4.8</c:v>
                </c:pt>
                <c:pt idx="9896">
                  <c:v>4.8</c:v>
                </c:pt>
                <c:pt idx="9897">
                  <c:v>4.8499999999999996</c:v>
                </c:pt>
                <c:pt idx="9898">
                  <c:v>4.9000000000000004</c:v>
                </c:pt>
                <c:pt idx="9899">
                  <c:v>4.9000000000000004</c:v>
                </c:pt>
                <c:pt idx="9900">
                  <c:v>4.95</c:v>
                </c:pt>
                <c:pt idx="9901">
                  <c:v>5</c:v>
                </c:pt>
                <c:pt idx="9902">
                  <c:v>5.05</c:v>
                </c:pt>
                <c:pt idx="9903">
                  <c:v>5.15</c:v>
                </c:pt>
                <c:pt idx="9904">
                  <c:v>5.25</c:v>
                </c:pt>
                <c:pt idx="9905">
                  <c:v>5.35</c:v>
                </c:pt>
                <c:pt idx="9906">
                  <c:v>5.4</c:v>
                </c:pt>
                <c:pt idx="9907">
                  <c:v>5.5</c:v>
                </c:pt>
                <c:pt idx="9908">
                  <c:v>5.65</c:v>
                </c:pt>
                <c:pt idx="9909">
                  <c:v>5.75</c:v>
                </c:pt>
                <c:pt idx="9910">
                  <c:v>5.85</c:v>
                </c:pt>
                <c:pt idx="9911">
                  <c:v>5.9</c:v>
                </c:pt>
                <c:pt idx="9912">
                  <c:v>5.95</c:v>
                </c:pt>
                <c:pt idx="9913">
                  <c:v>6.05</c:v>
                </c:pt>
                <c:pt idx="9914">
                  <c:v>6.15</c:v>
                </c:pt>
                <c:pt idx="9915">
                  <c:v>6.2</c:v>
                </c:pt>
                <c:pt idx="9916">
                  <c:v>6.25</c:v>
                </c:pt>
                <c:pt idx="9917">
                  <c:v>6.35</c:v>
                </c:pt>
                <c:pt idx="9918">
                  <c:v>6.4</c:v>
                </c:pt>
                <c:pt idx="9919">
                  <c:v>6.45</c:v>
                </c:pt>
                <c:pt idx="9920">
                  <c:v>6.5</c:v>
                </c:pt>
                <c:pt idx="9921">
                  <c:v>6.55</c:v>
                </c:pt>
                <c:pt idx="9922">
                  <c:v>6.6</c:v>
                </c:pt>
                <c:pt idx="9923">
                  <c:v>6.6</c:v>
                </c:pt>
                <c:pt idx="9924">
                  <c:v>6.65</c:v>
                </c:pt>
                <c:pt idx="9925">
                  <c:v>6.7</c:v>
                </c:pt>
                <c:pt idx="9926">
                  <c:v>6.7</c:v>
                </c:pt>
                <c:pt idx="9927">
                  <c:v>6.7</c:v>
                </c:pt>
                <c:pt idx="9928">
                  <c:v>6.7</c:v>
                </c:pt>
                <c:pt idx="9929">
                  <c:v>6.7</c:v>
                </c:pt>
                <c:pt idx="9930">
                  <c:v>6.75</c:v>
                </c:pt>
                <c:pt idx="9931">
                  <c:v>6.8</c:v>
                </c:pt>
                <c:pt idx="9932">
                  <c:v>6.8</c:v>
                </c:pt>
                <c:pt idx="9933">
                  <c:v>6.8</c:v>
                </c:pt>
                <c:pt idx="9934">
                  <c:v>6.8</c:v>
                </c:pt>
                <c:pt idx="9935">
                  <c:v>6.8</c:v>
                </c:pt>
                <c:pt idx="9936">
                  <c:v>6.8</c:v>
                </c:pt>
                <c:pt idx="9937">
                  <c:v>6.8</c:v>
                </c:pt>
                <c:pt idx="9938">
                  <c:v>6.8</c:v>
                </c:pt>
                <c:pt idx="9939">
                  <c:v>6.8</c:v>
                </c:pt>
                <c:pt idx="9940">
                  <c:v>6.8</c:v>
                </c:pt>
                <c:pt idx="9941">
                  <c:v>6.8</c:v>
                </c:pt>
                <c:pt idx="9942">
                  <c:v>6.8</c:v>
                </c:pt>
                <c:pt idx="9943">
                  <c:v>6.8</c:v>
                </c:pt>
                <c:pt idx="9944">
                  <c:v>6.8</c:v>
                </c:pt>
                <c:pt idx="9945">
                  <c:v>6.8</c:v>
                </c:pt>
                <c:pt idx="9946">
                  <c:v>6.8</c:v>
                </c:pt>
                <c:pt idx="9947">
                  <c:v>6.8</c:v>
                </c:pt>
                <c:pt idx="9948">
                  <c:v>6.8</c:v>
                </c:pt>
                <c:pt idx="9949">
                  <c:v>6.8</c:v>
                </c:pt>
                <c:pt idx="9950">
                  <c:v>6.8</c:v>
                </c:pt>
                <c:pt idx="9951">
                  <c:v>6.8</c:v>
                </c:pt>
                <c:pt idx="9952">
                  <c:v>6.8</c:v>
                </c:pt>
                <c:pt idx="9953">
                  <c:v>6.8</c:v>
                </c:pt>
                <c:pt idx="9954">
                  <c:v>6.8</c:v>
                </c:pt>
                <c:pt idx="9955">
                  <c:v>6.8</c:v>
                </c:pt>
                <c:pt idx="9956">
                  <c:v>6.8</c:v>
                </c:pt>
                <c:pt idx="9957">
                  <c:v>6.8</c:v>
                </c:pt>
                <c:pt idx="9958">
                  <c:v>6.8</c:v>
                </c:pt>
                <c:pt idx="9959">
                  <c:v>6.8</c:v>
                </c:pt>
                <c:pt idx="9960">
                  <c:v>6.8</c:v>
                </c:pt>
                <c:pt idx="9961">
                  <c:v>6.8</c:v>
                </c:pt>
                <c:pt idx="9962">
                  <c:v>6.8</c:v>
                </c:pt>
                <c:pt idx="9963">
                  <c:v>6.85</c:v>
                </c:pt>
                <c:pt idx="9964">
                  <c:v>6.9</c:v>
                </c:pt>
                <c:pt idx="9965">
                  <c:v>6.9</c:v>
                </c:pt>
                <c:pt idx="9966">
                  <c:v>6.9</c:v>
                </c:pt>
                <c:pt idx="9967">
                  <c:v>6.9</c:v>
                </c:pt>
                <c:pt idx="9968">
                  <c:v>6.9</c:v>
                </c:pt>
                <c:pt idx="9969">
                  <c:v>6.9</c:v>
                </c:pt>
                <c:pt idx="9970">
                  <c:v>6.9</c:v>
                </c:pt>
                <c:pt idx="9971">
                  <c:v>6.9</c:v>
                </c:pt>
                <c:pt idx="9972">
                  <c:v>6.9</c:v>
                </c:pt>
                <c:pt idx="9973">
                  <c:v>6.9</c:v>
                </c:pt>
                <c:pt idx="9974">
                  <c:v>6.9</c:v>
                </c:pt>
                <c:pt idx="9975">
                  <c:v>6.95</c:v>
                </c:pt>
                <c:pt idx="9976">
                  <c:v>7</c:v>
                </c:pt>
                <c:pt idx="9977">
                  <c:v>7</c:v>
                </c:pt>
                <c:pt idx="9978">
                  <c:v>7</c:v>
                </c:pt>
                <c:pt idx="9979">
                  <c:v>7</c:v>
                </c:pt>
                <c:pt idx="9980">
                  <c:v>7</c:v>
                </c:pt>
                <c:pt idx="9981">
                  <c:v>7.05</c:v>
                </c:pt>
                <c:pt idx="9982">
                  <c:v>7.1</c:v>
                </c:pt>
                <c:pt idx="9983">
                  <c:v>7.15</c:v>
                </c:pt>
                <c:pt idx="9984">
                  <c:v>7.2</c:v>
                </c:pt>
                <c:pt idx="9985">
                  <c:v>7.2</c:v>
                </c:pt>
                <c:pt idx="9986">
                  <c:v>7.2</c:v>
                </c:pt>
                <c:pt idx="9987">
                  <c:v>7.25</c:v>
                </c:pt>
                <c:pt idx="9988">
                  <c:v>7.3</c:v>
                </c:pt>
                <c:pt idx="9989">
                  <c:v>7.35</c:v>
                </c:pt>
                <c:pt idx="9990">
                  <c:v>7.45</c:v>
                </c:pt>
                <c:pt idx="9991">
                  <c:v>7.55</c:v>
                </c:pt>
                <c:pt idx="9992">
                  <c:v>7.65</c:v>
                </c:pt>
                <c:pt idx="9993">
                  <c:v>7.8</c:v>
                </c:pt>
                <c:pt idx="9994">
                  <c:v>8</c:v>
                </c:pt>
                <c:pt idx="9995">
                  <c:v>8.15</c:v>
                </c:pt>
                <c:pt idx="9996">
                  <c:v>8.3000000000000007</c:v>
                </c:pt>
                <c:pt idx="9997">
                  <c:v>8.5</c:v>
                </c:pt>
                <c:pt idx="9998">
                  <c:v>8.65</c:v>
                </c:pt>
                <c:pt idx="9999">
                  <c:v>8.8000000000000007</c:v>
                </c:pt>
                <c:pt idx="10000">
                  <c:v>9</c:v>
                </c:pt>
                <c:pt idx="10001">
                  <c:v>9.1999999999999993</c:v>
                </c:pt>
                <c:pt idx="10002">
                  <c:v>9.4</c:v>
                </c:pt>
                <c:pt idx="10003">
                  <c:v>9.5500000000000007</c:v>
                </c:pt>
                <c:pt idx="10004">
                  <c:v>9.6999999999999993</c:v>
                </c:pt>
                <c:pt idx="10005">
                  <c:v>9.9</c:v>
                </c:pt>
                <c:pt idx="10006">
                  <c:v>10.050000000000001</c:v>
                </c:pt>
                <c:pt idx="10007">
                  <c:v>10.199999999999999</c:v>
                </c:pt>
                <c:pt idx="10008">
                  <c:v>10.4</c:v>
                </c:pt>
                <c:pt idx="10009">
                  <c:v>10.6</c:v>
                </c:pt>
                <c:pt idx="10010">
                  <c:v>10.75</c:v>
                </c:pt>
                <c:pt idx="10011">
                  <c:v>10.9</c:v>
                </c:pt>
                <c:pt idx="10012">
                  <c:v>11.05</c:v>
                </c:pt>
                <c:pt idx="10013">
                  <c:v>11.2</c:v>
                </c:pt>
                <c:pt idx="10014">
                  <c:v>11.35</c:v>
                </c:pt>
                <c:pt idx="10015">
                  <c:v>11.45</c:v>
                </c:pt>
                <c:pt idx="10016">
                  <c:v>11.55</c:v>
                </c:pt>
                <c:pt idx="10017">
                  <c:v>11.65</c:v>
                </c:pt>
                <c:pt idx="10018">
                  <c:v>11.75</c:v>
                </c:pt>
                <c:pt idx="10019">
                  <c:v>11.85</c:v>
                </c:pt>
                <c:pt idx="10020">
                  <c:v>11.95</c:v>
                </c:pt>
                <c:pt idx="10021">
                  <c:v>12</c:v>
                </c:pt>
                <c:pt idx="10022">
                  <c:v>12</c:v>
                </c:pt>
                <c:pt idx="10023">
                  <c:v>12.05</c:v>
                </c:pt>
                <c:pt idx="10024">
                  <c:v>12.1</c:v>
                </c:pt>
                <c:pt idx="10025">
                  <c:v>12.15</c:v>
                </c:pt>
                <c:pt idx="10026">
                  <c:v>12.2</c:v>
                </c:pt>
                <c:pt idx="10027">
                  <c:v>12.2</c:v>
                </c:pt>
                <c:pt idx="10028">
                  <c:v>12.2</c:v>
                </c:pt>
                <c:pt idx="10029">
                  <c:v>12.2</c:v>
                </c:pt>
                <c:pt idx="10030">
                  <c:v>12.2</c:v>
                </c:pt>
                <c:pt idx="10031">
                  <c:v>12.2</c:v>
                </c:pt>
                <c:pt idx="10032">
                  <c:v>12.2</c:v>
                </c:pt>
                <c:pt idx="10033">
                  <c:v>12.2</c:v>
                </c:pt>
                <c:pt idx="10034">
                  <c:v>12.2</c:v>
                </c:pt>
                <c:pt idx="10035">
                  <c:v>12.2</c:v>
                </c:pt>
                <c:pt idx="10036">
                  <c:v>12.2</c:v>
                </c:pt>
                <c:pt idx="10037">
                  <c:v>12.2</c:v>
                </c:pt>
                <c:pt idx="10038">
                  <c:v>12.2</c:v>
                </c:pt>
                <c:pt idx="10039">
                  <c:v>12.2</c:v>
                </c:pt>
                <c:pt idx="10040">
                  <c:v>12.2</c:v>
                </c:pt>
                <c:pt idx="10041">
                  <c:v>12.2</c:v>
                </c:pt>
                <c:pt idx="10042">
                  <c:v>12.2</c:v>
                </c:pt>
                <c:pt idx="10043">
                  <c:v>12.2</c:v>
                </c:pt>
                <c:pt idx="10044">
                  <c:v>12.2</c:v>
                </c:pt>
                <c:pt idx="10045">
                  <c:v>12.2</c:v>
                </c:pt>
                <c:pt idx="10046">
                  <c:v>12.15</c:v>
                </c:pt>
                <c:pt idx="10047">
                  <c:v>12.1</c:v>
                </c:pt>
                <c:pt idx="10048">
                  <c:v>12.1</c:v>
                </c:pt>
                <c:pt idx="10049">
                  <c:v>12.1</c:v>
                </c:pt>
                <c:pt idx="10050">
                  <c:v>12.1</c:v>
                </c:pt>
                <c:pt idx="10051">
                  <c:v>12.1</c:v>
                </c:pt>
                <c:pt idx="10052">
                  <c:v>12.1</c:v>
                </c:pt>
                <c:pt idx="10053">
                  <c:v>12.1</c:v>
                </c:pt>
                <c:pt idx="10054">
                  <c:v>12.1</c:v>
                </c:pt>
                <c:pt idx="10055">
                  <c:v>12.1</c:v>
                </c:pt>
                <c:pt idx="10056">
                  <c:v>12.1</c:v>
                </c:pt>
                <c:pt idx="10057">
                  <c:v>12.1</c:v>
                </c:pt>
                <c:pt idx="10058">
                  <c:v>12.1</c:v>
                </c:pt>
                <c:pt idx="10059">
                  <c:v>12.1</c:v>
                </c:pt>
                <c:pt idx="10060">
                  <c:v>12.1</c:v>
                </c:pt>
                <c:pt idx="10061">
                  <c:v>12.05</c:v>
                </c:pt>
                <c:pt idx="10062">
                  <c:v>12</c:v>
                </c:pt>
                <c:pt idx="10063">
                  <c:v>12</c:v>
                </c:pt>
                <c:pt idx="10064">
                  <c:v>12</c:v>
                </c:pt>
                <c:pt idx="10065">
                  <c:v>12</c:v>
                </c:pt>
                <c:pt idx="10066">
                  <c:v>12</c:v>
                </c:pt>
                <c:pt idx="10067">
                  <c:v>12</c:v>
                </c:pt>
                <c:pt idx="10068">
                  <c:v>12</c:v>
                </c:pt>
                <c:pt idx="10069">
                  <c:v>12</c:v>
                </c:pt>
                <c:pt idx="10070">
                  <c:v>12</c:v>
                </c:pt>
                <c:pt idx="10071">
                  <c:v>12</c:v>
                </c:pt>
                <c:pt idx="10072">
                  <c:v>12</c:v>
                </c:pt>
                <c:pt idx="10073">
                  <c:v>11.9</c:v>
                </c:pt>
                <c:pt idx="10074">
                  <c:v>11.35</c:v>
                </c:pt>
                <c:pt idx="10075">
                  <c:v>10</c:v>
                </c:pt>
                <c:pt idx="10076">
                  <c:v>8</c:v>
                </c:pt>
                <c:pt idx="10077">
                  <c:v>6.25</c:v>
                </c:pt>
                <c:pt idx="10078">
                  <c:v>5.3</c:v>
                </c:pt>
                <c:pt idx="10079">
                  <c:v>4.8</c:v>
                </c:pt>
                <c:pt idx="10080">
                  <c:v>4.55</c:v>
                </c:pt>
                <c:pt idx="10081">
                  <c:v>4.45</c:v>
                </c:pt>
                <c:pt idx="10082">
                  <c:v>4.4000000000000004</c:v>
                </c:pt>
                <c:pt idx="10083">
                  <c:v>4.4000000000000004</c:v>
                </c:pt>
                <c:pt idx="10084">
                  <c:v>4.45</c:v>
                </c:pt>
                <c:pt idx="10085">
                  <c:v>4.5</c:v>
                </c:pt>
                <c:pt idx="10086">
                  <c:v>4.55</c:v>
                </c:pt>
                <c:pt idx="10087">
                  <c:v>4.5999999999999996</c:v>
                </c:pt>
                <c:pt idx="10088">
                  <c:v>4.6500000000000004</c:v>
                </c:pt>
                <c:pt idx="10089">
                  <c:v>4.75</c:v>
                </c:pt>
                <c:pt idx="10090">
                  <c:v>4.8</c:v>
                </c:pt>
                <c:pt idx="10091">
                  <c:v>4.8499999999999996</c:v>
                </c:pt>
                <c:pt idx="10092">
                  <c:v>4.95</c:v>
                </c:pt>
                <c:pt idx="10093">
                  <c:v>5.05</c:v>
                </c:pt>
                <c:pt idx="10094">
                  <c:v>5.15</c:v>
                </c:pt>
                <c:pt idx="10095">
                  <c:v>5.25</c:v>
                </c:pt>
                <c:pt idx="10096">
                  <c:v>5.35</c:v>
                </c:pt>
                <c:pt idx="10097">
                  <c:v>5.45</c:v>
                </c:pt>
                <c:pt idx="10098">
                  <c:v>5.55</c:v>
                </c:pt>
                <c:pt idx="10099">
                  <c:v>5.65</c:v>
                </c:pt>
                <c:pt idx="10100">
                  <c:v>5.75</c:v>
                </c:pt>
                <c:pt idx="10101">
                  <c:v>5.85</c:v>
                </c:pt>
                <c:pt idx="10102">
                  <c:v>5.95</c:v>
                </c:pt>
                <c:pt idx="10103">
                  <c:v>6.05</c:v>
                </c:pt>
                <c:pt idx="10104">
                  <c:v>6.1</c:v>
                </c:pt>
                <c:pt idx="10105">
                  <c:v>6.15</c:v>
                </c:pt>
                <c:pt idx="10106">
                  <c:v>6.25</c:v>
                </c:pt>
                <c:pt idx="10107">
                  <c:v>6.35</c:v>
                </c:pt>
                <c:pt idx="10108">
                  <c:v>6.4</c:v>
                </c:pt>
                <c:pt idx="10109">
                  <c:v>6.45</c:v>
                </c:pt>
                <c:pt idx="10110">
                  <c:v>6.5</c:v>
                </c:pt>
                <c:pt idx="10111">
                  <c:v>6.5</c:v>
                </c:pt>
                <c:pt idx="10112">
                  <c:v>6.55</c:v>
                </c:pt>
                <c:pt idx="10113">
                  <c:v>6.6</c:v>
                </c:pt>
                <c:pt idx="10114">
                  <c:v>6.6</c:v>
                </c:pt>
                <c:pt idx="10115">
                  <c:v>6.6</c:v>
                </c:pt>
                <c:pt idx="10116">
                  <c:v>6.65</c:v>
                </c:pt>
                <c:pt idx="10117">
                  <c:v>6.7</c:v>
                </c:pt>
                <c:pt idx="10118">
                  <c:v>6.7</c:v>
                </c:pt>
                <c:pt idx="10119">
                  <c:v>6.7</c:v>
                </c:pt>
                <c:pt idx="10120">
                  <c:v>6.7</c:v>
                </c:pt>
                <c:pt idx="10121">
                  <c:v>6.7</c:v>
                </c:pt>
                <c:pt idx="10122">
                  <c:v>6.7</c:v>
                </c:pt>
                <c:pt idx="10123">
                  <c:v>6.7</c:v>
                </c:pt>
                <c:pt idx="10124">
                  <c:v>6.7</c:v>
                </c:pt>
                <c:pt idx="10125">
                  <c:v>6.7</c:v>
                </c:pt>
                <c:pt idx="10126">
                  <c:v>6.7</c:v>
                </c:pt>
                <c:pt idx="10127">
                  <c:v>6.7</c:v>
                </c:pt>
                <c:pt idx="10128">
                  <c:v>6.7</c:v>
                </c:pt>
                <c:pt idx="10129">
                  <c:v>6.7</c:v>
                </c:pt>
                <c:pt idx="10130">
                  <c:v>6.7</c:v>
                </c:pt>
                <c:pt idx="10131">
                  <c:v>6.7</c:v>
                </c:pt>
                <c:pt idx="10132">
                  <c:v>6.7</c:v>
                </c:pt>
                <c:pt idx="10133">
                  <c:v>6.7</c:v>
                </c:pt>
                <c:pt idx="10134">
                  <c:v>6.7</c:v>
                </c:pt>
                <c:pt idx="10135">
                  <c:v>6.7</c:v>
                </c:pt>
                <c:pt idx="10136">
                  <c:v>6.7</c:v>
                </c:pt>
                <c:pt idx="10137">
                  <c:v>6.7</c:v>
                </c:pt>
                <c:pt idx="10138">
                  <c:v>6.7</c:v>
                </c:pt>
                <c:pt idx="10139">
                  <c:v>6.7</c:v>
                </c:pt>
                <c:pt idx="10140">
                  <c:v>6.7</c:v>
                </c:pt>
                <c:pt idx="10141">
                  <c:v>6.7</c:v>
                </c:pt>
                <c:pt idx="10142">
                  <c:v>6.7</c:v>
                </c:pt>
                <c:pt idx="10143">
                  <c:v>6.7</c:v>
                </c:pt>
                <c:pt idx="10144">
                  <c:v>6.7</c:v>
                </c:pt>
                <c:pt idx="10145">
                  <c:v>6.7</c:v>
                </c:pt>
                <c:pt idx="10146">
                  <c:v>6.7</c:v>
                </c:pt>
                <c:pt idx="10147">
                  <c:v>6.7</c:v>
                </c:pt>
                <c:pt idx="10148">
                  <c:v>6.7</c:v>
                </c:pt>
                <c:pt idx="10149">
                  <c:v>6.7</c:v>
                </c:pt>
                <c:pt idx="10150">
                  <c:v>6.7</c:v>
                </c:pt>
                <c:pt idx="10151">
                  <c:v>6.7</c:v>
                </c:pt>
                <c:pt idx="10152">
                  <c:v>6.7</c:v>
                </c:pt>
                <c:pt idx="10153">
                  <c:v>6.7</c:v>
                </c:pt>
                <c:pt idx="10154">
                  <c:v>6.7</c:v>
                </c:pt>
                <c:pt idx="10155">
                  <c:v>6.7</c:v>
                </c:pt>
                <c:pt idx="10156">
                  <c:v>6.7</c:v>
                </c:pt>
                <c:pt idx="10157">
                  <c:v>6.7</c:v>
                </c:pt>
                <c:pt idx="10158">
                  <c:v>6.7</c:v>
                </c:pt>
                <c:pt idx="10159">
                  <c:v>6.7</c:v>
                </c:pt>
                <c:pt idx="10160">
                  <c:v>6.7</c:v>
                </c:pt>
                <c:pt idx="10161">
                  <c:v>6.7</c:v>
                </c:pt>
                <c:pt idx="10162">
                  <c:v>6.7</c:v>
                </c:pt>
                <c:pt idx="10163">
                  <c:v>6.7</c:v>
                </c:pt>
                <c:pt idx="10164">
                  <c:v>6.7</c:v>
                </c:pt>
                <c:pt idx="10165">
                  <c:v>6.7</c:v>
                </c:pt>
                <c:pt idx="10166">
                  <c:v>6.75</c:v>
                </c:pt>
                <c:pt idx="10167">
                  <c:v>6.8</c:v>
                </c:pt>
                <c:pt idx="10168">
                  <c:v>6.8</c:v>
                </c:pt>
                <c:pt idx="10169">
                  <c:v>6.8</c:v>
                </c:pt>
                <c:pt idx="10170">
                  <c:v>6.85</c:v>
                </c:pt>
                <c:pt idx="10171">
                  <c:v>6.9</c:v>
                </c:pt>
                <c:pt idx="10172">
                  <c:v>6.95</c:v>
                </c:pt>
                <c:pt idx="10173">
                  <c:v>7.05</c:v>
                </c:pt>
                <c:pt idx="10174">
                  <c:v>7.15</c:v>
                </c:pt>
                <c:pt idx="10175">
                  <c:v>7.25</c:v>
                </c:pt>
                <c:pt idx="10176">
                  <c:v>7.35</c:v>
                </c:pt>
                <c:pt idx="10177">
                  <c:v>7.5</c:v>
                </c:pt>
                <c:pt idx="10178">
                  <c:v>7.65</c:v>
                </c:pt>
                <c:pt idx="10179">
                  <c:v>7.8</c:v>
                </c:pt>
                <c:pt idx="10180">
                  <c:v>8</c:v>
                </c:pt>
                <c:pt idx="10181">
                  <c:v>8.15</c:v>
                </c:pt>
                <c:pt idx="10182">
                  <c:v>8.3000000000000007</c:v>
                </c:pt>
                <c:pt idx="10183">
                  <c:v>8.5</c:v>
                </c:pt>
                <c:pt idx="10184">
                  <c:v>8.6999999999999993</c:v>
                </c:pt>
                <c:pt idx="10185">
                  <c:v>8.9</c:v>
                </c:pt>
                <c:pt idx="10186">
                  <c:v>9.1</c:v>
                </c:pt>
                <c:pt idx="10187">
                  <c:v>9.3000000000000007</c:v>
                </c:pt>
                <c:pt idx="10188">
                  <c:v>9.5</c:v>
                </c:pt>
                <c:pt idx="10189">
                  <c:v>9.75</c:v>
                </c:pt>
                <c:pt idx="10190">
                  <c:v>10</c:v>
                </c:pt>
                <c:pt idx="10191">
                  <c:v>10.25</c:v>
                </c:pt>
                <c:pt idx="10192">
                  <c:v>10.5</c:v>
                </c:pt>
                <c:pt idx="10193">
                  <c:v>10.75</c:v>
                </c:pt>
                <c:pt idx="10194">
                  <c:v>11</c:v>
                </c:pt>
                <c:pt idx="10195">
                  <c:v>11.25</c:v>
                </c:pt>
                <c:pt idx="10196">
                  <c:v>11.55</c:v>
                </c:pt>
                <c:pt idx="10197">
                  <c:v>11.8</c:v>
                </c:pt>
                <c:pt idx="10198">
                  <c:v>12.05</c:v>
                </c:pt>
                <c:pt idx="10199">
                  <c:v>12.35</c:v>
                </c:pt>
                <c:pt idx="10200">
                  <c:v>12.65</c:v>
                </c:pt>
                <c:pt idx="10201">
                  <c:v>12.95</c:v>
                </c:pt>
                <c:pt idx="10202">
                  <c:v>13.2</c:v>
                </c:pt>
                <c:pt idx="10203">
                  <c:v>13.4</c:v>
                </c:pt>
                <c:pt idx="10204">
                  <c:v>13.65</c:v>
                </c:pt>
                <c:pt idx="10205">
                  <c:v>13.85</c:v>
                </c:pt>
                <c:pt idx="10206">
                  <c:v>14</c:v>
                </c:pt>
                <c:pt idx="10207">
                  <c:v>14.2</c:v>
                </c:pt>
                <c:pt idx="10208">
                  <c:v>14.35</c:v>
                </c:pt>
                <c:pt idx="10209">
                  <c:v>14.45</c:v>
                </c:pt>
                <c:pt idx="10210">
                  <c:v>14.55</c:v>
                </c:pt>
                <c:pt idx="10211">
                  <c:v>14.65</c:v>
                </c:pt>
                <c:pt idx="10212">
                  <c:v>14.75</c:v>
                </c:pt>
                <c:pt idx="10213">
                  <c:v>14.85</c:v>
                </c:pt>
                <c:pt idx="10214">
                  <c:v>14.9</c:v>
                </c:pt>
                <c:pt idx="10215">
                  <c:v>14.9</c:v>
                </c:pt>
                <c:pt idx="10216">
                  <c:v>14.9</c:v>
                </c:pt>
                <c:pt idx="10217">
                  <c:v>14.95</c:v>
                </c:pt>
                <c:pt idx="10218">
                  <c:v>15</c:v>
                </c:pt>
                <c:pt idx="10219">
                  <c:v>15</c:v>
                </c:pt>
                <c:pt idx="10220">
                  <c:v>14.95</c:v>
                </c:pt>
                <c:pt idx="10221">
                  <c:v>14.9</c:v>
                </c:pt>
                <c:pt idx="10222">
                  <c:v>14.9</c:v>
                </c:pt>
                <c:pt idx="10223">
                  <c:v>14.9</c:v>
                </c:pt>
                <c:pt idx="10224">
                  <c:v>14.9</c:v>
                </c:pt>
                <c:pt idx="10225">
                  <c:v>14.9</c:v>
                </c:pt>
                <c:pt idx="10226">
                  <c:v>14.85</c:v>
                </c:pt>
                <c:pt idx="10227">
                  <c:v>14.8</c:v>
                </c:pt>
                <c:pt idx="10228">
                  <c:v>14.8</c:v>
                </c:pt>
                <c:pt idx="10229">
                  <c:v>14.8</c:v>
                </c:pt>
                <c:pt idx="10230">
                  <c:v>14.75</c:v>
                </c:pt>
                <c:pt idx="10231">
                  <c:v>14.7</c:v>
                </c:pt>
                <c:pt idx="10232">
                  <c:v>14.7</c:v>
                </c:pt>
                <c:pt idx="10233">
                  <c:v>14.7</c:v>
                </c:pt>
                <c:pt idx="10234">
                  <c:v>14.65</c:v>
                </c:pt>
                <c:pt idx="10235">
                  <c:v>14.6</c:v>
                </c:pt>
                <c:pt idx="10236">
                  <c:v>14.6</c:v>
                </c:pt>
                <c:pt idx="10237">
                  <c:v>14.6</c:v>
                </c:pt>
                <c:pt idx="10238">
                  <c:v>14.55</c:v>
                </c:pt>
                <c:pt idx="10239">
                  <c:v>14.5</c:v>
                </c:pt>
                <c:pt idx="10240">
                  <c:v>14.5</c:v>
                </c:pt>
                <c:pt idx="10241">
                  <c:v>14.5</c:v>
                </c:pt>
                <c:pt idx="10242">
                  <c:v>14.45</c:v>
                </c:pt>
                <c:pt idx="10243">
                  <c:v>14.4</c:v>
                </c:pt>
                <c:pt idx="10244">
                  <c:v>14.4</c:v>
                </c:pt>
                <c:pt idx="10245">
                  <c:v>14.4</c:v>
                </c:pt>
                <c:pt idx="10246">
                  <c:v>14.4</c:v>
                </c:pt>
                <c:pt idx="10247">
                  <c:v>14.35</c:v>
                </c:pt>
                <c:pt idx="10248">
                  <c:v>14.3</c:v>
                </c:pt>
                <c:pt idx="10249">
                  <c:v>14.3</c:v>
                </c:pt>
                <c:pt idx="10250">
                  <c:v>14.3</c:v>
                </c:pt>
                <c:pt idx="10251">
                  <c:v>14.3</c:v>
                </c:pt>
                <c:pt idx="10252">
                  <c:v>14.3</c:v>
                </c:pt>
                <c:pt idx="10253">
                  <c:v>14.25</c:v>
                </c:pt>
                <c:pt idx="10254">
                  <c:v>14.2</c:v>
                </c:pt>
                <c:pt idx="10255">
                  <c:v>14.2</c:v>
                </c:pt>
                <c:pt idx="10256">
                  <c:v>14.2</c:v>
                </c:pt>
                <c:pt idx="10257">
                  <c:v>14.2</c:v>
                </c:pt>
                <c:pt idx="10258">
                  <c:v>14.2</c:v>
                </c:pt>
                <c:pt idx="10259">
                  <c:v>14.15</c:v>
                </c:pt>
                <c:pt idx="10260">
                  <c:v>14.1</c:v>
                </c:pt>
                <c:pt idx="10261">
                  <c:v>14.1</c:v>
                </c:pt>
                <c:pt idx="10262">
                  <c:v>14.1</c:v>
                </c:pt>
                <c:pt idx="10263">
                  <c:v>14.1</c:v>
                </c:pt>
                <c:pt idx="10264">
                  <c:v>14.1</c:v>
                </c:pt>
                <c:pt idx="10265">
                  <c:v>13.8</c:v>
                </c:pt>
                <c:pt idx="10266">
                  <c:v>12.75</c:v>
                </c:pt>
                <c:pt idx="10267">
                  <c:v>10.85</c:v>
                </c:pt>
                <c:pt idx="10268">
                  <c:v>8.6</c:v>
                </c:pt>
                <c:pt idx="10269">
                  <c:v>6.9</c:v>
                </c:pt>
                <c:pt idx="10270">
                  <c:v>5.9</c:v>
                </c:pt>
                <c:pt idx="10271">
                  <c:v>5.3</c:v>
                </c:pt>
                <c:pt idx="10272">
                  <c:v>4.95</c:v>
                </c:pt>
                <c:pt idx="10273">
                  <c:v>4.7</c:v>
                </c:pt>
                <c:pt idx="10274">
                  <c:v>4.55</c:v>
                </c:pt>
                <c:pt idx="10275">
                  <c:v>4.5</c:v>
                </c:pt>
                <c:pt idx="10276">
                  <c:v>4.5</c:v>
                </c:pt>
                <c:pt idx="10277">
                  <c:v>4.5</c:v>
                </c:pt>
                <c:pt idx="10278">
                  <c:v>4.5</c:v>
                </c:pt>
                <c:pt idx="10279">
                  <c:v>4.55</c:v>
                </c:pt>
                <c:pt idx="10280">
                  <c:v>4.5999999999999996</c:v>
                </c:pt>
                <c:pt idx="10281">
                  <c:v>4.6500000000000004</c:v>
                </c:pt>
                <c:pt idx="10282">
                  <c:v>4.75</c:v>
                </c:pt>
                <c:pt idx="10283">
                  <c:v>4.8499999999999996</c:v>
                </c:pt>
                <c:pt idx="10284">
                  <c:v>4.9000000000000004</c:v>
                </c:pt>
                <c:pt idx="10285">
                  <c:v>4.95</c:v>
                </c:pt>
                <c:pt idx="10286">
                  <c:v>5.05</c:v>
                </c:pt>
                <c:pt idx="10287">
                  <c:v>5.15</c:v>
                </c:pt>
                <c:pt idx="10288">
                  <c:v>5.25</c:v>
                </c:pt>
                <c:pt idx="10289">
                  <c:v>5.4</c:v>
                </c:pt>
                <c:pt idx="10290">
                  <c:v>5.55</c:v>
                </c:pt>
                <c:pt idx="10291">
                  <c:v>5.6</c:v>
                </c:pt>
                <c:pt idx="10292">
                  <c:v>5.7</c:v>
                </c:pt>
                <c:pt idx="10293">
                  <c:v>5.85</c:v>
                </c:pt>
                <c:pt idx="10294">
                  <c:v>5.95</c:v>
                </c:pt>
                <c:pt idx="10295">
                  <c:v>6.05</c:v>
                </c:pt>
                <c:pt idx="10296">
                  <c:v>6.15</c:v>
                </c:pt>
                <c:pt idx="10297">
                  <c:v>6.2</c:v>
                </c:pt>
                <c:pt idx="10298">
                  <c:v>6.25</c:v>
                </c:pt>
                <c:pt idx="10299">
                  <c:v>6.35</c:v>
                </c:pt>
                <c:pt idx="10300">
                  <c:v>6.45</c:v>
                </c:pt>
                <c:pt idx="10301">
                  <c:v>6.5</c:v>
                </c:pt>
                <c:pt idx="10302">
                  <c:v>6.55</c:v>
                </c:pt>
                <c:pt idx="10303">
                  <c:v>6.6</c:v>
                </c:pt>
                <c:pt idx="10304">
                  <c:v>6.6</c:v>
                </c:pt>
                <c:pt idx="10305">
                  <c:v>6.65</c:v>
                </c:pt>
                <c:pt idx="10306">
                  <c:v>6.7</c:v>
                </c:pt>
                <c:pt idx="10307">
                  <c:v>6.7</c:v>
                </c:pt>
                <c:pt idx="10308">
                  <c:v>6.75</c:v>
                </c:pt>
                <c:pt idx="10309">
                  <c:v>6.8</c:v>
                </c:pt>
                <c:pt idx="10310">
                  <c:v>6.8</c:v>
                </c:pt>
                <c:pt idx="10311">
                  <c:v>6.8</c:v>
                </c:pt>
                <c:pt idx="10312">
                  <c:v>6.8</c:v>
                </c:pt>
                <c:pt idx="10313">
                  <c:v>6.8</c:v>
                </c:pt>
                <c:pt idx="10314">
                  <c:v>6.8</c:v>
                </c:pt>
                <c:pt idx="10315">
                  <c:v>6.8</c:v>
                </c:pt>
                <c:pt idx="10316">
                  <c:v>6.8</c:v>
                </c:pt>
                <c:pt idx="10317">
                  <c:v>6.85</c:v>
                </c:pt>
                <c:pt idx="10318">
                  <c:v>6.9</c:v>
                </c:pt>
                <c:pt idx="10319">
                  <c:v>6.9</c:v>
                </c:pt>
                <c:pt idx="10320">
                  <c:v>6.9</c:v>
                </c:pt>
                <c:pt idx="10321">
                  <c:v>6.9</c:v>
                </c:pt>
                <c:pt idx="10322">
                  <c:v>6.9</c:v>
                </c:pt>
                <c:pt idx="10323">
                  <c:v>6.9</c:v>
                </c:pt>
                <c:pt idx="10324">
                  <c:v>6.9</c:v>
                </c:pt>
                <c:pt idx="10325">
                  <c:v>6.9</c:v>
                </c:pt>
                <c:pt idx="10326">
                  <c:v>6.9</c:v>
                </c:pt>
                <c:pt idx="10327">
                  <c:v>6.9</c:v>
                </c:pt>
                <c:pt idx="10328">
                  <c:v>6.9</c:v>
                </c:pt>
                <c:pt idx="10329">
                  <c:v>6.9</c:v>
                </c:pt>
                <c:pt idx="10330">
                  <c:v>6.9</c:v>
                </c:pt>
                <c:pt idx="10331">
                  <c:v>6.9</c:v>
                </c:pt>
                <c:pt idx="10332">
                  <c:v>6.9</c:v>
                </c:pt>
                <c:pt idx="10333">
                  <c:v>6.9</c:v>
                </c:pt>
                <c:pt idx="10334">
                  <c:v>6.9</c:v>
                </c:pt>
                <c:pt idx="10335">
                  <c:v>6.9</c:v>
                </c:pt>
                <c:pt idx="10336">
                  <c:v>6.9</c:v>
                </c:pt>
                <c:pt idx="10337">
                  <c:v>6.9</c:v>
                </c:pt>
                <c:pt idx="10338">
                  <c:v>6.9</c:v>
                </c:pt>
                <c:pt idx="10339">
                  <c:v>6.9</c:v>
                </c:pt>
                <c:pt idx="10340">
                  <c:v>6.9</c:v>
                </c:pt>
                <c:pt idx="10341">
                  <c:v>6.9</c:v>
                </c:pt>
                <c:pt idx="10342">
                  <c:v>6.9</c:v>
                </c:pt>
                <c:pt idx="10343">
                  <c:v>6.9</c:v>
                </c:pt>
                <c:pt idx="10344">
                  <c:v>6.9</c:v>
                </c:pt>
                <c:pt idx="10345">
                  <c:v>6.9</c:v>
                </c:pt>
                <c:pt idx="10346">
                  <c:v>6.9</c:v>
                </c:pt>
                <c:pt idx="10347">
                  <c:v>6.9</c:v>
                </c:pt>
                <c:pt idx="10348">
                  <c:v>6.9</c:v>
                </c:pt>
                <c:pt idx="10349">
                  <c:v>6.9</c:v>
                </c:pt>
                <c:pt idx="10350">
                  <c:v>6.9</c:v>
                </c:pt>
                <c:pt idx="10351">
                  <c:v>6.9</c:v>
                </c:pt>
                <c:pt idx="10352">
                  <c:v>6.95</c:v>
                </c:pt>
                <c:pt idx="10353">
                  <c:v>7</c:v>
                </c:pt>
                <c:pt idx="10354">
                  <c:v>7</c:v>
                </c:pt>
                <c:pt idx="10355">
                  <c:v>7</c:v>
                </c:pt>
                <c:pt idx="10356">
                  <c:v>7</c:v>
                </c:pt>
                <c:pt idx="10357">
                  <c:v>7</c:v>
                </c:pt>
                <c:pt idx="10358">
                  <c:v>7</c:v>
                </c:pt>
                <c:pt idx="10359">
                  <c:v>7</c:v>
                </c:pt>
                <c:pt idx="10360">
                  <c:v>7</c:v>
                </c:pt>
                <c:pt idx="10361">
                  <c:v>7.05</c:v>
                </c:pt>
                <c:pt idx="10362">
                  <c:v>7.1</c:v>
                </c:pt>
                <c:pt idx="10363">
                  <c:v>7.15</c:v>
                </c:pt>
                <c:pt idx="10364">
                  <c:v>7.25</c:v>
                </c:pt>
                <c:pt idx="10365">
                  <c:v>7.35</c:v>
                </c:pt>
                <c:pt idx="10366">
                  <c:v>7.45</c:v>
                </c:pt>
                <c:pt idx="10367">
                  <c:v>7.55</c:v>
                </c:pt>
                <c:pt idx="10368">
                  <c:v>7.65</c:v>
                </c:pt>
                <c:pt idx="10369">
                  <c:v>7.8</c:v>
                </c:pt>
                <c:pt idx="10370">
                  <c:v>7.95</c:v>
                </c:pt>
                <c:pt idx="10371">
                  <c:v>8.1</c:v>
                </c:pt>
                <c:pt idx="10372">
                  <c:v>8.3000000000000007</c:v>
                </c:pt>
                <c:pt idx="10373">
                  <c:v>8.5</c:v>
                </c:pt>
                <c:pt idx="10374">
                  <c:v>8.6999999999999993</c:v>
                </c:pt>
                <c:pt idx="10375">
                  <c:v>8.9</c:v>
                </c:pt>
                <c:pt idx="10376">
                  <c:v>9.1</c:v>
                </c:pt>
                <c:pt idx="10377">
                  <c:v>9.3000000000000007</c:v>
                </c:pt>
                <c:pt idx="10378">
                  <c:v>9.5</c:v>
                </c:pt>
                <c:pt idx="10379">
                  <c:v>9.6999999999999993</c:v>
                </c:pt>
                <c:pt idx="10380">
                  <c:v>9.9499999999999993</c:v>
                </c:pt>
                <c:pt idx="10381">
                  <c:v>10.199999999999999</c:v>
                </c:pt>
                <c:pt idx="10382">
                  <c:v>10.45</c:v>
                </c:pt>
                <c:pt idx="10383">
                  <c:v>10.7</c:v>
                </c:pt>
                <c:pt idx="10384">
                  <c:v>10.95</c:v>
                </c:pt>
                <c:pt idx="10385">
                  <c:v>11.25</c:v>
                </c:pt>
                <c:pt idx="10386">
                  <c:v>11.55</c:v>
                </c:pt>
                <c:pt idx="10387">
                  <c:v>11.85</c:v>
                </c:pt>
                <c:pt idx="10388">
                  <c:v>12.15</c:v>
                </c:pt>
                <c:pt idx="10389">
                  <c:v>12.45</c:v>
                </c:pt>
                <c:pt idx="10390">
                  <c:v>12.75</c:v>
                </c:pt>
                <c:pt idx="10391">
                  <c:v>13.1</c:v>
                </c:pt>
                <c:pt idx="10392">
                  <c:v>13.45</c:v>
                </c:pt>
                <c:pt idx="10393">
                  <c:v>13.8</c:v>
                </c:pt>
                <c:pt idx="10394">
                  <c:v>14.15</c:v>
                </c:pt>
                <c:pt idx="10395">
                  <c:v>14.45</c:v>
                </c:pt>
                <c:pt idx="10396">
                  <c:v>14.75</c:v>
                </c:pt>
                <c:pt idx="10397">
                  <c:v>15.05</c:v>
                </c:pt>
                <c:pt idx="10398">
                  <c:v>15.3</c:v>
                </c:pt>
                <c:pt idx="10399">
                  <c:v>15.55</c:v>
                </c:pt>
                <c:pt idx="10400">
                  <c:v>15.8</c:v>
                </c:pt>
                <c:pt idx="10401">
                  <c:v>15.95</c:v>
                </c:pt>
                <c:pt idx="10402">
                  <c:v>16.100000000000001</c:v>
                </c:pt>
                <c:pt idx="10403">
                  <c:v>16.25</c:v>
                </c:pt>
                <c:pt idx="10404">
                  <c:v>16.350000000000001</c:v>
                </c:pt>
                <c:pt idx="10405">
                  <c:v>16.45</c:v>
                </c:pt>
                <c:pt idx="10406">
                  <c:v>16.55</c:v>
                </c:pt>
                <c:pt idx="10407">
                  <c:v>16.649999999999999</c:v>
                </c:pt>
                <c:pt idx="10408">
                  <c:v>16.7</c:v>
                </c:pt>
                <c:pt idx="10409">
                  <c:v>16.7</c:v>
                </c:pt>
                <c:pt idx="10410">
                  <c:v>16.75</c:v>
                </c:pt>
                <c:pt idx="10411">
                  <c:v>16.8</c:v>
                </c:pt>
                <c:pt idx="10412">
                  <c:v>16.8</c:v>
                </c:pt>
                <c:pt idx="10413">
                  <c:v>16.8</c:v>
                </c:pt>
                <c:pt idx="10414">
                  <c:v>16.8</c:v>
                </c:pt>
                <c:pt idx="10415">
                  <c:v>16.8</c:v>
                </c:pt>
                <c:pt idx="10416">
                  <c:v>16.75</c:v>
                </c:pt>
                <c:pt idx="10417">
                  <c:v>16.7</c:v>
                </c:pt>
                <c:pt idx="10418">
                  <c:v>16.7</c:v>
                </c:pt>
                <c:pt idx="10419">
                  <c:v>16.7</c:v>
                </c:pt>
                <c:pt idx="10420">
                  <c:v>16.7</c:v>
                </c:pt>
                <c:pt idx="10421">
                  <c:v>16.649999999999999</c:v>
                </c:pt>
                <c:pt idx="10422">
                  <c:v>16.600000000000001</c:v>
                </c:pt>
                <c:pt idx="10423">
                  <c:v>16.600000000000001</c:v>
                </c:pt>
                <c:pt idx="10424">
                  <c:v>16.600000000000001</c:v>
                </c:pt>
                <c:pt idx="10425">
                  <c:v>16.600000000000001</c:v>
                </c:pt>
                <c:pt idx="10426">
                  <c:v>16.600000000000001</c:v>
                </c:pt>
                <c:pt idx="10427">
                  <c:v>16.55</c:v>
                </c:pt>
                <c:pt idx="10428">
                  <c:v>16.5</c:v>
                </c:pt>
                <c:pt idx="10429">
                  <c:v>16.5</c:v>
                </c:pt>
                <c:pt idx="10430">
                  <c:v>16.5</c:v>
                </c:pt>
                <c:pt idx="10431">
                  <c:v>16.45</c:v>
                </c:pt>
                <c:pt idx="10432">
                  <c:v>16.399999999999999</c:v>
                </c:pt>
                <c:pt idx="10433">
                  <c:v>16.399999999999999</c:v>
                </c:pt>
                <c:pt idx="10434">
                  <c:v>16.399999999999999</c:v>
                </c:pt>
                <c:pt idx="10435">
                  <c:v>16.399999999999999</c:v>
                </c:pt>
                <c:pt idx="10436">
                  <c:v>16.350000000000001</c:v>
                </c:pt>
                <c:pt idx="10437">
                  <c:v>16.3</c:v>
                </c:pt>
                <c:pt idx="10438">
                  <c:v>16.3</c:v>
                </c:pt>
                <c:pt idx="10439">
                  <c:v>16.3</c:v>
                </c:pt>
                <c:pt idx="10440">
                  <c:v>16.3</c:v>
                </c:pt>
                <c:pt idx="10441">
                  <c:v>16.25</c:v>
                </c:pt>
                <c:pt idx="10442">
                  <c:v>16.2</c:v>
                </c:pt>
                <c:pt idx="10443">
                  <c:v>16.2</c:v>
                </c:pt>
                <c:pt idx="10444">
                  <c:v>16.2</c:v>
                </c:pt>
                <c:pt idx="10445">
                  <c:v>16.2</c:v>
                </c:pt>
                <c:pt idx="10446">
                  <c:v>16.2</c:v>
                </c:pt>
                <c:pt idx="10447">
                  <c:v>16.149999999999999</c:v>
                </c:pt>
                <c:pt idx="10448">
                  <c:v>16.100000000000001</c:v>
                </c:pt>
                <c:pt idx="10449">
                  <c:v>16.100000000000001</c:v>
                </c:pt>
                <c:pt idx="10450">
                  <c:v>16.100000000000001</c:v>
                </c:pt>
                <c:pt idx="10451">
                  <c:v>16.100000000000001</c:v>
                </c:pt>
                <c:pt idx="10452">
                  <c:v>16.05</c:v>
                </c:pt>
                <c:pt idx="10453">
                  <c:v>16</c:v>
                </c:pt>
                <c:pt idx="10454">
                  <c:v>16.05</c:v>
                </c:pt>
                <c:pt idx="10455">
                  <c:v>16.149999999999999</c:v>
                </c:pt>
                <c:pt idx="10456">
                  <c:v>16.3</c:v>
                </c:pt>
                <c:pt idx="10457">
                  <c:v>16.5</c:v>
                </c:pt>
                <c:pt idx="10458">
                  <c:v>16.75</c:v>
                </c:pt>
                <c:pt idx="10459">
                  <c:v>17.05</c:v>
                </c:pt>
                <c:pt idx="10460">
                  <c:v>17.350000000000001</c:v>
                </c:pt>
                <c:pt idx="10461">
                  <c:v>17.7</c:v>
                </c:pt>
                <c:pt idx="10462">
                  <c:v>18.05</c:v>
                </c:pt>
                <c:pt idx="10463">
                  <c:v>18.399999999999999</c:v>
                </c:pt>
                <c:pt idx="10464">
                  <c:v>18.600000000000001</c:v>
                </c:pt>
              </c:numCache>
            </c:numRef>
          </c:yVal>
          <c:smooth val="1"/>
        </c:ser>
        <c:ser>
          <c:idx val="4"/>
          <c:order val="1"/>
          <c:tx>
            <c:v>12in</c:v>
          </c:tx>
          <c:spPr>
            <a:ln>
              <a:solidFill>
                <a:srgbClr val="DB5F13"/>
              </a:solidFill>
            </a:ln>
          </c:spPr>
          <c:marker>
            <c:symbol val="none"/>
          </c:marker>
          <c:xVal>
            <c:numRef>
              <c:f>'Soil Moisture Data RAW'!$K$3:$K$10467</c:f>
              <c:numCache>
                <c:formatCode>m/d/yyyy\ h:mm</c:formatCode>
                <c:ptCount val="10465"/>
                <c:pt idx="0">
                  <c:v>42432.401388888888</c:v>
                </c:pt>
                <c:pt idx="1">
                  <c:v>42432.411805555559</c:v>
                </c:pt>
                <c:pt idx="2">
                  <c:v>42432.422222222223</c:v>
                </c:pt>
                <c:pt idx="3">
                  <c:v>42432.432638888888</c:v>
                </c:pt>
                <c:pt idx="4">
                  <c:v>42432.443055555559</c:v>
                </c:pt>
                <c:pt idx="5">
                  <c:v>42432.453472222223</c:v>
                </c:pt>
                <c:pt idx="6">
                  <c:v>42432.463888888888</c:v>
                </c:pt>
                <c:pt idx="7">
                  <c:v>42432.474305555559</c:v>
                </c:pt>
                <c:pt idx="8">
                  <c:v>42432.484722222223</c:v>
                </c:pt>
                <c:pt idx="9">
                  <c:v>42432.495138888888</c:v>
                </c:pt>
                <c:pt idx="10">
                  <c:v>42432.505555555559</c:v>
                </c:pt>
                <c:pt idx="11">
                  <c:v>42432.515972222223</c:v>
                </c:pt>
                <c:pt idx="12">
                  <c:v>42432.526388888888</c:v>
                </c:pt>
                <c:pt idx="13">
                  <c:v>42432.536805555559</c:v>
                </c:pt>
                <c:pt idx="14">
                  <c:v>42432.547222222223</c:v>
                </c:pt>
                <c:pt idx="15">
                  <c:v>42432.557638888888</c:v>
                </c:pt>
                <c:pt idx="16">
                  <c:v>42432.568055555559</c:v>
                </c:pt>
                <c:pt idx="17">
                  <c:v>42432.578472222223</c:v>
                </c:pt>
                <c:pt idx="18">
                  <c:v>42432.588888888888</c:v>
                </c:pt>
                <c:pt idx="19">
                  <c:v>42432.599305555559</c:v>
                </c:pt>
                <c:pt idx="20">
                  <c:v>42432.609722222223</c:v>
                </c:pt>
                <c:pt idx="21">
                  <c:v>42432.620138888888</c:v>
                </c:pt>
                <c:pt idx="22">
                  <c:v>42432.630555555559</c:v>
                </c:pt>
                <c:pt idx="23">
                  <c:v>42432.640972222223</c:v>
                </c:pt>
                <c:pt idx="24">
                  <c:v>42432.651388888888</c:v>
                </c:pt>
                <c:pt idx="25">
                  <c:v>42432.661805555559</c:v>
                </c:pt>
                <c:pt idx="26">
                  <c:v>42432.672222222223</c:v>
                </c:pt>
                <c:pt idx="27">
                  <c:v>42432.682638888888</c:v>
                </c:pt>
                <c:pt idx="28">
                  <c:v>42432.693055555559</c:v>
                </c:pt>
                <c:pt idx="29">
                  <c:v>42432.703472222223</c:v>
                </c:pt>
                <c:pt idx="30">
                  <c:v>42432.713888888888</c:v>
                </c:pt>
                <c:pt idx="31">
                  <c:v>42432.724305555559</c:v>
                </c:pt>
                <c:pt idx="32">
                  <c:v>42432.734722222223</c:v>
                </c:pt>
                <c:pt idx="33">
                  <c:v>42432.745138888888</c:v>
                </c:pt>
                <c:pt idx="34">
                  <c:v>42432.755555555559</c:v>
                </c:pt>
                <c:pt idx="35">
                  <c:v>42432.765972222223</c:v>
                </c:pt>
                <c:pt idx="36">
                  <c:v>42432.776388888888</c:v>
                </c:pt>
                <c:pt idx="37">
                  <c:v>42432.786805555559</c:v>
                </c:pt>
                <c:pt idx="38">
                  <c:v>42432.797222222223</c:v>
                </c:pt>
                <c:pt idx="39">
                  <c:v>42432.807638888888</c:v>
                </c:pt>
                <c:pt idx="40">
                  <c:v>42432.818055555559</c:v>
                </c:pt>
                <c:pt idx="41">
                  <c:v>42432.828472222223</c:v>
                </c:pt>
                <c:pt idx="42">
                  <c:v>42432.838888888888</c:v>
                </c:pt>
                <c:pt idx="43">
                  <c:v>42432.849305555559</c:v>
                </c:pt>
                <c:pt idx="44">
                  <c:v>42432.859722222223</c:v>
                </c:pt>
                <c:pt idx="45">
                  <c:v>42432.870138888888</c:v>
                </c:pt>
                <c:pt idx="46">
                  <c:v>42432.880555555559</c:v>
                </c:pt>
                <c:pt idx="47">
                  <c:v>42432.890972222223</c:v>
                </c:pt>
                <c:pt idx="48">
                  <c:v>42432.901388888888</c:v>
                </c:pt>
                <c:pt idx="49">
                  <c:v>42432.911805555559</c:v>
                </c:pt>
                <c:pt idx="50">
                  <c:v>42432.922222222223</c:v>
                </c:pt>
                <c:pt idx="51">
                  <c:v>42432.932638888888</c:v>
                </c:pt>
                <c:pt idx="52">
                  <c:v>42432.943055555559</c:v>
                </c:pt>
                <c:pt idx="53">
                  <c:v>42432.953472222223</c:v>
                </c:pt>
                <c:pt idx="54">
                  <c:v>42432.963888888888</c:v>
                </c:pt>
                <c:pt idx="55">
                  <c:v>42432.974305555559</c:v>
                </c:pt>
                <c:pt idx="56">
                  <c:v>42432.984722222223</c:v>
                </c:pt>
                <c:pt idx="57">
                  <c:v>42432.995138888888</c:v>
                </c:pt>
                <c:pt idx="58">
                  <c:v>42433.005555555559</c:v>
                </c:pt>
                <c:pt idx="59">
                  <c:v>42433.015972222223</c:v>
                </c:pt>
                <c:pt idx="60">
                  <c:v>42433.026388888888</c:v>
                </c:pt>
                <c:pt idx="61">
                  <c:v>42433.036805555559</c:v>
                </c:pt>
                <c:pt idx="62">
                  <c:v>42433.047222222223</c:v>
                </c:pt>
                <c:pt idx="63">
                  <c:v>42433.057638888888</c:v>
                </c:pt>
                <c:pt idx="64">
                  <c:v>42433.068055555559</c:v>
                </c:pt>
                <c:pt idx="65">
                  <c:v>42433.078472222223</c:v>
                </c:pt>
                <c:pt idx="66">
                  <c:v>42433.088888888888</c:v>
                </c:pt>
                <c:pt idx="67">
                  <c:v>42433.099305555559</c:v>
                </c:pt>
                <c:pt idx="68">
                  <c:v>42433.109722222223</c:v>
                </c:pt>
                <c:pt idx="69">
                  <c:v>42433.120138888888</c:v>
                </c:pt>
                <c:pt idx="70">
                  <c:v>42433.130555555559</c:v>
                </c:pt>
                <c:pt idx="71">
                  <c:v>42433.140972222223</c:v>
                </c:pt>
                <c:pt idx="72">
                  <c:v>42433.151388888888</c:v>
                </c:pt>
                <c:pt idx="73">
                  <c:v>42433.161805555559</c:v>
                </c:pt>
                <c:pt idx="74">
                  <c:v>42433.172222222223</c:v>
                </c:pt>
                <c:pt idx="75">
                  <c:v>42433.182638888888</c:v>
                </c:pt>
                <c:pt idx="76">
                  <c:v>42433.193055555559</c:v>
                </c:pt>
                <c:pt idx="77">
                  <c:v>42433.203472222223</c:v>
                </c:pt>
                <c:pt idx="78">
                  <c:v>42433.213888888888</c:v>
                </c:pt>
                <c:pt idx="79">
                  <c:v>42433.224305555559</c:v>
                </c:pt>
                <c:pt idx="80">
                  <c:v>42433.234722222223</c:v>
                </c:pt>
                <c:pt idx="81">
                  <c:v>42433.245138888888</c:v>
                </c:pt>
                <c:pt idx="82">
                  <c:v>42433.255555555559</c:v>
                </c:pt>
                <c:pt idx="83">
                  <c:v>42433.265972222223</c:v>
                </c:pt>
                <c:pt idx="84">
                  <c:v>42433.276388888888</c:v>
                </c:pt>
                <c:pt idx="85">
                  <c:v>42433.286805555559</c:v>
                </c:pt>
                <c:pt idx="86">
                  <c:v>42433.297222222223</c:v>
                </c:pt>
                <c:pt idx="87">
                  <c:v>42433.307638888888</c:v>
                </c:pt>
                <c:pt idx="88">
                  <c:v>42433.318055555559</c:v>
                </c:pt>
                <c:pt idx="89">
                  <c:v>42433.328472222223</c:v>
                </c:pt>
                <c:pt idx="90">
                  <c:v>42433.338888888888</c:v>
                </c:pt>
                <c:pt idx="91">
                  <c:v>42433.349305555559</c:v>
                </c:pt>
                <c:pt idx="92">
                  <c:v>42433.359722222223</c:v>
                </c:pt>
                <c:pt idx="93">
                  <c:v>42433.370138888888</c:v>
                </c:pt>
                <c:pt idx="94">
                  <c:v>42433.380555555559</c:v>
                </c:pt>
                <c:pt idx="95">
                  <c:v>42433.390972222223</c:v>
                </c:pt>
                <c:pt idx="96">
                  <c:v>42433.401388888888</c:v>
                </c:pt>
                <c:pt idx="97">
                  <c:v>42433.411805555559</c:v>
                </c:pt>
                <c:pt idx="98">
                  <c:v>42433.422222222223</c:v>
                </c:pt>
                <c:pt idx="99">
                  <c:v>42433.432638888888</c:v>
                </c:pt>
                <c:pt idx="100">
                  <c:v>42433.443055555559</c:v>
                </c:pt>
                <c:pt idx="101">
                  <c:v>42433.453472222223</c:v>
                </c:pt>
                <c:pt idx="102">
                  <c:v>42433.463888888888</c:v>
                </c:pt>
                <c:pt idx="103">
                  <c:v>42433.474305555559</c:v>
                </c:pt>
                <c:pt idx="104">
                  <c:v>42433.484722222223</c:v>
                </c:pt>
                <c:pt idx="105">
                  <c:v>42433.495138888888</c:v>
                </c:pt>
                <c:pt idx="106">
                  <c:v>42433.505555555559</c:v>
                </c:pt>
                <c:pt idx="107">
                  <c:v>42433.515972222223</c:v>
                </c:pt>
                <c:pt idx="108">
                  <c:v>42433.526388888888</c:v>
                </c:pt>
                <c:pt idx="109">
                  <c:v>42433.536805555559</c:v>
                </c:pt>
                <c:pt idx="110">
                  <c:v>42433.547222222223</c:v>
                </c:pt>
                <c:pt idx="111">
                  <c:v>42433.557638888888</c:v>
                </c:pt>
                <c:pt idx="112">
                  <c:v>42433.568055555559</c:v>
                </c:pt>
                <c:pt idx="113">
                  <c:v>42433.578472222223</c:v>
                </c:pt>
                <c:pt idx="114">
                  <c:v>42433.588888888888</c:v>
                </c:pt>
                <c:pt idx="115">
                  <c:v>42433.599305555559</c:v>
                </c:pt>
                <c:pt idx="116">
                  <c:v>42433.609722222223</c:v>
                </c:pt>
                <c:pt idx="117">
                  <c:v>42433.620138888888</c:v>
                </c:pt>
                <c:pt idx="118">
                  <c:v>42433.630555555559</c:v>
                </c:pt>
                <c:pt idx="119">
                  <c:v>42433.640972222223</c:v>
                </c:pt>
                <c:pt idx="120">
                  <c:v>42433.651388888888</c:v>
                </c:pt>
                <c:pt idx="121">
                  <c:v>42433.661805555559</c:v>
                </c:pt>
                <c:pt idx="122">
                  <c:v>42433.672222222223</c:v>
                </c:pt>
                <c:pt idx="123">
                  <c:v>42433.682638888888</c:v>
                </c:pt>
                <c:pt idx="124">
                  <c:v>42433.693055555559</c:v>
                </c:pt>
                <c:pt idx="125">
                  <c:v>42433.703472222223</c:v>
                </c:pt>
                <c:pt idx="126">
                  <c:v>42433.713888888888</c:v>
                </c:pt>
                <c:pt idx="127">
                  <c:v>42433.724305555559</c:v>
                </c:pt>
                <c:pt idx="128">
                  <c:v>42433.734722222223</c:v>
                </c:pt>
                <c:pt idx="129">
                  <c:v>42433.745138888888</c:v>
                </c:pt>
                <c:pt idx="130">
                  <c:v>42433.755555555559</c:v>
                </c:pt>
                <c:pt idx="131">
                  <c:v>42433.765972222223</c:v>
                </c:pt>
                <c:pt idx="132">
                  <c:v>42433.776388888888</c:v>
                </c:pt>
                <c:pt idx="133">
                  <c:v>42433.786805555559</c:v>
                </c:pt>
                <c:pt idx="134">
                  <c:v>42433.797222222223</c:v>
                </c:pt>
                <c:pt idx="135">
                  <c:v>42433.807638888888</c:v>
                </c:pt>
                <c:pt idx="136">
                  <c:v>42433.818055555559</c:v>
                </c:pt>
                <c:pt idx="137">
                  <c:v>42433.828472222223</c:v>
                </c:pt>
                <c:pt idx="138">
                  <c:v>42433.838888888888</c:v>
                </c:pt>
                <c:pt idx="139">
                  <c:v>42433.849305555559</c:v>
                </c:pt>
                <c:pt idx="140">
                  <c:v>42433.859722222223</c:v>
                </c:pt>
                <c:pt idx="141">
                  <c:v>42433.870138888888</c:v>
                </c:pt>
                <c:pt idx="142">
                  <c:v>42433.880555555559</c:v>
                </c:pt>
                <c:pt idx="143">
                  <c:v>42433.890972222223</c:v>
                </c:pt>
                <c:pt idx="144">
                  <c:v>42433.901388888888</c:v>
                </c:pt>
                <c:pt idx="145">
                  <c:v>42433.911805555559</c:v>
                </c:pt>
                <c:pt idx="146">
                  <c:v>42433.922222222223</c:v>
                </c:pt>
                <c:pt idx="147">
                  <c:v>42433.932638888888</c:v>
                </c:pt>
                <c:pt idx="148">
                  <c:v>42433.943055555559</c:v>
                </c:pt>
                <c:pt idx="149">
                  <c:v>42433.953472222223</c:v>
                </c:pt>
                <c:pt idx="150">
                  <c:v>42433.963888888888</c:v>
                </c:pt>
                <c:pt idx="151">
                  <c:v>42433.974305555559</c:v>
                </c:pt>
                <c:pt idx="152">
                  <c:v>42433.984722222223</c:v>
                </c:pt>
                <c:pt idx="153">
                  <c:v>42433.995138888888</c:v>
                </c:pt>
                <c:pt idx="154">
                  <c:v>42434.005555555559</c:v>
                </c:pt>
                <c:pt idx="155">
                  <c:v>42434.015972222223</c:v>
                </c:pt>
                <c:pt idx="156">
                  <c:v>42434.026388888888</c:v>
                </c:pt>
                <c:pt idx="157">
                  <c:v>42434.036805555559</c:v>
                </c:pt>
                <c:pt idx="158">
                  <c:v>42434.047222222223</c:v>
                </c:pt>
                <c:pt idx="159">
                  <c:v>42434.057638888888</c:v>
                </c:pt>
                <c:pt idx="160">
                  <c:v>42434.068055555559</c:v>
                </c:pt>
                <c:pt idx="161">
                  <c:v>42434.078472222223</c:v>
                </c:pt>
                <c:pt idx="162">
                  <c:v>42434.088888888888</c:v>
                </c:pt>
                <c:pt idx="163">
                  <c:v>42434.099305555559</c:v>
                </c:pt>
                <c:pt idx="164">
                  <c:v>42434.109722222223</c:v>
                </c:pt>
                <c:pt idx="165">
                  <c:v>42434.120138888888</c:v>
                </c:pt>
                <c:pt idx="166">
                  <c:v>42434.130555555559</c:v>
                </c:pt>
                <c:pt idx="167">
                  <c:v>42434.140972222223</c:v>
                </c:pt>
                <c:pt idx="168">
                  <c:v>42434.151388888888</c:v>
                </c:pt>
                <c:pt idx="169">
                  <c:v>42434.161805555559</c:v>
                </c:pt>
                <c:pt idx="170">
                  <c:v>42434.172222222223</c:v>
                </c:pt>
                <c:pt idx="171">
                  <c:v>42434.182638888888</c:v>
                </c:pt>
                <c:pt idx="172">
                  <c:v>42434.193055555559</c:v>
                </c:pt>
                <c:pt idx="173">
                  <c:v>42434.203472222223</c:v>
                </c:pt>
                <c:pt idx="174">
                  <c:v>42434.213888888888</c:v>
                </c:pt>
                <c:pt idx="175">
                  <c:v>42434.224305555559</c:v>
                </c:pt>
                <c:pt idx="176">
                  <c:v>42434.234722222223</c:v>
                </c:pt>
                <c:pt idx="177">
                  <c:v>42434.245138888888</c:v>
                </c:pt>
                <c:pt idx="178">
                  <c:v>42434.255555555559</c:v>
                </c:pt>
                <c:pt idx="179">
                  <c:v>42434.265972222223</c:v>
                </c:pt>
                <c:pt idx="180">
                  <c:v>42434.276388888888</c:v>
                </c:pt>
                <c:pt idx="181">
                  <c:v>42434.286805555559</c:v>
                </c:pt>
                <c:pt idx="182">
                  <c:v>42434.297222222223</c:v>
                </c:pt>
                <c:pt idx="183">
                  <c:v>42434.307638888888</c:v>
                </c:pt>
                <c:pt idx="184">
                  <c:v>42434.318055555559</c:v>
                </c:pt>
                <c:pt idx="185">
                  <c:v>42434.328472222223</c:v>
                </c:pt>
                <c:pt idx="186">
                  <c:v>42434.338888888888</c:v>
                </c:pt>
                <c:pt idx="187">
                  <c:v>42434.349305555559</c:v>
                </c:pt>
                <c:pt idx="188">
                  <c:v>42434.359722222223</c:v>
                </c:pt>
                <c:pt idx="189">
                  <c:v>42434.370138888888</c:v>
                </c:pt>
                <c:pt idx="190">
                  <c:v>42434.380555555559</c:v>
                </c:pt>
                <c:pt idx="191">
                  <c:v>42434.390972222223</c:v>
                </c:pt>
                <c:pt idx="192">
                  <c:v>42434.401388888888</c:v>
                </c:pt>
                <c:pt idx="193">
                  <c:v>42434.411805555559</c:v>
                </c:pt>
                <c:pt idx="194">
                  <c:v>42434.422222222223</c:v>
                </c:pt>
                <c:pt idx="195">
                  <c:v>42434.432638888888</c:v>
                </c:pt>
                <c:pt idx="196">
                  <c:v>42434.443055555559</c:v>
                </c:pt>
                <c:pt idx="197">
                  <c:v>42434.453472222223</c:v>
                </c:pt>
                <c:pt idx="198">
                  <c:v>42434.463888888888</c:v>
                </c:pt>
                <c:pt idx="199">
                  <c:v>42434.474305555559</c:v>
                </c:pt>
                <c:pt idx="200">
                  <c:v>42434.484722222223</c:v>
                </c:pt>
                <c:pt idx="201">
                  <c:v>42434.495138888888</c:v>
                </c:pt>
                <c:pt idx="202">
                  <c:v>42434.505555555559</c:v>
                </c:pt>
                <c:pt idx="203">
                  <c:v>42434.515972222223</c:v>
                </c:pt>
                <c:pt idx="204">
                  <c:v>42434.526388888888</c:v>
                </c:pt>
                <c:pt idx="205">
                  <c:v>42434.536805555559</c:v>
                </c:pt>
                <c:pt idx="206">
                  <c:v>42434.547222222223</c:v>
                </c:pt>
                <c:pt idx="207">
                  <c:v>42434.557638888888</c:v>
                </c:pt>
                <c:pt idx="208">
                  <c:v>42434.568055555559</c:v>
                </c:pt>
                <c:pt idx="209">
                  <c:v>42434.578472222223</c:v>
                </c:pt>
                <c:pt idx="210">
                  <c:v>42434.588888888888</c:v>
                </c:pt>
                <c:pt idx="211">
                  <c:v>42434.599305555559</c:v>
                </c:pt>
                <c:pt idx="212">
                  <c:v>42434.609722222223</c:v>
                </c:pt>
                <c:pt idx="213">
                  <c:v>42434.620138888888</c:v>
                </c:pt>
                <c:pt idx="214">
                  <c:v>42434.630555555559</c:v>
                </c:pt>
                <c:pt idx="215">
                  <c:v>42434.640972222223</c:v>
                </c:pt>
                <c:pt idx="216">
                  <c:v>42434.651388888888</c:v>
                </c:pt>
                <c:pt idx="217">
                  <c:v>42434.661805555559</c:v>
                </c:pt>
                <c:pt idx="218">
                  <c:v>42434.672222222223</c:v>
                </c:pt>
                <c:pt idx="219">
                  <c:v>42434.682638888888</c:v>
                </c:pt>
                <c:pt idx="220">
                  <c:v>42434.693055555559</c:v>
                </c:pt>
                <c:pt idx="221">
                  <c:v>42434.703472222223</c:v>
                </c:pt>
                <c:pt idx="222">
                  <c:v>42434.713888888888</c:v>
                </c:pt>
                <c:pt idx="223">
                  <c:v>42434.724305555559</c:v>
                </c:pt>
                <c:pt idx="224">
                  <c:v>42434.734722222223</c:v>
                </c:pt>
                <c:pt idx="225">
                  <c:v>42434.745138888888</c:v>
                </c:pt>
                <c:pt idx="226">
                  <c:v>42434.755555555559</c:v>
                </c:pt>
                <c:pt idx="227">
                  <c:v>42434.765972222223</c:v>
                </c:pt>
                <c:pt idx="228">
                  <c:v>42434.776388888888</c:v>
                </c:pt>
                <c:pt idx="229">
                  <c:v>42434.786805555559</c:v>
                </c:pt>
                <c:pt idx="230">
                  <c:v>42434.797222222223</c:v>
                </c:pt>
                <c:pt idx="231">
                  <c:v>42434.807638888888</c:v>
                </c:pt>
                <c:pt idx="232">
                  <c:v>42434.818055555559</c:v>
                </c:pt>
                <c:pt idx="233">
                  <c:v>42434.828472222223</c:v>
                </c:pt>
                <c:pt idx="234">
                  <c:v>42434.838888888888</c:v>
                </c:pt>
                <c:pt idx="235">
                  <c:v>42434.849305555559</c:v>
                </c:pt>
                <c:pt idx="236">
                  <c:v>42434.859722222223</c:v>
                </c:pt>
                <c:pt idx="237">
                  <c:v>42434.870138888888</c:v>
                </c:pt>
                <c:pt idx="238">
                  <c:v>42434.880555555559</c:v>
                </c:pt>
                <c:pt idx="239">
                  <c:v>42434.890972222223</c:v>
                </c:pt>
                <c:pt idx="240">
                  <c:v>42434.901388888888</c:v>
                </c:pt>
                <c:pt idx="241">
                  <c:v>42434.911805555559</c:v>
                </c:pt>
                <c:pt idx="242">
                  <c:v>42434.922222222223</c:v>
                </c:pt>
                <c:pt idx="243">
                  <c:v>42434.932638888888</c:v>
                </c:pt>
                <c:pt idx="244">
                  <c:v>42434.943055555559</c:v>
                </c:pt>
                <c:pt idx="245">
                  <c:v>42434.953472222223</c:v>
                </c:pt>
                <c:pt idx="246">
                  <c:v>42434.963888888888</c:v>
                </c:pt>
                <c:pt idx="247">
                  <c:v>42434.974305555559</c:v>
                </c:pt>
                <c:pt idx="248">
                  <c:v>42434.984722222223</c:v>
                </c:pt>
                <c:pt idx="249">
                  <c:v>42434.995138888888</c:v>
                </c:pt>
                <c:pt idx="250">
                  <c:v>42435.005555555559</c:v>
                </c:pt>
                <c:pt idx="251">
                  <c:v>42435.015972222223</c:v>
                </c:pt>
                <c:pt idx="252">
                  <c:v>42435.026388888888</c:v>
                </c:pt>
                <c:pt idx="253">
                  <c:v>42435.036805555559</c:v>
                </c:pt>
                <c:pt idx="254">
                  <c:v>42435.047222222223</c:v>
                </c:pt>
                <c:pt idx="255">
                  <c:v>42435.057638888888</c:v>
                </c:pt>
                <c:pt idx="256">
                  <c:v>42435.068055555559</c:v>
                </c:pt>
                <c:pt idx="257">
                  <c:v>42435.078472222223</c:v>
                </c:pt>
                <c:pt idx="258">
                  <c:v>42435.088888888888</c:v>
                </c:pt>
                <c:pt idx="259">
                  <c:v>42435.099305555559</c:v>
                </c:pt>
                <c:pt idx="260">
                  <c:v>42435.109722222223</c:v>
                </c:pt>
                <c:pt idx="261">
                  <c:v>42435.120138888888</c:v>
                </c:pt>
                <c:pt idx="262">
                  <c:v>42435.130555555559</c:v>
                </c:pt>
                <c:pt idx="263">
                  <c:v>42435.140972222223</c:v>
                </c:pt>
                <c:pt idx="264">
                  <c:v>42435.151388888888</c:v>
                </c:pt>
                <c:pt idx="265">
                  <c:v>42435.161805555559</c:v>
                </c:pt>
                <c:pt idx="266">
                  <c:v>42435.172222222223</c:v>
                </c:pt>
                <c:pt idx="267">
                  <c:v>42435.182638888888</c:v>
                </c:pt>
                <c:pt idx="268">
                  <c:v>42435.193055555559</c:v>
                </c:pt>
                <c:pt idx="269">
                  <c:v>42435.203472222223</c:v>
                </c:pt>
                <c:pt idx="270">
                  <c:v>42435.213888888888</c:v>
                </c:pt>
                <c:pt idx="271">
                  <c:v>42435.224305555559</c:v>
                </c:pt>
                <c:pt idx="272">
                  <c:v>42435.234722222223</c:v>
                </c:pt>
                <c:pt idx="273">
                  <c:v>42435.245138888888</c:v>
                </c:pt>
                <c:pt idx="274">
                  <c:v>42435.255555555559</c:v>
                </c:pt>
                <c:pt idx="275">
                  <c:v>42435.265972222223</c:v>
                </c:pt>
                <c:pt idx="276">
                  <c:v>42435.276388888888</c:v>
                </c:pt>
                <c:pt idx="277">
                  <c:v>42435.286805555559</c:v>
                </c:pt>
                <c:pt idx="278">
                  <c:v>42435.297222222223</c:v>
                </c:pt>
                <c:pt idx="279">
                  <c:v>42435.307638888888</c:v>
                </c:pt>
                <c:pt idx="280">
                  <c:v>42435.318055555559</c:v>
                </c:pt>
                <c:pt idx="281">
                  <c:v>42435.328472222223</c:v>
                </c:pt>
                <c:pt idx="282">
                  <c:v>42435.338888888888</c:v>
                </c:pt>
                <c:pt idx="283">
                  <c:v>42435.349305555559</c:v>
                </c:pt>
                <c:pt idx="284">
                  <c:v>42435.359722222223</c:v>
                </c:pt>
                <c:pt idx="285">
                  <c:v>42435.370138888888</c:v>
                </c:pt>
                <c:pt idx="286">
                  <c:v>42435.380555555559</c:v>
                </c:pt>
                <c:pt idx="287">
                  <c:v>42435.390972222223</c:v>
                </c:pt>
                <c:pt idx="288">
                  <c:v>42435.401388888888</c:v>
                </c:pt>
                <c:pt idx="289">
                  <c:v>42435.411805555559</c:v>
                </c:pt>
                <c:pt idx="290">
                  <c:v>42435.422222222223</c:v>
                </c:pt>
                <c:pt idx="291">
                  <c:v>42435.432638888888</c:v>
                </c:pt>
                <c:pt idx="292">
                  <c:v>42435.443055555559</c:v>
                </c:pt>
                <c:pt idx="293">
                  <c:v>42435.453472222223</c:v>
                </c:pt>
                <c:pt idx="294">
                  <c:v>42435.463888888888</c:v>
                </c:pt>
                <c:pt idx="295">
                  <c:v>42435.474305555559</c:v>
                </c:pt>
                <c:pt idx="296">
                  <c:v>42435.484722222223</c:v>
                </c:pt>
                <c:pt idx="297">
                  <c:v>42435.495138888888</c:v>
                </c:pt>
                <c:pt idx="298">
                  <c:v>42435.505555555559</c:v>
                </c:pt>
                <c:pt idx="299">
                  <c:v>42435.515972222223</c:v>
                </c:pt>
                <c:pt idx="300">
                  <c:v>42435.526388888888</c:v>
                </c:pt>
                <c:pt idx="301">
                  <c:v>42435.536805555559</c:v>
                </c:pt>
                <c:pt idx="302">
                  <c:v>42435.547222222223</c:v>
                </c:pt>
                <c:pt idx="303">
                  <c:v>42435.557638888888</c:v>
                </c:pt>
                <c:pt idx="304">
                  <c:v>42435.568055555559</c:v>
                </c:pt>
                <c:pt idx="305">
                  <c:v>42435.578472222223</c:v>
                </c:pt>
                <c:pt idx="306">
                  <c:v>42435.588888888888</c:v>
                </c:pt>
                <c:pt idx="307">
                  <c:v>42435.599305555559</c:v>
                </c:pt>
                <c:pt idx="308">
                  <c:v>42435.609722222223</c:v>
                </c:pt>
                <c:pt idx="309">
                  <c:v>42435.620138888888</c:v>
                </c:pt>
                <c:pt idx="310">
                  <c:v>42435.630555555559</c:v>
                </c:pt>
                <c:pt idx="311">
                  <c:v>42435.640972222223</c:v>
                </c:pt>
                <c:pt idx="312">
                  <c:v>42435.651388888888</c:v>
                </c:pt>
                <c:pt idx="313">
                  <c:v>42435.661805555559</c:v>
                </c:pt>
                <c:pt idx="314">
                  <c:v>42435.672222222223</c:v>
                </c:pt>
                <c:pt idx="315">
                  <c:v>42435.682638888888</c:v>
                </c:pt>
                <c:pt idx="316">
                  <c:v>42435.693055555559</c:v>
                </c:pt>
                <c:pt idx="317">
                  <c:v>42435.703472222223</c:v>
                </c:pt>
                <c:pt idx="318">
                  <c:v>42435.713888888888</c:v>
                </c:pt>
                <c:pt idx="319">
                  <c:v>42435.724305555559</c:v>
                </c:pt>
                <c:pt idx="320">
                  <c:v>42435.734722222223</c:v>
                </c:pt>
                <c:pt idx="321">
                  <c:v>42435.745138888888</c:v>
                </c:pt>
                <c:pt idx="322">
                  <c:v>42435.755555555559</c:v>
                </c:pt>
                <c:pt idx="323">
                  <c:v>42435.765972222223</c:v>
                </c:pt>
                <c:pt idx="324">
                  <c:v>42435.776388888888</c:v>
                </c:pt>
                <c:pt idx="325">
                  <c:v>42435.786805555559</c:v>
                </c:pt>
                <c:pt idx="326">
                  <c:v>42435.797222222223</c:v>
                </c:pt>
                <c:pt idx="327">
                  <c:v>42435.807638888888</c:v>
                </c:pt>
                <c:pt idx="328">
                  <c:v>42435.818055555559</c:v>
                </c:pt>
                <c:pt idx="329">
                  <c:v>42435.828472222223</c:v>
                </c:pt>
                <c:pt idx="330">
                  <c:v>42435.838888888888</c:v>
                </c:pt>
                <c:pt idx="331">
                  <c:v>42435.849305555559</c:v>
                </c:pt>
                <c:pt idx="332">
                  <c:v>42435.859722222223</c:v>
                </c:pt>
                <c:pt idx="333">
                  <c:v>42435.870138888888</c:v>
                </c:pt>
                <c:pt idx="334">
                  <c:v>42435.880555555559</c:v>
                </c:pt>
                <c:pt idx="335">
                  <c:v>42435.890972222223</c:v>
                </c:pt>
                <c:pt idx="336">
                  <c:v>42435.901388888888</c:v>
                </c:pt>
                <c:pt idx="337">
                  <c:v>42435.911805555559</c:v>
                </c:pt>
                <c:pt idx="338">
                  <c:v>42435.922222222223</c:v>
                </c:pt>
                <c:pt idx="339">
                  <c:v>42435.932638888888</c:v>
                </c:pt>
                <c:pt idx="340">
                  <c:v>42435.943055555559</c:v>
                </c:pt>
                <c:pt idx="341">
                  <c:v>42435.953472222223</c:v>
                </c:pt>
                <c:pt idx="342">
                  <c:v>42435.963888888888</c:v>
                </c:pt>
                <c:pt idx="343">
                  <c:v>42435.974305555559</c:v>
                </c:pt>
                <c:pt idx="344">
                  <c:v>42435.984722222223</c:v>
                </c:pt>
                <c:pt idx="345">
                  <c:v>42435.995138888888</c:v>
                </c:pt>
                <c:pt idx="346">
                  <c:v>42436.005555555559</c:v>
                </c:pt>
                <c:pt idx="347">
                  <c:v>42436.015972222223</c:v>
                </c:pt>
                <c:pt idx="348">
                  <c:v>42436.026388888888</c:v>
                </c:pt>
                <c:pt idx="349">
                  <c:v>42436.036805555559</c:v>
                </c:pt>
                <c:pt idx="350">
                  <c:v>42436.047222222223</c:v>
                </c:pt>
                <c:pt idx="351">
                  <c:v>42436.057638888888</c:v>
                </c:pt>
                <c:pt idx="352">
                  <c:v>42436.068055555559</c:v>
                </c:pt>
                <c:pt idx="353">
                  <c:v>42436.078472222223</c:v>
                </c:pt>
                <c:pt idx="354">
                  <c:v>42436.088888888888</c:v>
                </c:pt>
                <c:pt idx="355">
                  <c:v>42436.099305555559</c:v>
                </c:pt>
                <c:pt idx="356">
                  <c:v>42436.109722222223</c:v>
                </c:pt>
                <c:pt idx="357">
                  <c:v>42436.120138888888</c:v>
                </c:pt>
                <c:pt idx="358">
                  <c:v>42436.130555555559</c:v>
                </c:pt>
                <c:pt idx="359">
                  <c:v>42436.140972222223</c:v>
                </c:pt>
                <c:pt idx="360">
                  <c:v>42436.151388888888</c:v>
                </c:pt>
                <c:pt idx="361">
                  <c:v>42436.161805555559</c:v>
                </c:pt>
                <c:pt idx="362">
                  <c:v>42436.172222222223</c:v>
                </c:pt>
                <c:pt idx="363">
                  <c:v>42436.182638888888</c:v>
                </c:pt>
                <c:pt idx="364">
                  <c:v>42436.193055555559</c:v>
                </c:pt>
                <c:pt idx="365">
                  <c:v>42436.203472222223</c:v>
                </c:pt>
                <c:pt idx="366">
                  <c:v>42436.213888888888</c:v>
                </c:pt>
                <c:pt idx="367">
                  <c:v>42436.224305555559</c:v>
                </c:pt>
                <c:pt idx="368">
                  <c:v>42436.234722222223</c:v>
                </c:pt>
                <c:pt idx="369">
                  <c:v>42436.245138888888</c:v>
                </c:pt>
                <c:pt idx="370">
                  <c:v>42436.255555555559</c:v>
                </c:pt>
                <c:pt idx="371">
                  <c:v>42436.265972222223</c:v>
                </c:pt>
                <c:pt idx="372">
                  <c:v>42436.276388888888</c:v>
                </c:pt>
                <c:pt idx="373">
                  <c:v>42436.286805555559</c:v>
                </c:pt>
                <c:pt idx="374">
                  <c:v>42436.297222222223</c:v>
                </c:pt>
                <c:pt idx="375">
                  <c:v>42436.307638888888</c:v>
                </c:pt>
                <c:pt idx="376">
                  <c:v>42436.318055555559</c:v>
                </c:pt>
                <c:pt idx="377">
                  <c:v>42436.328472222223</c:v>
                </c:pt>
                <c:pt idx="378">
                  <c:v>42436.338888888888</c:v>
                </c:pt>
                <c:pt idx="379">
                  <c:v>42436.349305555559</c:v>
                </c:pt>
                <c:pt idx="380">
                  <c:v>42436.359722222223</c:v>
                </c:pt>
                <c:pt idx="381">
                  <c:v>42436.370138888888</c:v>
                </c:pt>
                <c:pt idx="382">
                  <c:v>42436.380555555559</c:v>
                </c:pt>
                <c:pt idx="383">
                  <c:v>42436.390972222223</c:v>
                </c:pt>
                <c:pt idx="384">
                  <c:v>42436.401388888888</c:v>
                </c:pt>
                <c:pt idx="385">
                  <c:v>42436.411805555559</c:v>
                </c:pt>
                <c:pt idx="386">
                  <c:v>42436.422222222223</c:v>
                </c:pt>
                <c:pt idx="387">
                  <c:v>42436.432638888888</c:v>
                </c:pt>
                <c:pt idx="388">
                  <c:v>42436.443055555559</c:v>
                </c:pt>
                <c:pt idx="389">
                  <c:v>42436.453472222223</c:v>
                </c:pt>
                <c:pt idx="390">
                  <c:v>42436.463888888888</c:v>
                </c:pt>
                <c:pt idx="391">
                  <c:v>42436.474305555559</c:v>
                </c:pt>
                <c:pt idx="392">
                  <c:v>42436.484722222223</c:v>
                </c:pt>
                <c:pt idx="393">
                  <c:v>42436.495138888888</c:v>
                </c:pt>
                <c:pt idx="394">
                  <c:v>42436.505555555559</c:v>
                </c:pt>
                <c:pt idx="395">
                  <c:v>42436.515972222223</c:v>
                </c:pt>
                <c:pt idx="396">
                  <c:v>42436.526388888888</c:v>
                </c:pt>
                <c:pt idx="397">
                  <c:v>42436.536805555559</c:v>
                </c:pt>
                <c:pt idx="398">
                  <c:v>42436.547222222223</c:v>
                </c:pt>
                <c:pt idx="399">
                  <c:v>42436.557638888888</c:v>
                </c:pt>
                <c:pt idx="400">
                  <c:v>42436.568055555559</c:v>
                </c:pt>
                <c:pt idx="401">
                  <c:v>42436.578472222223</c:v>
                </c:pt>
                <c:pt idx="402">
                  <c:v>42436.588888888888</c:v>
                </c:pt>
                <c:pt idx="403">
                  <c:v>42436.599305555559</c:v>
                </c:pt>
                <c:pt idx="404">
                  <c:v>42436.609722222223</c:v>
                </c:pt>
                <c:pt idx="405">
                  <c:v>42436.620138888888</c:v>
                </c:pt>
                <c:pt idx="406">
                  <c:v>42436.630555555559</c:v>
                </c:pt>
                <c:pt idx="407">
                  <c:v>42436.640972222223</c:v>
                </c:pt>
                <c:pt idx="408">
                  <c:v>42436.651388888888</c:v>
                </c:pt>
                <c:pt idx="409">
                  <c:v>42436.661805555559</c:v>
                </c:pt>
                <c:pt idx="410">
                  <c:v>42436.672222222223</c:v>
                </c:pt>
                <c:pt idx="411">
                  <c:v>42436.682638888888</c:v>
                </c:pt>
                <c:pt idx="412">
                  <c:v>42436.693055555559</c:v>
                </c:pt>
                <c:pt idx="413">
                  <c:v>42436.703472222223</c:v>
                </c:pt>
                <c:pt idx="414">
                  <c:v>42436.713888888888</c:v>
                </c:pt>
                <c:pt idx="415">
                  <c:v>42436.724305555559</c:v>
                </c:pt>
                <c:pt idx="416">
                  <c:v>42436.734722222223</c:v>
                </c:pt>
                <c:pt idx="417">
                  <c:v>42436.745138888888</c:v>
                </c:pt>
                <c:pt idx="418">
                  <c:v>42436.755555555559</c:v>
                </c:pt>
                <c:pt idx="419">
                  <c:v>42436.765972222223</c:v>
                </c:pt>
                <c:pt idx="420">
                  <c:v>42436.776388888888</c:v>
                </c:pt>
                <c:pt idx="421">
                  <c:v>42436.786805555559</c:v>
                </c:pt>
                <c:pt idx="422">
                  <c:v>42436.797222222223</c:v>
                </c:pt>
                <c:pt idx="423">
                  <c:v>42436.807638888888</c:v>
                </c:pt>
                <c:pt idx="424">
                  <c:v>42436.818055555559</c:v>
                </c:pt>
                <c:pt idx="425">
                  <c:v>42436.828472222223</c:v>
                </c:pt>
                <c:pt idx="426">
                  <c:v>42436.838888888888</c:v>
                </c:pt>
                <c:pt idx="427">
                  <c:v>42436.849305555559</c:v>
                </c:pt>
                <c:pt idx="428">
                  <c:v>42436.859722222223</c:v>
                </c:pt>
                <c:pt idx="429">
                  <c:v>42436.870138888888</c:v>
                </c:pt>
                <c:pt idx="430">
                  <c:v>42436.880555555559</c:v>
                </c:pt>
                <c:pt idx="431">
                  <c:v>42436.890972222223</c:v>
                </c:pt>
                <c:pt idx="432">
                  <c:v>42436.901388888888</c:v>
                </c:pt>
                <c:pt idx="433">
                  <c:v>42436.911805555559</c:v>
                </c:pt>
                <c:pt idx="434">
                  <c:v>42436.922222222223</c:v>
                </c:pt>
                <c:pt idx="435">
                  <c:v>42436.932638888888</c:v>
                </c:pt>
                <c:pt idx="436">
                  <c:v>42436.943055555559</c:v>
                </c:pt>
                <c:pt idx="437">
                  <c:v>42436.953472222223</c:v>
                </c:pt>
                <c:pt idx="438">
                  <c:v>42436.963888888888</c:v>
                </c:pt>
                <c:pt idx="439">
                  <c:v>42436.974305555559</c:v>
                </c:pt>
                <c:pt idx="440">
                  <c:v>42436.984722222223</c:v>
                </c:pt>
                <c:pt idx="441">
                  <c:v>42436.995138888888</c:v>
                </c:pt>
                <c:pt idx="442">
                  <c:v>42437.005555555559</c:v>
                </c:pt>
                <c:pt idx="443">
                  <c:v>42437.015972222223</c:v>
                </c:pt>
                <c:pt idx="444">
                  <c:v>42437.026388888888</c:v>
                </c:pt>
                <c:pt idx="445">
                  <c:v>42437.036805555559</c:v>
                </c:pt>
                <c:pt idx="446">
                  <c:v>42437.047222222223</c:v>
                </c:pt>
                <c:pt idx="447">
                  <c:v>42437.057638888888</c:v>
                </c:pt>
                <c:pt idx="448">
                  <c:v>42437.068055555559</c:v>
                </c:pt>
                <c:pt idx="449">
                  <c:v>42437.078472222223</c:v>
                </c:pt>
                <c:pt idx="450">
                  <c:v>42437.088888888888</c:v>
                </c:pt>
                <c:pt idx="451">
                  <c:v>42437.099305555559</c:v>
                </c:pt>
                <c:pt idx="452">
                  <c:v>42437.109722222223</c:v>
                </c:pt>
                <c:pt idx="453">
                  <c:v>42437.120138888888</c:v>
                </c:pt>
                <c:pt idx="454">
                  <c:v>42437.130555555559</c:v>
                </c:pt>
                <c:pt idx="455">
                  <c:v>42437.140972222223</c:v>
                </c:pt>
                <c:pt idx="456">
                  <c:v>42437.151388888888</c:v>
                </c:pt>
                <c:pt idx="457">
                  <c:v>42437.161805555559</c:v>
                </c:pt>
                <c:pt idx="458">
                  <c:v>42437.172222222223</c:v>
                </c:pt>
                <c:pt idx="459">
                  <c:v>42437.182638888888</c:v>
                </c:pt>
                <c:pt idx="460">
                  <c:v>42437.193055555559</c:v>
                </c:pt>
                <c:pt idx="461">
                  <c:v>42437.203472222223</c:v>
                </c:pt>
                <c:pt idx="462">
                  <c:v>42437.213888888888</c:v>
                </c:pt>
                <c:pt idx="463">
                  <c:v>42437.224305555559</c:v>
                </c:pt>
                <c:pt idx="464">
                  <c:v>42437.234722222223</c:v>
                </c:pt>
                <c:pt idx="465">
                  <c:v>42437.245138888888</c:v>
                </c:pt>
                <c:pt idx="466">
                  <c:v>42437.255555555559</c:v>
                </c:pt>
                <c:pt idx="467">
                  <c:v>42437.265972222223</c:v>
                </c:pt>
                <c:pt idx="468">
                  <c:v>42437.276388888888</c:v>
                </c:pt>
                <c:pt idx="469">
                  <c:v>42437.286805555559</c:v>
                </c:pt>
                <c:pt idx="470">
                  <c:v>42437.297222222223</c:v>
                </c:pt>
                <c:pt idx="471">
                  <c:v>42437.307638888888</c:v>
                </c:pt>
                <c:pt idx="472">
                  <c:v>42437.318055555559</c:v>
                </c:pt>
                <c:pt idx="473">
                  <c:v>42437.328472222223</c:v>
                </c:pt>
                <c:pt idx="474">
                  <c:v>42437.338888888888</c:v>
                </c:pt>
                <c:pt idx="475">
                  <c:v>42437.349305555559</c:v>
                </c:pt>
                <c:pt idx="476">
                  <c:v>42437.359722222223</c:v>
                </c:pt>
                <c:pt idx="477">
                  <c:v>42437.370138888888</c:v>
                </c:pt>
                <c:pt idx="478">
                  <c:v>42437.380555555559</c:v>
                </c:pt>
                <c:pt idx="479">
                  <c:v>42437.390972222223</c:v>
                </c:pt>
                <c:pt idx="480">
                  <c:v>42437.401388888888</c:v>
                </c:pt>
                <c:pt idx="481">
                  <c:v>42437.411805555559</c:v>
                </c:pt>
                <c:pt idx="482">
                  <c:v>42437.422222222223</c:v>
                </c:pt>
                <c:pt idx="483">
                  <c:v>42437.432638888888</c:v>
                </c:pt>
                <c:pt idx="484">
                  <c:v>42437.443055555559</c:v>
                </c:pt>
                <c:pt idx="485">
                  <c:v>42437.453472222223</c:v>
                </c:pt>
                <c:pt idx="486">
                  <c:v>42437.463888888888</c:v>
                </c:pt>
                <c:pt idx="487">
                  <c:v>42437.474305555559</c:v>
                </c:pt>
                <c:pt idx="488">
                  <c:v>42437.484722222223</c:v>
                </c:pt>
                <c:pt idx="489">
                  <c:v>42437.495138888888</c:v>
                </c:pt>
                <c:pt idx="490">
                  <c:v>42437.505555555559</c:v>
                </c:pt>
                <c:pt idx="491">
                  <c:v>42437.515972222223</c:v>
                </c:pt>
                <c:pt idx="492">
                  <c:v>42437.526388888888</c:v>
                </c:pt>
                <c:pt idx="493">
                  <c:v>42437.536805555559</c:v>
                </c:pt>
                <c:pt idx="494">
                  <c:v>42437.547222222223</c:v>
                </c:pt>
                <c:pt idx="495">
                  <c:v>42437.557638888888</c:v>
                </c:pt>
                <c:pt idx="496">
                  <c:v>42437.568055555559</c:v>
                </c:pt>
                <c:pt idx="497">
                  <c:v>42437.578472222223</c:v>
                </c:pt>
                <c:pt idx="498">
                  <c:v>42437.588888888888</c:v>
                </c:pt>
                <c:pt idx="499">
                  <c:v>42437.599305555559</c:v>
                </c:pt>
                <c:pt idx="500">
                  <c:v>42437.609722222223</c:v>
                </c:pt>
                <c:pt idx="501">
                  <c:v>42437.620138888888</c:v>
                </c:pt>
                <c:pt idx="502">
                  <c:v>42437.630555555559</c:v>
                </c:pt>
                <c:pt idx="503">
                  <c:v>42437.640972222223</c:v>
                </c:pt>
                <c:pt idx="504">
                  <c:v>42437.651388888888</c:v>
                </c:pt>
                <c:pt idx="505">
                  <c:v>42437.661805555559</c:v>
                </c:pt>
                <c:pt idx="506">
                  <c:v>42437.672222222223</c:v>
                </c:pt>
                <c:pt idx="507">
                  <c:v>42437.682638888888</c:v>
                </c:pt>
                <c:pt idx="508">
                  <c:v>42437.693055555559</c:v>
                </c:pt>
                <c:pt idx="509">
                  <c:v>42437.703472222223</c:v>
                </c:pt>
                <c:pt idx="510">
                  <c:v>42437.713888888888</c:v>
                </c:pt>
                <c:pt idx="511">
                  <c:v>42437.724305555559</c:v>
                </c:pt>
                <c:pt idx="512">
                  <c:v>42437.734722222223</c:v>
                </c:pt>
                <c:pt idx="513">
                  <c:v>42437.745138888888</c:v>
                </c:pt>
                <c:pt idx="514">
                  <c:v>42437.755555555559</c:v>
                </c:pt>
                <c:pt idx="515">
                  <c:v>42437.765972222223</c:v>
                </c:pt>
                <c:pt idx="516">
                  <c:v>42437.776388888888</c:v>
                </c:pt>
                <c:pt idx="517">
                  <c:v>42437.786805555559</c:v>
                </c:pt>
                <c:pt idx="518">
                  <c:v>42437.797222222223</c:v>
                </c:pt>
                <c:pt idx="519">
                  <c:v>42437.807638888888</c:v>
                </c:pt>
                <c:pt idx="520">
                  <c:v>42437.818055555559</c:v>
                </c:pt>
                <c:pt idx="521">
                  <c:v>42437.828472222223</c:v>
                </c:pt>
                <c:pt idx="522">
                  <c:v>42437.838888888888</c:v>
                </c:pt>
                <c:pt idx="523">
                  <c:v>42437.849305555559</c:v>
                </c:pt>
                <c:pt idx="524">
                  <c:v>42437.859722222223</c:v>
                </c:pt>
                <c:pt idx="525">
                  <c:v>42437.870138888888</c:v>
                </c:pt>
                <c:pt idx="526">
                  <c:v>42437.880555555559</c:v>
                </c:pt>
                <c:pt idx="527">
                  <c:v>42437.890972222223</c:v>
                </c:pt>
                <c:pt idx="528">
                  <c:v>42437.901388888888</c:v>
                </c:pt>
                <c:pt idx="529">
                  <c:v>42437.911805555559</c:v>
                </c:pt>
                <c:pt idx="530">
                  <c:v>42437.922222222223</c:v>
                </c:pt>
                <c:pt idx="531">
                  <c:v>42437.932638888888</c:v>
                </c:pt>
                <c:pt idx="532">
                  <c:v>42437.943055555559</c:v>
                </c:pt>
                <c:pt idx="533">
                  <c:v>42437.953472222223</c:v>
                </c:pt>
                <c:pt idx="534">
                  <c:v>42437.963888888888</c:v>
                </c:pt>
                <c:pt idx="535">
                  <c:v>42437.974305555559</c:v>
                </c:pt>
                <c:pt idx="536">
                  <c:v>42437.984722222223</c:v>
                </c:pt>
                <c:pt idx="537">
                  <c:v>42437.995138888888</c:v>
                </c:pt>
                <c:pt idx="538">
                  <c:v>42438.005555555559</c:v>
                </c:pt>
                <c:pt idx="539">
                  <c:v>42438.015972222223</c:v>
                </c:pt>
                <c:pt idx="540">
                  <c:v>42438.026388888888</c:v>
                </c:pt>
                <c:pt idx="541">
                  <c:v>42438.036805555559</c:v>
                </c:pt>
                <c:pt idx="542">
                  <c:v>42438.047222222223</c:v>
                </c:pt>
                <c:pt idx="543">
                  <c:v>42438.057638888888</c:v>
                </c:pt>
                <c:pt idx="544">
                  <c:v>42438.068055555559</c:v>
                </c:pt>
                <c:pt idx="545">
                  <c:v>42438.078472222223</c:v>
                </c:pt>
                <c:pt idx="546">
                  <c:v>42438.088888888888</c:v>
                </c:pt>
                <c:pt idx="547">
                  <c:v>42438.099305555559</c:v>
                </c:pt>
                <c:pt idx="548">
                  <c:v>42438.109722222223</c:v>
                </c:pt>
                <c:pt idx="549">
                  <c:v>42438.120138888888</c:v>
                </c:pt>
                <c:pt idx="550">
                  <c:v>42438.130555555559</c:v>
                </c:pt>
                <c:pt idx="551">
                  <c:v>42438.140972222223</c:v>
                </c:pt>
                <c:pt idx="552">
                  <c:v>42438.151388888888</c:v>
                </c:pt>
                <c:pt idx="553">
                  <c:v>42438.161805555559</c:v>
                </c:pt>
                <c:pt idx="554">
                  <c:v>42438.172222222223</c:v>
                </c:pt>
                <c:pt idx="555">
                  <c:v>42438.182638888888</c:v>
                </c:pt>
                <c:pt idx="556">
                  <c:v>42438.193055555559</c:v>
                </c:pt>
                <c:pt idx="557">
                  <c:v>42438.203472222223</c:v>
                </c:pt>
                <c:pt idx="558">
                  <c:v>42438.213888888888</c:v>
                </c:pt>
                <c:pt idx="559">
                  <c:v>42438.224305555559</c:v>
                </c:pt>
                <c:pt idx="560">
                  <c:v>42438.234722222223</c:v>
                </c:pt>
                <c:pt idx="561">
                  <c:v>42438.245138888888</c:v>
                </c:pt>
                <c:pt idx="562">
                  <c:v>42438.255555555559</c:v>
                </c:pt>
                <c:pt idx="563">
                  <c:v>42438.265972222223</c:v>
                </c:pt>
                <c:pt idx="564">
                  <c:v>42438.276388888888</c:v>
                </c:pt>
                <c:pt idx="565">
                  <c:v>42438.286805555559</c:v>
                </c:pt>
                <c:pt idx="566">
                  <c:v>42438.297222222223</c:v>
                </c:pt>
                <c:pt idx="567">
                  <c:v>42438.307638888888</c:v>
                </c:pt>
                <c:pt idx="568">
                  <c:v>42438.318055555559</c:v>
                </c:pt>
                <c:pt idx="569">
                  <c:v>42438.328472222223</c:v>
                </c:pt>
                <c:pt idx="570">
                  <c:v>42438.338888888888</c:v>
                </c:pt>
                <c:pt idx="571">
                  <c:v>42438.349305555559</c:v>
                </c:pt>
                <c:pt idx="572">
                  <c:v>42438.359722222223</c:v>
                </c:pt>
                <c:pt idx="573">
                  <c:v>42438.370138888888</c:v>
                </c:pt>
                <c:pt idx="574">
                  <c:v>42438.380555555559</c:v>
                </c:pt>
                <c:pt idx="575">
                  <c:v>42438.390972222223</c:v>
                </c:pt>
                <c:pt idx="576">
                  <c:v>42438.401388888888</c:v>
                </c:pt>
                <c:pt idx="577">
                  <c:v>42438.411805555559</c:v>
                </c:pt>
                <c:pt idx="578">
                  <c:v>42438.422222222223</c:v>
                </c:pt>
                <c:pt idx="579">
                  <c:v>42438.432638888888</c:v>
                </c:pt>
                <c:pt idx="580">
                  <c:v>42438.443055555559</c:v>
                </c:pt>
                <c:pt idx="581">
                  <c:v>42438.453472222223</c:v>
                </c:pt>
                <c:pt idx="582">
                  <c:v>42438.463888888888</c:v>
                </c:pt>
                <c:pt idx="583">
                  <c:v>42438.474305555559</c:v>
                </c:pt>
                <c:pt idx="584">
                  <c:v>42438.484722222223</c:v>
                </c:pt>
                <c:pt idx="585">
                  <c:v>42438.495138888888</c:v>
                </c:pt>
                <c:pt idx="586">
                  <c:v>42438.505555555559</c:v>
                </c:pt>
                <c:pt idx="587">
                  <c:v>42438.515972222223</c:v>
                </c:pt>
                <c:pt idx="588">
                  <c:v>42438.526388888888</c:v>
                </c:pt>
                <c:pt idx="589">
                  <c:v>42438.536805555559</c:v>
                </c:pt>
                <c:pt idx="590">
                  <c:v>42438.547222222223</c:v>
                </c:pt>
                <c:pt idx="591">
                  <c:v>42438.557638888888</c:v>
                </c:pt>
                <c:pt idx="592">
                  <c:v>42438.568055555559</c:v>
                </c:pt>
                <c:pt idx="593">
                  <c:v>42438.578472222223</c:v>
                </c:pt>
                <c:pt idx="594">
                  <c:v>42438.588888888888</c:v>
                </c:pt>
                <c:pt idx="595">
                  <c:v>42438.599305555559</c:v>
                </c:pt>
                <c:pt idx="596">
                  <c:v>42438.609722222223</c:v>
                </c:pt>
                <c:pt idx="597">
                  <c:v>42438.620138888888</c:v>
                </c:pt>
                <c:pt idx="598">
                  <c:v>42438.630555555559</c:v>
                </c:pt>
                <c:pt idx="599">
                  <c:v>42438.640972222223</c:v>
                </c:pt>
                <c:pt idx="600">
                  <c:v>42438.651388888888</c:v>
                </c:pt>
                <c:pt idx="601">
                  <c:v>42438.661805555559</c:v>
                </c:pt>
                <c:pt idx="602">
                  <c:v>42438.672222222223</c:v>
                </c:pt>
                <c:pt idx="603">
                  <c:v>42438.682638888888</c:v>
                </c:pt>
                <c:pt idx="604">
                  <c:v>42438.693055555559</c:v>
                </c:pt>
                <c:pt idx="605">
                  <c:v>42438.703472222223</c:v>
                </c:pt>
                <c:pt idx="606">
                  <c:v>42438.713888888888</c:v>
                </c:pt>
                <c:pt idx="607">
                  <c:v>42438.724305555559</c:v>
                </c:pt>
                <c:pt idx="608">
                  <c:v>42438.734722222223</c:v>
                </c:pt>
                <c:pt idx="609">
                  <c:v>42438.745138888888</c:v>
                </c:pt>
                <c:pt idx="610">
                  <c:v>42438.755555555559</c:v>
                </c:pt>
                <c:pt idx="611">
                  <c:v>42438.765972222223</c:v>
                </c:pt>
                <c:pt idx="612">
                  <c:v>42438.776388888888</c:v>
                </c:pt>
                <c:pt idx="613">
                  <c:v>42438.786805555559</c:v>
                </c:pt>
                <c:pt idx="614">
                  <c:v>42438.797222222223</c:v>
                </c:pt>
                <c:pt idx="615">
                  <c:v>42438.807638888888</c:v>
                </c:pt>
                <c:pt idx="616">
                  <c:v>42438.818055555559</c:v>
                </c:pt>
                <c:pt idx="617">
                  <c:v>42438.828472222223</c:v>
                </c:pt>
                <c:pt idx="618">
                  <c:v>42438.838888888888</c:v>
                </c:pt>
                <c:pt idx="619">
                  <c:v>42438.849305555559</c:v>
                </c:pt>
                <c:pt idx="620">
                  <c:v>42438.859722222223</c:v>
                </c:pt>
                <c:pt idx="621">
                  <c:v>42438.870138888888</c:v>
                </c:pt>
                <c:pt idx="622">
                  <c:v>42438.880555555559</c:v>
                </c:pt>
                <c:pt idx="623">
                  <c:v>42438.890972222223</c:v>
                </c:pt>
                <c:pt idx="624">
                  <c:v>42438.901388888888</c:v>
                </c:pt>
                <c:pt idx="625">
                  <c:v>42438.911805555559</c:v>
                </c:pt>
                <c:pt idx="626">
                  <c:v>42438.922222222223</c:v>
                </c:pt>
                <c:pt idx="627">
                  <c:v>42438.932638888888</c:v>
                </c:pt>
                <c:pt idx="628">
                  <c:v>42438.943055555559</c:v>
                </c:pt>
                <c:pt idx="629">
                  <c:v>42438.953472222223</c:v>
                </c:pt>
                <c:pt idx="630">
                  <c:v>42438.963888888888</c:v>
                </c:pt>
                <c:pt idx="631">
                  <c:v>42438.974305555559</c:v>
                </c:pt>
                <c:pt idx="632">
                  <c:v>42438.984722222223</c:v>
                </c:pt>
                <c:pt idx="633">
                  <c:v>42438.995138888888</c:v>
                </c:pt>
                <c:pt idx="634">
                  <c:v>42439.005555555559</c:v>
                </c:pt>
                <c:pt idx="635">
                  <c:v>42439.015972222223</c:v>
                </c:pt>
                <c:pt idx="636">
                  <c:v>42439.026388888888</c:v>
                </c:pt>
                <c:pt idx="637">
                  <c:v>42439.036805555559</c:v>
                </c:pt>
                <c:pt idx="638">
                  <c:v>42439.047222222223</c:v>
                </c:pt>
                <c:pt idx="639">
                  <c:v>42439.057638888888</c:v>
                </c:pt>
                <c:pt idx="640">
                  <c:v>42439.068055555559</c:v>
                </c:pt>
                <c:pt idx="641">
                  <c:v>42439.078472222223</c:v>
                </c:pt>
                <c:pt idx="642">
                  <c:v>42439.088888888888</c:v>
                </c:pt>
                <c:pt idx="643">
                  <c:v>42439.099305555559</c:v>
                </c:pt>
                <c:pt idx="644">
                  <c:v>42439.109722222223</c:v>
                </c:pt>
                <c:pt idx="645">
                  <c:v>42439.120138888888</c:v>
                </c:pt>
                <c:pt idx="646">
                  <c:v>42439.130555555559</c:v>
                </c:pt>
                <c:pt idx="647">
                  <c:v>42439.140972222223</c:v>
                </c:pt>
                <c:pt idx="648">
                  <c:v>42439.151388888888</c:v>
                </c:pt>
                <c:pt idx="649">
                  <c:v>42439.161805555559</c:v>
                </c:pt>
                <c:pt idx="650">
                  <c:v>42439.172222222223</c:v>
                </c:pt>
                <c:pt idx="651">
                  <c:v>42439.182638888888</c:v>
                </c:pt>
                <c:pt idx="652">
                  <c:v>42439.193055555559</c:v>
                </c:pt>
                <c:pt idx="653">
                  <c:v>42439.203472222223</c:v>
                </c:pt>
                <c:pt idx="654">
                  <c:v>42439.213888888888</c:v>
                </c:pt>
                <c:pt idx="655">
                  <c:v>42439.224305555559</c:v>
                </c:pt>
                <c:pt idx="656">
                  <c:v>42439.234722222223</c:v>
                </c:pt>
                <c:pt idx="657">
                  <c:v>42439.245138888888</c:v>
                </c:pt>
                <c:pt idx="658">
                  <c:v>42439.255555555559</c:v>
                </c:pt>
                <c:pt idx="659">
                  <c:v>42439.265972222223</c:v>
                </c:pt>
                <c:pt idx="660">
                  <c:v>42439.276388888888</c:v>
                </c:pt>
                <c:pt idx="661">
                  <c:v>42439.286805555559</c:v>
                </c:pt>
                <c:pt idx="662">
                  <c:v>42439.297222222223</c:v>
                </c:pt>
                <c:pt idx="663">
                  <c:v>42439.307638888888</c:v>
                </c:pt>
                <c:pt idx="664">
                  <c:v>42439.318055555559</c:v>
                </c:pt>
                <c:pt idx="665">
                  <c:v>42439.328472222223</c:v>
                </c:pt>
                <c:pt idx="666">
                  <c:v>42439.338888888888</c:v>
                </c:pt>
                <c:pt idx="667">
                  <c:v>42439.349305555559</c:v>
                </c:pt>
                <c:pt idx="668">
                  <c:v>42439.359722222223</c:v>
                </c:pt>
                <c:pt idx="669">
                  <c:v>42439.370138888888</c:v>
                </c:pt>
                <c:pt idx="670">
                  <c:v>42439.380555555559</c:v>
                </c:pt>
                <c:pt idx="671">
                  <c:v>42439.390972222223</c:v>
                </c:pt>
                <c:pt idx="672">
                  <c:v>42439.401388888888</c:v>
                </c:pt>
                <c:pt idx="673">
                  <c:v>42439.411805555559</c:v>
                </c:pt>
                <c:pt idx="674">
                  <c:v>42439.422222222223</c:v>
                </c:pt>
                <c:pt idx="675">
                  <c:v>42439.432638888888</c:v>
                </c:pt>
                <c:pt idx="676">
                  <c:v>42439.443055555559</c:v>
                </c:pt>
                <c:pt idx="677">
                  <c:v>42439.453472222223</c:v>
                </c:pt>
                <c:pt idx="678">
                  <c:v>42439.463888888888</c:v>
                </c:pt>
                <c:pt idx="679">
                  <c:v>42439.474305555559</c:v>
                </c:pt>
                <c:pt idx="680">
                  <c:v>42439.484722222223</c:v>
                </c:pt>
                <c:pt idx="681">
                  <c:v>42439.495138888888</c:v>
                </c:pt>
                <c:pt idx="682">
                  <c:v>42439.505555555559</c:v>
                </c:pt>
                <c:pt idx="683">
                  <c:v>42439.515972222223</c:v>
                </c:pt>
                <c:pt idx="684">
                  <c:v>42439.526388888888</c:v>
                </c:pt>
                <c:pt idx="685">
                  <c:v>42439.536805555559</c:v>
                </c:pt>
                <c:pt idx="686">
                  <c:v>42439.547222222223</c:v>
                </c:pt>
                <c:pt idx="687">
                  <c:v>42439.557638888888</c:v>
                </c:pt>
                <c:pt idx="688">
                  <c:v>42439.568055555559</c:v>
                </c:pt>
                <c:pt idx="689">
                  <c:v>42439.578472222223</c:v>
                </c:pt>
                <c:pt idx="690">
                  <c:v>42439.588888888888</c:v>
                </c:pt>
                <c:pt idx="691">
                  <c:v>42439.599305555559</c:v>
                </c:pt>
                <c:pt idx="692">
                  <c:v>42439.609722222223</c:v>
                </c:pt>
                <c:pt idx="693">
                  <c:v>42439.620138888888</c:v>
                </c:pt>
                <c:pt idx="694">
                  <c:v>42439.630555555559</c:v>
                </c:pt>
                <c:pt idx="695">
                  <c:v>42439.640972222223</c:v>
                </c:pt>
                <c:pt idx="696">
                  <c:v>42439.651388888888</c:v>
                </c:pt>
                <c:pt idx="697">
                  <c:v>42439.661805555559</c:v>
                </c:pt>
                <c:pt idx="698">
                  <c:v>42439.672222222223</c:v>
                </c:pt>
                <c:pt idx="699">
                  <c:v>42439.682638888888</c:v>
                </c:pt>
                <c:pt idx="700">
                  <c:v>42439.693055555559</c:v>
                </c:pt>
                <c:pt idx="701">
                  <c:v>42439.703472222223</c:v>
                </c:pt>
                <c:pt idx="702">
                  <c:v>42439.713888888888</c:v>
                </c:pt>
                <c:pt idx="703">
                  <c:v>42439.724305555559</c:v>
                </c:pt>
                <c:pt idx="704">
                  <c:v>42439.734722222223</c:v>
                </c:pt>
                <c:pt idx="705">
                  <c:v>42439.745138888888</c:v>
                </c:pt>
                <c:pt idx="706">
                  <c:v>42439.755555555559</c:v>
                </c:pt>
                <c:pt idx="707">
                  <c:v>42439.765972222223</c:v>
                </c:pt>
                <c:pt idx="708">
                  <c:v>42439.776388888888</c:v>
                </c:pt>
                <c:pt idx="709">
                  <c:v>42439.786805555559</c:v>
                </c:pt>
                <c:pt idx="710">
                  <c:v>42439.797222222223</c:v>
                </c:pt>
                <c:pt idx="711">
                  <c:v>42439.807638888888</c:v>
                </c:pt>
                <c:pt idx="712">
                  <c:v>42439.818055555559</c:v>
                </c:pt>
                <c:pt idx="713">
                  <c:v>42439.828472222223</c:v>
                </c:pt>
                <c:pt idx="714">
                  <c:v>42439.838888888888</c:v>
                </c:pt>
                <c:pt idx="715">
                  <c:v>42439.849305555559</c:v>
                </c:pt>
                <c:pt idx="716">
                  <c:v>42439.859722222223</c:v>
                </c:pt>
                <c:pt idx="717">
                  <c:v>42439.870138888888</c:v>
                </c:pt>
                <c:pt idx="718">
                  <c:v>42439.880555555559</c:v>
                </c:pt>
                <c:pt idx="719">
                  <c:v>42439.890972222223</c:v>
                </c:pt>
                <c:pt idx="720">
                  <c:v>42439.901388888888</c:v>
                </c:pt>
                <c:pt idx="721">
                  <c:v>42439.911805555559</c:v>
                </c:pt>
                <c:pt idx="722">
                  <c:v>42439.922222222223</c:v>
                </c:pt>
                <c:pt idx="723">
                  <c:v>42439.932638888888</c:v>
                </c:pt>
                <c:pt idx="724">
                  <c:v>42439.943055555559</c:v>
                </c:pt>
                <c:pt idx="725">
                  <c:v>42439.953472222223</c:v>
                </c:pt>
                <c:pt idx="726">
                  <c:v>42439.963888888888</c:v>
                </c:pt>
                <c:pt idx="727">
                  <c:v>42439.974305555559</c:v>
                </c:pt>
                <c:pt idx="728">
                  <c:v>42439.984722222223</c:v>
                </c:pt>
                <c:pt idx="729">
                  <c:v>42439.995138888888</c:v>
                </c:pt>
                <c:pt idx="730">
                  <c:v>42440.005555555559</c:v>
                </c:pt>
                <c:pt idx="731">
                  <c:v>42440.015972222223</c:v>
                </c:pt>
                <c:pt idx="732">
                  <c:v>42440.026388888888</c:v>
                </c:pt>
                <c:pt idx="733">
                  <c:v>42440.036805555559</c:v>
                </c:pt>
                <c:pt idx="734">
                  <c:v>42440.047222222223</c:v>
                </c:pt>
                <c:pt idx="735">
                  <c:v>42440.057638888888</c:v>
                </c:pt>
                <c:pt idx="736">
                  <c:v>42440.068055555559</c:v>
                </c:pt>
                <c:pt idx="737">
                  <c:v>42440.078472222223</c:v>
                </c:pt>
                <c:pt idx="738">
                  <c:v>42440.088888888888</c:v>
                </c:pt>
                <c:pt idx="739">
                  <c:v>42440.099305555559</c:v>
                </c:pt>
                <c:pt idx="740">
                  <c:v>42440.109722222223</c:v>
                </c:pt>
                <c:pt idx="741">
                  <c:v>42440.120138888888</c:v>
                </c:pt>
                <c:pt idx="742">
                  <c:v>42440.130555555559</c:v>
                </c:pt>
                <c:pt idx="743">
                  <c:v>42440.140972222223</c:v>
                </c:pt>
                <c:pt idx="744">
                  <c:v>42440.151388888888</c:v>
                </c:pt>
                <c:pt idx="745">
                  <c:v>42440.161805555559</c:v>
                </c:pt>
                <c:pt idx="746">
                  <c:v>42440.172222222223</c:v>
                </c:pt>
                <c:pt idx="747">
                  <c:v>42440.182638888888</c:v>
                </c:pt>
                <c:pt idx="748">
                  <c:v>42440.193055555559</c:v>
                </c:pt>
                <c:pt idx="749">
                  <c:v>42440.203472222223</c:v>
                </c:pt>
                <c:pt idx="750">
                  <c:v>42440.213888888888</c:v>
                </c:pt>
                <c:pt idx="751">
                  <c:v>42440.224305555559</c:v>
                </c:pt>
                <c:pt idx="752">
                  <c:v>42440.234722222223</c:v>
                </c:pt>
                <c:pt idx="753">
                  <c:v>42440.245138888888</c:v>
                </c:pt>
                <c:pt idx="754">
                  <c:v>42440.255555555559</c:v>
                </c:pt>
                <c:pt idx="755">
                  <c:v>42440.265972222223</c:v>
                </c:pt>
                <c:pt idx="756">
                  <c:v>42440.276388888888</c:v>
                </c:pt>
                <c:pt idx="757">
                  <c:v>42440.286805555559</c:v>
                </c:pt>
                <c:pt idx="758">
                  <c:v>42440.297222222223</c:v>
                </c:pt>
                <c:pt idx="759">
                  <c:v>42440.307638888888</c:v>
                </c:pt>
                <c:pt idx="760">
                  <c:v>42440.318055555559</c:v>
                </c:pt>
                <c:pt idx="761">
                  <c:v>42440.328472222223</c:v>
                </c:pt>
                <c:pt idx="762">
                  <c:v>42440.338888888888</c:v>
                </c:pt>
                <c:pt idx="763">
                  <c:v>42440.349305555559</c:v>
                </c:pt>
                <c:pt idx="764">
                  <c:v>42440.359722222223</c:v>
                </c:pt>
                <c:pt idx="765">
                  <c:v>42440.370138888888</c:v>
                </c:pt>
                <c:pt idx="766">
                  <c:v>42440.380555555559</c:v>
                </c:pt>
                <c:pt idx="767">
                  <c:v>42440.390972222223</c:v>
                </c:pt>
                <c:pt idx="768">
                  <c:v>42440.401388888888</c:v>
                </c:pt>
                <c:pt idx="769">
                  <c:v>42440.411805555559</c:v>
                </c:pt>
                <c:pt idx="770">
                  <c:v>42440.422222222223</c:v>
                </c:pt>
                <c:pt idx="771">
                  <c:v>42440.432638888888</c:v>
                </c:pt>
                <c:pt idx="772">
                  <c:v>42440.443055555559</c:v>
                </c:pt>
                <c:pt idx="773">
                  <c:v>42440.453472222223</c:v>
                </c:pt>
                <c:pt idx="774">
                  <c:v>42440.463888888888</c:v>
                </c:pt>
                <c:pt idx="775">
                  <c:v>42440.474305555559</c:v>
                </c:pt>
                <c:pt idx="776">
                  <c:v>42440.484722222223</c:v>
                </c:pt>
                <c:pt idx="777">
                  <c:v>42440.495138888888</c:v>
                </c:pt>
                <c:pt idx="778">
                  <c:v>42440.505555555559</c:v>
                </c:pt>
                <c:pt idx="779">
                  <c:v>42440.515972222223</c:v>
                </c:pt>
                <c:pt idx="780">
                  <c:v>42440.526388888888</c:v>
                </c:pt>
                <c:pt idx="781">
                  <c:v>42440.536805555559</c:v>
                </c:pt>
                <c:pt idx="782">
                  <c:v>42440.547222222223</c:v>
                </c:pt>
                <c:pt idx="783">
                  <c:v>42440.557638888888</c:v>
                </c:pt>
                <c:pt idx="784">
                  <c:v>42440.568055555559</c:v>
                </c:pt>
                <c:pt idx="785">
                  <c:v>42440.578472222223</c:v>
                </c:pt>
                <c:pt idx="786">
                  <c:v>42440.588888888888</c:v>
                </c:pt>
                <c:pt idx="787">
                  <c:v>42440.599305555559</c:v>
                </c:pt>
                <c:pt idx="788">
                  <c:v>42440.609722222223</c:v>
                </c:pt>
                <c:pt idx="789">
                  <c:v>42440.620138888888</c:v>
                </c:pt>
                <c:pt idx="790">
                  <c:v>42440.630555555559</c:v>
                </c:pt>
                <c:pt idx="791">
                  <c:v>42440.640972222223</c:v>
                </c:pt>
                <c:pt idx="792">
                  <c:v>42440.651388888888</c:v>
                </c:pt>
                <c:pt idx="793">
                  <c:v>42440.661805555559</c:v>
                </c:pt>
                <c:pt idx="794">
                  <c:v>42440.672222222223</c:v>
                </c:pt>
                <c:pt idx="795">
                  <c:v>42440.682638888888</c:v>
                </c:pt>
                <c:pt idx="796">
                  <c:v>42440.693055555559</c:v>
                </c:pt>
                <c:pt idx="797">
                  <c:v>42440.703472222223</c:v>
                </c:pt>
                <c:pt idx="798">
                  <c:v>42440.713888888888</c:v>
                </c:pt>
                <c:pt idx="799">
                  <c:v>42440.724305555559</c:v>
                </c:pt>
                <c:pt idx="800">
                  <c:v>42440.734722222223</c:v>
                </c:pt>
                <c:pt idx="801">
                  <c:v>42440.745138888888</c:v>
                </c:pt>
                <c:pt idx="802">
                  <c:v>42440.755555555559</c:v>
                </c:pt>
                <c:pt idx="803">
                  <c:v>42440.765972222223</c:v>
                </c:pt>
                <c:pt idx="804">
                  <c:v>42440.776388888888</c:v>
                </c:pt>
                <c:pt idx="805">
                  <c:v>42440.786805555559</c:v>
                </c:pt>
                <c:pt idx="806">
                  <c:v>42440.797222222223</c:v>
                </c:pt>
                <c:pt idx="807">
                  <c:v>42440.807638888888</c:v>
                </c:pt>
                <c:pt idx="808">
                  <c:v>42440.818055555559</c:v>
                </c:pt>
                <c:pt idx="809">
                  <c:v>42440.828472222223</c:v>
                </c:pt>
                <c:pt idx="810">
                  <c:v>42440.838888888888</c:v>
                </c:pt>
                <c:pt idx="811">
                  <c:v>42440.849305555559</c:v>
                </c:pt>
                <c:pt idx="812">
                  <c:v>42440.859722222223</c:v>
                </c:pt>
                <c:pt idx="813">
                  <c:v>42440.870138888888</c:v>
                </c:pt>
                <c:pt idx="814">
                  <c:v>42440.880555555559</c:v>
                </c:pt>
                <c:pt idx="815">
                  <c:v>42440.890972222223</c:v>
                </c:pt>
                <c:pt idx="816">
                  <c:v>42440.901388888888</c:v>
                </c:pt>
                <c:pt idx="817">
                  <c:v>42440.911805555559</c:v>
                </c:pt>
                <c:pt idx="818">
                  <c:v>42440.922222222223</c:v>
                </c:pt>
                <c:pt idx="819">
                  <c:v>42440.932638888888</c:v>
                </c:pt>
                <c:pt idx="820">
                  <c:v>42440.943055555559</c:v>
                </c:pt>
                <c:pt idx="821">
                  <c:v>42440.953472222223</c:v>
                </c:pt>
                <c:pt idx="822">
                  <c:v>42440.963888888888</c:v>
                </c:pt>
                <c:pt idx="823">
                  <c:v>42440.974305555559</c:v>
                </c:pt>
                <c:pt idx="824">
                  <c:v>42440.984722222223</c:v>
                </c:pt>
                <c:pt idx="825">
                  <c:v>42440.995138888888</c:v>
                </c:pt>
                <c:pt idx="826">
                  <c:v>42441.005555555559</c:v>
                </c:pt>
                <c:pt idx="827">
                  <c:v>42441.015972222223</c:v>
                </c:pt>
                <c:pt idx="828">
                  <c:v>42441.026388888888</c:v>
                </c:pt>
                <c:pt idx="829">
                  <c:v>42441.036805555559</c:v>
                </c:pt>
                <c:pt idx="830">
                  <c:v>42441.047222222223</c:v>
                </c:pt>
                <c:pt idx="831">
                  <c:v>42441.057638888888</c:v>
                </c:pt>
                <c:pt idx="832">
                  <c:v>42441.068055555559</c:v>
                </c:pt>
                <c:pt idx="833">
                  <c:v>42441.078472222223</c:v>
                </c:pt>
                <c:pt idx="834">
                  <c:v>42441.088888888888</c:v>
                </c:pt>
                <c:pt idx="835">
                  <c:v>42441.099305555559</c:v>
                </c:pt>
                <c:pt idx="836">
                  <c:v>42441.109722222223</c:v>
                </c:pt>
                <c:pt idx="837">
                  <c:v>42441.120138888888</c:v>
                </c:pt>
                <c:pt idx="838">
                  <c:v>42441.130555555559</c:v>
                </c:pt>
                <c:pt idx="839">
                  <c:v>42441.140972222223</c:v>
                </c:pt>
                <c:pt idx="840">
                  <c:v>42441.151388888888</c:v>
                </c:pt>
                <c:pt idx="841">
                  <c:v>42441.161805555559</c:v>
                </c:pt>
                <c:pt idx="842">
                  <c:v>42441.172222222223</c:v>
                </c:pt>
                <c:pt idx="843">
                  <c:v>42441.182638888888</c:v>
                </c:pt>
                <c:pt idx="844">
                  <c:v>42441.193055555559</c:v>
                </c:pt>
                <c:pt idx="845">
                  <c:v>42441.203472222223</c:v>
                </c:pt>
                <c:pt idx="846">
                  <c:v>42441.213888888888</c:v>
                </c:pt>
                <c:pt idx="847">
                  <c:v>42441.224305555559</c:v>
                </c:pt>
                <c:pt idx="848">
                  <c:v>42441.234722222223</c:v>
                </c:pt>
                <c:pt idx="849">
                  <c:v>42441.245138888888</c:v>
                </c:pt>
                <c:pt idx="850">
                  <c:v>42441.255555555559</c:v>
                </c:pt>
                <c:pt idx="851">
                  <c:v>42441.265972222223</c:v>
                </c:pt>
                <c:pt idx="852">
                  <c:v>42441.276388888888</c:v>
                </c:pt>
                <c:pt idx="853">
                  <c:v>42441.286805555559</c:v>
                </c:pt>
                <c:pt idx="854">
                  <c:v>42441.297222222223</c:v>
                </c:pt>
                <c:pt idx="855">
                  <c:v>42441.307638888888</c:v>
                </c:pt>
                <c:pt idx="856">
                  <c:v>42441.318055555559</c:v>
                </c:pt>
                <c:pt idx="857">
                  <c:v>42441.328472222223</c:v>
                </c:pt>
                <c:pt idx="858">
                  <c:v>42441.338888888888</c:v>
                </c:pt>
                <c:pt idx="859">
                  <c:v>42441.349305555559</c:v>
                </c:pt>
                <c:pt idx="860">
                  <c:v>42441.359722222223</c:v>
                </c:pt>
                <c:pt idx="861">
                  <c:v>42441.370138888888</c:v>
                </c:pt>
                <c:pt idx="862">
                  <c:v>42441.380555555559</c:v>
                </c:pt>
                <c:pt idx="863">
                  <c:v>42441.390972222223</c:v>
                </c:pt>
                <c:pt idx="864">
                  <c:v>42441.401388888888</c:v>
                </c:pt>
                <c:pt idx="865">
                  <c:v>42441.411805555559</c:v>
                </c:pt>
                <c:pt idx="866">
                  <c:v>42441.422222222223</c:v>
                </c:pt>
                <c:pt idx="867">
                  <c:v>42441.432638888888</c:v>
                </c:pt>
                <c:pt idx="868">
                  <c:v>42441.443055555559</c:v>
                </c:pt>
                <c:pt idx="869">
                  <c:v>42441.453472222223</c:v>
                </c:pt>
                <c:pt idx="870">
                  <c:v>42441.463888888888</c:v>
                </c:pt>
                <c:pt idx="871">
                  <c:v>42441.474305555559</c:v>
                </c:pt>
                <c:pt idx="872">
                  <c:v>42441.484722222223</c:v>
                </c:pt>
                <c:pt idx="873">
                  <c:v>42441.495138888888</c:v>
                </c:pt>
                <c:pt idx="874">
                  <c:v>42441.505555555559</c:v>
                </c:pt>
                <c:pt idx="875">
                  <c:v>42441.515972222223</c:v>
                </c:pt>
                <c:pt idx="876">
                  <c:v>42441.526388888888</c:v>
                </c:pt>
                <c:pt idx="877">
                  <c:v>42441.536805555559</c:v>
                </c:pt>
                <c:pt idx="878">
                  <c:v>42441.547222222223</c:v>
                </c:pt>
                <c:pt idx="879">
                  <c:v>42441.557638888888</c:v>
                </c:pt>
                <c:pt idx="880">
                  <c:v>42441.568055555559</c:v>
                </c:pt>
                <c:pt idx="881">
                  <c:v>42441.578472222223</c:v>
                </c:pt>
                <c:pt idx="882">
                  <c:v>42441.588888888888</c:v>
                </c:pt>
                <c:pt idx="883">
                  <c:v>42441.599305555559</c:v>
                </c:pt>
                <c:pt idx="884">
                  <c:v>42441.609722222223</c:v>
                </c:pt>
                <c:pt idx="885">
                  <c:v>42441.620138888888</c:v>
                </c:pt>
                <c:pt idx="886">
                  <c:v>42441.630555555559</c:v>
                </c:pt>
                <c:pt idx="887">
                  <c:v>42441.640972222223</c:v>
                </c:pt>
                <c:pt idx="888">
                  <c:v>42441.651388888888</c:v>
                </c:pt>
                <c:pt idx="889">
                  <c:v>42441.661805555559</c:v>
                </c:pt>
                <c:pt idx="890">
                  <c:v>42441.672222222223</c:v>
                </c:pt>
                <c:pt idx="891">
                  <c:v>42441.682638888888</c:v>
                </c:pt>
                <c:pt idx="892">
                  <c:v>42441.693055555559</c:v>
                </c:pt>
                <c:pt idx="893">
                  <c:v>42441.703472222223</c:v>
                </c:pt>
                <c:pt idx="894">
                  <c:v>42441.713888888888</c:v>
                </c:pt>
                <c:pt idx="895">
                  <c:v>42441.724305555559</c:v>
                </c:pt>
                <c:pt idx="896">
                  <c:v>42441.734722222223</c:v>
                </c:pt>
                <c:pt idx="897">
                  <c:v>42441.745138888888</c:v>
                </c:pt>
                <c:pt idx="898">
                  <c:v>42441.755555555559</c:v>
                </c:pt>
                <c:pt idx="899">
                  <c:v>42441.765972222223</c:v>
                </c:pt>
                <c:pt idx="900">
                  <c:v>42441.776388888888</c:v>
                </c:pt>
                <c:pt idx="901">
                  <c:v>42441.786805555559</c:v>
                </c:pt>
                <c:pt idx="902">
                  <c:v>42441.797222222223</c:v>
                </c:pt>
                <c:pt idx="903">
                  <c:v>42441.807638888888</c:v>
                </c:pt>
                <c:pt idx="904">
                  <c:v>42441.818055555559</c:v>
                </c:pt>
                <c:pt idx="905">
                  <c:v>42441.828472222223</c:v>
                </c:pt>
                <c:pt idx="906">
                  <c:v>42441.838888888888</c:v>
                </c:pt>
                <c:pt idx="907">
                  <c:v>42441.849305555559</c:v>
                </c:pt>
                <c:pt idx="908">
                  <c:v>42441.859722222223</c:v>
                </c:pt>
                <c:pt idx="909">
                  <c:v>42441.870138888888</c:v>
                </c:pt>
                <c:pt idx="910">
                  <c:v>42441.880555555559</c:v>
                </c:pt>
                <c:pt idx="911">
                  <c:v>42441.890972222223</c:v>
                </c:pt>
                <c:pt idx="912">
                  <c:v>42441.901388888888</c:v>
                </c:pt>
                <c:pt idx="913">
                  <c:v>42441.911805555559</c:v>
                </c:pt>
                <c:pt idx="914">
                  <c:v>42441.922222222223</c:v>
                </c:pt>
                <c:pt idx="915">
                  <c:v>42441.932638888888</c:v>
                </c:pt>
                <c:pt idx="916">
                  <c:v>42441.943055555559</c:v>
                </c:pt>
                <c:pt idx="917">
                  <c:v>42441.953472222223</c:v>
                </c:pt>
                <c:pt idx="918">
                  <c:v>42441.963888888888</c:v>
                </c:pt>
                <c:pt idx="919">
                  <c:v>42441.974305555559</c:v>
                </c:pt>
                <c:pt idx="920">
                  <c:v>42441.984722222223</c:v>
                </c:pt>
                <c:pt idx="921">
                  <c:v>42441.995138888888</c:v>
                </c:pt>
                <c:pt idx="922">
                  <c:v>42442.005555555559</c:v>
                </c:pt>
                <c:pt idx="923">
                  <c:v>42442.015972222223</c:v>
                </c:pt>
                <c:pt idx="924">
                  <c:v>42442.026388888888</c:v>
                </c:pt>
                <c:pt idx="925">
                  <c:v>42442.036805555559</c:v>
                </c:pt>
                <c:pt idx="926">
                  <c:v>42442.047222222223</c:v>
                </c:pt>
                <c:pt idx="927">
                  <c:v>42442.057638888888</c:v>
                </c:pt>
                <c:pt idx="928">
                  <c:v>42442.068055555559</c:v>
                </c:pt>
                <c:pt idx="929">
                  <c:v>42442.078472222223</c:v>
                </c:pt>
                <c:pt idx="930">
                  <c:v>42442.088888888888</c:v>
                </c:pt>
                <c:pt idx="931">
                  <c:v>42442.099305555559</c:v>
                </c:pt>
                <c:pt idx="932">
                  <c:v>42442.109722222223</c:v>
                </c:pt>
                <c:pt idx="933">
                  <c:v>42442.120138888888</c:v>
                </c:pt>
                <c:pt idx="934">
                  <c:v>42442.130555555559</c:v>
                </c:pt>
                <c:pt idx="935">
                  <c:v>42442.140972222223</c:v>
                </c:pt>
                <c:pt idx="936">
                  <c:v>42442.151388888888</c:v>
                </c:pt>
                <c:pt idx="937">
                  <c:v>42442.161805555559</c:v>
                </c:pt>
                <c:pt idx="938">
                  <c:v>42442.172222222223</c:v>
                </c:pt>
                <c:pt idx="939">
                  <c:v>42442.182638888888</c:v>
                </c:pt>
                <c:pt idx="940">
                  <c:v>42442.193055555559</c:v>
                </c:pt>
                <c:pt idx="941">
                  <c:v>42442.203472222223</c:v>
                </c:pt>
                <c:pt idx="942">
                  <c:v>42442.213888888888</c:v>
                </c:pt>
                <c:pt idx="943">
                  <c:v>42442.224305555559</c:v>
                </c:pt>
                <c:pt idx="944">
                  <c:v>42442.234722222223</c:v>
                </c:pt>
                <c:pt idx="945">
                  <c:v>42442.245138888888</c:v>
                </c:pt>
                <c:pt idx="946">
                  <c:v>42442.255555555559</c:v>
                </c:pt>
                <c:pt idx="947">
                  <c:v>42442.265972222223</c:v>
                </c:pt>
                <c:pt idx="948">
                  <c:v>42442.276388888888</c:v>
                </c:pt>
                <c:pt idx="949">
                  <c:v>42442.286805555559</c:v>
                </c:pt>
                <c:pt idx="950">
                  <c:v>42442.297222222223</c:v>
                </c:pt>
                <c:pt idx="951">
                  <c:v>42442.307638888888</c:v>
                </c:pt>
                <c:pt idx="952">
                  <c:v>42442.318055555559</c:v>
                </c:pt>
                <c:pt idx="953">
                  <c:v>42442.328472222223</c:v>
                </c:pt>
                <c:pt idx="954">
                  <c:v>42442.338888888888</c:v>
                </c:pt>
                <c:pt idx="955">
                  <c:v>42442.349305555559</c:v>
                </c:pt>
                <c:pt idx="956">
                  <c:v>42442.359722222223</c:v>
                </c:pt>
                <c:pt idx="957">
                  <c:v>42442.370138888888</c:v>
                </c:pt>
                <c:pt idx="958">
                  <c:v>42442.380555555559</c:v>
                </c:pt>
                <c:pt idx="959">
                  <c:v>42442.390972222223</c:v>
                </c:pt>
                <c:pt idx="960">
                  <c:v>42442.401388888888</c:v>
                </c:pt>
                <c:pt idx="961">
                  <c:v>42442.411805555559</c:v>
                </c:pt>
                <c:pt idx="962">
                  <c:v>42442.422222222223</c:v>
                </c:pt>
                <c:pt idx="963">
                  <c:v>42442.432638888888</c:v>
                </c:pt>
                <c:pt idx="964">
                  <c:v>42442.443055555559</c:v>
                </c:pt>
                <c:pt idx="965">
                  <c:v>42442.453472222223</c:v>
                </c:pt>
                <c:pt idx="966">
                  <c:v>42442.463888888888</c:v>
                </c:pt>
                <c:pt idx="967">
                  <c:v>42442.474305555559</c:v>
                </c:pt>
                <c:pt idx="968">
                  <c:v>42442.484722222223</c:v>
                </c:pt>
                <c:pt idx="969">
                  <c:v>42442.495138888888</c:v>
                </c:pt>
                <c:pt idx="970">
                  <c:v>42442.505555555559</c:v>
                </c:pt>
                <c:pt idx="971">
                  <c:v>42442.515972222223</c:v>
                </c:pt>
                <c:pt idx="972">
                  <c:v>42442.526388888888</c:v>
                </c:pt>
                <c:pt idx="973">
                  <c:v>42442.536805555559</c:v>
                </c:pt>
                <c:pt idx="974">
                  <c:v>42442.547222222223</c:v>
                </c:pt>
                <c:pt idx="975">
                  <c:v>42442.557638888888</c:v>
                </c:pt>
                <c:pt idx="976">
                  <c:v>42442.568055555559</c:v>
                </c:pt>
                <c:pt idx="977">
                  <c:v>42442.578472222223</c:v>
                </c:pt>
                <c:pt idx="978">
                  <c:v>42442.588888888888</c:v>
                </c:pt>
                <c:pt idx="979">
                  <c:v>42442.599305555559</c:v>
                </c:pt>
                <c:pt idx="980">
                  <c:v>42442.609722222223</c:v>
                </c:pt>
                <c:pt idx="981">
                  <c:v>42442.620138888888</c:v>
                </c:pt>
                <c:pt idx="982">
                  <c:v>42442.630555555559</c:v>
                </c:pt>
                <c:pt idx="983">
                  <c:v>42442.640972222223</c:v>
                </c:pt>
                <c:pt idx="984">
                  <c:v>42442.651388888888</c:v>
                </c:pt>
                <c:pt idx="985">
                  <c:v>42442.661805555559</c:v>
                </c:pt>
                <c:pt idx="986">
                  <c:v>42442.672222222223</c:v>
                </c:pt>
                <c:pt idx="987">
                  <c:v>42442.682638888888</c:v>
                </c:pt>
                <c:pt idx="988">
                  <c:v>42442.693055555559</c:v>
                </c:pt>
                <c:pt idx="989">
                  <c:v>42442.703472222223</c:v>
                </c:pt>
                <c:pt idx="990">
                  <c:v>42442.713888888888</c:v>
                </c:pt>
                <c:pt idx="991">
                  <c:v>42442.724305555559</c:v>
                </c:pt>
                <c:pt idx="992">
                  <c:v>42442.734722222223</c:v>
                </c:pt>
                <c:pt idx="993">
                  <c:v>42442.745138888888</c:v>
                </c:pt>
                <c:pt idx="994">
                  <c:v>42442.755555555559</c:v>
                </c:pt>
                <c:pt idx="995">
                  <c:v>42442.765972222223</c:v>
                </c:pt>
                <c:pt idx="996">
                  <c:v>42442.776388888888</c:v>
                </c:pt>
                <c:pt idx="997">
                  <c:v>42442.786805555559</c:v>
                </c:pt>
                <c:pt idx="998">
                  <c:v>42442.797222222223</c:v>
                </c:pt>
                <c:pt idx="999">
                  <c:v>42442.807638888888</c:v>
                </c:pt>
                <c:pt idx="1000">
                  <c:v>42442.818055555559</c:v>
                </c:pt>
                <c:pt idx="1001">
                  <c:v>42442.828472222223</c:v>
                </c:pt>
                <c:pt idx="1002">
                  <c:v>42442.838888888888</c:v>
                </c:pt>
                <c:pt idx="1003">
                  <c:v>42442.849305555559</c:v>
                </c:pt>
                <c:pt idx="1004">
                  <c:v>42442.859722222223</c:v>
                </c:pt>
                <c:pt idx="1005">
                  <c:v>42442.870138888888</c:v>
                </c:pt>
                <c:pt idx="1006">
                  <c:v>42442.880555555559</c:v>
                </c:pt>
                <c:pt idx="1007">
                  <c:v>42442.890972222223</c:v>
                </c:pt>
                <c:pt idx="1008">
                  <c:v>42442.901388888888</c:v>
                </c:pt>
                <c:pt idx="1009">
                  <c:v>42442.911805555559</c:v>
                </c:pt>
                <c:pt idx="1010">
                  <c:v>42442.922222222223</c:v>
                </c:pt>
                <c:pt idx="1011">
                  <c:v>42442.932638888888</c:v>
                </c:pt>
                <c:pt idx="1012">
                  <c:v>42442.943055555559</c:v>
                </c:pt>
                <c:pt idx="1013">
                  <c:v>42442.953472222223</c:v>
                </c:pt>
                <c:pt idx="1014">
                  <c:v>42442.963888888888</c:v>
                </c:pt>
                <c:pt idx="1015">
                  <c:v>42442.974305555559</c:v>
                </c:pt>
                <c:pt idx="1016">
                  <c:v>42442.984722222223</c:v>
                </c:pt>
                <c:pt idx="1017">
                  <c:v>42442.995138888888</c:v>
                </c:pt>
                <c:pt idx="1018">
                  <c:v>42443.005555555559</c:v>
                </c:pt>
                <c:pt idx="1019">
                  <c:v>42443.015972222223</c:v>
                </c:pt>
                <c:pt idx="1020">
                  <c:v>42443.026388888888</c:v>
                </c:pt>
                <c:pt idx="1021">
                  <c:v>42443.036805555559</c:v>
                </c:pt>
                <c:pt idx="1022">
                  <c:v>42443.047222222223</c:v>
                </c:pt>
                <c:pt idx="1023">
                  <c:v>42443.057638888888</c:v>
                </c:pt>
                <c:pt idx="1024">
                  <c:v>42443.068055555559</c:v>
                </c:pt>
                <c:pt idx="1025">
                  <c:v>42443.078472222223</c:v>
                </c:pt>
                <c:pt idx="1026">
                  <c:v>42443.088888888888</c:v>
                </c:pt>
                <c:pt idx="1027">
                  <c:v>42443.099305555559</c:v>
                </c:pt>
                <c:pt idx="1028">
                  <c:v>42443.109722222223</c:v>
                </c:pt>
                <c:pt idx="1029">
                  <c:v>42443.120138888888</c:v>
                </c:pt>
                <c:pt idx="1030">
                  <c:v>42443.130555555559</c:v>
                </c:pt>
                <c:pt idx="1031">
                  <c:v>42443.140972222223</c:v>
                </c:pt>
                <c:pt idx="1032">
                  <c:v>42443.151388888888</c:v>
                </c:pt>
                <c:pt idx="1033">
                  <c:v>42443.161805555559</c:v>
                </c:pt>
                <c:pt idx="1034">
                  <c:v>42443.172222222223</c:v>
                </c:pt>
                <c:pt idx="1035">
                  <c:v>42443.182638888888</c:v>
                </c:pt>
                <c:pt idx="1036">
                  <c:v>42443.193055555559</c:v>
                </c:pt>
                <c:pt idx="1037">
                  <c:v>42443.203472222223</c:v>
                </c:pt>
                <c:pt idx="1038">
                  <c:v>42443.213888888888</c:v>
                </c:pt>
                <c:pt idx="1039">
                  <c:v>42443.224305555559</c:v>
                </c:pt>
                <c:pt idx="1040">
                  <c:v>42443.234722222223</c:v>
                </c:pt>
                <c:pt idx="1041">
                  <c:v>42443.245138888888</c:v>
                </c:pt>
                <c:pt idx="1042">
                  <c:v>42443.255555555559</c:v>
                </c:pt>
                <c:pt idx="1043">
                  <c:v>42443.265972222223</c:v>
                </c:pt>
                <c:pt idx="1044">
                  <c:v>42443.276388888888</c:v>
                </c:pt>
                <c:pt idx="1045">
                  <c:v>42443.286805555559</c:v>
                </c:pt>
                <c:pt idx="1046">
                  <c:v>42443.297222222223</c:v>
                </c:pt>
                <c:pt idx="1047">
                  <c:v>42443.307638888888</c:v>
                </c:pt>
                <c:pt idx="1048">
                  <c:v>42443.318055555559</c:v>
                </c:pt>
                <c:pt idx="1049">
                  <c:v>42443.328472222223</c:v>
                </c:pt>
                <c:pt idx="1050">
                  <c:v>42443.338888888888</c:v>
                </c:pt>
                <c:pt idx="1051">
                  <c:v>42443.349305555559</c:v>
                </c:pt>
                <c:pt idx="1052">
                  <c:v>42443.359722222223</c:v>
                </c:pt>
                <c:pt idx="1053">
                  <c:v>42443.370138888888</c:v>
                </c:pt>
                <c:pt idx="1054">
                  <c:v>42443.380555555559</c:v>
                </c:pt>
                <c:pt idx="1055">
                  <c:v>42443.390972222223</c:v>
                </c:pt>
                <c:pt idx="1056">
                  <c:v>42443.401388888888</c:v>
                </c:pt>
                <c:pt idx="1057">
                  <c:v>42443.411805555559</c:v>
                </c:pt>
                <c:pt idx="1058">
                  <c:v>42443.422222222223</c:v>
                </c:pt>
                <c:pt idx="1059">
                  <c:v>42443.432638888888</c:v>
                </c:pt>
                <c:pt idx="1060">
                  <c:v>42443.443055555559</c:v>
                </c:pt>
                <c:pt idx="1061">
                  <c:v>42443.453472222223</c:v>
                </c:pt>
                <c:pt idx="1062">
                  <c:v>42443.463888888888</c:v>
                </c:pt>
                <c:pt idx="1063">
                  <c:v>42443.474305555559</c:v>
                </c:pt>
                <c:pt idx="1064">
                  <c:v>42443.484722222223</c:v>
                </c:pt>
                <c:pt idx="1065">
                  <c:v>42443.495138888888</c:v>
                </c:pt>
                <c:pt idx="1066">
                  <c:v>42443.505555555559</c:v>
                </c:pt>
                <c:pt idx="1067">
                  <c:v>42443.515972222223</c:v>
                </c:pt>
                <c:pt idx="1068">
                  <c:v>42443.526388888888</c:v>
                </c:pt>
                <c:pt idx="1069">
                  <c:v>42443.536805555559</c:v>
                </c:pt>
                <c:pt idx="1070">
                  <c:v>42443.547222222223</c:v>
                </c:pt>
                <c:pt idx="1071">
                  <c:v>42443.557638888888</c:v>
                </c:pt>
                <c:pt idx="1072">
                  <c:v>42443.568055555559</c:v>
                </c:pt>
                <c:pt idx="1073">
                  <c:v>42443.578472222223</c:v>
                </c:pt>
                <c:pt idx="1074">
                  <c:v>42443.588888888888</c:v>
                </c:pt>
                <c:pt idx="1075">
                  <c:v>42443.599305555559</c:v>
                </c:pt>
                <c:pt idx="1076">
                  <c:v>42443.609722222223</c:v>
                </c:pt>
                <c:pt idx="1077">
                  <c:v>42443.620138888888</c:v>
                </c:pt>
                <c:pt idx="1078">
                  <c:v>42443.630555555559</c:v>
                </c:pt>
                <c:pt idx="1079">
                  <c:v>42443.640972222223</c:v>
                </c:pt>
                <c:pt idx="1080">
                  <c:v>42443.651388888888</c:v>
                </c:pt>
                <c:pt idx="1081">
                  <c:v>42443.661805555559</c:v>
                </c:pt>
                <c:pt idx="1082">
                  <c:v>42443.672222222223</c:v>
                </c:pt>
                <c:pt idx="1083">
                  <c:v>42443.682638888888</c:v>
                </c:pt>
                <c:pt idx="1084">
                  <c:v>42443.693055555559</c:v>
                </c:pt>
                <c:pt idx="1085">
                  <c:v>42443.703472222223</c:v>
                </c:pt>
                <c:pt idx="1086">
                  <c:v>42443.713888888888</c:v>
                </c:pt>
                <c:pt idx="1087">
                  <c:v>42443.724305555559</c:v>
                </c:pt>
                <c:pt idx="1088">
                  <c:v>42443.734722222223</c:v>
                </c:pt>
                <c:pt idx="1089">
                  <c:v>42443.745138888888</c:v>
                </c:pt>
                <c:pt idx="1090">
                  <c:v>42443.755555555559</c:v>
                </c:pt>
                <c:pt idx="1091">
                  <c:v>42443.765972222223</c:v>
                </c:pt>
                <c:pt idx="1092">
                  <c:v>42443.776388888888</c:v>
                </c:pt>
                <c:pt idx="1093">
                  <c:v>42443.786805555559</c:v>
                </c:pt>
                <c:pt idx="1094">
                  <c:v>42443.797222222223</c:v>
                </c:pt>
                <c:pt idx="1095">
                  <c:v>42443.807638888888</c:v>
                </c:pt>
                <c:pt idx="1096">
                  <c:v>42443.818055555559</c:v>
                </c:pt>
                <c:pt idx="1097">
                  <c:v>42443.828472222223</c:v>
                </c:pt>
                <c:pt idx="1098">
                  <c:v>42443.838888888888</c:v>
                </c:pt>
                <c:pt idx="1099">
                  <c:v>42443.849305555559</c:v>
                </c:pt>
                <c:pt idx="1100">
                  <c:v>42443.859722222223</c:v>
                </c:pt>
                <c:pt idx="1101">
                  <c:v>42443.870138888888</c:v>
                </c:pt>
                <c:pt idx="1102">
                  <c:v>42443.880555555559</c:v>
                </c:pt>
                <c:pt idx="1103">
                  <c:v>42443.890972222223</c:v>
                </c:pt>
                <c:pt idx="1104">
                  <c:v>42443.901388888888</c:v>
                </c:pt>
                <c:pt idx="1105">
                  <c:v>42443.911805555559</c:v>
                </c:pt>
                <c:pt idx="1106">
                  <c:v>42443.922222222223</c:v>
                </c:pt>
                <c:pt idx="1107">
                  <c:v>42443.932638888888</c:v>
                </c:pt>
                <c:pt idx="1108">
                  <c:v>42443.943055555559</c:v>
                </c:pt>
                <c:pt idx="1109">
                  <c:v>42443.953472222223</c:v>
                </c:pt>
                <c:pt idx="1110">
                  <c:v>42443.963888888888</c:v>
                </c:pt>
                <c:pt idx="1111">
                  <c:v>42443.974305555559</c:v>
                </c:pt>
                <c:pt idx="1112">
                  <c:v>42443.984722222223</c:v>
                </c:pt>
                <c:pt idx="1113">
                  <c:v>42443.995138888888</c:v>
                </c:pt>
                <c:pt idx="1114">
                  <c:v>42444.005555555559</c:v>
                </c:pt>
                <c:pt idx="1115">
                  <c:v>42444.015972222223</c:v>
                </c:pt>
                <c:pt idx="1116">
                  <c:v>42444.026388888888</c:v>
                </c:pt>
                <c:pt idx="1117">
                  <c:v>42444.036805555559</c:v>
                </c:pt>
                <c:pt idx="1118">
                  <c:v>42444.047222222223</c:v>
                </c:pt>
                <c:pt idx="1119">
                  <c:v>42444.057638888888</c:v>
                </c:pt>
                <c:pt idx="1120">
                  <c:v>42444.068055555559</c:v>
                </c:pt>
                <c:pt idx="1121">
                  <c:v>42444.078472222223</c:v>
                </c:pt>
                <c:pt idx="1122">
                  <c:v>42444.088888888888</c:v>
                </c:pt>
                <c:pt idx="1123">
                  <c:v>42444.099305555559</c:v>
                </c:pt>
                <c:pt idx="1124">
                  <c:v>42444.109722222223</c:v>
                </c:pt>
                <c:pt idx="1125">
                  <c:v>42444.120138888888</c:v>
                </c:pt>
                <c:pt idx="1126">
                  <c:v>42444.130555555559</c:v>
                </c:pt>
                <c:pt idx="1127">
                  <c:v>42444.140972222223</c:v>
                </c:pt>
                <c:pt idx="1128">
                  <c:v>42444.151388888888</c:v>
                </c:pt>
                <c:pt idx="1129">
                  <c:v>42444.161805555559</c:v>
                </c:pt>
                <c:pt idx="1130">
                  <c:v>42444.172222222223</c:v>
                </c:pt>
                <c:pt idx="1131">
                  <c:v>42444.182638888888</c:v>
                </c:pt>
                <c:pt idx="1132">
                  <c:v>42444.193055555559</c:v>
                </c:pt>
                <c:pt idx="1133">
                  <c:v>42444.203472222223</c:v>
                </c:pt>
                <c:pt idx="1134">
                  <c:v>42444.213888888888</c:v>
                </c:pt>
                <c:pt idx="1135">
                  <c:v>42444.224305555559</c:v>
                </c:pt>
                <c:pt idx="1136">
                  <c:v>42444.234722222223</c:v>
                </c:pt>
                <c:pt idx="1137">
                  <c:v>42444.245138888888</c:v>
                </c:pt>
                <c:pt idx="1138">
                  <c:v>42444.255555555559</c:v>
                </c:pt>
                <c:pt idx="1139">
                  <c:v>42444.265972222223</c:v>
                </c:pt>
                <c:pt idx="1140">
                  <c:v>42444.276388888888</c:v>
                </c:pt>
                <c:pt idx="1141">
                  <c:v>42444.286805555559</c:v>
                </c:pt>
                <c:pt idx="1142">
                  <c:v>42444.297222222223</c:v>
                </c:pt>
                <c:pt idx="1143">
                  <c:v>42444.307638888888</c:v>
                </c:pt>
                <c:pt idx="1144">
                  <c:v>42444.318055555559</c:v>
                </c:pt>
                <c:pt idx="1145">
                  <c:v>42444.328472222223</c:v>
                </c:pt>
                <c:pt idx="1146">
                  <c:v>42444.338888888888</c:v>
                </c:pt>
                <c:pt idx="1147">
                  <c:v>42444.349305555559</c:v>
                </c:pt>
                <c:pt idx="1148">
                  <c:v>42444.359722222223</c:v>
                </c:pt>
                <c:pt idx="1149">
                  <c:v>42444.370138888888</c:v>
                </c:pt>
                <c:pt idx="1150">
                  <c:v>42444.380555555559</c:v>
                </c:pt>
                <c:pt idx="1151">
                  <c:v>42444.390972222223</c:v>
                </c:pt>
                <c:pt idx="1152">
                  <c:v>42444.401388888888</c:v>
                </c:pt>
                <c:pt idx="1153">
                  <c:v>42444.411805555559</c:v>
                </c:pt>
                <c:pt idx="1154">
                  <c:v>42444.422222222223</c:v>
                </c:pt>
                <c:pt idx="1155">
                  <c:v>42444.432638888888</c:v>
                </c:pt>
                <c:pt idx="1156">
                  <c:v>42444.443055555559</c:v>
                </c:pt>
                <c:pt idx="1157">
                  <c:v>42444.453472222223</c:v>
                </c:pt>
                <c:pt idx="1158">
                  <c:v>42444.463888888888</c:v>
                </c:pt>
                <c:pt idx="1159">
                  <c:v>42444.474305555559</c:v>
                </c:pt>
                <c:pt idx="1160">
                  <c:v>42444.484722222223</c:v>
                </c:pt>
                <c:pt idx="1161">
                  <c:v>42444.495138888888</c:v>
                </c:pt>
                <c:pt idx="1162">
                  <c:v>42444.505555555559</c:v>
                </c:pt>
                <c:pt idx="1163">
                  <c:v>42444.515972222223</c:v>
                </c:pt>
                <c:pt idx="1164">
                  <c:v>42444.526388888888</c:v>
                </c:pt>
                <c:pt idx="1165">
                  <c:v>42444.536805555559</c:v>
                </c:pt>
                <c:pt idx="1166">
                  <c:v>42444.547222222223</c:v>
                </c:pt>
                <c:pt idx="1167">
                  <c:v>42444.557638888888</c:v>
                </c:pt>
                <c:pt idx="1168">
                  <c:v>42444.568055555559</c:v>
                </c:pt>
                <c:pt idx="1169">
                  <c:v>42444.578472222223</c:v>
                </c:pt>
                <c:pt idx="1170">
                  <c:v>42444.588888888888</c:v>
                </c:pt>
                <c:pt idx="1171">
                  <c:v>42444.599305555559</c:v>
                </c:pt>
                <c:pt idx="1172">
                  <c:v>42444.609722222223</c:v>
                </c:pt>
                <c:pt idx="1173">
                  <c:v>42444.620138888888</c:v>
                </c:pt>
                <c:pt idx="1174">
                  <c:v>42444.630555555559</c:v>
                </c:pt>
                <c:pt idx="1175">
                  <c:v>42444.640972222223</c:v>
                </c:pt>
                <c:pt idx="1176">
                  <c:v>42444.651388888888</c:v>
                </c:pt>
                <c:pt idx="1177">
                  <c:v>42444.661805555559</c:v>
                </c:pt>
                <c:pt idx="1178">
                  <c:v>42444.672222222223</c:v>
                </c:pt>
                <c:pt idx="1179">
                  <c:v>42444.682638888888</c:v>
                </c:pt>
                <c:pt idx="1180">
                  <c:v>42444.693055555559</c:v>
                </c:pt>
                <c:pt idx="1181">
                  <c:v>42444.703472222223</c:v>
                </c:pt>
                <c:pt idx="1182">
                  <c:v>42444.713888888888</c:v>
                </c:pt>
                <c:pt idx="1183">
                  <c:v>42444.724305555559</c:v>
                </c:pt>
                <c:pt idx="1184">
                  <c:v>42444.734722222223</c:v>
                </c:pt>
                <c:pt idx="1185">
                  <c:v>42444.745138888888</c:v>
                </c:pt>
                <c:pt idx="1186">
                  <c:v>42444.755555555559</c:v>
                </c:pt>
                <c:pt idx="1187">
                  <c:v>42444.765972222223</c:v>
                </c:pt>
                <c:pt idx="1188">
                  <c:v>42444.776388888888</c:v>
                </c:pt>
                <c:pt idx="1189">
                  <c:v>42444.786805555559</c:v>
                </c:pt>
                <c:pt idx="1190">
                  <c:v>42444.797222222223</c:v>
                </c:pt>
                <c:pt idx="1191">
                  <c:v>42444.807638888888</c:v>
                </c:pt>
                <c:pt idx="1192">
                  <c:v>42444.818055555559</c:v>
                </c:pt>
                <c:pt idx="1193">
                  <c:v>42444.828472222223</c:v>
                </c:pt>
                <c:pt idx="1194">
                  <c:v>42444.838888888888</c:v>
                </c:pt>
                <c:pt idx="1195">
                  <c:v>42444.849305555559</c:v>
                </c:pt>
                <c:pt idx="1196">
                  <c:v>42444.859722222223</c:v>
                </c:pt>
                <c:pt idx="1197">
                  <c:v>42444.870138888888</c:v>
                </c:pt>
                <c:pt idx="1198">
                  <c:v>42444.880555555559</c:v>
                </c:pt>
                <c:pt idx="1199">
                  <c:v>42444.890972222223</c:v>
                </c:pt>
                <c:pt idx="1200">
                  <c:v>42444.901388888888</c:v>
                </c:pt>
                <c:pt idx="1201">
                  <c:v>42444.911805555559</c:v>
                </c:pt>
                <c:pt idx="1202">
                  <c:v>42444.922222222223</c:v>
                </c:pt>
                <c:pt idx="1203">
                  <c:v>42444.932638888888</c:v>
                </c:pt>
                <c:pt idx="1204">
                  <c:v>42444.943055555559</c:v>
                </c:pt>
                <c:pt idx="1205">
                  <c:v>42444.953472222223</c:v>
                </c:pt>
                <c:pt idx="1206">
                  <c:v>42444.963888888888</c:v>
                </c:pt>
                <c:pt idx="1207">
                  <c:v>42444.974305555559</c:v>
                </c:pt>
                <c:pt idx="1208">
                  <c:v>42444.984722222223</c:v>
                </c:pt>
                <c:pt idx="1209">
                  <c:v>42444.995138888888</c:v>
                </c:pt>
                <c:pt idx="1210">
                  <c:v>42445.005555555559</c:v>
                </c:pt>
                <c:pt idx="1211">
                  <c:v>42445.015972222223</c:v>
                </c:pt>
                <c:pt idx="1212">
                  <c:v>42445.026388888888</c:v>
                </c:pt>
                <c:pt idx="1213">
                  <c:v>42445.036805555559</c:v>
                </c:pt>
                <c:pt idx="1214">
                  <c:v>42445.047222222223</c:v>
                </c:pt>
                <c:pt idx="1215">
                  <c:v>42445.057638888888</c:v>
                </c:pt>
                <c:pt idx="1216">
                  <c:v>42445.068055555559</c:v>
                </c:pt>
                <c:pt idx="1217">
                  <c:v>42445.078472222223</c:v>
                </c:pt>
                <c:pt idx="1218">
                  <c:v>42445.088888888888</c:v>
                </c:pt>
                <c:pt idx="1219">
                  <c:v>42445.099305555559</c:v>
                </c:pt>
                <c:pt idx="1220">
                  <c:v>42445.109722222223</c:v>
                </c:pt>
                <c:pt idx="1221">
                  <c:v>42445.120138888888</c:v>
                </c:pt>
                <c:pt idx="1222">
                  <c:v>42445.130555555559</c:v>
                </c:pt>
                <c:pt idx="1223">
                  <c:v>42445.140972222223</c:v>
                </c:pt>
                <c:pt idx="1224">
                  <c:v>42445.151388888888</c:v>
                </c:pt>
                <c:pt idx="1225">
                  <c:v>42445.161805555559</c:v>
                </c:pt>
                <c:pt idx="1226">
                  <c:v>42445.172222222223</c:v>
                </c:pt>
                <c:pt idx="1227">
                  <c:v>42445.182638888888</c:v>
                </c:pt>
                <c:pt idx="1228">
                  <c:v>42445.193055555559</c:v>
                </c:pt>
                <c:pt idx="1229">
                  <c:v>42445.203472222223</c:v>
                </c:pt>
                <c:pt idx="1230">
                  <c:v>42445.213888888888</c:v>
                </c:pt>
                <c:pt idx="1231">
                  <c:v>42445.224305555559</c:v>
                </c:pt>
                <c:pt idx="1232">
                  <c:v>42445.234722222223</c:v>
                </c:pt>
                <c:pt idx="1233">
                  <c:v>42445.245138888888</c:v>
                </c:pt>
                <c:pt idx="1234">
                  <c:v>42445.255555555559</c:v>
                </c:pt>
                <c:pt idx="1235">
                  <c:v>42445.265972222223</c:v>
                </c:pt>
                <c:pt idx="1236">
                  <c:v>42445.276388888888</c:v>
                </c:pt>
                <c:pt idx="1237">
                  <c:v>42445.286805555559</c:v>
                </c:pt>
                <c:pt idx="1238">
                  <c:v>42445.297222222223</c:v>
                </c:pt>
                <c:pt idx="1239">
                  <c:v>42445.307638888888</c:v>
                </c:pt>
                <c:pt idx="1240">
                  <c:v>42445.318055555559</c:v>
                </c:pt>
                <c:pt idx="1241">
                  <c:v>42445.328472222223</c:v>
                </c:pt>
                <c:pt idx="1242">
                  <c:v>42445.338888888888</c:v>
                </c:pt>
                <c:pt idx="1243">
                  <c:v>42445.349305555559</c:v>
                </c:pt>
                <c:pt idx="1244">
                  <c:v>42445.359722222223</c:v>
                </c:pt>
                <c:pt idx="1245">
                  <c:v>42445.370138888888</c:v>
                </c:pt>
                <c:pt idx="1246">
                  <c:v>42445.380555555559</c:v>
                </c:pt>
                <c:pt idx="1247">
                  <c:v>42445.390972222223</c:v>
                </c:pt>
                <c:pt idx="1248">
                  <c:v>42445.401388888888</c:v>
                </c:pt>
                <c:pt idx="1249">
                  <c:v>42445.411805555559</c:v>
                </c:pt>
                <c:pt idx="1250">
                  <c:v>42445.422222222223</c:v>
                </c:pt>
                <c:pt idx="1251">
                  <c:v>42445.432638888888</c:v>
                </c:pt>
                <c:pt idx="1252">
                  <c:v>42445.443055555559</c:v>
                </c:pt>
                <c:pt idx="1253">
                  <c:v>42445.453472222223</c:v>
                </c:pt>
                <c:pt idx="1254">
                  <c:v>42445.463888888888</c:v>
                </c:pt>
                <c:pt idx="1255">
                  <c:v>42445.474305555559</c:v>
                </c:pt>
                <c:pt idx="1256">
                  <c:v>42445.484722222223</c:v>
                </c:pt>
                <c:pt idx="1257">
                  <c:v>42445.495138888888</c:v>
                </c:pt>
                <c:pt idx="1258">
                  <c:v>42445.505555555559</c:v>
                </c:pt>
                <c:pt idx="1259">
                  <c:v>42445.515972222223</c:v>
                </c:pt>
                <c:pt idx="1260">
                  <c:v>42445.526388888888</c:v>
                </c:pt>
                <c:pt idx="1261">
                  <c:v>42445.536805555559</c:v>
                </c:pt>
                <c:pt idx="1262">
                  <c:v>42445.547222222223</c:v>
                </c:pt>
                <c:pt idx="1263">
                  <c:v>42445.557638888888</c:v>
                </c:pt>
                <c:pt idx="1264">
                  <c:v>42445.568055555559</c:v>
                </c:pt>
                <c:pt idx="1265">
                  <c:v>42445.578472222223</c:v>
                </c:pt>
                <c:pt idx="1266">
                  <c:v>42445.588888888888</c:v>
                </c:pt>
                <c:pt idx="1267">
                  <c:v>42445.599305555559</c:v>
                </c:pt>
                <c:pt idx="1268">
                  <c:v>42445.609722222223</c:v>
                </c:pt>
                <c:pt idx="1269">
                  <c:v>42445.620138888888</c:v>
                </c:pt>
                <c:pt idx="1270">
                  <c:v>42445.630555555559</c:v>
                </c:pt>
                <c:pt idx="1271">
                  <c:v>42445.640972222223</c:v>
                </c:pt>
                <c:pt idx="1272">
                  <c:v>42445.651388888888</c:v>
                </c:pt>
                <c:pt idx="1273">
                  <c:v>42445.661805555559</c:v>
                </c:pt>
                <c:pt idx="1274">
                  <c:v>42445.672222222223</c:v>
                </c:pt>
                <c:pt idx="1275">
                  <c:v>42445.682638888888</c:v>
                </c:pt>
                <c:pt idx="1276">
                  <c:v>42445.693055555559</c:v>
                </c:pt>
                <c:pt idx="1277">
                  <c:v>42445.703472222223</c:v>
                </c:pt>
                <c:pt idx="1278">
                  <c:v>42445.713888888888</c:v>
                </c:pt>
                <c:pt idx="1279">
                  <c:v>42445.724305555559</c:v>
                </c:pt>
                <c:pt idx="1280">
                  <c:v>42445.734722222223</c:v>
                </c:pt>
                <c:pt idx="1281">
                  <c:v>42445.745138888888</c:v>
                </c:pt>
                <c:pt idx="1282">
                  <c:v>42445.755555555559</c:v>
                </c:pt>
                <c:pt idx="1283">
                  <c:v>42445.765972222223</c:v>
                </c:pt>
                <c:pt idx="1284">
                  <c:v>42445.776388888888</c:v>
                </c:pt>
                <c:pt idx="1285">
                  <c:v>42445.786805555559</c:v>
                </c:pt>
                <c:pt idx="1286">
                  <c:v>42445.797222222223</c:v>
                </c:pt>
                <c:pt idx="1287">
                  <c:v>42445.807638888888</c:v>
                </c:pt>
                <c:pt idx="1288">
                  <c:v>42445.818055555559</c:v>
                </c:pt>
                <c:pt idx="1289">
                  <c:v>42445.828472222223</c:v>
                </c:pt>
                <c:pt idx="1290">
                  <c:v>42445.838888888888</c:v>
                </c:pt>
                <c:pt idx="1291">
                  <c:v>42445.849305555559</c:v>
                </c:pt>
                <c:pt idx="1292">
                  <c:v>42445.859722222223</c:v>
                </c:pt>
                <c:pt idx="1293">
                  <c:v>42445.870138888888</c:v>
                </c:pt>
                <c:pt idx="1294">
                  <c:v>42445.880555555559</c:v>
                </c:pt>
                <c:pt idx="1295">
                  <c:v>42445.890972222223</c:v>
                </c:pt>
                <c:pt idx="1296">
                  <c:v>42445.901388888888</c:v>
                </c:pt>
                <c:pt idx="1297">
                  <c:v>42445.911805555559</c:v>
                </c:pt>
                <c:pt idx="1298">
                  <c:v>42445.922222222223</c:v>
                </c:pt>
                <c:pt idx="1299">
                  <c:v>42445.932638888888</c:v>
                </c:pt>
                <c:pt idx="1300">
                  <c:v>42445.943055555559</c:v>
                </c:pt>
                <c:pt idx="1301">
                  <c:v>42445.953472222223</c:v>
                </c:pt>
                <c:pt idx="1302">
                  <c:v>42445.963888888888</c:v>
                </c:pt>
                <c:pt idx="1303">
                  <c:v>42445.974305555559</c:v>
                </c:pt>
                <c:pt idx="1304">
                  <c:v>42445.984722222223</c:v>
                </c:pt>
                <c:pt idx="1305">
                  <c:v>42445.995138888888</c:v>
                </c:pt>
                <c:pt idx="1306">
                  <c:v>42446.005555555559</c:v>
                </c:pt>
                <c:pt idx="1307">
                  <c:v>42446.015972222223</c:v>
                </c:pt>
                <c:pt idx="1308">
                  <c:v>42446.026388888888</c:v>
                </c:pt>
                <c:pt idx="1309">
                  <c:v>42446.036805555559</c:v>
                </c:pt>
                <c:pt idx="1310">
                  <c:v>42446.047222222223</c:v>
                </c:pt>
                <c:pt idx="1311">
                  <c:v>42446.057638888888</c:v>
                </c:pt>
                <c:pt idx="1312">
                  <c:v>42446.068055555559</c:v>
                </c:pt>
                <c:pt idx="1313">
                  <c:v>42446.078472222223</c:v>
                </c:pt>
                <c:pt idx="1314">
                  <c:v>42446.088888888888</c:v>
                </c:pt>
                <c:pt idx="1315">
                  <c:v>42446.099305555559</c:v>
                </c:pt>
                <c:pt idx="1316">
                  <c:v>42446.109722222223</c:v>
                </c:pt>
                <c:pt idx="1317">
                  <c:v>42446.120138888888</c:v>
                </c:pt>
                <c:pt idx="1318">
                  <c:v>42446.130555555559</c:v>
                </c:pt>
                <c:pt idx="1319">
                  <c:v>42446.140972222223</c:v>
                </c:pt>
                <c:pt idx="1320">
                  <c:v>42446.151388888888</c:v>
                </c:pt>
                <c:pt idx="1321">
                  <c:v>42446.161805555559</c:v>
                </c:pt>
                <c:pt idx="1322">
                  <c:v>42446.172222222223</c:v>
                </c:pt>
                <c:pt idx="1323">
                  <c:v>42446.182638888888</c:v>
                </c:pt>
                <c:pt idx="1324">
                  <c:v>42446.193055555559</c:v>
                </c:pt>
                <c:pt idx="1325">
                  <c:v>42446.203472222223</c:v>
                </c:pt>
                <c:pt idx="1326">
                  <c:v>42446.213888888888</c:v>
                </c:pt>
                <c:pt idx="1327">
                  <c:v>42446.224305555559</c:v>
                </c:pt>
                <c:pt idx="1328">
                  <c:v>42446.234722222223</c:v>
                </c:pt>
                <c:pt idx="1329">
                  <c:v>42446.245138888888</c:v>
                </c:pt>
                <c:pt idx="1330">
                  <c:v>42446.255555555559</c:v>
                </c:pt>
                <c:pt idx="1331">
                  <c:v>42446.265972222223</c:v>
                </c:pt>
                <c:pt idx="1332">
                  <c:v>42446.276388888888</c:v>
                </c:pt>
                <c:pt idx="1333">
                  <c:v>42446.286805555559</c:v>
                </c:pt>
                <c:pt idx="1334">
                  <c:v>42446.297222222223</c:v>
                </c:pt>
                <c:pt idx="1335">
                  <c:v>42446.307638888888</c:v>
                </c:pt>
                <c:pt idx="1336">
                  <c:v>42446.318055555559</c:v>
                </c:pt>
                <c:pt idx="1337">
                  <c:v>42446.328472222223</c:v>
                </c:pt>
                <c:pt idx="1338">
                  <c:v>42446.338888888888</c:v>
                </c:pt>
                <c:pt idx="1339">
                  <c:v>42446.349305555559</c:v>
                </c:pt>
                <c:pt idx="1340">
                  <c:v>42446.359722222223</c:v>
                </c:pt>
                <c:pt idx="1341">
                  <c:v>42446.370138888888</c:v>
                </c:pt>
                <c:pt idx="1342">
                  <c:v>42446.380555555559</c:v>
                </c:pt>
                <c:pt idx="1343">
                  <c:v>42446.390972222223</c:v>
                </c:pt>
                <c:pt idx="1344">
                  <c:v>42446.401388888888</c:v>
                </c:pt>
                <c:pt idx="1345">
                  <c:v>42446.411805555559</c:v>
                </c:pt>
                <c:pt idx="1346">
                  <c:v>42446.422222222223</c:v>
                </c:pt>
                <c:pt idx="1347">
                  <c:v>42446.432638888888</c:v>
                </c:pt>
                <c:pt idx="1348">
                  <c:v>42446.443055555559</c:v>
                </c:pt>
                <c:pt idx="1349">
                  <c:v>42446.453472222223</c:v>
                </c:pt>
                <c:pt idx="1350">
                  <c:v>42446.463888888888</c:v>
                </c:pt>
                <c:pt idx="1351">
                  <c:v>42446.474305555559</c:v>
                </c:pt>
                <c:pt idx="1352">
                  <c:v>42446.484722222223</c:v>
                </c:pt>
                <c:pt idx="1353">
                  <c:v>42446.495138888888</c:v>
                </c:pt>
                <c:pt idx="1354">
                  <c:v>42446.505555555559</c:v>
                </c:pt>
                <c:pt idx="1355">
                  <c:v>42446.515972222223</c:v>
                </c:pt>
                <c:pt idx="1356">
                  <c:v>42446.526388888888</c:v>
                </c:pt>
                <c:pt idx="1357">
                  <c:v>42446.536805555559</c:v>
                </c:pt>
                <c:pt idx="1358">
                  <c:v>42446.547222222223</c:v>
                </c:pt>
                <c:pt idx="1359">
                  <c:v>42446.557638888888</c:v>
                </c:pt>
                <c:pt idx="1360">
                  <c:v>42446.568055555559</c:v>
                </c:pt>
                <c:pt idx="1361">
                  <c:v>42446.578472222223</c:v>
                </c:pt>
                <c:pt idx="1362">
                  <c:v>42446.588888888888</c:v>
                </c:pt>
                <c:pt idx="1363">
                  <c:v>42446.599305555559</c:v>
                </c:pt>
                <c:pt idx="1364">
                  <c:v>42446.609722222223</c:v>
                </c:pt>
                <c:pt idx="1365">
                  <c:v>42446.620138888888</c:v>
                </c:pt>
                <c:pt idx="1366">
                  <c:v>42446.630555555559</c:v>
                </c:pt>
                <c:pt idx="1367">
                  <c:v>42446.640972222223</c:v>
                </c:pt>
                <c:pt idx="1368">
                  <c:v>42446.651388888888</c:v>
                </c:pt>
                <c:pt idx="1369">
                  <c:v>42446.661805555559</c:v>
                </c:pt>
                <c:pt idx="1370">
                  <c:v>42446.672222222223</c:v>
                </c:pt>
                <c:pt idx="1371">
                  <c:v>42446.682638888888</c:v>
                </c:pt>
                <c:pt idx="1372">
                  <c:v>42446.693055555559</c:v>
                </c:pt>
                <c:pt idx="1373">
                  <c:v>42446.703472222223</c:v>
                </c:pt>
                <c:pt idx="1374">
                  <c:v>42446.713888888888</c:v>
                </c:pt>
                <c:pt idx="1375">
                  <c:v>42446.724305555559</c:v>
                </c:pt>
                <c:pt idx="1376">
                  <c:v>42446.734722222223</c:v>
                </c:pt>
                <c:pt idx="1377">
                  <c:v>42446.745138888888</c:v>
                </c:pt>
                <c:pt idx="1378">
                  <c:v>42446.755555555559</c:v>
                </c:pt>
                <c:pt idx="1379">
                  <c:v>42446.765972222223</c:v>
                </c:pt>
                <c:pt idx="1380">
                  <c:v>42446.776388888888</c:v>
                </c:pt>
                <c:pt idx="1381">
                  <c:v>42446.786805555559</c:v>
                </c:pt>
                <c:pt idx="1382">
                  <c:v>42446.797222222223</c:v>
                </c:pt>
                <c:pt idx="1383">
                  <c:v>42446.807638888888</c:v>
                </c:pt>
                <c:pt idx="1384">
                  <c:v>42446.818055555559</c:v>
                </c:pt>
                <c:pt idx="1385">
                  <c:v>42446.828472222223</c:v>
                </c:pt>
                <c:pt idx="1386">
                  <c:v>42446.838888888888</c:v>
                </c:pt>
                <c:pt idx="1387">
                  <c:v>42446.849305555559</c:v>
                </c:pt>
                <c:pt idx="1388">
                  <c:v>42446.859722222223</c:v>
                </c:pt>
                <c:pt idx="1389">
                  <c:v>42446.870138888888</c:v>
                </c:pt>
                <c:pt idx="1390">
                  <c:v>42446.880555555559</c:v>
                </c:pt>
                <c:pt idx="1391">
                  <c:v>42446.890972222223</c:v>
                </c:pt>
                <c:pt idx="1392">
                  <c:v>42446.901388888888</c:v>
                </c:pt>
                <c:pt idx="1393">
                  <c:v>42446.911805555559</c:v>
                </c:pt>
                <c:pt idx="1394">
                  <c:v>42446.922222222223</c:v>
                </c:pt>
                <c:pt idx="1395">
                  <c:v>42446.932638888888</c:v>
                </c:pt>
                <c:pt idx="1396">
                  <c:v>42446.943055555559</c:v>
                </c:pt>
                <c:pt idx="1397">
                  <c:v>42446.953472222223</c:v>
                </c:pt>
                <c:pt idx="1398">
                  <c:v>42446.963888888888</c:v>
                </c:pt>
                <c:pt idx="1399">
                  <c:v>42446.974305555559</c:v>
                </c:pt>
                <c:pt idx="1400">
                  <c:v>42446.984722222223</c:v>
                </c:pt>
                <c:pt idx="1401">
                  <c:v>42446.995138888888</c:v>
                </c:pt>
                <c:pt idx="1402">
                  <c:v>42447.005555555559</c:v>
                </c:pt>
                <c:pt idx="1403">
                  <c:v>42447.015972222223</c:v>
                </c:pt>
                <c:pt idx="1404">
                  <c:v>42447.026388888888</c:v>
                </c:pt>
                <c:pt idx="1405">
                  <c:v>42447.036805555559</c:v>
                </c:pt>
                <c:pt idx="1406">
                  <c:v>42447.047222222223</c:v>
                </c:pt>
                <c:pt idx="1407">
                  <c:v>42447.057638888888</c:v>
                </c:pt>
                <c:pt idx="1408">
                  <c:v>42447.068055555559</c:v>
                </c:pt>
                <c:pt idx="1409">
                  <c:v>42447.078472222223</c:v>
                </c:pt>
                <c:pt idx="1410">
                  <c:v>42447.088888888888</c:v>
                </c:pt>
                <c:pt idx="1411">
                  <c:v>42447.099305555559</c:v>
                </c:pt>
                <c:pt idx="1412">
                  <c:v>42447.109722222223</c:v>
                </c:pt>
                <c:pt idx="1413">
                  <c:v>42447.120138888888</c:v>
                </c:pt>
                <c:pt idx="1414">
                  <c:v>42447.130555555559</c:v>
                </c:pt>
                <c:pt idx="1415">
                  <c:v>42447.140972222223</c:v>
                </c:pt>
                <c:pt idx="1416">
                  <c:v>42447.151388888888</c:v>
                </c:pt>
                <c:pt idx="1417">
                  <c:v>42447.161805555559</c:v>
                </c:pt>
                <c:pt idx="1418">
                  <c:v>42447.172222222223</c:v>
                </c:pt>
                <c:pt idx="1419">
                  <c:v>42447.182638888888</c:v>
                </c:pt>
                <c:pt idx="1420">
                  <c:v>42447.193055555559</c:v>
                </c:pt>
                <c:pt idx="1421">
                  <c:v>42447.203472222223</c:v>
                </c:pt>
                <c:pt idx="1422">
                  <c:v>42447.213888888888</c:v>
                </c:pt>
                <c:pt idx="1423">
                  <c:v>42447.224305555559</c:v>
                </c:pt>
                <c:pt idx="1424">
                  <c:v>42447.234722222223</c:v>
                </c:pt>
                <c:pt idx="1425">
                  <c:v>42447.245138888888</c:v>
                </c:pt>
                <c:pt idx="1426">
                  <c:v>42447.255555555559</c:v>
                </c:pt>
                <c:pt idx="1427">
                  <c:v>42447.265972222223</c:v>
                </c:pt>
                <c:pt idx="1428">
                  <c:v>42447.276388888888</c:v>
                </c:pt>
                <c:pt idx="1429">
                  <c:v>42447.286805555559</c:v>
                </c:pt>
                <c:pt idx="1430">
                  <c:v>42447.297222222223</c:v>
                </c:pt>
                <c:pt idx="1431">
                  <c:v>42447.307638888888</c:v>
                </c:pt>
                <c:pt idx="1432">
                  <c:v>42447.318055555559</c:v>
                </c:pt>
                <c:pt idx="1433">
                  <c:v>42447.328472222223</c:v>
                </c:pt>
                <c:pt idx="1434">
                  <c:v>42447.338888888888</c:v>
                </c:pt>
                <c:pt idx="1435">
                  <c:v>42447.349305555559</c:v>
                </c:pt>
                <c:pt idx="1436">
                  <c:v>42447.359722222223</c:v>
                </c:pt>
                <c:pt idx="1437">
                  <c:v>42447.370138888888</c:v>
                </c:pt>
                <c:pt idx="1438">
                  <c:v>42447.380555555559</c:v>
                </c:pt>
                <c:pt idx="1439">
                  <c:v>42447.390972222223</c:v>
                </c:pt>
                <c:pt idx="1440">
                  <c:v>42447.401388888888</c:v>
                </c:pt>
                <c:pt idx="1441">
                  <c:v>42447.411805555559</c:v>
                </c:pt>
                <c:pt idx="1442">
                  <c:v>42447.422222222223</c:v>
                </c:pt>
                <c:pt idx="1443">
                  <c:v>42447.432638888888</c:v>
                </c:pt>
                <c:pt idx="1444">
                  <c:v>42447.443055555559</c:v>
                </c:pt>
                <c:pt idx="1445">
                  <c:v>42447.453472222223</c:v>
                </c:pt>
                <c:pt idx="1446">
                  <c:v>42447.463888888888</c:v>
                </c:pt>
                <c:pt idx="1447">
                  <c:v>42447.474305555559</c:v>
                </c:pt>
                <c:pt idx="1448">
                  <c:v>42447.484722222223</c:v>
                </c:pt>
                <c:pt idx="1449">
                  <c:v>42447.495138888888</c:v>
                </c:pt>
                <c:pt idx="1450">
                  <c:v>42447.505555555559</c:v>
                </c:pt>
                <c:pt idx="1451">
                  <c:v>42447.515972222223</c:v>
                </c:pt>
                <c:pt idx="1452">
                  <c:v>42447.526388888888</c:v>
                </c:pt>
                <c:pt idx="1453">
                  <c:v>42447.536805555559</c:v>
                </c:pt>
                <c:pt idx="1454">
                  <c:v>42447.547222222223</c:v>
                </c:pt>
                <c:pt idx="1455">
                  <c:v>42447.557638888888</c:v>
                </c:pt>
                <c:pt idx="1456">
                  <c:v>42447.568055555559</c:v>
                </c:pt>
                <c:pt idx="1457">
                  <c:v>42447.578472222223</c:v>
                </c:pt>
                <c:pt idx="1458">
                  <c:v>42447.588888888888</c:v>
                </c:pt>
                <c:pt idx="1459">
                  <c:v>42447.599305555559</c:v>
                </c:pt>
                <c:pt idx="1460">
                  <c:v>42447.609722222223</c:v>
                </c:pt>
                <c:pt idx="1461">
                  <c:v>42447.620138888888</c:v>
                </c:pt>
                <c:pt idx="1462">
                  <c:v>42447.630555555559</c:v>
                </c:pt>
                <c:pt idx="1463">
                  <c:v>42447.640972222223</c:v>
                </c:pt>
                <c:pt idx="1464">
                  <c:v>42447.651388888888</c:v>
                </c:pt>
                <c:pt idx="1465">
                  <c:v>42447.661805555559</c:v>
                </c:pt>
                <c:pt idx="1466">
                  <c:v>42447.672222222223</c:v>
                </c:pt>
                <c:pt idx="1467">
                  <c:v>42447.682638888888</c:v>
                </c:pt>
                <c:pt idx="1468">
                  <c:v>42447.693055555559</c:v>
                </c:pt>
                <c:pt idx="1469">
                  <c:v>42447.703472222223</c:v>
                </c:pt>
                <c:pt idx="1470">
                  <c:v>42447.713888888888</c:v>
                </c:pt>
                <c:pt idx="1471">
                  <c:v>42447.724305555559</c:v>
                </c:pt>
                <c:pt idx="1472">
                  <c:v>42447.734722222223</c:v>
                </c:pt>
                <c:pt idx="1473">
                  <c:v>42447.745138888888</c:v>
                </c:pt>
                <c:pt idx="1474">
                  <c:v>42447.755555555559</c:v>
                </c:pt>
                <c:pt idx="1475">
                  <c:v>42447.765972222223</c:v>
                </c:pt>
                <c:pt idx="1476">
                  <c:v>42447.776388888888</c:v>
                </c:pt>
                <c:pt idx="1477">
                  <c:v>42447.786805555559</c:v>
                </c:pt>
                <c:pt idx="1478">
                  <c:v>42447.797222222223</c:v>
                </c:pt>
                <c:pt idx="1479">
                  <c:v>42447.807638888888</c:v>
                </c:pt>
                <c:pt idx="1480">
                  <c:v>42447.818055555559</c:v>
                </c:pt>
                <c:pt idx="1481">
                  <c:v>42447.828472222223</c:v>
                </c:pt>
                <c:pt idx="1482">
                  <c:v>42447.838888888888</c:v>
                </c:pt>
                <c:pt idx="1483">
                  <c:v>42447.849305555559</c:v>
                </c:pt>
                <c:pt idx="1484">
                  <c:v>42447.859722222223</c:v>
                </c:pt>
                <c:pt idx="1485">
                  <c:v>42447.870138888888</c:v>
                </c:pt>
                <c:pt idx="1486">
                  <c:v>42447.880555555559</c:v>
                </c:pt>
                <c:pt idx="1487">
                  <c:v>42447.890972222223</c:v>
                </c:pt>
                <c:pt idx="1488">
                  <c:v>42447.901388888888</c:v>
                </c:pt>
                <c:pt idx="1489">
                  <c:v>42447.911805555559</c:v>
                </c:pt>
                <c:pt idx="1490">
                  <c:v>42447.922222222223</c:v>
                </c:pt>
                <c:pt idx="1491">
                  <c:v>42447.932638888888</c:v>
                </c:pt>
                <c:pt idx="1492">
                  <c:v>42447.943055555559</c:v>
                </c:pt>
                <c:pt idx="1493">
                  <c:v>42447.953472222223</c:v>
                </c:pt>
                <c:pt idx="1494">
                  <c:v>42447.963888888888</c:v>
                </c:pt>
                <c:pt idx="1495">
                  <c:v>42447.974305555559</c:v>
                </c:pt>
                <c:pt idx="1496">
                  <c:v>42447.984722222223</c:v>
                </c:pt>
                <c:pt idx="1497">
                  <c:v>42447.995138888888</c:v>
                </c:pt>
                <c:pt idx="1498">
                  <c:v>42448.005555555559</c:v>
                </c:pt>
                <c:pt idx="1499">
                  <c:v>42448.015972222223</c:v>
                </c:pt>
                <c:pt idx="1500">
                  <c:v>42448.026388888888</c:v>
                </c:pt>
                <c:pt idx="1501">
                  <c:v>42448.036805555559</c:v>
                </c:pt>
                <c:pt idx="1502">
                  <c:v>42448.047222222223</c:v>
                </c:pt>
                <c:pt idx="1503">
                  <c:v>42448.057638888888</c:v>
                </c:pt>
                <c:pt idx="1504">
                  <c:v>42448.068055555559</c:v>
                </c:pt>
                <c:pt idx="1505">
                  <c:v>42448.078472222223</c:v>
                </c:pt>
                <c:pt idx="1506">
                  <c:v>42448.088888888888</c:v>
                </c:pt>
                <c:pt idx="1507">
                  <c:v>42448.099305555559</c:v>
                </c:pt>
                <c:pt idx="1508">
                  <c:v>42448.109722222223</c:v>
                </c:pt>
                <c:pt idx="1509">
                  <c:v>42448.120138888888</c:v>
                </c:pt>
                <c:pt idx="1510">
                  <c:v>42448.130555555559</c:v>
                </c:pt>
                <c:pt idx="1511">
                  <c:v>42448.140972222223</c:v>
                </c:pt>
                <c:pt idx="1512">
                  <c:v>42448.151388888888</c:v>
                </c:pt>
                <c:pt idx="1513">
                  <c:v>42448.161805555559</c:v>
                </c:pt>
                <c:pt idx="1514">
                  <c:v>42448.172222222223</c:v>
                </c:pt>
                <c:pt idx="1515">
                  <c:v>42448.182638888888</c:v>
                </c:pt>
                <c:pt idx="1516">
                  <c:v>42448.193055555559</c:v>
                </c:pt>
                <c:pt idx="1517">
                  <c:v>42448.203472222223</c:v>
                </c:pt>
                <c:pt idx="1518">
                  <c:v>42448.213888888888</c:v>
                </c:pt>
                <c:pt idx="1519">
                  <c:v>42448.224305555559</c:v>
                </c:pt>
                <c:pt idx="1520">
                  <c:v>42448.234722222223</c:v>
                </c:pt>
                <c:pt idx="1521">
                  <c:v>42448.245138888888</c:v>
                </c:pt>
                <c:pt idx="1522">
                  <c:v>42448.255555555559</c:v>
                </c:pt>
                <c:pt idx="1523">
                  <c:v>42448.265972222223</c:v>
                </c:pt>
                <c:pt idx="1524">
                  <c:v>42448.276388888888</c:v>
                </c:pt>
                <c:pt idx="1525">
                  <c:v>42448.286805555559</c:v>
                </c:pt>
                <c:pt idx="1526">
                  <c:v>42448.297222222223</c:v>
                </c:pt>
                <c:pt idx="1527">
                  <c:v>42448.307638888888</c:v>
                </c:pt>
                <c:pt idx="1528">
                  <c:v>42448.318055555559</c:v>
                </c:pt>
                <c:pt idx="1529">
                  <c:v>42448.328472222223</c:v>
                </c:pt>
                <c:pt idx="1530">
                  <c:v>42448.338888888888</c:v>
                </c:pt>
                <c:pt idx="1531">
                  <c:v>42448.349305555559</c:v>
                </c:pt>
                <c:pt idx="1532">
                  <c:v>42448.359722222223</c:v>
                </c:pt>
                <c:pt idx="1533">
                  <c:v>42448.370138888888</c:v>
                </c:pt>
                <c:pt idx="1534">
                  <c:v>42448.380555555559</c:v>
                </c:pt>
                <c:pt idx="1535">
                  <c:v>42448.390972222223</c:v>
                </c:pt>
                <c:pt idx="1536">
                  <c:v>42448.401388888888</c:v>
                </c:pt>
                <c:pt idx="1537">
                  <c:v>42448.411805555559</c:v>
                </c:pt>
                <c:pt idx="1538">
                  <c:v>42448.422222222223</c:v>
                </c:pt>
                <c:pt idx="1539">
                  <c:v>42448.432638888888</c:v>
                </c:pt>
                <c:pt idx="1540">
                  <c:v>42448.443055555559</c:v>
                </c:pt>
                <c:pt idx="1541">
                  <c:v>42448.453472222223</c:v>
                </c:pt>
                <c:pt idx="1542">
                  <c:v>42448.463888888888</c:v>
                </c:pt>
                <c:pt idx="1543">
                  <c:v>42448.474305555559</c:v>
                </c:pt>
                <c:pt idx="1544">
                  <c:v>42448.484722222223</c:v>
                </c:pt>
                <c:pt idx="1545">
                  <c:v>42448.495138888888</c:v>
                </c:pt>
                <c:pt idx="1546">
                  <c:v>42448.505555555559</c:v>
                </c:pt>
                <c:pt idx="1547">
                  <c:v>42448.515972222223</c:v>
                </c:pt>
                <c:pt idx="1548">
                  <c:v>42448.526388888888</c:v>
                </c:pt>
                <c:pt idx="1549">
                  <c:v>42448.536805555559</c:v>
                </c:pt>
                <c:pt idx="1550">
                  <c:v>42448.547222222223</c:v>
                </c:pt>
                <c:pt idx="1551">
                  <c:v>42448.557638888888</c:v>
                </c:pt>
                <c:pt idx="1552">
                  <c:v>42448.568055555559</c:v>
                </c:pt>
                <c:pt idx="1553">
                  <c:v>42448.578472222223</c:v>
                </c:pt>
                <c:pt idx="1554">
                  <c:v>42448.588888888888</c:v>
                </c:pt>
                <c:pt idx="1555">
                  <c:v>42448.599305555559</c:v>
                </c:pt>
                <c:pt idx="1556">
                  <c:v>42448.609722222223</c:v>
                </c:pt>
                <c:pt idx="1557">
                  <c:v>42448.620138888888</c:v>
                </c:pt>
                <c:pt idx="1558">
                  <c:v>42448.630555555559</c:v>
                </c:pt>
                <c:pt idx="1559">
                  <c:v>42448.640972222223</c:v>
                </c:pt>
                <c:pt idx="1560">
                  <c:v>42448.651388888888</c:v>
                </c:pt>
                <c:pt idx="1561">
                  <c:v>42448.661805555559</c:v>
                </c:pt>
                <c:pt idx="1562">
                  <c:v>42448.672222222223</c:v>
                </c:pt>
                <c:pt idx="1563">
                  <c:v>42448.682638888888</c:v>
                </c:pt>
                <c:pt idx="1564">
                  <c:v>42448.693055555559</c:v>
                </c:pt>
                <c:pt idx="1565">
                  <c:v>42448.703472222223</c:v>
                </c:pt>
                <c:pt idx="1566">
                  <c:v>42448.713888888888</c:v>
                </c:pt>
                <c:pt idx="1567">
                  <c:v>42448.724305555559</c:v>
                </c:pt>
                <c:pt idx="1568">
                  <c:v>42448.734722222223</c:v>
                </c:pt>
                <c:pt idx="1569">
                  <c:v>42448.745138888888</c:v>
                </c:pt>
                <c:pt idx="1570">
                  <c:v>42448.755555555559</c:v>
                </c:pt>
                <c:pt idx="1571">
                  <c:v>42448.765972222223</c:v>
                </c:pt>
                <c:pt idx="1572">
                  <c:v>42448.776388888888</c:v>
                </c:pt>
                <c:pt idx="1573">
                  <c:v>42448.786805555559</c:v>
                </c:pt>
                <c:pt idx="1574">
                  <c:v>42448.797222222223</c:v>
                </c:pt>
                <c:pt idx="1575">
                  <c:v>42448.807638888888</c:v>
                </c:pt>
                <c:pt idx="1576">
                  <c:v>42448.818055555559</c:v>
                </c:pt>
                <c:pt idx="1577">
                  <c:v>42448.828472222223</c:v>
                </c:pt>
                <c:pt idx="1578">
                  <c:v>42448.838888888888</c:v>
                </c:pt>
                <c:pt idx="1579">
                  <c:v>42448.849305555559</c:v>
                </c:pt>
                <c:pt idx="1580">
                  <c:v>42448.859722222223</c:v>
                </c:pt>
                <c:pt idx="1581">
                  <c:v>42448.870138888888</c:v>
                </c:pt>
                <c:pt idx="1582">
                  <c:v>42448.880555555559</c:v>
                </c:pt>
                <c:pt idx="1583">
                  <c:v>42448.890972222223</c:v>
                </c:pt>
                <c:pt idx="1584">
                  <c:v>42448.901388888888</c:v>
                </c:pt>
                <c:pt idx="1585">
                  <c:v>42448.911805555559</c:v>
                </c:pt>
                <c:pt idx="1586">
                  <c:v>42448.922222222223</c:v>
                </c:pt>
                <c:pt idx="1587">
                  <c:v>42448.932638888888</c:v>
                </c:pt>
                <c:pt idx="1588">
                  <c:v>42448.943055555559</c:v>
                </c:pt>
                <c:pt idx="1589">
                  <c:v>42448.953472222223</c:v>
                </c:pt>
                <c:pt idx="1590">
                  <c:v>42448.963888888888</c:v>
                </c:pt>
                <c:pt idx="1591">
                  <c:v>42448.974305555559</c:v>
                </c:pt>
                <c:pt idx="1592">
                  <c:v>42448.984722222223</c:v>
                </c:pt>
                <c:pt idx="1593">
                  <c:v>42448.995138888888</c:v>
                </c:pt>
                <c:pt idx="1594">
                  <c:v>42449.005555555559</c:v>
                </c:pt>
                <c:pt idx="1595">
                  <c:v>42449.015972222223</c:v>
                </c:pt>
                <c:pt idx="1596">
                  <c:v>42449.026388888888</c:v>
                </c:pt>
                <c:pt idx="1597">
                  <c:v>42449.036805555559</c:v>
                </c:pt>
                <c:pt idx="1598">
                  <c:v>42449.047222222223</c:v>
                </c:pt>
                <c:pt idx="1599">
                  <c:v>42449.057638888888</c:v>
                </c:pt>
                <c:pt idx="1600">
                  <c:v>42449.068055555559</c:v>
                </c:pt>
                <c:pt idx="1601">
                  <c:v>42449.078472222223</c:v>
                </c:pt>
                <c:pt idx="1602">
                  <c:v>42449.088888888888</c:v>
                </c:pt>
                <c:pt idx="1603">
                  <c:v>42449.099305555559</c:v>
                </c:pt>
                <c:pt idx="1604">
                  <c:v>42449.109722222223</c:v>
                </c:pt>
                <c:pt idx="1605">
                  <c:v>42449.120138888888</c:v>
                </c:pt>
                <c:pt idx="1606">
                  <c:v>42449.130555555559</c:v>
                </c:pt>
                <c:pt idx="1607">
                  <c:v>42449.140972222223</c:v>
                </c:pt>
                <c:pt idx="1608">
                  <c:v>42449.151388888888</c:v>
                </c:pt>
                <c:pt idx="1609">
                  <c:v>42449.161805555559</c:v>
                </c:pt>
                <c:pt idx="1610">
                  <c:v>42449.172222222223</c:v>
                </c:pt>
                <c:pt idx="1611">
                  <c:v>42449.182638888888</c:v>
                </c:pt>
                <c:pt idx="1612">
                  <c:v>42449.193055555559</c:v>
                </c:pt>
                <c:pt idx="1613">
                  <c:v>42449.203472222223</c:v>
                </c:pt>
                <c:pt idx="1614">
                  <c:v>42449.213888888888</c:v>
                </c:pt>
                <c:pt idx="1615">
                  <c:v>42449.224305555559</c:v>
                </c:pt>
                <c:pt idx="1616">
                  <c:v>42449.234722222223</c:v>
                </c:pt>
                <c:pt idx="1617">
                  <c:v>42449.245138888888</c:v>
                </c:pt>
                <c:pt idx="1618">
                  <c:v>42449.255555555559</c:v>
                </c:pt>
                <c:pt idx="1619">
                  <c:v>42449.265972222223</c:v>
                </c:pt>
                <c:pt idx="1620">
                  <c:v>42449.276388888888</c:v>
                </c:pt>
                <c:pt idx="1621">
                  <c:v>42449.286805555559</c:v>
                </c:pt>
                <c:pt idx="1622">
                  <c:v>42449.297222222223</c:v>
                </c:pt>
                <c:pt idx="1623">
                  <c:v>42449.307638888888</c:v>
                </c:pt>
                <c:pt idx="1624">
                  <c:v>42449.318055555559</c:v>
                </c:pt>
                <c:pt idx="1625">
                  <c:v>42449.328472222223</c:v>
                </c:pt>
                <c:pt idx="1626">
                  <c:v>42449.338888888888</c:v>
                </c:pt>
                <c:pt idx="1627">
                  <c:v>42449.349305555559</c:v>
                </c:pt>
                <c:pt idx="1628">
                  <c:v>42449.359722222223</c:v>
                </c:pt>
                <c:pt idx="1629">
                  <c:v>42449.370138888888</c:v>
                </c:pt>
                <c:pt idx="1630">
                  <c:v>42449.380555555559</c:v>
                </c:pt>
                <c:pt idx="1631">
                  <c:v>42449.390972222223</c:v>
                </c:pt>
                <c:pt idx="1632">
                  <c:v>42449.401388888888</c:v>
                </c:pt>
                <c:pt idx="1633">
                  <c:v>42449.411805555559</c:v>
                </c:pt>
                <c:pt idx="1634">
                  <c:v>42449.422222222223</c:v>
                </c:pt>
                <c:pt idx="1635">
                  <c:v>42449.432638888888</c:v>
                </c:pt>
                <c:pt idx="1636">
                  <c:v>42449.443055555559</c:v>
                </c:pt>
                <c:pt idx="1637">
                  <c:v>42449.453472222223</c:v>
                </c:pt>
                <c:pt idx="1638">
                  <c:v>42449.463888888888</c:v>
                </c:pt>
                <c:pt idx="1639">
                  <c:v>42449.474305555559</c:v>
                </c:pt>
                <c:pt idx="1640">
                  <c:v>42449.484722222223</c:v>
                </c:pt>
                <c:pt idx="1641">
                  <c:v>42449.495138888888</c:v>
                </c:pt>
                <c:pt idx="1642">
                  <c:v>42449.505555555559</c:v>
                </c:pt>
                <c:pt idx="1643">
                  <c:v>42449.515972222223</c:v>
                </c:pt>
                <c:pt idx="1644">
                  <c:v>42449.526388888888</c:v>
                </c:pt>
                <c:pt idx="1645">
                  <c:v>42449.536805555559</c:v>
                </c:pt>
                <c:pt idx="1646">
                  <c:v>42449.547222222223</c:v>
                </c:pt>
                <c:pt idx="1647">
                  <c:v>42449.557638888888</c:v>
                </c:pt>
                <c:pt idx="1648">
                  <c:v>42449.568055555559</c:v>
                </c:pt>
                <c:pt idx="1649">
                  <c:v>42449.578472222223</c:v>
                </c:pt>
                <c:pt idx="1650">
                  <c:v>42449.588888888888</c:v>
                </c:pt>
                <c:pt idx="1651">
                  <c:v>42449.599305555559</c:v>
                </c:pt>
                <c:pt idx="1652">
                  <c:v>42449.609722222223</c:v>
                </c:pt>
                <c:pt idx="1653">
                  <c:v>42449.620138888888</c:v>
                </c:pt>
                <c:pt idx="1654">
                  <c:v>42449.630555555559</c:v>
                </c:pt>
                <c:pt idx="1655">
                  <c:v>42449.640972222223</c:v>
                </c:pt>
                <c:pt idx="1656">
                  <c:v>42449.651388888888</c:v>
                </c:pt>
                <c:pt idx="1657">
                  <c:v>42449.661805555559</c:v>
                </c:pt>
                <c:pt idx="1658">
                  <c:v>42449.672222222223</c:v>
                </c:pt>
                <c:pt idx="1659">
                  <c:v>42449.682638888888</c:v>
                </c:pt>
                <c:pt idx="1660">
                  <c:v>42449.693055555559</c:v>
                </c:pt>
                <c:pt idx="1661">
                  <c:v>42449.703472222223</c:v>
                </c:pt>
                <c:pt idx="1662">
                  <c:v>42449.713888888888</c:v>
                </c:pt>
                <c:pt idx="1663">
                  <c:v>42449.724305555559</c:v>
                </c:pt>
                <c:pt idx="1664">
                  <c:v>42449.734722222223</c:v>
                </c:pt>
                <c:pt idx="1665">
                  <c:v>42449.745138888888</c:v>
                </c:pt>
                <c:pt idx="1666">
                  <c:v>42449.755555555559</c:v>
                </c:pt>
                <c:pt idx="1667">
                  <c:v>42449.765972222223</c:v>
                </c:pt>
                <c:pt idx="1668">
                  <c:v>42449.776388888888</c:v>
                </c:pt>
                <c:pt idx="1669">
                  <c:v>42449.786805555559</c:v>
                </c:pt>
                <c:pt idx="1670">
                  <c:v>42449.797222222223</c:v>
                </c:pt>
                <c:pt idx="1671">
                  <c:v>42449.807638888888</c:v>
                </c:pt>
                <c:pt idx="1672">
                  <c:v>42449.818055555559</c:v>
                </c:pt>
                <c:pt idx="1673">
                  <c:v>42449.828472222223</c:v>
                </c:pt>
                <c:pt idx="1674">
                  <c:v>42449.838888888888</c:v>
                </c:pt>
                <c:pt idx="1675">
                  <c:v>42449.849305555559</c:v>
                </c:pt>
                <c:pt idx="1676">
                  <c:v>42449.859722222223</c:v>
                </c:pt>
                <c:pt idx="1677">
                  <c:v>42449.870138888888</c:v>
                </c:pt>
                <c:pt idx="1678">
                  <c:v>42449.880555555559</c:v>
                </c:pt>
                <c:pt idx="1679">
                  <c:v>42449.890972222223</c:v>
                </c:pt>
                <c:pt idx="1680">
                  <c:v>42449.901388888888</c:v>
                </c:pt>
                <c:pt idx="1681">
                  <c:v>42449.911805555559</c:v>
                </c:pt>
                <c:pt idx="1682">
                  <c:v>42449.922222222223</c:v>
                </c:pt>
                <c:pt idx="1683">
                  <c:v>42449.932638888888</c:v>
                </c:pt>
                <c:pt idx="1684">
                  <c:v>42449.943055555559</c:v>
                </c:pt>
                <c:pt idx="1685">
                  <c:v>42449.953472222223</c:v>
                </c:pt>
                <c:pt idx="1686">
                  <c:v>42449.963888888888</c:v>
                </c:pt>
                <c:pt idx="1687">
                  <c:v>42449.974305555559</c:v>
                </c:pt>
                <c:pt idx="1688">
                  <c:v>42449.984722222223</c:v>
                </c:pt>
                <c:pt idx="1689">
                  <c:v>42449.995138888888</c:v>
                </c:pt>
                <c:pt idx="1690">
                  <c:v>42450.005555555559</c:v>
                </c:pt>
                <c:pt idx="1691">
                  <c:v>42450.015972222223</c:v>
                </c:pt>
                <c:pt idx="1692">
                  <c:v>42450.026388888888</c:v>
                </c:pt>
                <c:pt idx="1693">
                  <c:v>42450.036805555559</c:v>
                </c:pt>
                <c:pt idx="1694">
                  <c:v>42450.047222222223</c:v>
                </c:pt>
                <c:pt idx="1695">
                  <c:v>42450.057638888888</c:v>
                </c:pt>
                <c:pt idx="1696">
                  <c:v>42450.068055555559</c:v>
                </c:pt>
                <c:pt idx="1697">
                  <c:v>42450.078472222223</c:v>
                </c:pt>
                <c:pt idx="1698">
                  <c:v>42450.088888888888</c:v>
                </c:pt>
                <c:pt idx="1699">
                  <c:v>42450.099305555559</c:v>
                </c:pt>
                <c:pt idx="1700">
                  <c:v>42450.109722222223</c:v>
                </c:pt>
                <c:pt idx="1701">
                  <c:v>42450.120138888888</c:v>
                </c:pt>
                <c:pt idx="1702">
                  <c:v>42450.130555555559</c:v>
                </c:pt>
                <c:pt idx="1703">
                  <c:v>42450.140972222223</c:v>
                </c:pt>
                <c:pt idx="1704">
                  <c:v>42450.151388888888</c:v>
                </c:pt>
                <c:pt idx="1705">
                  <c:v>42450.161805555559</c:v>
                </c:pt>
                <c:pt idx="1706">
                  <c:v>42450.172222222223</c:v>
                </c:pt>
                <c:pt idx="1707">
                  <c:v>42450.182638888888</c:v>
                </c:pt>
                <c:pt idx="1708">
                  <c:v>42450.193055555559</c:v>
                </c:pt>
                <c:pt idx="1709">
                  <c:v>42450.203472222223</c:v>
                </c:pt>
                <c:pt idx="1710">
                  <c:v>42450.213888888888</c:v>
                </c:pt>
                <c:pt idx="1711">
                  <c:v>42450.224305555559</c:v>
                </c:pt>
                <c:pt idx="1712">
                  <c:v>42450.234722222223</c:v>
                </c:pt>
                <c:pt idx="1713">
                  <c:v>42450.245138888888</c:v>
                </c:pt>
                <c:pt idx="1714">
                  <c:v>42450.255555555559</c:v>
                </c:pt>
                <c:pt idx="1715">
                  <c:v>42450.265972222223</c:v>
                </c:pt>
                <c:pt idx="1716">
                  <c:v>42450.276388888888</c:v>
                </c:pt>
                <c:pt idx="1717">
                  <c:v>42450.286805555559</c:v>
                </c:pt>
                <c:pt idx="1718">
                  <c:v>42450.297222222223</c:v>
                </c:pt>
                <c:pt idx="1719">
                  <c:v>42450.307638888888</c:v>
                </c:pt>
                <c:pt idx="1720">
                  <c:v>42450.318055555559</c:v>
                </c:pt>
                <c:pt idx="1721">
                  <c:v>42450.328472222223</c:v>
                </c:pt>
                <c:pt idx="1722">
                  <c:v>42450.338888888888</c:v>
                </c:pt>
                <c:pt idx="1723">
                  <c:v>42450.349305555559</c:v>
                </c:pt>
                <c:pt idx="1724">
                  <c:v>42450.359722222223</c:v>
                </c:pt>
                <c:pt idx="1725">
                  <c:v>42450.370138888888</c:v>
                </c:pt>
                <c:pt idx="1726">
                  <c:v>42450.380555555559</c:v>
                </c:pt>
                <c:pt idx="1727">
                  <c:v>42450.390972222223</c:v>
                </c:pt>
                <c:pt idx="1728">
                  <c:v>42450.401388888888</c:v>
                </c:pt>
                <c:pt idx="1729">
                  <c:v>42450.411805555559</c:v>
                </c:pt>
                <c:pt idx="1730">
                  <c:v>42450.422222222223</c:v>
                </c:pt>
                <c:pt idx="1731">
                  <c:v>42450.432638888888</c:v>
                </c:pt>
                <c:pt idx="1732">
                  <c:v>42450.443055555559</c:v>
                </c:pt>
                <c:pt idx="1733">
                  <c:v>42450.453472222223</c:v>
                </c:pt>
                <c:pt idx="1734">
                  <c:v>42450.463888888888</c:v>
                </c:pt>
                <c:pt idx="1735">
                  <c:v>42450.474305555559</c:v>
                </c:pt>
                <c:pt idx="1736">
                  <c:v>42450.484722222223</c:v>
                </c:pt>
                <c:pt idx="1737">
                  <c:v>42450.495138888888</c:v>
                </c:pt>
                <c:pt idx="1738">
                  <c:v>42450.505555555559</c:v>
                </c:pt>
                <c:pt idx="1739">
                  <c:v>42450.515972222223</c:v>
                </c:pt>
                <c:pt idx="1740">
                  <c:v>42450.526388888888</c:v>
                </c:pt>
                <c:pt idx="1741">
                  <c:v>42450.536805555559</c:v>
                </c:pt>
                <c:pt idx="1742">
                  <c:v>42450.547222222223</c:v>
                </c:pt>
                <c:pt idx="1743">
                  <c:v>42450.557638888888</c:v>
                </c:pt>
                <c:pt idx="1744">
                  <c:v>42450.568055555559</c:v>
                </c:pt>
                <c:pt idx="1745">
                  <c:v>42450.578472222223</c:v>
                </c:pt>
                <c:pt idx="1746">
                  <c:v>42450.588888888888</c:v>
                </c:pt>
                <c:pt idx="1747">
                  <c:v>42450.599305555559</c:v>
                </c:pt>
                <c:pt idx="1748">
                  <c:v>42450.609722222223</c:v>
                </c:pt>
                <c:pt idx="1749">
                  <c:v>42450.620138888888</c:v>
                </c:pt>
                <c:pt idx="1750">
                  <c:v>42450.630555555559</c:v>
                </c:pt>
                <c:pt idx="1751">
                  <c:v>42450.640972222223</c:v>
                </c:pt>
                <c:pt idx="1752">
                  <c:v>42450.651388888888</c:v>
                </c:pt>
                <c:pt idx="1753">
                  <c:v>42450.661805555559</c:v>
                </c:pt>
                <c:pt idx="1754">
                  <c:v>42450.672222222223</c:v>
                </c:pt>
                <c:pt idx="1755">
                  <c:v>42450.682638888888</c:v>
                </c:pt>
                <c:pt idx="1756">
                  <c:v>42450.693055555559</c:v>
                </c:pt>
                <c:pt idx="1757">
                  <c:v>42450.703472222223</c:v>
                </c:pt>
                <c:pt idx="1758">
                  <c:v>42450.713888888888</c:v>
                </c:pt>
                <c:pt idx="1759">
                  <c:v>42450.724305555559</c:v>
                </c:pt>
                <c:pt idx="1760">
                  <c:v>42450.734722222223</c:v>
                </c:pt>
                <c:pt idx="1761">
                  <c:v>42450.745138888888</c:v>
                </c:pt>
                <c:pt idx="1762">
                  <c:v>42450.755555555559</c:v>
                </c:pt>
                <c:pt idx="1763">
                  <c:v>42450.765972222223</c:v>
                </c:pt>
                <c:pt idx="1764">
                  <c:v>42450.776388888888</c:v>
                </c:pt>
                <c:pt idx="1765">
                  <c:v>42450.786805555559</c:v>
                </c:pt>
                <c:pt idx="1766">
                  <c:v>42450.797222222223</c:v>
                </c:pt>
                <c:pt idx="1767">
                  <c:v>42450.807638888888</c:v>
                </c:pt>
                <c:pt idx="1768">
                  <c:v>42450.818055555559</c:v>
                </c:pt>
                <c:pt idx="1769">
                  <c:v>42450.828472222223</c:v>
                </c:pt>
                <c:pt idx="1770">
                  <c:v>42450.838888888888</c:v>
                </c:pt>
                <c:pt idx="1771">
                  <c:v>42450.849305555559</c:v>
                </c:pt>
                <c:pt idx="1772">
                  <c:v>42450.859722222223</c:v>
                </c:pt>
                <c:pt idx="1773">
                  <c:v>42450.870138888888</c:v>
                </c:pt>
                <c:pt idx="1774">
                  <c:v>42450.880555555559</c:v>
                </c:pt>
                <c:pt idx="1775">
                  <c:v>42450.890972222223</c:v>
                </c:pt>
                <c:pt idx="1776">
                  <c:v>42450.901388888888</c:v>
                </c:pt>
                <c:pt idx="1777">
                  <c:v>42450.911805555559</c:v>
                </c:pt>
                <c:pt idx="1778">
                  <c:v>42450.922222222223</c:v>
                </c:pt>
                <c:pt idx="1779">
                  <c:v>42450.932638888888</c:v>
                </c:pt>
                <c:pt idx="1780">
                  <c:v>42450.943055555559</c:v>
                </c:pt>
                <c:pt idx="1781">
                  <c:v>42450.953472222223</c:v>
                </c:pt>
                <c:pt idx="1782">
                  <c:v>42450.963888888888</c:v>
                </c:pt>
                <c:pt idx="1783">
                  <c:v>42450.974305555559</c:v>
                </c:pt>
                <c:pt idx="1784">
                  <c:v>42450.984722222223</c:v>
                </c:pt>
                <c:pt idx="1785">
                  <c:v>42450.995138888888</c:v>
                </c:pt>
                <c:pt idx="1786">
                  <c:v>42451.005555555559</c:v>
                </c:pt>
                <c:pt idx="1787">
                  <c:v>42451.015972222223</c:v>
                </c:pt>
                <c:pt idx="1788">
                  <c:v>42451.026388888888</c:v>
                </c:pt>
                <c:pt idx="1789">
                  <c:v>42451.036805555559</c:v>
                </c:pt>
                <c:pt idx="1790">
                  <c:v>42451.047222222223</c:v>
                </c:pt>
                <c:pt idx="1791">
                  <c:v>42451.057638888888</c:v>
                </c:pt>
                <c:pt idx="1792">
                  <c:v>42451.068055555559</c:v>
                </c:pt>
                <c:pt idx="1793">
                  <c:v>42451.078472222223</c:v>
                </c:pt>
                <c:pt idx="1794">
                  <c:v>42451.088888888888</c:v>
                </c:pt>
                <c:pt idx="1795">
                  <c:v>42451.099305555559</c:v>
                </c:pt>
                <c:pt idx="1796">
                  <c:v>42451.109722222223</c:v>
                </c:pt>
                <c:pt idx="1797">
                  <c:v>42451.120138888888</c:v>
                </c:pt>
                <c:pt idx="1798">
                  <c:v>42451.130555555559</c:v>
                </c:pt>
                <c:pt idx="1799">
                  <c:v>42451.140972222223</c:v>
                </c:pt>
                <c:pt idx="1800">
                  <c:v>42451.151388888888</c:v>
                </c:pt>
                <c:pt idx="1801">
                  <c:v>42451.161805555559</c:v>
                </c:pt>
                <c:pt idx="1802">
                  <c:v>42451.172222222223</c:v>
                </c:pt>
                <c:pt idx="1803">
                  <c:v>42451.182638888888</c:v>
                </c:pt>
                <c:pt idx="1804">
                  <c:v>42451.193055555559</c:v>
                </c:pt>
                <c:pt idx="1805">
                  <c:v>42451.203472222223</c:v>
                </c:pt>
                <c:pt idx="1806">
                  <c:v>42451.213888888888</c:v>
                </c:pt>
                <c:pt idx="1807">
                  <c:v>42451.224305555559</c:v>
                </c:pt>
                <c:pt idx="1808">
                  <c:v>42451.234722222223</c:v>
                </c:pt>
                <c:pt idx="1809">
                  <c:v>42451.245138888888</c:v>
                </c:pt>
                <c:pt idx="1810">
                  <c:v>42451.255555555559</c:v>
                </c:pt>
                <c:pt idx="1811">
                  <c:v>42451.265972222223</c:v>
                </c:pt>
                <c:pt idx="1812">
                  <c:v>42451.276388888888</c:v>
                </c:pt>
                <c:pt idx="1813">
                  <c:v>42451.286805555559</c:v>
                </c:pt>
                <c:pt idx="1814">
                  <c:v>42451.297222222223</c:v>
                </c:pt>
                <c:pt idx="1815">
                  <c:v>42451.307638888888</c:v>
                </c:pt>
                <c:pt idx="1816">
                  <c:v>42451.318055555559</c:v>
                </c:pt>
                <c:pt idx="1817">
                  <c:v>42451.328472222223</c:v>
                </c:pt>
                <c:pt idx="1818">
                  <c:v>42451.338888888888</c:v>
                </c:pt>
                <c:pt idx="1819">
                  <c:v>42451.349305555559</c:v>
                </c:pt>
                <c:pt idx="1820">
                  <c:v>42451.359722222223</c:v>
                </c:pt>
                <c:pt idx="1821">
                  <c:v>42451.370138888888</c:v>
                </c:pt>
                <c:pt idx="1822">
                  <c:v>42451.380555555559</c:v>
                </c:pt>
                <c:pt idx="1823">
                  <c:v>42451.390972222223</c:v>
                </c:pt>
                <c:pt idx="1824">
                  <c:v>42451.401388888888</c:v>
                </c:pt>
                <c:pt idx="1825">
                  <c:v>42451.411805555559</c:v>
                </c:pt>
                <c:pt idx="1826">
                  <c:v>42451.422222222223</c:v>
                </c:pt>
                <c:pt idx="1827">
                  <c:v>42451.432638888888</c:v>
                </c:pt>
                <c:pt idx="1828">
                  <c:v>42451.443055555559</c:v>
                </c:pt>
                <c:pt idx="1829">
                  <c:v>42451.453472222223</c:v>
                </c:pt>
                <c:pt idx="1830">
                  <c:v>42451.463888888888</c:v>
                </c:pt>
                <c:pt idx="1831">
                  <c:v>42451.474305555559</c:v>
                </c:pt>
                <c:pt idx="1832">
                  <c:v>42451.484722222223</c:v>
                </c:pt>
                <c:pt idx="1833">
                  <c:v>42451.495138888888</c:v>
                </c:pt>
                <c:pt idx="1834">
                  <c:v>42451.505555555559</c:v>
                </c:pt>
                <c:pt idx="1835">
                  <c:v>42451.515972222223</c:v>
                </c:pt>
                <c:pt idx="1836">
                  <c:v>42451.526388888888</c:v>
                </c:pt>
                <c:pt idx="1837">
                  <c:v>42451.536805555559</c:v>
                </c:pt>
                <c:pt idx="1838">
                  <c:v>42451.547222222223</c:v>
                </c:pt>
                <c:pt idx="1839">
                  <c:v>42451.557638888888</c:v>
                </c:pt>
                <c:pt idx="1840">
                  <c:v>42451.568055555559</c:v>
                </c:pt>
                <c:pt idx="1841">
                  <c:v>42451.578472222223</c:v>
                </c:pt>
                <c:pt idx="1842">
                  <c:v>42451.588888888888</c:v>
                </c:pt>
                <c:pt idx="1843">
                  <c:v>42451.599305555559</c:v>
                </c:pt>
                <c:pt idx="1844">
                  <c:v>42451.609722222223</c:v>
                </c:pt>
                <c:pt idx="1845">
                  <c:v>42451.620138888888</c:v>
                </c:pt>
                <c:pt idx="1846">
                  <c:v>42451.630555555559</c:v>
                </c:pt>
                <c:pt idx="1847">
                  <c:v>42451.640972222223</c:v>
                </c:pt>
                <c:pt idx="1848">
                  <c:v>42451.651388888888</c:v>
                </c:pt>
                <c:pt idx="1849">
                  <c:v>42451.661805555559</c:v>
                </c:pt>
                <c:pt idx="1850">
                  <c:v>42451.672222222223</c:v>
                </c:pt>
                <c:pt idx="1851">
                  <c:v>42451.682638888888</c:v>
                </c:pt>
                <c:pt idx="1852">
                  <c:v>42451.693055555559</c:v>
                </c:pt>
                <c:pt idx="1853">
                  <c:v>42451.703472222223</c:v>
                </c:pt>
                <c:pt idx="1854">
                  <c:v>42451.713888888888</c:v>
                </c:pt>
                <c:pt idx="1855">
                  <c:v>42451.724305555559</c:v>
                </c:pt>
                <c:pt idx="1856">
                  <c:v>42451.734722222223</c:v>
                </c:pt>
                <c:pt idx="1857">
                  <c:v>42451.745138888888</c:v>
                </c:pt>
                <c:pt idx="1858">
                  <c:v>42451.755555555559</c:v>
                </c:pt>
                <c:pt idx="1859">
                  <c:v>42451.765972222223</c:v>
                </c:pt>
                <c:pt idx="1860">
                  <c:v>42451.776388888888</c:v>
                </c:pt>
                <c:pt idx="1861">
                  <c:v>42451.786805555559</c:v>
                </c:pt>
                <c:pt idx="1862">
                  <c:v>42451.797222222223</c:v>
                </c:pt>
                <c:pt idx="1863">
                  <c:v>42451.807638888888</c:v>
                </c:pt>
                <c:pt idx="1864">
                  <c:v>42451.818055555559</c:v>
                </c:pt>
                <c:pt idx="1865">
                  <c:v>42451.828472222223</c:v>
                </c:pt>
                <c:pt idx="1866">
                  <c:v>42451.838888888888</c:v>
                </c:pt>
                <c:pt idx="1867">
                  <c:v>42451.849305555559</c:v>
                </c:pt>
                <c:pt idx="1868">
                  <c:v>42451.859722222223</c:v>
                </c:pt>
                <c:pt idx="1869">
                  <c:v>42451.870138888888</c:v>
                </c:pt>
                <c:pt idx="1870">
                  <c:v>42451.880555555559</c:v>
                </c:pt>
                <c:pt idx="1871">
                  <c:v>42451.890972222223</c:v>
                </c:pt>
                <c:pt idx="1872">
                  <c:v>42451.901388888888</c:v>
                </c:pt>
                <c:pt idx="1873">
                  <c:v>42451.911805555559</c:v>
                </c:pt>
                <c:pt idx="1874">
                  <c:v>42451.922222222223</c:v>
                </c:pt>
                <c:pt idx="1875">
                  <c:v>42451.932638888888</c:v>
                </c:pt>
                <c:pt idx="1876">
                  <c:v>42451.943055555559</c:v>
                </c:pt>
                <c:pt idx="1877">
                  <c:v>42451.953472222223</c:v>
                </c:pt>
                <c:pt idx="1878">
                  <c:v>42451.963888888888</c:v>
                </c:pt>
                <c:pt idx="1879">
                  <c:v>42451.974305555559</c:v>
                </c:pt>
                <c:pt idx="1880">
                  <c:v>42451.984722222223</c:v>
                </c:pt>
                <c:pt idx="1881">
                  <c:v>42451.995138888888</c:v>
                </c:pt>
                <c:pt idx="1882">
                  <c:v>42452.005555555559</c:v>
                </c:pt>
                <c:pt idx="1883">
                  <c:v>42452.015972222223</c:v>
                </c:pt>
                <c:pt idx="1884">
                  <c:v>42452.026388888888</c:v>
                </c:pt>
                <c:pt idx="1885">
                  <c:v>42452.036805555559</c:v>
                </c:pt>
                <c:pt idx="1886">
                  <c:v>42452.047222222223</c:v>
                </c:pt>
                <c:pt idx="1887">
                  <c:v>42452.057638888888</c:v>
                </c:pt>
                <c:pt idx="1888">
                  <c:v>42452.068055555559</c:v>
                </c:pt>
                <c:pt idx="1889">
                  <c:v>42452.078472222223</c:v>
                </c:pt>
                <c:pt idx="1890">
                  <c:v>42452.088888888888</c:v>
                </c:pt>
                <c:pt idx="1891">
                  <c:v>42452.099305555559</c:v>
                </c:pt>
                <c:pt idx="1892">
                  <c:v>42452.109722222223</c:v>
                </c:pt>
                <c:pt idx="1893">
                  <c:v>42452.120138888888</c:v>
                </c:pt>
                <c:pt idx="1894">
                  <c:v>42452.130555555559</c:v>
                </c:pt>
                <c:pt idx="1895">
                  <c:v>42452.140972222223</c:v>
                </c:pt>
                <c:pt idx="1896">
                  <c:v>42452.151388888888</c:v>
                </c:pt>
                <c:pt idx="1897">
                  <c:v>42452.161805555559</c:v>
                </c:pt>
                <c:pt idx="1898">
                  <c:v>42452.172222222223</c:v>
                </c:pt>
                <c:pt idx="1899">
                  <c:v>42452.182638888888</c:v>
                </c:pt>
                <c:pt idx="1900">
                  <c:v>42452.193055555559</c:v>
                </c:pt>
                <c:pt idx="1901">
                  <c:v>42452.203472222223</c:v>
                </c:pt>
                <c:pt idx="1902">
                  <c:v>42452.213888888888</c:v>
                </c:pt>
                <c:pt idx="1903">
                  <c:v>42452.224305555559</c:v>
                </c:pt>
                <c:pt idx="1904">
                  <c:v>42452.234722222223</c:v>
                </c:pt>
                <c:pt idx="1905">
                  <c:v>42452.245138888888</c:v>
                </c:pt>
                <c:pt idx="1906">
                  <c:v>42452.255555555559</c:v>
                </c:pt>
                <c:pt idx="1907">
                  <c:v>42452.265972222223</c:v>
                </c:pt>
                <c:pt idx="1908">
                  <c:v>42452.276388888888</c:v>
                </c:pt>
                <c:pt idx="1909">
                  <c:v>42452.286805555559</c:v>
                </c:pt>
                <c:pt idx="1910">
                  <c:v>42452.297222222223</c:v>
                </c:pt>
                <c:pt idx="1911">
                  <c:v>42452.307638888888</c:v>
                </c:pt>
                <c:pt idx="1912">
                  <c:v>42452.318055555559</c:v>
                </c:pt>
                <c:pt idx="1913">
                  <c:v>42452.328472222223</c:v>
                </c:pt>
                <c:pt idx="1914">
                  <c:v>42452.338888888888</c:v>
                </c:pt>
                <c:pt idx="1915">
                  <c:v>42452.349305555559</c:v>
                </c:pt>
                <c:pt idx="1916">
                  <c:v>42452.359722222223</c:v>
                </c:pt>
                <c:pt idx="1917">
                  <c:v>42452.370138888888</c:v>
                </c:pt>
                <c:pt idx="1918">
                  <c:v>42452.380555555559</c:v>
                </c:pt>
                <c:pt idx="1919">
                  <c:v>42452.390972222223</c:v>
                </c:pt>
                <c:pt idx="1920">
                  <c:v>42452.401388888888</c:v>
                </c:pt>
                <c:pt idx="1921">
                  <c:v>42452.411805555559</c:v>
                </c:pt>
                <c:pt idx="1922">
                  <c:v>42452.422222222223</c:v>
                </c:pt>
                <c:pt idx="1923">
                  <c:v>42452.432638888888</c:v>
                </c:pt>
                <c:pt idx="1924">
                  <c:v>42452.443055555559</c:v>
                </c:pt>
                <c:pt idx="1925">
                  <c:v>42452.453472222223</c:v>
                </c:pt>
                <c:pt idx="1926">
                  <c:v>42452.463888888888</c:v>
                </c:pt>
                <c:pt idx="1927">
                  <c:v>42452.474305555559</c:v>
                </c:pt>
                <c:pt idx="1928">
                  <c:v>42452.484722222223</c:v>
                </c:pt>
                <c:pt idx="1929">
                  <c:v>42452.495138888888</c:v>
                </c:pt>
                <c:pt idx="1930">
                  <c:v>42452.505555555559</c:v>
                </c:pt>
                <c:pt idx="1931">
                  <c:v>42452.515972222223</c:v>
                </c:pt>
                <c:pt idx="1932">
                  <c:v>42452.526388888888</c:v>
                </c:pt>
                <c:pt idx="1933">
                  <c:v>42452.536805555559</c:v>
                </c:pt>
                <c:pt idx="1934">
                  <c:v>42452.547222222223</c:v>
                </c:pt>
                <c:pt idx="1935">
                  <c:v>42452.557638888888</c:v>
                </c:pt>
                <c:pt idx="1936">
                  <c:v>42452.568055555559</c:v>
                </c:pt>
                <c:pt idx="1937">
                  <c:v>42452.578472222223</c:v>
                </c:pt>
                <c:pt idx="1938">
                  <c:v>42452.588888888888</c:v>
                </c:pt>
                <c:pt idx="1939">
                  <c:v>42452.599305555559</c:v>
                </c:pt>
                <c:pt idx="1940">
                  <c:v>42452.609722222223</c:v>
                </c:pt>
                <c:pt idx="1941">
                  <c:v>42452.620138888888</c:v>
                </c:pt>
                <c:pt idx="1942">
                  <c:v>42452.630555555559</c:v>
                </c:pt>
                <c:pt idx="1943">
                  <c:v>42452.640972222223</c:v>
                </c:pt>
                <c:pt idx="1944">
                  <c:v>42452.651388888888</c:v>
                </c:pt>
                <c:pt idx="1945">
                  <c:v>42452.661805555559</c:v>
                </c:pt>
                <c:pt idx="1946">
                  <c:v>42452.672222222223</c:v>
                </c:pt>
                <c:pt idx="1947">
                  <c:v>42452.682638888888</c:v>
                </c:pt>
                <c:pt idx="1948">
                  <c:v>42452.693055555559</c:v>
                </c:pt>
                <c:pt idx="1949">
                  <c:v>42452.703472222223</c:v>
                </c:pt>
                <c:pt idx="1950">
                  <c:v>42452.713888888888</c:v>
                </c:pt>
                <c:pt idx="1951">
                  <c:v>42452.724305555559</c:v>
                </c:pt>
                <c:pt idx="1952">
                  <c:v>42452.734722222223</c:v>
                </c:pt>
                <c:pt idx="1953">
                  <c:v>42452.745138888888</c:v>
                </c:pt>
                <c:pt idx="1954">
                  <c:v>42452.755555555559</c:v>
                </c:pt>
                <c:pt idx="1955">
                  <c:v>42452.765972222223</c:v>
                </c:pt>
                <c:pt idx="1956">
                  <c:v>42452.776388888888</c:v>
                </c:pt>
                <c:pt idx="1957">
                  <c:v>42452.786805555559</c:v>
                </c:pt>
                <c:pt idx="1958">
                  <c:v>42452.797222222223</c:v>
                </c:pt>
                <c:pt idx="1959">
                  <c:v>42452.807638888888</c:v>
                </c:pt>
                <c:pt idx="1960">
                  <c:v>42452.818055555559</c:v>
                </c:pt>
                <c:pt idx="1961">
                  <c:v>42452.828472222223</c:v>
                </c:pt>
                <c:pt idx="1962">
                  <c:v>42452.838888888888</c:v>
                </c:pt>
                <c:pt idx="1963">
                  <c:v>42452.849305555559</c:v>
                </c:pt>
                <c:pt idx="1964">
                  <c:v>42452.859722222223</c:v>
                </c:pt>
                <c:pt idx="1965">
                  <c:v>42452.870138888888</c:v>
                </c:pt>
                <c:pt idx="1966">
                  <c:v>42452.880555555559</c:v>
                </c:pt>
                <c:pt idx="1967">
                  <c:v>42452.890972222223</c:v>
                </c:pt>
                <c:pt idx="1968">
                  <c:v>42452.901388888888</c:v>
                </c:pt>
                <c:pt idx="1969">
                  <c:v>42452.911805555559</c:v>
                </c:pt>
                <c:pt idx="1970">
                  <c:v>42452.922222222223</c:v>
                </c:pt>
                <c:pt idx="1971">
                  <c:v>42452.932638888888</c:v>
                </c:pt>
                <c:pt idx="1972">
                  <c:v>42452.943055555559</c:v>
                </c:pt>
                <c:pt idx="1973">
                  <c:v>42452.953472222223</c:v>
                </c:pt>
                <c:pt idx="1974">
                  <c:v>42452.963888888888</c:v>
                </c:pt>
                <c:pt idx="1975">
                  <c:v>42452.974305555559</c:v>
                </c:pt>
                <c:pt idx="1976">
                  <c:v>42452.984722222223</c:v>
                </c:pt>
                <c:pt idx="1977">
                  <c:v>42452.995138888888</c:v>
                </c:pt>
                <c:pt idx="1978">
                  <c:v>42453.005555555559</c:v>
                </c:pt>
                <c:pt idx="1979">
                  <c:v>42453.015972222223</c:v>
                </c:pt>
                <c:pt idx="1980">
                  <c:v>42453.026388888888</c:v>
                </c:pt>
                <c:pt idx="1981">
                  <c:v>42453.036805555559</c:v>
                </c:pt>
                <c:pt idx="1982">
                  <c:v>42453.047222222223</c:v>
                </c:pt>
                <c:pt idx="1983">
                  <c:v>42453.057638888888</c:v>
                </c:pt>
                <c:pt idx="1984">
                  <c:v>42453.068055555559</c:v>
                </c:pt>
                <c:pt idx="1985">
                  <c:v>42453.078472222223</c:v>
                </c:pt>
                <c:pt idx="1986">
                  <c:v>42453.088888888888</c:v>
                </c:pt>
                <c:pt idx="1987">
                  <c:v>42453.099305555559</c:v>
                </c:pt>
                <c:pt idx="1988">
                  <c:v>42453.109722222223</c:v>
                </c:pt>
                <c:pt idx="1989">
                  <c:v>42453.120138888888</c:v>
                </c:pt>
                <c:pt idx="1990">
                  <c:v>42453.130555555559</c:v>
                </c:pt>
                <c:pt idx="1991">
                  <c:v>42453.140972222223</c:v>
                </c:pt>
                <c:pt idx="1992">
                  <c:v>42453.151388888888</c:v>
                </c:pt>
                <c:pt idx="1993">
                  <c:v>42453.161805555559</c:v>
                </c:pt>
                <c:pt idx="1994">
                  <c:v>42453.172222222223</c:v>
                </c:pt>
                <c:pt idx="1995">
                  <c:v>42453.182638888888</c:v>
                </c:pt>
                <c:pt idx="1996">
                  <c:v>42453.193055555559</c:v>
                </c:pt>
                <c:pt idx="1997">
                  <c:v>42453.203472222223</c:v>
                </c:pt>
                <c:pt idx="1998">
                  <c:v>42453.213888888888</c:v>
                </c:pt>
                <c:pt idx="1999">
                  <c:v>42453.224305555559</c:v>
                </c:pt>
                <c:pt idx="2000">
                  <c:v>42453.234722222223</c:v>
                </c:pt>
                <c:pt idx="2001">
                  <c:v>42453.245138888888</c:v>
                </c:pt>
                <c:pt idx="2002">
                  <c:v>42453.255555555559</c:v>
                </c:pt>
                <c:pt idx="2003">
                  <c:v>42453.265972222223</c:v>
                </c:pt>
                <c:pt idx="2004">
                  <c:v>42453.276388888888</c:v>
                </c:pt>
                <c:pt idx="2005">
                  <c:v>42453.286805555559</c:v>
                </c:pt>
                <c:pt idx="2006">
                  <c:v>42453.297222222223</c:v>
                </c:pt>
                <c:pt idx="2007">
                  <c:v>42453.307638888888</c:v>
                </c:pt>
                <c:pt idx="2008">
                  <c:v>42453.318055555559</c:v>
                </c:pt>
                <c:pt idx="2009">
                  <c:v>42453.328472222223</c:v>
                </c:pt>
                <c:pt idx="2010">
                  <c:v>42453.338888888888</c:v>
                </c:pt>
                <c:pt idx="2011">
                  <c:v>42453.349305555559</c:v>
                </c:pt>
                <c:pt idx="2012">
                  <c:v>42453.359722222223</c:v>
                </c:pt>
                <c:pt idx="2013">
                  <c:v>42453.370138888888</c:v>
                </c:pt>
                <c:pt idx="2014">
                  <c:v>42453.380555555559</c:v>
                </c:pt>
                <c:pt idx="2015">
                  <c:v>42453.390972222223</c:v>
                </c:pt>
                <c:pt idx="2016">
                  <c:v>42453.401388888888</c:v>
                </c:pt>
                <c:pt idx="2017">
                  <c:v>42453.411805555559</c:v>
                </c:pt>
                <c:pt idx="2018">
                  <c:v>42453.422222222223</c:v>
                </c:pt>
                <c:pt idx="2019">
                  <c:v>42453.432638888888</c:v>
                </c:pt>
                <c:pt idx="2020">
                  <c:v>42453.443055555559</c:v>
                </c:pt>
                <c:pt idx="2021">
                  <c:v>42453.453472222223</c:v>
                </c:pt>
                <c:pt idx="2022">
                  <c:v>42453.463888888888</c:v>
                </c:pt>
                <c:pt idx="2023">
                  <c:v>42453.474305555559</c:v>
                </c:pt>
                <c:pt idx="2024">
                  <c:v>42453.484722222223</c:v>
                </c:pt>
                <c:pt idx="2025">
                  <c:v>42453.495138888888</c:v>
                </c:pt>
                <c:pt idx="2026">
                  <c:v>42453.505555555559</c:v>
                </c:pt>
                <c:pt idx="2027">
                  <c:v>42453.515972222223</c:v>
                </c:pt>
                <c:pt idx="2028">
                  <c:v>42453.526388888888</c:v>
                </c:pt>
                <c:pt idx="2029">
                  <c:v>42453.536805555559</c:v>
                </c:pt>
                <c:pt idx="2030">
                  <c:v>42453.547222222223</c:v>
                </c:pt>
                <c:pt idx="2031">
                  <c:v>42453.557638888888</c:v>
                </c:pt>
                <c:pt idx="2032">
                  <c:v>42453.568055555559</c:v>
                </c:pt>
                <c:pt idx="2033">
                  <c:v>42453.578472222223</c:v>
                </c:pt>
                <c:pt idx="2034">
                  <c:v>42453.588888888888</c:v>
                </c:pt>
                <c:pt idx="2035">
                  <c:v>42453.599305555559</c:v>
                </c:pt>
                <c:pt idx="2036">
                  <c:v>42453.609722222223</c:v>
                </c:pt>
                <c:pt idx="2037">
                  <c:v>42453.620138888888</c:v>
                </c:pt>
                <c:pt idx="2038">
                  <c:v>42453.630555555559</c:v>
                </c:pt>
                <c:pt idx="2039">
                  <c:v>42453.640972222223</c:v>
                </c:pt>
                <c:pt idx="2040">
                  <c:v>42453.651388888888</c:v>
                </c:pt>
                <c:pt idx="2041">
                  <c:v>42453.661805555559</c:v>
                </c:pt>
                <c:pt idx="2042">
                  <c:v>42453.672222222223</c:v>
                </c:pt>
                <c:pt idx="2043">
                  <c:v>42453.682638888888</c:v>
                </c:pt>
                <c:pt idx="2044">
                  <c:v>42453.693055555559</c:v>
                </c:pt>
                <c:pt idx="2045">
                  <c:v>42453.703472222223</c:v>
                </c:pt>
                <c:pt idx="2046">
                  <c:v>42453.713888888888</c:v>
                </c:pt>
                <c:pt idx="2047">
                  <c:v>42453.724305555559</c:v>
                </c:pt>
                <c:pt idx="2048">
                  <c:v>42453.734722222223</c:v>
                </c:pt>
                <c:pt idx="2049">
                  <c:v>42453.745138888888</c:v>
                </c:pt>
                <c:pt idx="2050">
                  <c:v>42453.755555555559</c:v>
                </c:pt>
                <c:pt idx="2051">
                  <c:v>42453.765972222223</c:v>
                </c:pt>
                <c:pt idx="2052">
                  <c:v>42453.776388888888</c:v>
                </c:pt>
                <c:pt idx="2053">
                  <c:v>42453.786805555559</c:v>
                </c:pt>
                <c:pt idx="2054">
                  <c:v>42453.797222222223</c:v>
                </c:pt>
                <c:pt idx="2055">
                  <c:v>42453.807638888888</c:v>
                </c:pt>
                <c:pt idx="2056">
                  <c:v>42453.818055555559</c:v>
                </c:pt>
                <c:pt idx="2057">
                  <c:v>42453.828472222223</c:v>
                </c:pt>
                <c:pt idx="2058">
                  <c:v>42453.838888888888</c:v>
                </c:pt>
                <c:pt idx="2059">
                  <c:v>42453.849305555559</c:v>
                </c:pt>
                <c:pt idx="2060">
                  <c:v>42453.859722222223</c:v>
                </c:pt>
                <c:pt idx="2061">
                  <c:v>42453.870138888888</c:v>
                </c:pt>
                <c:pt idx="2062">
                  <c:v>42453.880555555559</c:v>
                </c:pt>
                <c:pt idx="2063">
                  <c:v>42453.890972222223</c:v>
                </c:pt>
                <c:pt idx="2064">
                  <c:v>42453.901388888888</c:v>
                </c:pt>
                <c:pt idx="2065">
                  <c:v>42453.911805555559</c:v>
                </c:pt>
                <c:pt idx="2066">
                  <c:v>42453.922222222223</c:v>
                </c:pt>
                <c:pt idx="2067">
                  <c:v>42453.932638888888</c:v>
                </c:pt>
                <c:pt idx="2068">
                  <c:v>42453.943055555559</c:v>
                </c:pt>
                <c:pt idx="2069">
                  <c:v>42453.953472222223</c:v>
                </c:pt>
                <c:pt idx="2070">
                  <c:v>42453.963888888888</c:v>
                </c:pt>
                <c:pt idx="2071">
                  <c:v>42453.974305555559</c:v>
                </c:pt>
                <c:pt idx="2072">
                  <c:v>42453.984722222223</c:v>
                </c:pt>
                <c:pt idx="2073">
                  <c:v>42453.995138888888</c:v>
                </c:pt>
                <c:pt idx="2074">
                  <c:v>42454.005555555559</c:v>
                </c:pt>
                <c:pt idx="2075">
                  <c:v>42454.015972222223</c:v>
                </c:pt>
                <c:pt idx="2076">
                  <c:v>42454.026388888888</c:v>
                </c:pt>
                <c:pt idx="2077">
                  <c:v>42454.036805555559</c:v>
                </c:pt>
                <c:pt idx="2078">
                  <c:v>42454.047222222223</c:v>
                </c:pt>
                <c:pt idx="2079">
                  <c:v>42454.057638888888</c:v>
                </c:pt>
                <c:pt idx="2080">
                  <c:v>42454.068055555559</c:v>
                </c:pt>
                <c:pt idx="2081">
                  <c:v>42454.078472222223</c:v>
                </c:pt>
                <c:pt idx="2082">
                  <c:v>42454.088888888888</c:v>
                </c:pt>
                <c:pt idx="2083">
                  <c:v>42454.099305555559</c:v>
                </c:pt>
                <c:pt idx="2084">
                  <c:v>42454.109722222223</c:v>
                </c:pt>
                <c:pt idx="2085">
                  <c:v>42454.120138888888</c:v>
                </c:pt>
                <c:pt idx="2086">
                  <c:v>42454.130555555559</c:v>
                </c:pt>
                <c:pt idx="2087">
                  <c:v>42454.140972222223</c:v>
                </c:pt>
                <c:pt idx="2088">
                  <c:v>42454.151388888888</c:v>
                </c:pt>
                <c:pt idx="2089">
                  <c:v>42454.161805555559</c:v>
                </c:pt>
                <c:pt idx="2090">
                  <c:v>42454.172222222223</c:v>
                </c:pt>
                <c:pt idx="2091">
                  <c:v>42454.182638888888</c:v>
                </c:pt>
                <c:pt idx="2092">
                  <c:v>42454.193055555559</c:v>
                </c:pt>
                <c:pt idx="2093">
                  <c:v>42454.203472222223</c:v>
                </c:pt>
                <c:pt idx="2094">
                  <c:v>42454.213888888888</c:v>
                </c:pt>
                <c:pt idx="2095">
                  <c:v>42454.224305555559</c:v>
                </c:pt>
                <c:pt idx="2096">
                  <c:v>42454.234722222223</c:v>
                </c:pt>
                <c:pt idx="2097">
                  <c:v>42454.245138888888</c:v>
                </c:pt>
                <c:pt idx="2098">
                  <c:v>42454.255555555559</c:v>
                </c:pt>
                <c:pt idx="2099">
                  <c:v>42454.265972222223</c:v>
                </c:pt>
                <c:pt idx="2100">
                  <c:v>42454.276388888888</c:v>
                </c:pt>
                <c:pt idx="2101">
                  <c:v>42454.286805555559</c:v>
                </c:pt>
                <c:pt idx="2102">
                  <c:v>42454.297222222223</c:v>
                </c:pt>
                <c:pt idx="2103">
                  <c:v>42454.307638888888</c:v>
                </c:pt>
                <c:pt idx="2104">
                  <c:v>42454.318055555559</c:v>
                </c:pt>
                <c:pt idx="2105">
                  <c:v>42454.328472222223</c:v>
                </c:pt>
                <c:pt idx="2106">
                  <c:v>42454.338888888888</c:v>
                </c:pt>
                <c:pt idx="2107">
                  <c:v>42454.349305555559</c:v>
                </c:pt>
                <c:pt idx="2108">
                  <c:v>42454.359722222223</c:v>
                </c:pt>
                <c:pt idx="2109">
                  <c:v>42454.370138888888</c:v>
                </c:pt>
                <c:pt idx="2110">
                  <c:v>42454.380555555559</c:v>
                </c:pt>
                <c:pt idx="2111">
                  <c:v>42454.390972222223</c:v>
                </c:pt>
                <c:pt idx="2112">
                  <c:v>42454.401388888888</c:v>
                </c:pt>
                <c:pt idx="2113">
                  <c:v>42454.411805555559</c:v>
                </c:pt>
                <c:pt idx="2114">
                  <c:v>42454.422222222223</c:v>
                </c:pt>
                <c:pt idx="2115">
                  <c:v>42454.432638888888</c:v>
                </c:pt>
                <c:pt idx="2116">
                  <c:v>42454.443055555559</c:v>
                </c:pt>
                <c:pt idx="2117">
                  <c:v>42454.453472222223</c:v>
                </c:pt>
                <c:pt idx="2118">
                  <c:v>42454.463888888888</c:v>
                </c:pt>
                <c:pt idx="2119">
                  <c:v>42454.474305555559</c:v>
                </c:pt>
                <c:pt idx="2120">
                  <c:v>42454.484722222223</c:v>
                </c:pt>
                <c:pt idx="2121">
                  <c:v>42454.495138888888</c:v>
                </c:pt>
                <c:pt idx="2122">
                  <c:v>42454.505555555559</c:v>
                </c:pt>
                <c:pt idx="2123">
                  <c:v>42454.515972222223</c:v>
                </c:pt>
                <c:pt idx="2124">
                  <c:v>42454.526388888888</c:v>
                </c:pt>
                <c:pt idx="2125">
                  <c:v>42454.536805555559</c:v>
                </c:pt>
                <c:pt idx="2126">
                  <c:v>42454.547222222223</c:v>
                </c:pt>
                <c:pt idx="2127">
                  <c:v>42454.557638888888</c:v>
                </c:pt>
                <c:pt idx="2128">
                  <c:v>42454.568055555559</c:v>
                </c:pt>
                <c:pt idx="2129">
                  <c:v>42454.578472222223</c:v>
                </c:pt>
                <c:pt idx="2130">
                  <c:v>42454.588888888888</c:v>
                </c:pt>
                <c:pt idx="2131">
                  <c:v>42454.599305555559</c:v>
                </c:pt>
                <c:pt idx="2132">
                  <c:v>42454.609722222223</c:v>
                </c:pt>
                <c:pt idx="2133">
                  <c:v>42454.620138888888</c:v>
                </c:pt>
                <c:pt idx="2134">
                  <c:v>42454.630555555559</c:v>
                </c:pt>
                <c:pt idx="2135">
                  <c:v>42454.640972222223</c:v>
                </c:pt>
                <c:pt idx="2136">
                  <c:v>42454.651388888888</c:v>
                </c:pt>
                <c:pt idx="2137">
                  <c:v>42454.661805555559</c:v>
                </c:pt>
                <c:pt idx="2138">
                  <c:v>42454.672222222223</c:v>
                </c:pt>
                <c:pt idx="2139">
                  <c:v>42454.682638888888</c:v>
                </c:pt>
                <c:pt idx="2140">
                  <c:v>42454.693055555559</c:v>
                </c:pt>
                <c:pt idx="2141">
                  <c:v>42454.703472222223</c:v>
                </c:pt>
                <c:pt idx="2142">
                  <c:v>42454.713888888888</c:v>
                </c:pt>
                <c:pt idx="2143">
                  <c:v>42454.724305555559</c:v>
                </c:pt>
                <c:pt idx="2144">
                  <c:v>42454.734722222223</c:v>
                </c:pt>
                <c:pt idx="2145">
                  <c:v>42454.745138888888</c:v>
                </c:pt>
                <c:pt idx="2146">
                  <c:v>42454.755555555559</c:v>
                </c:pt>
                <c:pt idx="2147">
                  <c:v>42454.765972222223</c:v>
                </c:pt>
                <c:pt idx="2148">
                  <c:v>42454.776388888888</c:v>
                </c:pt>
                <c:pt idx="2149">
                  <c:v>42454.786805555559</c:v>
                </c:pt>
                <c:pt idx="2150">
                  <c:v>42454.797222222223</c:v>
                </c:pt>
                <c:pt idx="2151">
                  <c:v>42454.807638888888</c:v>
                </c:pt>
                <c:pt idx="2152">
                  <c:v>42454.818055555559</c:v>
                </c:pt>
                <c:pt idx="2153">
                  <c:v>42454.828472222223</c:v>
                </c:pt>
                <c:pt idx="2154">
                  <c:v>42454.838888888888</c:v>
                </c:pt>
                <c:pt idx="2155">
                  <c:v>42454.849305555559</c:v>
                </c:pt>
                <c:pt idx="2156">
                  <c:v>42454.859722222223</c:v>
                </c:pt>
                <c:pt idx="2157">
                  <c:v>42454.870138888888</c:v>
                </c:pt>
                <c:pt idx="2158">
                  <c:v>42454.880555555559</c:v>
                </c:pt>
                <c:pt idx="2159">
                  <c:v>42454.890972222223</c:v>
                </c:pt>
                <c:pt idx="2160">
                  <c:v>42454.901388888888</c:v>
                </c:pt>
                <c:pt idx="2161">
                  <c:v>42454.911805555559</c:v>
                </c:pt>
                <c:pt idx="2162">
                  <c:v>42454.922222222223</c:v>
                </c:pt>
                <c:pt idx="2163">
                  <c:v>42454.932638888888</c:v>
                </c:pt>
                <c:pt idx="2164">
                  <c:v>42454.943055555559</c:v>
                </c:pt>
                <c:pt idx="2165">
                  <c:v>42454.953472222223</c:v>
                </c:pt>
                <c:pt idx="2166">
                  <c:v>42454.963888888888</c:v>
                </c:pt>
                <c:pt idx="2167">
                  <c:v>42454.974305555559</c:v>
                </c:pt>
                <c:pt idx="2168">
                  <c:v>42454.984722222223</c:v>
                </c:pt>
                <c:pt idx="2169">
                  <c:v>42454.995138888888</c:v>
                </c:pt>
                <c:pt idx="2170">
                  <c:v>42455.005555555559</c:v>
                </c:pt>
                <c:pt idx="2171">
                  <c:v>42455.015972222223</c:v>
                </c:pt>
                <c:pt idx="2172">
                  <c:v>42455.026388888888</c:v>
                </c:pt>
                <c:pt idx="2173">
                  <c:v>42455.036805555559</c:v>
                </c:pt>
                <c:pt idx="2174">
                  <c:v>42455.047222222223</c:v>
                </c:pt>
                <c:pt idx="2175">
                  <c:v>42455.057638888888</c:v>
                </c:pt>
                <c:pt idx="2176">
                  <c:v>42455.068055555559</c:v>
                </c:pt>
                <c:pt idx="2177">
                  <c:v>42455.078472222223</c:v>
                </c:pt>
                <c:pt idx="2178">
                  <c:v>42455.088888888888</c:v>
                </c:pt>
                <c:pt idx="2179">
                  <c:v>42455.099305555559</c:v>
                </c:pt>
                <c:pt idx="2180">
                  <c:v>42455.109722222223</c:v>
                </c:pt>
                <c:pt idx="2181">
                  <c:v>42455.120138888888</c:v>
                </c:pt>
                <c:pt idx="2182">
                  <c:v>42455.130555555559</c:v>
                </c:pt>
                <c:pt idx="2183">
                  <c:v>42455.140972222223</c:v>
                </c:pt>
                <c:pt idx="2184">
                  <c:v>42455.151388888888</c:v>
                </c:pt>
                <c:pt idx="2185">
                  <c:v>42455.161805555559</c:v>
                </c:pt>
                <c:pt idx="2186">
                  <c:v>42455.172222222223</c:v>
                </c:pt>
                <c:pt idx="2187">
                  <c:v>42455.182638888888</c:v>
                </c:pt>
                <c:pt idx="2188">
                  <c:v>42455.193055555559</c:v>
                </c:pt>
                <c:pt idx="2189">
                  <c:v>42455.203472222223</c:v>
                </c:pt>
                <c:pt idx="2190">
                  <c:v>42455.213888888888</c:v>
                </c:pt>
                <c:pt idx="2191">
                  <c:v>42455.224305555559</c:v>
                </c:pt>
                <c:pt idx="2192">
                  <c:v>42455.234722222223</c:v>
                </c:pt>
                <c:pt idx="2193">
                  <c:v>42455.245138888888</c:v>
                </c:pt>
                <c:pt idx="2194">
                  <c:v>42455.255555555559</c:v>
                </c:pt>
                <c:pt idx="2195">
                  <c:v>42455.265972222223</c:v>
                </c:pt>
                <c:pt idx="2196">
                  <c:v>42455.276388888888</c:v>
                </c:pt>
                <c:pt idx="2197">
                  <c:v>42455.286805555559</c:v>
                </c:pt>
                <c:pt idx="2198">
                  <c:v>42455.297222222223</c:v>
                </c:pt>
                <c:pt idx="2199">
                  <c:v>42455.307638888888</c:v>
                </c:pt>
                <c:pt idx="2200">
                  <c:v>42455.318055555559</c:v>
                </c:pt>
                <c:pt idx="2201">
                  <c:v>42455.328472222223</c:v>
                </c:pt>
                <c:pt idx="2202">
                  <c:v>42455.338888888888</c:v>
                </c:pt>
                <c:pt idx="2203">
                  <c:v>42455.349305555559</c:v>
                </c:pt>
                <c:pt idx="2204">
                  <c:v>42455.359722222223</c:v>
                </c:pt>
                <c:pt idx="2205">
                  <c:v>42455.370138888888</c:v>
                </c:pt>
                <c:pt idx="2206">
                  <c:v>42455.380555555559</c:v>
                </c:pt>
                <c:pt idx="2207">
                  <c:v>42455.390972222223</c:v>
                </c:pt>
                <c:pt idx="2208">
                  <c:v>42455.401388888888</c:v>
                </c:pt>
                <c:pt idx="2209">
                  <c:v>42455.411805555559</c:v>
                </c:pt>
                <c:pt idx="2210">
                  <c:v>42455.422222222223</c:v>
                </c:pt>
                <c:pt idx="2211">
                  <c:v>42455.432638888888</c:v>
                </c:pt>
                <c:pt idx="2212">
                  <c:v>42455.443055555559</c:v>
                </c:pt>
                <c:pt idx="2213">
                  <c:v>42455.453472222223</c:v>
                </c:pt>
                <c:pt idx="2214">
                  <c:v>42455.463888888888</c:v>
                </c:pt>
                <c:pt idx="2215">
                  <c:v>42455.474305555559</c:v>
                </c:pt>
                <c:pt idx="2216">
                  <c:v>42455.484722222223</c:v>
                </c:pt>
                <c:pt idx="2217">
                  <c:v>42455.495138888888</c:v>
                </c:pt>
                <c:pt idx="2218">
                  <c:v>42455.505555555559</c:v>
                </c:pt>
                <c:pt idx="2219">
                  <c:v>42455.515972222223</c:v>
                </c:pt>
                <c:pt idx="2220">
                  <c:v>42455.526388888888</c:v>
                </c:pt>
                <c:pt idx="2221">
                  <c:v>42455.536805555559</c:v>
                </c:pt>
                <c:pt idx="2222">
                  <c:v>42455.547222222223</c:v>
                </c:pt>
                <c:pt idx="2223">
                  <c:v>42455.557638888888</c:v>
                </c:pt>
                <c:pt idx="2224">
                  <c:v>42455.568055555559</c:v>
                </c:pt>
                <c:pt idx="2225">
                  <c:v>42455.578472222223</c:v>
                </c:pt>
                <c:pt idx="2226">
                  <c:v>42455.588888888888</c:v>
                </c:pt>
                <c:pt idx="2227">
                  <c:v>42455.599305555559</c:v>
                </c:pt>
                <c:pt idx="2228">
                  <c:v>42455.609722222223</c:v>
                </c:pt>
                <c:pt idx="2229">
                  <c:v>42455.620138888888</c:v>
                </c:pt>
                <c:pt idx="2230">
                  <c:v>42455.630555555559</c:v>
                </c:pt>
                <c:pt idx="2231">
                  <c:v>42455.640972222223</c:v>
                </c:pt>
                <c:pt idx="2232">
                  <c:v>42455.651388888888</c:v>
                </c:pt>
                <c:pt idx="2233">
                  <c:v>42455.661805555559</c:v>
                </c:pt>
                <c:pt idx="2234">
                  <c:v>42455.672222222223</c:v>
                </c:pt>
                <c:pt idx="2235">
                  <c:v>42455.682638888888</c:v>
                </c:pt>
                <c:pt idx="2236">
                  <c:v>42455.693055555559</c:v>
                </c:pt>
                <c:pt idx="2237">
                  <c:v>42455.703472222223</c:v>
                </c:pt>
                <c:pt idx="2238">
                  <c:v>42455.713888888888</c:v>
                </c:pt>
                <c:pt idx="2239">
                  <c:v>42455.724305555559</c:v>
                </c:pt>
                <c:pt idx="2240">
                  <c:v>42455.734722222223</c:v>
                </c:pt>
                <c:pt idx="2241">
                  <c:v>42455.745138888888</c:v>
                </c:pt>
                <c:pt idx="2242">
                  <c:v>42455.755555555559</c:v>
                </c:pt>
                <c:pt idx="2243">
                  <c:v>42455.765972222223</c:v>
                </c:pt>
                <c:pt idx="2244">
                  <c:v>42455.776388888888</c:v>
                </c:pt>
                <c:pt idx="2245">
                  <c:v>42455.786805555559</c:v>
                </c:pt>
                <c:pt idx="2246">
                  <c:v>42455.797222222223</c:v>
                </c:pt>
                <c:pt idx="2247">
                  <c:v>42455.807638888888</c:v>
                </c:pt>
                <c:pt idx="2248">
                  <c:v>42455.818055555559</c:v>
                </c:pt>
                <c:pt idx="2249">
                  <c:v>42455.828472222223</c:v>
                </c:pt>
                <c:pt idx="2250">
                  <c:v>42455.838888888888</c:v>
                </c:pt>
                <c:pt idx="2251">
                  <c:v>42455.849305555559</c:v>
                </c:pt>
                <c:pt idx="2252">
                  <c:v>42455.859722222223</c:v>
                </c:pt>
                <c:pt idx="2253">
                  <c:v>42455.870138888888</c:v>
                </c:pt>
                <c:pt idx="2254">
                  <c:v>42455.880555555559</c:v>
                </c:pt>
                <c:pt idx="2255">
                  <c:v>42455.890972222223</c:v>
                </c:pt>
                <c:pt idx="2256">
                  <c:v>42455.901388888888</c:v>
                </c:pt>
                <c:pt idx="2257">
                  <c:v>42455.911805555559</c:v>
                </c:pt>
                <c:pt idx="2258">
                  <c:v>42455.922222222223</c:v>
                </c:pt>
                <c:pt idx="2259">
                  <c:v>42455.932638888888</c:v>
                </c:pt>
                <c:pt idx="2260">
                  <c:v>42455.943055555559</c:v>
                </c:pt>
                <c:pt idx="2261">
                  <c:v>42455.953472222223</c:v>
                </c:pt>
                <c:pt idx="2262">
                  <c:v>42455.963888888888</c:v>
                </c:pt>
                <c:pt idx="2263">
                  <c:v>42455.974305555559</c:v>
                </c:pt>
                <c:pt idx="2264">
                  <c:v>42455.984722222223</c:v>
                </c:pt>
                <c:pt idx="2265">
                  <c:v>42455.995138888888</c:v>
                </c:pt>
                <c:pt idx="2266">
                  <c:v>42456.005555555559</c:v>
                </c:pt>
                <c:pt idx="2267">
                  <c:v>42456.015972222223</c:v>
                </c:pt>
                <c:pt idx="2268">
                  <c:v>42456.026388888888</c:v>
                </c:pt>
                <c:pt idx="2269">
                  <c:v>42456.036805555559</c:v>
                </c:pt>
                <c:pt idx="2270">
                  <c:v>42456.047222222223</c:v>
                </c:pt>
                <c:pt idx="2271">
                  <c:v>42456.057638888888</c:v>
                </c:pt>
                <c:pt idx="2272">
                  <c:v>42456.068055555559</c:v>
                </c:pt>
                <c:pt idx="2273">
                  <c:v>42456.078472222223</c:v>
                </c:pt>
                <c:pt idx="2274">
                  <c:v>42456.088888888888</c:v>
                </c:pt>
                <c:pt idx="2275">
                  <c:v>42456.099305555559</c:v>
                </c:pt>
                <c:pt idx="2276">
                  <c:v>42456.109722222223</c:v>
                </c:pt>
                <c:pt idx="2277">
                  <c:v>42456.120138888888</c:v>
                </c:pt>
                <c:pt idx="2278">
                  <c:v>42456.130555555559</c:v>
                </c:pt>
                <c:pt idx="2279">
                  <c:v>42456.140972222223</c:v>
                </c:pt>
                <c:pt idx="2280">
                  <c:v>42456.151388888888</c:v>
                </c:pt>
                <c:pt idx="2281">
                  <c:v>42456.161805555559</c:v>
                </c:pt>
                <c:pt idx="2282">
                  <c:v>42456.172222222223</c:v>
                </c:pt>
                <c:pt idx="2283">
                  <c:v>42456.182638888888</c:v>
                </c:pt>
                <c:pt idx="2284">
                  <c:v>42456.193055555559</c:v>
                </c:pt>
                <c:pt idx="2285">
                  <c:v>42456.203472222223</c:v>
                </c:pt>
                <c:pt idx="2286">
                  <c:v>42456.213888888888</c:v>
                </c:pt>
                <c:pt idx="2287">
                  <c:v>42456.224305555559</c:v>
                </c:pt>
                <c:pt idx="2288">
                  <c:v>42456.234722222223</c:v>
                </c:pt>
                <c:pt idx="2289">
                  <c:v>42456.245138888888</c:v>
                </c:pt>
                <c:pt idx="2290">
                  <c:v>42456.255555555559</c:v>
                </c:pt>
                <c:pt idx="2291">
                  <c:v>42456.265972222223</c:v>
                </c:pt>
                <c:pt idx="2292">
                  <c:v>42456.276388888888</c:v>
                </c:pt>
                <c:pt idx="2293">
                  <c:v>42456.286805555559</c:v>
                </c:pt>
                <c:pt idx="2294">
                  <c:v>42456.297222222223</c:v>
                </c:pt>
                <c:pt idx="2295">
                  <c:v>42456.307638888888</c:v>
                </c:pt>
                <c:pt idx="2296">
                  <c:v>42456.318055555559</c:v>
                </c:pt>
                <c:pt idx="2297">
                  <c:v>42456.328472222223</c:v>
                </c:pt>
                <c:pt idx="2298">
                  <c:v>42456.338888888888</c:v>
                </c:pt>
                <c:pt idx="2299">
                  <c:v>42456.349305555559</c:v>
                </c:pt>
                <c:pt idx="2300">
                  <c:v>42456.359722222223</c:v>
                </c:pt>
                <c:pt idx="2301">
                  <c:v>42456.370138888888</c:v>
                </c:pt>
                <c:pt idx="2302">
                  <c:v>42456.380555555559</c:v>
                </c:pt>
                <c:pt idx="2303">
                  <c:v>42456.390972222223</c:v>
                </c:pt>
                <c:pt idx="2304">
                  <c:v>42456.401388888888</c:v>
                </c:pt>
                <c:pt idx="2305">
                  <c:v>42456.411805555559</c:v>
                </c:pt>
                <c:pt idx="2306">
                  <c:v>42456.422222222223</c:v>
                </c:pt>
                <c:pt idx="2307">
                  <c:v>42456.432638888888</c:v>
                </c:pt>
                <c:pt idx="2308">
                  <c:v>42456.443055555559</c:v>
                </c:pt>
                <c:pt idx="2309">
                  <c:v>42456.453472222223</c:v>
                </c:pt>
                <c:pt idx="2310">
                  <c:v>42456.463888888888</c:v>
                </c:pt>
                <c:pt idx="2311">
                  <c:v>42456.474305555559</c:v>
                </c:pt>
                <c:pt idx="2312">
                  <c:v>42456.484722222223</c:v>
                </c:pt>
                <c:pt idx="2313">
                  <c:v>42456.495138888888</c:v>
                </c:pt>
                <c:pt idx="2314">
                  <c:v>42456.505555555559</c:v>
                </c:pt>
                <c:pt idx="2315">
                  <c:v>42456.515972222223</c:v>
                </c:pt>
                <c:pt idx="2316">
                  <c:v>42456.526388888888</c:v>
                </c:pt>
                <c:pt idx="2317">
                  <c:v>42456.536805555559</c:v>
                </c:pt>
                <c:pt idx="2318">
                  <c:v>42456.547222222223</c:v>
                </c:pt>
                <c:pt idx="2319">
                  <c:v>42456.557638888888</c:v>
                </c:pt>
                <c:pt idx="2320">
                  <c:v>42456.568055555559</c:v>
                </c:pt>
                <c:pt idx="2321">
                  <c:v>42456.578472222223</c:v>
                </c:pt>
                <c:pt idx="2322">
                  <c:v>42456.588888888888</c:v>
                </c:pt>
                <c:pt idx="2323">
                  <c:v>42456.599305555559</c:v>
                </c:pt>
                <c:pt idx="2324">
                  <c:v>42456.609722222223</c:v>
                </c:pt>
                <c:pt idx="2325">
                  <c:v>42456.620138888888</c:v>
                </c:pt>
                <c:pt idx="2326">
                  <c:v>42456.630555555559</c:v>
                </c:pt>
                <c:pt idx="2327">
                  <c:v>42456.640972222223</c:v>
                </c:pt>
                <c:pt idx="2328">
                  <c:v>42456.651388888888</c:v>
                </c:pt>
                <c:pt idx="2329">
                  <c:v>42456.661805555559</c:v>
                </c:pt>
                <c:pt idx="2330">
                  <c:v>42456.672222222223</c:v>
                </c:pt>
                <c:pt idx="2331">
                  <c:v>42456.682638888888</c:v>
                </c:pt>
                <c:pt idx="2332">
                  <c:v>42456.693055555559</c:v>
                </c:pt>
                <c:pt idx="2333">
                  <c:v>42456.703472222223</c:v>
                </c:pt>
                <c:pt idx="2334">
                  <c:v>42456.713888888888</c:v>
                </c:pt>
                <c:pt idx="2335">
                  <c:v>42456.724305555559</c:v>
                </c:pt>
                <c:pt idx="2336">
                  <c:v>42456.734722222223</c:v>
                </c:pt>
                <c:pt idx="2337">
                  <c:v>42456.745138888888</c:v>
                </c:pt>
                <c:pt idx="2338">
                  <c:v>42456.755555555559</c:v>
                </c:pt>
                <c:pt idx="2339">
                  <c:v>42456.765972222223</c:v>
                </c:pt>
                <c:pt idx="2340">
                  <c:v>42456.776388888888</c:v>
                </c:pt>
                <c:pt idx="2341">
                  <c:v>42456.786805555559</c:v>
                </c:pt>
                <c:pt idx="2342">
                  <c:v>42456.797222222223</c:v>
                </c:pt>
                <c:pt idx="2343">
                  <c:v>42456.807638888888</c:v>
                </c:pt>
                <c:pt idx="2344">
                  <c:v>42456.818055555559</c:v>
                </c:pt>
                <c:pt idx="2345">
                  <c:v>42456.828472222223</c:v>
                </c:pt>
                <c:pt idx="2346">
                  <c:v>42456.838888888888</c:v>
                </c:pt>
                <c:pt idx="2347">
                  <c:v>42456.849305555559</c:v>
                </c:pt>
                <c:pt idx="2348">
                  <c:v>42456.859722222223</c:v>
                </c:pt>
                <c:pt idx="2349">
                  <c:v>42456.870138888888</c:v>
                </c:pt>
                <c:pt idx="2350">
                  <c:v>42456.880555555559</c:v>
                </c:pt>
                <c:pt idx="2351">
                  <c:v>42456.890972222223</c:v>
                </c:pt>
                <c:pt idx="2352">
                  <c:v>42456.901388888888</c:v>
                </c:pt>
                <c:pt idx="2353">
                  <c:v>42456.911805555559</c:v>
                </c:pt>
                <c:pt idx="2354">
                  <c:v>42456.922222222223</c:v>
                </c:pt>
                <c:pt idx="2355">
                  <c:v>42456.932638888888</c:v>
                </c:pt>
                <c:pt idx="2356">
                  <c:v>42456.943055555559</c:v>
                </c:pt>
                <c:pt idx="2357">
                  <c:v>42456.953472222223</c:v>
                </c:pt>
                <c:pt idx="2358">
                  <c:v>42456.963888888888</c:v>
                </c:pt>
                <c:pt idx="2359">
                  <c:v>42456.974305555559</c:v>
                </c:pt>
                <c:pt idx="2360">
                  <c:v>42456.984722222223</c:v>
                </c:pt>
                <c:pt idx="2361">
                  <c:v>42456.995138888888</c:v>
                </c:pt>
                <c:pt idx="2362">
                  <c:v>42457.005555555559</c:v>
                </c:pt>
                <c:pt idx="2363">
                  <c:v>42457.015972222223</c:v>
                </c:pt>
                <c:pt idx="2364">
                  <c:v>42457.026388888888</c:v>
                </c:pt>
                <c:pt idx="2365">
                  <c:v>42457.036805555559</c:v>
                </c:pt>
                <c:pt idx="2366">
                  <c:v>42457.047222222223</c:v>
                </c:pt>
                <c:pt idx="2367">
                  <c:v>42457.057638888888</c:v>
                </c:pt>
                <c:pt idx="2368">
                  <c:v>42457.068055555559</c:v>
                </c:pt>
                <c:pt idx="2369">
                  <c:v>42457.078472222223</c:v>
                </c:pt>
                <c:pt idx="2370">
                  <c:v>42457.088888888888</c:v>
                </c:pt>
                <c:pt idx="2371">
                  <c:v>42457.099305555559</c:v>
                </c:pt>
                <c:pt idx="2372">
                  <c:v>42457.109722222223</c:v>
                </c:pt>
                <c:pt idx="2373">
                  <c:v>42457.120138888888</c:v>
                </c:pt>
                <c:pt idx="2374">
                  <c:v>42457.130555555559</c:v>
                </c:pt>
                <c:pt idx="2375">
                  <c:v>42457.140972222223</c:v>
                </c:pt>
                <c:pt idx="2376">
                  <c:v>42457.151388888888</c:v>
                </c:pt>
                <c:pt idx="2377">
                  <c:v>42457.161805555559</c:v>
                </c:pt>
                <c:pt idx="2378">
                  <c:v>42457.172222222223</c:v>
                </c:pt>
                <c:pt idx="2379">
                  <c:v>42457.182638888888</c:v>
                </c:pt>
                <c:pt idx="2380">
                  <c:v>42457.193055555559</c:v>
                </c:pt>
                <c:pt idx="2381">
                  <c:v>42457.203472222223</c:v>
                </c:pt>
                <c:pt idx="2382">
                  <c:v>42457.213888888888</c:v>
                </c:pt>
                <c:pt idx="2383">
                  <c:v>42457.224305555559</c:v>
                </c:pt>
                <c:pt idx="2384">
                  <c:v>42457.234722222223</c:v>
                </c:pt>
                <c:pt idx="2385">
                  <c:v>42457.245138888888</c:v>
                </c:pt>
                <c:pt idx="2386">
                  <c:v>42457.255555555559</c:v>
                </c:pt>
                <c:pt idx="2387">
                  <c:v>42457.265972222223</c:v>
                </c:pt>
                <c:pt idx="2388">
                  <c:v>42457.276388888888</c:v>
                </c:pt>
                <c:pt idx="2389">
                  <c:v>42457.286805555559</c:v>
                </c:pt>
                <c:pt idx="2390">
                  <c:v>42457.297222222223</c:v>
                </c:pt>
                <c:pt idx="2391">
                  <c:v>42457.307638888888</c:v>
                </c:pt>
                <c:pt idx="2392">
                  <c:v>42457.318055555559</c:v>
                </c:pt>
                <c:pt idx="2393">
                  <c:v>42457.328472222223</c:v>
                </c:pt>
                <c:pt idx="2394">
                  <c:v>42457.338888888888</c:v>
                </c:pt>
                <c:pt idx="2395">
                  <c:v>42457.349305555559</c:v>
                </c:pt>
                <c:pt idx="2396">
                  <c:v>42457.359722222223</c:v>
                </c:pt>
                <c:pt idx="2397">
                  <c:v>42457.370138888888</c:v>
                </c:pt>
                <c:pt idx="2398">
                  <c:v>42457.380555555559</c:v>
                </c:pt>
                <c:pt idx="2399">
                  <c:v>42457.390972222223</c:v>
                </c:pt>
                <c:pt idx="2400">
                  <c:v>42457.401388888888</c:v>
                </c:pt>
                <c:pt idx="2401">
                  <c:v>42457.411805555559</c:v>
                </c:pt>
                <c:pt idx="2402">
                  <c:v>42457.422222222223</c:v>
                </c:pt>
                <c:pt idx="2403">
                  <c:v>42457.432638888888</c:v>
                </c:pt>
                <c:pt idx="2404">
                  <c:v>42457.443055555559</c:v>
                </c:pt>
                <c:pt idx="2405">
                  <c:v>42457.453472222223</c:v>
                </c:pt>
                <c:pt idx="2406">
                  <c:v>42457.463888888888</c:v>
                </c:pt>
                <c:pt idx="2407">
                  <c:v>42457.474305555559</c:v>
                </c:pt>
                <c:pt idx="2408">
                  <c:v>42457.484722222223</c:v>
                </c:pt>
                <c:pt idx="2409">
                  <c:v>42457.495138888888</c:v>
                </c:pt>
                <c:pt idx="2410">
                  <c:v>42457.505555555559</c:v>
                </c:pt>
                <c:pt idx="2411">
                  <c:v>42457.515972222223</c:v>
                </c:pt>
                <c:pt idx="2412">
                  <c:v>42457.526388888888</c:v>
                </c:pt>
                <c:pt idx="2413">
                  <c:v>42457.536805555559</c:v>
                </c:pt>
                <c:pt idx="2414">
                  <c:v>42457.547222222223</c:v>
                </c:pt>
                <c:pt idx="2415">
                  <c:v>42457.557638888888</c:v>
                </c:pt>
                <c:pt idx="2416">
                  <c:v>42457.568055555559</c:v>
                </c:pt>
                <c:pt idx="2417">
                  <c:v>42457.578472222223</c:v>
                </c:pt>
                <c:pt idx="2418">
                  <c:v>42457.588888888888</c:v>
                </c:pt>
                <c:pt idx="2419">
                  <c:v>42457.599305555559</c:v>
                </c:pt>
                <c:pt idx="2420">
                  <c:v>42457.609722222223</c:v>
                </c:pt>
                <c:pt idx="2421">
                  <c:v>42457.620138888888</c:v>
                </c:pt>
                <c:pt idx="2422">
                  <c:v>42457.630555555559</c:v>
                </c:pt>
                <c:pt idx="2423">
                  <c:v>42457.640972222223</c:v>
                </c:pt>
                <c:pt idx="2424">
                  <c:v>42457.651388888888</c:v>
                </c:pt>
                <c:pt idx="2425">
                  <c:v>42457.661805555559</c:v>
                </c:pt>
                <c:pt idx="2426">
                  <c:v>42457.672222222223</c:v>
                </c:pt>
                <c:pt idx="2427">
                  <c:v>42457.682638888888</c:v>
                </c:pt>
                <c:pt idx="2428">
                  <c:v>42457.693055555559</c:v>
                </c:pt>
                <c:pt idx="2429">
                  <c:v>42457.703472222223</c:v>
                </c:pt>
                <c:pt idx="2430">
                  <c:v>42457.713888888888</c:v>
                </c:pt>
                <c:pt idx="2431">
                  <c:v>42457.724305555559</c:v>
                </c:pt>
                <c:pt idx="2432">
                  <c:v>42457.734722222223</c:v>
                </c:pt>
                <c:pt idx="2433">
                  <c:v>42457.745138888888</c:v>
                </c:pt>
                <c:pt idx="2434">
                  <c:v>42457.755555555559</c:v>
                </c:pt>
                <c:pt idx="2435">
                  <c:v>42457.765972222223</c:v>
                </c:pt>
                <c:pt idx="2436">
                  <c:v>42457.776388888888</c:v>
                </c:pt>
                <c:pt idx="2437">
                  <c:v>42457.786805555559</c:v>
                </c:pt>
                <c:pt idx="2438">
                  <c:v>42457.797222222223</c:v>
                </c:pt>
                <c:pt idx="2439">
                  <c:v>42457.807638888888</c:v>
                </c:pt>
                <c:pt idx="2440">
                  <c:v>42457.818055555559</c:v>
                </c:pt>
                <c:pt idx="2441">
                  <c:v>42457.828472222223</c:v>
                </c:pt>
                <c:pt idx="2442">
                  <c:v>42457.838888888888</c:v>
                </c:pt>
                <c:pt idx="2443">
                  <c:v>42457.849305555559</c:v>
                </c:pt>
                <c:pt idx="2444">
                  <c:v>42457.859722222223</c:v>
                </c:pt>
                <c:pt idx="2445">
                  <c:v>42457.870138888888</c:v>
                </c:pt>
                <c:pt idx="2446">
                  <c:v>42457.880555555559</c:v>
                </c:pt>
                <c:pt idx="2447">
                  <c:v>42457.890972222223</c:v>
                </c:pt>
                <c:pt idx="2448">
                  <c:v>42457.901388888888</c:v>
                </c:pt>
                <c:pt idx="2449">
                  <c:v>42457.911805555559</c:v>
                </c:pt>
                <c:pt idx="2450">
                  <c:v>42457.922222222223</c:v>
                </c:pt>
                <c:pt idx="2451">
                  <c:v>42457.932638888888</c:v>
                </c:pt>
                <c:pt idx="2452">
                  <c:v>42457.943055555559</c:v>
                </c:pt>
                <c:pt idx="2453">
                  <c:v>42457.953472222223</c:v>
                </c:pt>
                <c:pt idx="2454">
                  <c:v>42457.963888888888</c:v>
                </c:pt>
                <c:pt idx="2455">
                  <c:v>42457.974305555559</c:v>
                </c:pt>
                <c:pt idx="2456">
                  <c:v>42457.984722222223</c:v>
                </c:pt>
                <c:pt idx="2457">
                  <c:v>42457.995138888888</c:v>
                </c:pt>
                <c:pt idx="2458">
                  <c:v>42458.005555555559</c:v>
                </c:pt>
                <c:pt idx="2459">
                  <c:v>42458.015972222223</c:v>
                </c:pt>
                <c:pt idx="2460">
                  <c:v>42458.026388888888</c:v>
                </c:pt>
                <c:pt idx="2461">
                  <c:v>42458.036805555559</c:v>
                </c:pt>
                <c:pt idx="2462">
                  <c:v>42458.047222222223</c:v>
                </c:pt>
                <c:pt idx="2463">
                  <c:v>42458.057638888888</c:v>
                </c:pt>
                <c:pt idx="2464">
                  <c:v>42458.068055555559</c:v>
                </c:pt>
                <c:pt idx="2465">
                  <c:v>42458.078472222223</c:v>
                </c:pt>
                <c:pt idx="2466">
                  <c:v>42458.088888888888</c:v>
                </c:pt>
                <c:pt idx="2467">
                  <c:v>42458.099305555559</c:v>
                </c:pt>
                <c:pt idx="2468">
                  <c:v>42458.109722222223</c:v>
                </c:pt>
                <c:pt idx="2469">
                  <c:v>42458.120138888888</c:v>
                </c:pt>
                <c:pt idx="2470">
                  <c:v>42458.130555555559</c:v>
                </c:pt>
                <c:pt idx="2471">
                  <c:v>42458.140972222223</c:v>
                </c:pt>
                <c:pt idx="2472">
                  <c:v>42458.151388888888</c:v>
                </c:pt>
                <c:pt idx="2473">
                  <c:v>42458.161805555559</c:v>
                </c:pt>
                <c:pt idx="2474">
                  <c:v>42458.172222222223</c:v>
                </c:pt>
                <c:pt idx="2475">
                  <c:v>42458.182638888888</c:v>
                </c:pt>
                <c:pt idx="2476">
                  <c:v>42458.193055555559</c:v>
                </c:pt>
                <c:pt idx="2477">
                  <c:v>42458.203472222223</c:v>
                </c:pt>
                <c:pt idx="2478">
                  <c:v>42458.213888888888</c:v>
                </c:pt>
                <c:pt idx="2479">
                  <c:v>42458.224305555559</c:v>
                </c:pt>
                <c:pt idx="2480">
                  <c:v>42458.234722222223</c:v>
                </c:pt>
                <c:pt idx="2481">
                  <c:v>42458.245138888888</c:v>
                </c:pt>
                <c:pt idx="2482">
                  <c:v>42458.255555555559</c:v>
                </c:pt>
                <c:pt idx="2483">
                  <c:v>42458.265972222223</c:v>
                </c:pt>
                <c:pt idx="2484">
                  <c:v>42458.276388888888</c:v>
                </c:pt>
                <c:pt idx="2485">
                  <c:v>42458.286805555559</c:v>
                </c:pt>
                <c:pt idx="2486">
                  <c:v>42458.297222222223</c:v>
                </c:pt>
                <c:pt idx="2487">
                  <c:v>42458.307638888888</c:v>
                </c:pt>
                <c:pt idx="2488">
                  <c:v>42458.318055555559</c:v>
                </c:pt>
                <c:pt idx="2489">
                  <c:v>42458.328472222223</c:v>
                </c:pt>
                <c:pt idx="2490">
                  <c:v>42458.338888888888</c:v>
                </c:pt>
                <c:pt idx="2491">
                  <c:v>42458.349305555559</c:v>
                </c:pt>
                <c:pt idx="2492">
                  <c:v>42458.359722222223</c:v>
                </c:pt>
                <c:pt idx="2493">
                  <c:v>42458.370138888888</c:v>
                </c:pt>
                <c:pt idx="2494">
                  <c:v>42458.380555555559</c:v>
                </c:pt>
                <c:pt idx="2495">
                  <c:v>42458.390972222223</c:v>
                </c:pt>
                <c:pt idx="2496">
                  <c:v>42458.401388888888</c:v>
                </c:pt>
                <c:pt idx="2497">
                  <c:v>42458.411805555559</c:v>
                </c:pt>
                <c:pt idx="2498">
                  <c:v>42458.422222222223</c:v>
                </c:pt>
                <c:pt idx="2499">
                  <c:v>42458.432638888888</c:v>
                </c:pt>
                <c:pt idx="2500">
                  <c:v>42458.443055555559</c:v>
                </c:pt>
                <c:pt idx="2501">
                  <c:v>42458.453472222223</c:v>
                </c:pt>
                <c:pt idx="2502">
                  <c:v>42458.463888888888</c:v>
                </c:pt>
                <c:pt idx="2503">
                  <c:v>42458.474305555559</c:v>
                </c:pt>
                <c:pt idx="2504">
                  <c:v>42458.484722222223</c:v>
                </c:pt>
                <c:pt idx="2505">
                  <c:v>42458.495138888888</c:v>
                </c:pt>
                <c:pt idx="2506">
                  <c:v>42458.505555555559</c:v>
                </c:pt>
                <c:pt idx="2507">
                  <c:v>42458.515972222223</c:v>
                </c:pt>
                <c:pt idx="2508">
                  <c:v>42458.526388888888</c:v>
                </c:pt>
                <c:pt idx="2509">
                  <c:v>42458.536805555559</c:v>
                </c:pt>
                <c:pt idx="2510">
                  <c:v>42458.547222222223</c:v>
                </c:pt>
                <c:pt idx="2511">
                  <c:v>42458.557638888888</c:v>
                </c:pt>
                <c:pt idx="2512">
                  <c:v>42458.568055555559</c:v>
                </c:pt>
                <c:pt idx="2513">
                  <c:v>42458.578472222223</c:v>
                </c:pt>
                <c:pt idx="2514">
                  <c:v>42458.588888888888</c:v>
                </c:pt>
                <c:pt idx="2515">
                  <c:v>42458.599305555559</c:v>
                </c:pt>
                <c:pt idx="2516">
                  <c:v>42458.609722222223</c:v>
                </c:pt>
                <c:pt idx="2517">
                  <c:v>42458.620138888888</c:v>
                </c:pt>
                <c:pt idx="2518">
                  <c:v>42458.630555555559</c:v>
                </c:pt>
                <c:pt idx="2519">
                  <c:v>42458.640972222223</c:v>
                </c:pt>
                <c:pt idx="2520">
                  <c:v>42458.651388888888</c:v>
                </c:pt>
                <c:pt idx="2521">
                  <c:v>42458.661805555559</c:v>
                </c:pt>
                <c:pt idx="2522">
                  <c:v>42458.672222222223</c:v>
                </c:pt>
                <c:pt idx="2523">
                  <c:v>42458.682638888888</c:v>
                </c:pt>
                <c:pt idx="2524">
                  <c:v>42458.693055555559</c:v>
                </c:pt>
                <c:pt idx="2525">
                  <c:v>42458.703472222223</c:v>
                </c:pt>
                <c:pt idx="2526">
                  <c:v>42458.713888888888</c:v>
                </c:pt>
                <c:pt idx="2527">
                  <c:v>42458.724305555559</c:v>
                </c:pt>
                <c:pt idx="2528">
                  <c:v>42458.734722222223</c:v>
                </c:pt>
                <c:pt idx="2529">
                  <c:v>42458.745138888888</c:v>
                </c:pt>
                <c:pt idx="2530">
                  <c:v>42458.755555555559</c:v>
                </c:pt>
                <c:pt idx="2531">
                  <c:v>42458.765972222223</c:v>
                </c:pt>
                <c:pt idx="2532">
                  <c:v>42458.776388888888</c:v>
                </c:pt>
                <c:pt idx="2533">
                  <c:v>42458.786805555559</c:v>
                </c:pt>
                <c:pt idx="2534">
                  <c:v>42458.797222222223</c:v>
                </c:pt>
                <c:pt idx="2535">
                  <c:v>42458.807638888888</c:v>
                </c:pt>
                <c:pt idx="2536">
                  <c:v>42458.818055555559</c:v>
                </c:pt>
                <c:pt idx="2537">
                  <c:v>42458.828472222223</c:v>
                </c:pt>
                <c:pt idx="2538">
                  <c:v>42458.838888888888</c:v>
                </c:pt>
                <c:pt idx="2539">
                  <c:v>42458.849305555559</c:v>
                </c:pt>
                <c:pt idx="2540">
                  <c:v>42458.859722222223</c:v>
                </c:pt>
                <c:pt idx="2541">
                  <c:v>42458.870138888888</c:v>
                </c:pt>
                <c:pt idx="2542">
                  <c:v>42458.880555555559</c:v>
                </c:pt>
                <c:pt idx="2543">
                  <c:v>42458.890972222223</c:v>
                </c:pt>
                <c:pt idx="2544">
                  <c:v>42458.901388888888</c:v>
                </c:pt>
                <c:pt idx="2545">
                  <c:v>42458.911805555559</c:v>
                </c:pt>
                <c:pt idx="2546">
                  <c:v>42458.922222222223</c:v>
                </c:pt>
                <c:pt idx="2547">
                  <c:v>42458.932638888888</c:v>
                </c:pt>
                <c:pt idx="2548">
                  <c:v>42458.943055555559</c:v>
                </c:pt>
                <c:pt idx="2549">
                  <c:v>42458.953472222223</c:v>
                </c:pt>
                <c:pt idx="2550">
                  <c:v>42458.963888888888</c:v>
                </c:pt>
                <c:pt idx="2551">
                  <c:v>42458.974305555559</c:v>
                </c:pt>
                <c:pt idx="2552">
                  <c:v>42458.984722222223</c:v>
                </c:pt>
                <c:pt idx="2553">
                  <c:v>42458.995138888888</c:v>
                </c:pt>
                <c:pt idx="2554">
                  <c:v>42459.005555555559</c:v>
                </c:pt>
                <c:pt idx="2555">
                  <c:v>42459.015972222223</c:v>
                </c:pt>
                <c:pt idx="2556">
                  <c:v>42459.026388888888</c:v>
                </c:pt>
                <c:pt idx="2557">
                  <c:v>42459.036805555559</c:v>
                </c:pt>
                <c:pt idx="2558">
                  <c:v>42459.047222222223</c:v>
                </c:pt>
                <c:pt idx="2559">
                  <c:v>42459.057638888888</c:v>
                </c:pt>
                <c:pt idx="2560">
                  <c:v>42459.068055555559</c:v>
                </c:pt>
                <c:pt idx="2561">
                  <c:v>42459.078472222223</c:v>
                </c:pt>
                <c:pt idx="2562">
                  <c:v>42459.088888888888</c:v>
                </c:pt>
                <c:pt idx="2563">
                  <c:v>42459.099305555559</c:v>
                </c:pt>
                <c:pt idx="2564">
                  <c:v>42459.109722222223</c:v>
                </c:pt>
                <c:pt idx="2565">
                  <c:v>42459.120138888888</c:v>
                </c:pt>
                <c:pt idx="2566">
                  <c:v>42459.130555555559</c:v>
                </c:pt>
                <c:pt idx="2567">
                  <c:v>42459.140972222223</c:v>
                </c:pt>
                <c:pt idx="2568">
                  <c:v>42459.151388888888</c:v>
                </c:pt>
                <c:pt idx="2569">
                  <c:v>42459.161805555559</c:v>
                </c:pt>
                <c:pt idx="2570">
                  <c:v>42459.172222222223</c:v>
                </c:pt>
                <c:pt idx="2571">
                  <c:v>42459.182638888888</c:v>
                </c:pt>
                <c:pt idx="2572">
                  <c:v>42459.193055555559</c:v>
                </c:pt>
                <c:pt idx="2573">
                  <c:v>42459.203472222223</c:v>
                </c:pt>
                <c:pt idx="2574">
                  <c:v>42459.213888888888</c:v>
                </c:pt>
                <c:pt idx="2575">
                  <c:v>42459.224305555559</c:v>
                </c:pt>
                <c:pt idx="2576">
                  <c:v>42459.234722222223</c:v>
                </c:pt>
                <c:pt idx="2577">
                  <c:v>42459.245138888888</c:v>
                </c:pt>
                <c:pt idx="2578">
                  <c:v>42459.255555555559</c:v>
                </c:pt>
                <c:pt idx="2579">
                  <c:v>42459.265972222223</c:v>
                </c:pt>
                <c:pt idx="2580">
                  <c:v>42459.276388888888</c:v>
                </c:pt>
                <c:pt idx="2581">
                  <c:v>42459.286805555559</c:v>
                </c:pt>
                <c:pt idx="2582">
                  <c:v>42459.297222222223</c:v>
                </c:pt>
                <c:pt idx="2583">
                  <c:v>42459.307638888888</c:v>
                </c:pt>
                <c:pt idx="2584">
                  <c:v>42459.318055555559</c:v>
                </c:pt>
                <c:pt idx="2585">
                  <c:v>42459.328472222223</c:v>
                </c:pt>
                <c:pt idx="2586">
                  <c:v>42459.338888888888</c:v>
                </c:pt>
                <c:pt idx="2587">
                  <c:v>42459.349305555559</c:v>
                </c:pt>
                <c:pt idx="2588">
                  <c:v>42459.359722222223</c:v>
                </c:pt>
                <c:pt idx="2589">
                  <c:v>42459.370138888888</c:v>
                </c:pt>
                <c:pt idx="2590">
                  <c:v>42459.380555555559</c:v>
                </c:pt>
                <c:pt idx="2591">
                  <c:v>42459.390972222223</c:v>
                </c:pt>
                <c:pt idx="2592">
                  <c:v>42459.401388888888</c:v>
                </c:pt>
                <c:pt idx="2593">
                  <c:v>42459.411805555559</c:v>
                </c:pt>
                <c:pt idx="2594">
                  <c:v>42459.422222222223</c:v>
                </c:pt>
                <c:pt idx="2595">
                  <c:v>42459.432638888888</c:v>
                </c:pt>
                <c:pt idx="2596">
                  <c:v>42459.443055555559</c:v>
                </c:pt>
                <c:pt idx="2597">
                  <c:v>42459.453472222223</c:v>
                </c:pt>
                <c:pt idx="2598">
                  <c:v>42459.463888888888</c:v>
                </c:pt>
                <c:pt idx="2599">
                  <c:v>42459.474305555559</c:v>
                </c:pt>
                <c:pt idx="2600">
                  <c:v>42459.484722222223</c:v>
                </c:pt>
                <c:pt idx="2601">
                  <c:v>42459.495138888888</c:v>
                </c:pt>
                <c:pt idx="2602">
                  <c:v>42459.505555555559</c:v>
                </c:pt>
                <c:pt idx="2603">
                  <c:v>42459.515972222223</c:v>
                </c:pt>
                <c:pt idx="2604">
                  <c:v>42459.526388888888</c:v>
                </c:pt>
                <c:pt idx="2605">
                  <c:v>42459.536805555559</c:v>
                </c:pt>
                <c:pt idx="2606">
                  <c:v>42459.547222222223</c:v>
                </c:pt>
                <c:pt idx="2607">
                  <c:v>42459.557638888888</c:v>
                </c:pt>
                <c:pt idx="2608">
                  <c:v>42459.568055555559</c:v>
                </c:pt>
                <c:pt idx="2609">
                  <c:v>42459.578472222223</c:v>
                </c:pt>
                <c:pt idx="2610">
                  <c:v>42459.588888888888</c:v>
                </c:pt>
                <c:pt idx="2611">
                  <c:v>42459.599305555559</c:v>
                </c:pt>
                <c:pt idx="2612">
                  <c:v>42459.609722222223</c:v>
                </c:pt>
                <c:pt idx="2613">
                  <c:v>42459.620138888888</c:v>
                </c:pt>
                <c:pt idx="2614">
                  <c:v>42459.630555555559</c:v>
                </c:pt>
                <c:pt idx="2615">
                  <c:v>42459.640972222223</c:v>
                </c:pt>
                <c:pt idx="2616">
                  <c:v>42459.651388888888</c:v>
                </c:pt>
                <c:pt idx="2617">
                  <c:v>42459.661805555559</c:v>
                </c:pt>
                <c:pt idx="2618">
                  <c:v>42459.672222222223</c:v>
                </c:pt>
                <c:pt idx="2619">
                  <c:v>42459.682638888888</c:v>
                </c:pt>
                <c:pt idx="2620">
                  <c:v>42459.693055555559</c:v>
                </c:pt>
                <c:pt idx="2621">
                  <c:v>42459.703472222223</c:v>
                </c:pt>
                <c:pt idx="2622">
                  <c:v>42459.713888888888</c:v>
                </c:pt>
                <c:pt idx="2623">
                  <c:v>42459.724305555559</c:v>
                </c:pt>
                <c:pt idx="2624">
                  <c:v>42459.734722222223</c:v>
                </c:pt>
                <c:pt idx="2625">
                  <c:v>42459.745138888888</c:v>
                </c:pt>
                <c:pt idx="2626">
                  <c:v>42459.755555555559</c:v>
                </c:pt>
                <c:pt idx="2627">
                  <c:v>42459.765972222223</c:v>
                </c:pt>
                <c:pt idx="2628">
                  <c:v>42459.776388888888</c:v>
                </c:pt>
                <c:pt idx="2629">
                  <c:v>42459.786805555559</c:v>
                </c:pt>
                <c:pt idx="2630">
                  <c:v>42459.797222222223</c:v>
                </c:pt>
                <c:pt idx="2631">
                  <c:v>42459.807638888888</c:v>
                </c:pt>
                <c:pt idx="2632">
                  <c:v>42459.818055555559</c:v>
                </c:pt>
                <c:pt idx="2633">
                  <c:v>42459.828472222223</c:v>
                </c:pt>
                <c:pt idx="2634">
                  <c:v>42459.838888888888</c:v>
                </c:pt>
                <c:pt idx="2635">
                  <c:v>42459.849305555559</c:v>
                </c:pt>
                <c:pt idx="2636">
                  <c:v>42459.859722222223</c:v>
                </c:pt>
                <c:pt idx="2637">
                  <c:v>42459.870138888888</c:v>
                </c:pt>
                <c:pt idx="2638">
                  <c:v>42459.880555555559</c:v>
                </c:pt>
                <c:pt idx="2639">
                  <c:v>42459.890972222223</c:v>
                </c:pt>
                <c:pt idx="2640">
                  <c:v>42459.901388888888</c:v>
                </c:pt>
                <c:pt idx="2641">
                  <c:v>42459.911805555559</c:v>
                </c:pt>
                <c:pt idx="2642">
                  <c:v>42459.922222222223</c:v>
                </c:pt>
                <c:pt idx="2643">
                  <c:v>42459.932638888888</c:v>
                </c:pt>
                <c:pt idx="2644">
                  <c:v>42459.943055555559</c:v>
                </c:pt>
                <c:pt idx="2645">
                  <c:v>42459.953472222223</c:v>
                </c:pt>
                <c:pt idx="2646">
                  <c:v>42459.963888888888</c:v>
                </c:pt>
                <c:pt idx="2647">
                  <c:v>42459.974305555559</c:v>
                </c:pt>
                <c:pt idx="2648">
                  <c:v>42459.984722222223</c:v>
                </c:pt>
                <c:pt idx="2649">
                  <c:v>42459.995138888888</c:v>
                </c:pt>
                <c:pt idx="2650">
                  <c:v>42460.005555555559</c:v>
                </c:pt>
                <c:pt idx="2651">
                  <c:v>42460.015972222223</c:v>
                </c:pt>
                <c:pt idx="2652">
                  <c:v>42460.026388888888</c:v>
                </c:pt>
                <c:pt idx="2653">
                  <c:v>42460.036805555559</c:v>
                </c:pt>
                <c:pt idx="2654">
                  <c:v>42460.047222222223</c:v>
                </c:pt>
                <c:pt idx="2655">
                  <c:v>42460.057638888888</c:v>
                </c:pt>
                <c:pt idx="2656">
                  <c:v>42460.068055555559</c:v>
                </c:pt>
                <c:pt idx="2657">
                  <c:v>42460.078472222223</c:v>
                </c:pt>
                <c:pt idx="2658">
                  <c:v>42460.088888888888</c:v>
                </c:pt>
                <c:pt idx="2659">
                  <c:v>42460.099305555559</c:v>
                </c:pt>
                <c:pt idx="2660">
                  <c:v>42460.109722222223</c:v>
                </c:pt>
                <c:pt idx="2661">
                  <c:v>42460.120138888888</c:v>
                </c:pt>
                <c:pt idx="2662">
                  <c:v>42460.130555555559</c:v>
                </c:pt>
                <c:pt idx="2663">
                  <c:v>42460.140972222223</c:v>
                </c:pt>
                <c:pt idx="2664">
                  <c:v>42460.151388888888</c:v>
                </c:pt>
                <c:pt idx="2665">
                  <c:v>42460.161805555559</c:v>
                </c:pt>
                <c:pt idx="2666">
                  <c:v>42460.172222222223</c:v>
                </c:pt>
                <c:pt idx="2667">
                  <c:v>42460.182638888888</c:v>
                </c:pt>
                <c:pt idx="2668">
                  <c:v>42460.193055555559</c:v>
                </c:pt>
                <c:pt idx="2669">
                  <c:v>42460.203472222223</c:v>
                </c:pt>
                <c:pt idx="2670">
                  <c:v>42460.213888888888</c:v>
                </c:pt>
                <c:pt idx="2671">
                  <c:v>42460.224305555559</c:v>
                </c:pt>
                <c:pt idx="2672">
                  <c:v>42460.234722222223</c:v>
                </c:pt>
                <c:pt idx="2673">
                  <c:v>42460.245138888888</c:v>
                </c:pt>
                <c:pt idx="2674">
                  <c:v>42460.255555555559</c:v>
                </c:pt>
                <c:pt idx="2675">
                  <c:v>42460.265972222223</c:v>
                </c:pt>
                <c:pt idx="2676">
                  <c:v>42460.276388888888</c:v>
                </c:pt>
                <c:pt idx="2677">
                  <c:v>42460.286805555559</c:v>
                </c:pt>
                <c:pt idx="2678">
                  <c:v>42460.297222222223</c:v>
                </c:pt>
                <c:pt idx="2679">
                  <c:v>42460.307638888888</c:v>
                </c:pt>
                <c:pt idx="2680">
                  <c:v>42460.318055555559</c:v>
                </c:pt>
                <c:pt idx="2681">
                  <c:v>42460.328472222223</c:v>
                </c:pt>
                <c:pt idx="2682">
                  <c:v>42460.338888888888</c:v>
                </c:pt>
                <c:pt idx="2683">
                  <c:v>42460.349305555559</c:v>
                </c:pt>
                <c:pt idx="2684">
                  <c:v>42460.359722222223</c:v>
                </c:pt>
                <c:pt idx="2685">
                  <c:v>42460.370138888888</c:v>
                </c:pt>
                <c:pt idx="2686">
                  <c:v>42460.380555555559</c:v>
                </c:pt>
                <c:pt idx="2687">
                  <c:v>42460.390972222223</c:v>
                </c:pt>
                <c:pt idx="2688">
                  <c:v>42460.401388888888</c:v>
                </c:pt>
                <c:pt idx="2689">
                  <c:v>42460.411805555559</c:v>
                </c:pt>
                <c:pt idx="2690">
                  <c:v>42460.422222222223</c:v>
                </c:pt>
                <c:pt idx="2691">
                  <c:v>42460.432638888888</c:v>
                </c:pt>
                <c:pt idx="2692">
                  <c:v>42460.443055555559</c:v>
                </c:pt>
                <c:pt idx="2693">
                  <c:v>42460.453472222223</c:v>
                </c:pt>
                <c:pt idx="2694">
                  <c:v>42460.463888888888</c:v>
                </c:pt>
                <c:pt idx="2695">
                  <c:v>42460.474305555559</c:v>
                </c:pt>
                <c:pt idx="2696">
                  <c:v>42460.484722222223</c:v>
                </c:pt>
                <c:pt idx="2697">
                  <c:v>42460.495138888888</c:v>
                </c:pt>
                <c:pt idx="2698">
                  <c:v>42460.505555555559</c:v>
                </c:pt>
                <c:pt idx="2699">
                  <c:v>42460.515972222223</c:v>
                </c:pt>
                <c:pt idx="2700">
                  <c:v>42460.526388888888</c:v>
                </c:pt>
                <c:pt idx="2701">
                  <c:v>42460.536805555559</c:v>
                </c:pt>
                <c:pt idx="2702">
                  <c:v>42460.547222222223</c:v>
                </c:pt>
                <c:pt idx="2703">
                  <c:v>42460.557638888888</c:v>
                </c:pt>
                <c:pt idx="2704">
                  <c:v>42460.568055555559</c:v>
                </c:pt>
                <c:pt idx="2705">
                  <c:v>42460.578472222223</c:v>
                </c:pt>
                <c:pt idx="2706">
                  <c:v>42460.588888888888</c:v>
                </c:pt>
                <c:pt idx="2707">
                  <c:v>42460.599305555559</c:v>
                </c:pt>
                <c:pt idx="2708">
                  <c:v>42460.609722222223</c:v>
                </c:pt>
                <c:pt idx="2709">
                  <c:v>42460.620138888888</c:v>
                </c:pt>
                <c:pt idx="2710">
                  <c:v>42460.630555555559</c:v>
                </c:pt>
                <c:pt idx="2711">
                  <c:v>42460.640972222223</c:v>
                </c:pt>
                <c:pt idx="2712">
                  <c:v>42460.651388888888</c:v>
                </c:pt>
                <c:pt idx="2713">
                  <c:v>42460.661805555559</c:v>
                </c:pt>
                <c:pt idx="2714">
                  <c:v>42460.672222222223</c:v>
                </c:pt>
                <c:pt idx="2715">
                  <c:v>42460.682638888888</c:v>
                </c:pt>
                <c:pt idx="2716">
                  <c:v>42460.693055555559</c:v>
                </c:pt>
                <c:pt idx="2717">
                  <c:v>42460.703472222223</c:v>
                </c:pt>
                <c:pt idx="2718">
                  <c:v>42460.713888888888</c:v>
                </c:pt>
                <c:pt idx="2719">
                  <c:v>42460.724305555559</c:v>
                </c:pt>
                <c:pt idx="2720">
                  <c:v>42460.734722222223</c:v>
                </c:pt>
                <c:pt idx="2721">
                  <c:v>42460.745138888888</c:v>
                </c:pt>
                <c:pt idx="2722">
                  <c:v>42460.755555555559</c:v>
                </c:pt>
                <c:pt idx="2723">
                  <c:v>42460.765972222223</c:v>
                </c:pt>
                <c:pt idx="2724">
                  <c:v>42460.776388888888</c:v>
                </c:pt>
                <c:pt idx="2725">
                  <c:v>42460.786805555559</c:v>
                </c:pt>
                <c:pt idx="2726">
                  <c:v>42460.797222222223</c:v>
                </c:pt>
                <c:pt idx="2727">
                  <c:v>42460.807638888888</c:v>
                </c:pt>
                <c:pt idx="2728">
                  <c:v>42460.818055555559</c:v>
                </c:pt>
                <c:pt idx="2729">
                  <c:v>42460.828472222223</c:v>
                </c:pt>
                <c:pt idx="2730">
                  <c:v>42460.838888888888</c:v>
                </c:pt>
                <c:pt idx="2731">
                  <c:v>42460.849305555559</c:v>
                </c:pt>
                <c:pt idx="2732">
                  <c:v>42460.859722222223</c:v>
                </c:pt>
                <c:pt idx="2733">
                  <c:v>42460.870138888888</c:v>
                </c:pt>
                <c:pt idx="2734">
                  <c:v>42460.880555555559</c:v>
                </c:pt>
                <c:pt idx="2735">
                  <c:v>42460.890972222223</c:v>
                </c:pt>
                <c:pt idx="2736">
                  <c:v>42460.901388888888</c:v>
                </c:pt>
                <c:pt idx="2737">
                  <c:v>42460.911805555559</c:v>
                </c:pt>
                <c:pt idx="2738">
                  <c:v>42460.922222222223</c:v>
                </c:pt>
                <c:pt idx="2739">
                  <c:v>42460.932638888888</c:v>
                </c:pt>
                <c:pt idx="2740">
                  <c:v>42460.943055555559</c:v>
                </c:pt>
                <c:pt idx="2741">
                  <c:v>42460.953472222223</c:v>
                </c:pt>
                <c:pt idx="2742">
                  <c:v>42460.963888888888</c:v>
                </c:pt>
                <c:pt idx="2743">
                  <c:v>42460.974305555559</c:v>
                </c:pt>
                <c:pt idx="2744">
                  <c:v>42460.984722222223</c:v>
                </c:pt>
                <c:pt idx="2745">
                  <c:v>42460.995138888888</c:v>
                </c:pt>
                <c:pt idx="2746">
                  <c:v>42461.005555555559</c:v>
                </c:pt>
                <c:pt idx="2747">
                  <c:v>42461.015972222223</c:v>
                </c:pt>
                <c:pt idx="2748">
                  <c:v>42461.026388888888</c:v>
                </c:pt>
                <c:pt idx="2749">
                  <c:v>42461.036805555559</c:v>
                </c:pt>
                <c:pt idx="2750">
                  <c:v>42461.047222222223</c:v>
                </c:pt>
                <c:pt idx="2751">
                  <c:v>42461.057638888888</c:v>
                </c:pt>
                <c:pt idx="2752">
                  <c:v>42461.068055555559</c:v>
                </c:pt>
                <c:pt idx="2753">
                  <c:v>42461.078472222223</c:v>
                </c:pt>
                <c:pt idx="2754">
                  <c:v>42461.088888888888</c:v>
                </c:pt>
                <c:pt idx="2755">
                  <c:v>42461.099305555559</c:v>
                </c:pt>
                <c:pt idx="2756">
                  <c:v>42461.109722222223</c:v>
                </c:pt>
                <c:pt idx="2757">
                  <c:v>42461.120138888888</c:v>
                </c:pt>
                <c:pt idx="2758">
                  <c:v>42461.130555555559</c:v>
                </c:pt>
                <c:pt idx="2759">
                  <c:v>42461.140972222223</c:v>
                </c:pt>
                <c:pt idx="2760">
                  <c:v>42461.151388888888</c:v>
                </c:pt>
                <c:pt idx="2761">
                  <c:v>42461.161805555559</c:v>
                </c:pt>
                <c:pt idx="2762">
                  <c:v>42461.172222222223</c:v>
                </c:pt>
                <c:pt idx="2763">
                  <c:v>42461.182638888888</c:v>
                </c:pt>
                <c:pt idx="2764">
                  <c:v>42461.193055555559</c:v>
                </c:pt>
                <c:pt idx="2765">
                  <c:v>42461.203472222223</c:v>
                </c:pt>
                <c:pt idx="2766">
                  <c:v>42461.213888888888</c:v>
                </c:pt>
                <c:pt idx="2767">
                  <c:v>42461.224305555559</c:v>
                </c:pt>
                <c:pt idx="2768">
                  <c:v>42461.234722222223</c:v>
                </c:pt>
                <c:pt idx="2769">
                  <c:v>42461.245138888888</c:v>
                </c:pt>
                <c:pt idx="2770">
                  <c:v>42461.255555555559</c:v>
                </c:pt>
                <c:pt idx="2771">
                  <c:v>42461.265972222223</c:v>
                </c:pt>
                <c:pt idx="2772">
                  <c:v>42461.276388888888</c:v>
                </c:pt>
                <c:pt idx="2773">
                  <c:v>42461.286805555559</c:v>
                </c:pt>
                <c:pt idx="2774">
                  <c:v>42461.297222222223</c:v>
                </c:pt>
                <c:pt idx="2775">
                  <c:v>42461.307638888888</c:v>
                </c:pt>
                <c:pt idx="2776">
                  <c:v>42461.318055555559</c:v>
                </c:pt>
                <c:pt idx="2777">
                  <c:v>42461.328472222223</c:v>
                </c:pt>
                <c:pt idx="2778">
                  <c:v>42461.338888888888</c:v>
                </c:pt>
                <c:pt idx="2779">
                  <c:v>42461.349305555559</c:v>
                </c:pt>
                <c:pt idx="2780">
                  <c:v>42461.359722222223</c:v>
                </c:pt>
                <c:pt idx="2781">
                  <c:v>42461.370138888888</c:v>
                </c:pt>
                <c:pt idx="2782">
                  <c:v>42461.380555555559</c:v>
                </c:pt>
                <c:pt idx="2783">
                  <c:v>42461.390972222223</c:v>
                </c:pt>
                <c:pt idx="2784">
                  <c:v>42461.401388888888</c:v>
                </c:pt>
                <c:pt idx="2785">
                  <c:v>42461.411805555559</c:v>
                </c:pt>
                <c:pt idx="2786">
                  <c:v>42461.422222222223</c:v>
                </c:pt>
                <c:pt idx="2787">
                  <c:v>42461.432638888888</c:v>
                </c:pt>
                <c:pt idx="2788">
                  <c:v>42461.443055555559</c:v>
                </c:pt>
                <c:pt idx="2789">
                  <c:v>42461.453472222223</c:v>
                </c:pt>
                <c:pt idx="2790">
                  <c:v>42461.463888888888</c:v>
                </c:pt>
                <c:pt idx="2791">
                  <c:v>42461.474305555559</c:v>
                </c:pt>
                <c:pt idx="2792">
                  <c:v>42461.484722222223</c:v>
                </c:pt>
                <c:pt idx="2793">
                  <c:v>42461.495138888888</c:v>
                </c:pt>
                <c:pt idx="2794">
                  <c:v>42461.505555555559</c:v>
                </c:pt>
                <c:pt idx="2795">
                  <c:v>42461.515972222223</c:v>
                </c:pt>
                <c:pt idx="2796">
                  <c:v>42461.526388888888</c:v>
                </c:pt>
                <c:pt idx="2797">
                  <c:v>42461.536805555559</c:v>
                </c:pt>
                <c:pt idx="2798">
                  <c:v>42461.547222222223</c:v>
                </c:pt>
                <c:pt idx="2799">
                  <c:v>42461.557638888888</c:v>
                </c:pt>
                <c:pt idx="2800">
                  <c:v>42461.568055555559</c:v>
                </c:pt>
                <c:pt idx="2801">
                  <c:v>42461.578472222223</c:v>
                </c:pt>
                <c:pt idx="2802">
                  <c:v>42461.588888888888</c:v>
                </c:pt>
                <c:pt idx="2803">
                  <c:v>42461.599305555559</c:v>
                </c:pt>
                <c:pt idx="2804">
                  <c:v>42461.609722222223</c:v>
                </c:pt>
                <c:pt idx="2805">
                  <c:v>42461.620138888888</c:v>
                </c:pt>
                <c:pt idx="2806">
                  <c:v>42461.630555555559</c:v>
                </c:pt>
                <c:pt idx="2807">
                  <c:v>42461.640972222223</c:v>
                </c:pt>
                <c:pt idx="2808">
                  <c:v>42461.651388888888</c:v>
                </c:pt>
                <c:pt idx="2809">
                  <c:v>42461.661805555559</c:v>
                </c:pt>
                <c:pt idx="2810">
                  <c:v>42461.672222222223</c:v>
                </c:pt>
                <c:pt idx="2811">
                  <c:v>42461.682638888888</c:v>
                </c:pt>
                <c:pt idx="2812">
                  <c:v>42461.693055555559</c:v>
                </c:pt>
                <c:pt idx="2813">
                  <c:v>42461.703472222223</c:v>
                </c:pt>
                <c:pt idx="2814">
                  <c:v>42461.713888888888</c:v>
                </c:pt>
                <c:pt idx="2815">
                  <c:v>42461.724305555559</c:v>
                </c:pt>
                <c:pt idx="2816">
                  <c:v>42461.734722222223</c:v>
                </c:pt>
                <c:pt idx="2817">
                  <c:v>42461.745138888888</c:v>
                </c:pt>
                <c:pt idx="2818">
                  <c:v>42461.755555555559</c:v>
                </c:pt>
                <c:pt idx="2819">
                  <c:v>42461.765972222223</c:v>
                </c:pt>
                <c:pt idx="2820">
                  <c:v>42461.776388888888</c:v>
                </c:pt>
                <c:pt idx="2821">
                  <c:v>42461.786805555559</c:v>
                </c:pt>
                <c:pt idx="2822">
                  <c:v>42461.797222222223</c:v>
                </c:pt>
                <c:pt idx="2823">
                  <c:v>42461.807638888888</c:v>
                </c:pt>
                <c:pt idx="2824">
                  <c:v>42461.818055555559</c:v>
                </c:pt>
                <c:pt idx="2825">
                  <c:v>42461.828472222223</c:v>
                </c:pt>
                <c:pt idx="2826">
                  <c:v>42461.838888888888</c:v>
                </c:pt>
                <c:pt idx="2827">
                  <c:v>42461.849305555559</c:v>
                </c:pt>
                <c:pt idx="2828">
                  <c:v>42461.859722222223</c:v>
                </c:pt>
                <c:pt idx="2829">
                  <c:v>42461.870138888888</c:v>
                </c:pt>
                <c:pt idx="2830">
                  <c:v>42461.880555555559</c:v>
                </c:pt>
                <c:pt idx="2831">
                  <c:v>42461.890972222223</c:v>
                </c:pt>
                <c:pt idx="2832">
                  <c:v>42461.901388888888</c:v>
                </c:pt>
                <c:pt idx="2833">
                  <c:v>42461.911805555559</c:v>
                </c:pt>
                <c:pt idx="2834">
                  <c:v>42461.922222222223</c:v>
                </c:pt>
                <c:pt idx="2835">
                  <c:v>42461.932638888888</c:v>
                </c:pt>
                <c:pt idx="2836">
                  <c:v>42461.943055555559</c:v>
                </c:pt>
                <c:pt idx="2837">
                  <c:v>42461.953472222223</c:v>
                </c:pt>
                <c:pt idx="2838">
                  <c:v>42461.963888888888</c:v>
                </c:pt>
                <c:pt idx="2839">
                  <c:v>42461.974305555559</c:v>
                </c:pt>
                <c:pt idx="2840">
                  <c:v>42461.984722222223</c:v>
                </c:pt>
                <c:pt idx="2841">
                  <c:v>42461.995138888888</c:v>
                </c:pt>
                <c:pt idx="2842">
                  <c:v>42462.005555555559</c:v>
                </c:pt>
                <c:pt idx="2843">
                  <c:v>42462.015972222223</c:v>
                </c:pt>
                <c:pt idx="2844">
                  <c:v>42462.026388888888</c:v>
                </c:pt>
                <c:pt idx="2845">
                  <c:v>42462.036805555559</c:v>
                </c:pt>
                <c:pt idx="2846">
                  <c:v>42462.047222222223</c:v>
                </c:pt>
                <c:pt idx="2847">
                  <c:v>42462.057638888888</c:v>
                </c:pt>
                <c:pt idx="2848">
                  <c:v>42462.068055555559</c:v>
                </c:pt>
                <c:pt idx="2849">
                  <c:v>42462.078472222223</c:v>
                </c:pt>
                <c:pt idx="2850">
                  <c:v>42462.088888888888</c:v>
                </c:pt>
                <c:pt idx="2851">
                  <c:v>42462.099305555559</c:v>
                </c:pt>
                <c:pt idx="2852">
                  <c:v>42462.109722222223</c:v>
                </c:pt>
                <c:pt idx="2853">
                  <c:v>42462.120138888888</c:v>
                </c:pt>
                <c:pt idx="2854">
                  <c:v>42462.130555555559</c:v>
                </c:pt>
                <c:pt idx="2855">
                  <c:v>42462.140972222223</c:v>
                </c:pt>
                <c:pt idx="2856">
                  <c:v>42462.151388888888</c:v>
                </c:pt>
                <c:pt idx="2857">
                  <c:v>42462.161805555559</c:v>
                </c:pt>
                <c:pt idx="2858">
                  <c:v>42462.172222222223</c:v>
                </c:pt>
                <c:pt idx="2859">
                  <c:v>42462.182638888888</c:v>
                </c:pt>
                <c:pt idx="2860">
                  <c:v>42462.193055555559</c:v>
                </c:pt>
                <c:pt idx="2861">
                  <c:v>42462.203472222223</c:v>
                </c:pt>
                <c:pt idx="2862">
                  <c:v>42462.213888888888</c:v>
                </c:pt>
                <c:pt idx="2863">
                  <c:v>42462.224305555559</c:v>
                </c:pt>
                <c:pt idx="2864">
                  <c:v>42462.234722222223</c:v>
                </c:pt>
                <c:pt idx="2865">
                  <c:v>42462.245138888888</c:v>
                </c:pt>
                <c:pt idx="2866">
                  <c:v>42462.255555555559</c:v>
                </c:pt>
                <c:pt idx="2867">
                  <c:v>42462.265972222223</c:v>
                </c:pt>
                <c:pt idx="2868">
                  <c:v>42462.276388888888</c:v>
                </c:pt>
                <c:pt idx="2869">
                  <c:v>42462.286805555559</c:v>
                </c:pt>
                <c:pt idx="2870">
                  <c:v>42462.297222222223</c:v>
                </c:pt>
                <c:pt idx="2871">
                  <c:v>42462.307638888888</c:v>
                </c:pt>
                <c:pt idx="2872">
                  <c:v>42462.318055555559</c:v>
                </c:pt>
                <c:pt idx="2873">
                  <c:v>42462.328472222223</c:v>
                </c:pt>
                <c:pt idx="2874">
                  <c:v>42462.338888888888</c:v>
                </c:pt>
                <c:pt idx="2875">
                  <c:v>42462.349305555559</c:v>
                </c:pt>
                <c:pt idx="2876">
                  <c:v>42462.359722222223</c:v>
                </c:pt>
                <c:pt idx="2877">
                  <c:v>42462.370138888888</c:v>
                </c:pt>
                <c:pt idx="2878">
                  <c:v>42462.380555555559</c:v>
                </c:pt>
                <c:pt idx="2879">
                  <c:v>42462.390972222223</c:v>
                </c:pt>
                <c:pt idx="2880">
                  <c:v>42462.401388888888</c:v>
                </c:pt>
                <c:pt idx="2881">
                  <c:v>42462.411805555559</c:v>
                </c:pt>
                <c:pt idx="2882">
                  <c:v>42462.422222222223</c:v>
                </c:pt>
                <c:pt idx="2883">
                  <c:v>42462.432638888888</c:v>
                </c:pt>
                <c:pt idx="2884">
                  <c:v>42462.443055555559</c:v>
                </c:pt>
                <c:pt idx="2885">
                  <c:v>42462.453472222223</c:v>
                </c:pt>
                <c:pt idx="2886">
                  <c:v>42462.463888888888</c:v>
                </c:pt>
                <c:pt idx="2887">
                  <c:v>42462.474305555559</c:v>
                </c:pt>
                <c:pt idx="2888">
                  <c:v>42462.484722222223</c:v>
                </c:pt>
                <c:pt idx="2889">
                  <c:v>42462.495138888888</c:v>
                </c:pt>
                <c:pt idx="2890">
                  <c:v>42462.505555555559</c:v>
                </c:pt>
                <c:pt idx="2891">
                  <c:v>42462.515972222223</c:v>
                </c:pt>
                <c:pt idx="2892">
                  <c:v>42462.526388888888</c:v>
                </c:pt>
                <c:pt idx="2893">
                  <c:v>42462.536805555559</c:v>
                </c:pt>
                <c:pt idx="2894">
                  <c:v>42462.547222222223</c:v>
                </c:pt>
                <c:pt idx="2895">
                  <c:v>42462.557638888888</c:v>
                </c:pt>
                <c:pt idx="2896">
                  <c:v>42462.568055555559</c:v>
                </c:pt>
                <c:pt idx="2897">
                  <c:v>42462.578472222223</c:v>
                </c:pt>
                <c:pt idx="2898">
                  <c:v>42462.588888888888</c:v>
                </c:pt>
                <c:pt idx="2899">
                  <c:v>42462.599305555559</c:v>
                </c:pt>
                <c:pt idx="2900">
                  <c:v>42462.609722222223</c:v>
                </c:pt>
                <c:pt idx="2901">
                  <c:v>42462.620138888888</c:v>
                </c:pt>
                <c:pt idx="2902">
                  <c:v>42462.630555555559</c:v>
                </c:pt>
                <c:pt idx="2903">
                  <c:v>42462.640972222223</c:v>
                </c:pt>
                <c:pt idx="2904">
                  <c:v>42462.651388888888</c:v>
                </c:pt>
                <c:pt idx="2905">
                  <c:v>42462.661805555559</c:v>
                </c:pt>
                <c:pt idx="2906">
                  <c:v>42462.672222222223</c:v>
                </c:pt>
                <c:pt idx="2907">
                  <c:v>42462.682638888888</c:v>
                </c:pt>
                <c:pt idx="2908">
                  <c:v>42462.693055555559</c:v>
                </c:pt>
                <c:pt idx="2909">
                  <c:v>42462.703472222223</c:v>
                </c:pt>
                <c:pt idx="2910">
                  <c:v>42462.713888888888</c:v>
                </c:pt>
                <c:pt idx="2911">
                  <c:v>42462.724305555559</c:v>
                </c:pt>
                <c:pt idx="2912">
                  <c:v>42462.734722222223</c:v>
                </c:pt>
                <c:pt idx="2913">
                  <c:v>42462.745138888888</c:v>
                </c:pt>
                <c:pt idx="2914">
                  <c:v>42462.755555555559</c:v>
                </c:pt>
                <c:pt idx="2915">
                  <c:v>42462.765972222223</c:v>
                </c:pt>
                <c:pt idx="2916">
                  <c:v>42462.776388888888</c:v>
                </c:pt>
                <c:pt idx="2917">
                  <c:v>42462.786805555559</c:v>
                </c:pt>
                <c:pt idx="2918">
                  <c:v>42462.797222222223</c:v>
                </c:pt>
                <c:pt idx="2919">
                  <c:v>42462.807638888888</c:v>
                </c:pt>
                <c:pt idx="2920">
                  <c:v>42462.818055555559</c:v>
                </c:pt>
                <c:pt idx="2921">
                  <c:v>42462.828472222223</c:v>
                </c:pt>
                <c:pt idx="2922">
                  <c:v>42462.838888888888</c:v>
                </c:pt>
                <c:pt idx="2923">
                  <c:v>42462.849305555559</c:v>
                </c:pt>
                <c:pt idx="2924">
                  <c:v>42462.859722222223</c:v>
                </c:pt>
                <c:pt idx="2925">
                  <c:v>42462.870138888888</c:v>
                </c:pt>
                <c:pt idx="2926">
                  <c:v>42462.880555555559</c:v>
                </c:pt>
                <c:pt idx="2927">
                  <c:v>42462.890972222223</c:v>
                </c:pt>
                <c:pt idx="2928">
                  <c:v>42462.901388888888</c:v>
                </c:pt>
                <c:pt idx="2929">
                  <c:v>42462.911805555559</c:v>
                </c:pt>
                <c:pt idx="2930">
                  <c:v>42462.922222222223</c:v>
                </c:pt>
                <c:pt idx="2931">
                  <c:v>42462.932638888888</c:v>
                </c:pt>
                <c:pt idx="2932">
                  <c:v>42462.943055555559</c:v>
                </c:pt>
                <c:pt idx="2933">
                  <c:v>42462.953472222223</c:v>
                </c:pt>
                <c:pt idx="2934">
                  <c:v>42462.963888888888</c:v>
                </c:pt>
                <c:pt idx="2935">
                  <c:v>42462.974305555559</c:v>
                </c:pt>
                <c:pt idx="2936">
                  <c:v>42462.984722222223</c:v>
                </c:pt>
                <c:pt idx="2937">
                  <c:v>42462.995138888888</c:v>
                </c:pt>
                <c:pt idx="2938">
                  <c:v>42463.005555555559</c:v>
                </c:pt>
                <c:pt idx="2939">
                  <c:v>42463.015972222223</c:v>
                </c:pt>
                <c:pt idx="2940">
                  <c:v>42463.026388888888</c:v>
                </c:pt>
                <c:pt idx="2941">
                  <c:v>42463.036805555559</c:v>
                </c:pt>
                <c:pt idx="2942">
                  <c:v>42463.047222222223</c:v>
                </c:pt>
                <c:pt idx="2943">
                  <c:v>42463.057638888888</c:v>
                </c:pt>
                <c:pt idx="2944">
                  <c:v>42463.068055555559</c:v>
                </c:pt>
                <c:pt idx="2945">
                  <c:v>42463.078472222223</c:v>
                </c:pt>
                <c:pt idx="2946">
                  <c:v>42463.088888888888</c:v>
                </c:pt>
                <c:pt idx="2947">
                  <c:v>42463.099305555559</c:v>
                </c:pt>
                <c:pt idx="2948">
                  <c:v>42463.109722222223</c:v>
                </c:pt>
                <c:pt idx="2949">
                  <c:v>42463.120138888888</c:v>
                </c:pt>
                <c:pt idx="2950">
                  <c:v>42463.130555555559</c:v>
                </c:pt>
                <c:pt idx="2951">
                  <c:v>42463.140972222223</c:v>
                </c:pt>
                <c:pt idx="2952">
                  <c:v>42463.151388888888</c:v>
                </c:pt>
                <c:pt idx="2953">
                  <c:v>42463.161805555559</c:v>
                </c:pt>
                <c:pt idx="2954">
                  <c:v>42463.172222222223</c:v>
                </c:pt>
                <c:pt idx="2955">
                  <c:v>42463.182638888888</c:v>
                </c:pt>
                <c:pt idx="2956">
                  <c:v>42463.193055555559</c:v>
                </c:pt>
                <c:pt idx="2957">
                  <c:v>42463.203472222223</c:v>
                </c:pt>
                <c:pt idx="2958">
                  <c:v>42463.213888888888</c:v>
                </c:pt>
                <c:pt idx="2959">
                  <c:v>42463.224305555559</c:v>
                </c:pt>
                <c:pt idx="2960">
                  <c:v>42463.234722222223</c:v>
                </c:pt>
                <c:pt idx="2961">
                  <c:v>42463.245138888888</c:v>
                </c:pt>
                <c:pt idx="2962">
                  <c:v>42463.255555555559</c:v>
                </c:pt>
                <c:pt idx="2963">
                  <c:v>42463.265972222223</c:v>
                </c:pt>
                <c:pt idx="2964">
                  <c:v>42463.276388888888</c:v>
                </c:pt>
                <c:pt idx="2965">
                  <c:v>42463.286805555559</c:v>
                </c:pt>
                <c:pt idx="2966">
                  <c:v>42463.297222222223</c:v>
                </c:pt>
                <c:pt idx="2967">
                  <c:v>42463.307638888888</c:v>
                </c:pt>
                <c:pt idx="2968">
                  <c:v>42463.318055555559</c:v>
                </c:pt>
                <c:pt idx="2969">
                  <c:v>42463.328472222223</c:v>
                </c:pt>
                <c:pt idx="2970">
                  <c:v>42463.338888888888</c:v>
                </c:pt>
                <c:pt idx="2971">
                  <c:v>42463.349305555559</c:v>
                </c:pt>
                <c:pt idx="2972">
                  <c:v>42463.359722222223</c:v>
                </c:pt>
                <c:pt idx="2973">
                  <c:v>42463.370138888888</c:v>
                </c:pt>
                <c:pt idx="2974">
                  <c:v>42463.380555555559</c:v>
                </c:pt>
                <c:pt idx="2975">
                  <c:v>42463.390972222223</c:v>
                </c:pt>
                <c:pt idx="2976">
                  <c:v>42463.401388888888</c:v>
                </c:pt>
                <c:pt idx="2977">
                  <c:v>42463.411805555559</c:v>
                </c:pt>
                <c:pt idx="2978">
                  <c:v>42463.422222222223</c:v>
                </c:pt>
                <c:pt idx="2979">
                  <c:v>42463.432638888888</c:v>
                </c:pt>
                <c:pt idx="2980">
                  <c:v>42463.443055555559</c:v>
                </c:pt>
                <c:pt idx="2981">
                  <c:v>42463.453472222223</c:v>
                </c:pt>
                <c:pt idx="2982">
                  <c:v>42463.463888888888</c:v>
                </c:pt>
                <c:pt idx="2983">
                  <c:v>42463.474305555559</c:v>
                </c:pt>
                <c:pt idx="2984">
                  <c:v>42463.484722222223</c:v>
                </c:pt>
                <c:pt idx="2985">
                  <c:v>42463.495138888888</c:v>
                </c:pt>
                <c:pt idx="2986">
                  <c:v>42463.505555555559</c:v>
                </c:pt>
                <c:pt idx="2987">
                  <c:v>42463.515972222223</c:v>
                </c:pt>
                <c:pt idx="2988">
                  <c:v>42463.526388888888</c:v>
                </c:pt>
                <c:pt idx="2989">
                  <c:v>42463.536805555559</c:v>
                </c:pt>
                <c:pt idx="2990">
                  <c:v>42463.547222222223</c:v>
                </c:pt>
                <c:pt idx="2991">
                  <c:v>42463.557638888888</c:v>
                </c:pt>
                <c:pt idx="2992">
                  <c:v>42463.568055555559</c:v>
                </c:pt>
                <c:pt idx="2993">
                  <c:v>42463.578472222223</c:v>
                </c:pt>
                <c:pt idx="2994">
                  <c:v>42463.588888888888</c:v>
                </c:pt>
                <c:pt idx="2995">
                  <c:v>42463.599305555559</c:v>
                </c:pt>
                <c:pt idx="2996">
                  <c:v>42463.609722222223</c:v>
                </c:pt>
                <c:pt idx="2997">
                  <c:v>42463.620138888888</c:v>
                </c:pt>
                <c:pt idx="2998">
                  <c:v>42463.630555555559</c:v>
                </c:pt>
                <c:pt idx="2999">
                  <c:v>42463.640972222223</c:v>
                </c:pt>
                <c:pt idx="3000">
                  <c:v>42463.651388888888</c:v>
                </c:pt>
                <c:pt idx="3001">
                  <c:v>42463.661805555559</c:v>
                </c:pt>
                <c:pt idx="3002">
                  <c:v>42463.672222222223</c:v>
                </c:pt>
                <c:pt idx="3003">
                  <c:v>42463.682638888888</c:v>
                </c:pt>
                <c:pt idx="3004">
                  <c:v>42463.693055555559</c:v>
                </c:pt>
                <c:pt idx="3005">
                  <c:v>42463.703472222223</c:v>
                </c:pt>
                <c:pt idx="3006">
                  <c:v>42463.713888888888</c:v>
                </c:pt>
                <c:pt idx="3007">
                  <c:v>42463.724305555559</c:v>
                </c:pt>
                <c:pt idx="3008">
                  <c:v>42463.734722222223</c:v>
                </c:pt>
                <c:pt idx="3009">
                  <c:v>42463.745138888888</c:v>
                </c:pt>
                <c:pt idx="3010">
                  <c:v>42463.755555555559</c:v>
                </c:pt>
                <c:pt idx="3011">
                  <c:v>42463.765972222223</c:v>
                </c:pt>
                <c:pt idx="3012">
                  <c:v>42463.776388888888</c:v>
                </c:pt>
                <c:pt idx="3013">
                  <c:v>42463.786805555559</c:v>
                </c:pt>
                <c:pt idx="3014">
                  <c:v>42463.797222222223</c:v>
                </c:pt>
                <c:pt idx="3015">
                  <c:v>42463.807638888888</c:v>
                </c:pt>
                <c:pt idx="3016">
                  <c:v>42463.818055555559</c:v>
                </c:pt>
                <c:pt idx="3017">
                  <c:v>42463.828472222223</c:v>
                </c:pt>
                <c:pt idx="3018">
                  <c:v>42463.838888888888</c:v>
                </c:pt>
                <c:pt idx="3019">
                  <c:v>42463.849305555559</c:v>
                </c:pt>
                <c:pt idx="3020">
                  <c:v>42463.859722222223</c:v>
                </c:pt>
                <c:pt idx="3021">
                  <c:v>42463.870138888888</c:v>
                </c:pt>
                <c:pt idx="3022">
                  <c:v>42463.880555555559</c:v>
                </c:pt>
                <c:pt idx="3023">
                  <c:v>42463.890972222223</c:v>
                </c:pt>
                <c:pt idx="3024">
                  <c:v>42463.901388888888</c:v>
                </c:pt>
                <c:pt idx="3025">
                  <c:v>42463.911805555559</c:v>
                </c:pt>
                <c:pt idx="3026">
                  <c:v>42463.922222222223</c:v>
                </c:pt>
                <c:pt idx="3027">
                  <c:v>42463.932638888888</c:v>
                </c:pt>
                <c:pt idx="3028">
                  <c:v>42463.943055555559</c:v>
                </c:pt>
                <c:pt idx="3029">
                  <c:v>42463.953472222223</c:v>
                </c:pt>
                <c:pt idx="3030">
                  <c:v>42463.963888888888</c:v>
                </c:pt>
                <c:pt idx="3031">
                  <c:v>42463.974305555559</c:v>
                </c:pt>
                <c:pt idx="3032">
                  <c:v>42463.984722222223</c:v>
                </c:pt>
                <c:pt idx="3033">
                  <c:v>42463.995138888888</c:v>
                </c:pt>
                <c:pt idx="3034">
                  <c:v>42464.005555555559</c:v>
                </c:pt>
                <c:pt idx="3035">
                  <c:v>42464.015972222223</c:v>
                </c:pt>
                <c:pt idx="3036">
                  <c:v>42464.026388888888</c:v>
                </c:pt>
                <c:pt idx="3037">
                  <c:v>42464.036805555559</c:v>
                </c:pt>
                <c:pt idx="3038">
                  <c:v>42464.047222222223</c:v>
                </c:pt>
                <c:pt idx="3039">
                  <c:v>42464.057638888888</c:v>
                </c:pt>
                <c:pt idx="3040">
                  <c:v>42464.068055555559</c:v>
                </c:pt>
                <c:pt idx="3041">
                  <c:v>42464.078472222223</c:v>
                </c:pt>
                <c:pt idx="3042">
                  <c:v>42464.088888888888</c:v>
                </c:pt>
                <c:pt idx="3043">
                  <c:v>42464.099305555559</c:v>
                </c:pt>
                <c:pt idx="3044">
                  <c:v>42464.109722222223</c:v>
                </c:pt>
                <c:pt idx="3045">
                  <c:v>42464.120138888888</c:v>
                </c:pt>
                <c:pt idx="3046">
                  <c:v>42464.130555555559</c:v>
                </c:pt>
                <c:pt idx="3047">
                  <c:v>42464.140972222223</c:v>
                </c:pt>
                <c:pt idx="3048">
                  <c:v>42464.151388888888</c:v>
                </c:pt>
                <c:pt idx="3049">
                  <c:v>42464.161805555559</c:v>
                </c:pt>
                <c:pt idx="3050">
                  <c:v>42464.172222222223</c:v>
                </c:pt>
                <c:pt idx="3051">
                  <c:v>42464.182638888888</c:v>
                </c:pt>
                <c:pt idx="3052">
                  <c:v>42464.193055555559</c:v>
                </c:pt>
                <c:pt idx="3053">
                  <c:v>42464.203472222223</c:v>
                </c:pt>
                <c:pt idx="3054">
                  <c:v>42464.213888888888</c:v>
                </c:pt>
                <c:pt idx="3055">
                  <c:v>42464.224305555559</c:v>
                </c:pt>
                <c:pt idx="3056">
                  <c:v>42464.234722222223</c:v>
                </c:pt>
                <c:pt idx="3057">
                  <c:v>42464.245138888888</c:v>
                </c:pt>
                <c:pt idx="3058">
                  <c:v>42464.255555555559</c:v>
                </c:pt>
                <c:pt idx="3059">
                  <c:v>42464.265972222223</c:v>
                </c:pt>
                <c:pt idx="3060">
                  <c:v>42464.276388888888</c:v>
                </c:pt>
                <c:pt idx="3061">
                  <c:v>42464.286805555559</c:v>
                </c:pt>
                <c:pt idx="3062">
                  <c:v>42464.297222222223</c:v>
                </c:pt>
                <c:pt idx="3063">
                  <c:v>42464.307638888888</c:v>
                </c:pt>
                <c:pt idx="3064">
                  <c:v>42464.318055555559</c:v>
                </c:pt>
                <c:pt idx="3065">
                  <c:v>42464.328472222223</c:v>
                </c:pt>
                <c:pt idx="3066">
                  <c:v>42464.338888888888</c:v>
                </c:pt>
                <c:pt idx="3067">
                  <c:v>42464.349305555559</c:v>
                </c:pt>
                <c:pt idx="3068">
                  <c:v>42464.359722222223</c:v>
                </c:pt>
                <c:pt idx="3069">
                  <c:v>42464.370138888888</c:v>
                </c:pt>
                <c:pt idx="3070">
                  <c:v>42464.380555555559</c:v>
                </c:pt>
                <c:pt idx="3071">
                  <c:v>42464.390972222223</c:v>
                </c:pt>
                <c:pt idx="3072">
                  <c:v>42464.401388888888</c:v>
                </c:pt>
                <c:pt idx="3073">
                  <c:v>42464.411805555559</c:v>
                </c:pt>
                <c:pt idx="3074">
                  <c:v>42464.422222222223</c:v>
                </c:pt>
                <c:pt idx="3075">
                  <c:v>42464.432638888888</c:v>
                </c:pt>
                <c:pt idx="3076">
                  <c:v>42464.443055555559</c:v>
                </c:pt>
                <c:pt idx="3077">
                  <c:v>42464.453472222223</c:v>
                </c:pt>
                <c:pt idx="3078">
                  <c:v>42464.463888888888</c:v>
                </c:pt>
                <c:pt idx="3079">
                  <c:v>42464.474305555559</c:v>
                </c:pt>
                <c:pt idx="3080">
                  <c:v>42464.484722222223</c:v>
                </c:pt>
                <c:pt idx="3081">
                  <c:v>42464.495138888888</c:v>
                </c:pt>
                <c:pt idx="3082">
                  <c:v>42464.505555555559</c:v>
                </c:pt>
                <c:pt idx="3083">
                  <c:v>42464.515972222223</c:v>
                </c:pt>
                <c:pt idx="3084">
                  <c:v>42464.526388888888</c:v>
                </c:pt>
                <c:pt idx="3085">
                  <c:v>42464.536805555559</c:v>
                </c:pt>
                <c:pt idx="3086">
                  <c:v>42464.547222222223</c:v>
                </c:pt>
                <c:pt idx="3087">
                  <c:v>42464.557638888888</c:v>
                </c:pt>
                <c:pt idx="3088">
                  <c:v>42464.568055555559</c:v>
                </c:pt>
                <c:pt idx="3089">
                  <c:v>42464.578472222223</c:v>
                </c:pt>
                <c:pt idx="3090">
                  <c:v>42464.588888888888</c:v>
                </c:pt>
                <c:pt idx="3091">
                  <c:v>42464.599305555559</c:v>
                </c:pt>
                <c:pt idx="3092">
                  <c:v>42464.609722222223</c:v>
                </c:pt>
                <c:pt idx="3093">
                  <c:v>42464.620138888888</c:v>
                </c:pt>
                <c:pt idx="3094">
                  <c:v>42464.630555555559</c:v>
                </c:pt>
                <c:pt idx="3095">
                  <c:v>42464.640972222223</c:v>
                </c:pt>
                <c:pt idx="3096">
                  <c:v>42464.651388888888</c:v>
                </c:pt>
                <c:pt idx="3097">
                  <c:v>42464.661805555559</c:v>
                </c:pt>
                <c:pt idx="3098">
                  <c:v>42464.672222222223</c:v>
                </c:pt>
                <c:pt idx="3099">
                  <c:v>42464.682638888888</c:v>
                </c:pt>
                <c:pt idx="3100">
                  <c:v>42464.693055555559</c:v>
                </c:pt>
                <c:pt idx="3101">
                  <c:v>42464.703472222223</c:v>
                </c:pt>
                <c:pt idx="3102">
                  <c:v>42464.713888888888</c:v>
                </c:pt>
                <c:pt idx="3103">
                  <c:v>42464.724305555559</c:v>
                </c:pt>
                <c:pt idx="3104">
                  <c:v>42464.734722222223</c:v>
                </c:pt>
                <c:pt idx="3105">
                  <c:v>42464.745138888888</c:v>
                </c:pt>
                <c:pt idx="3106">
                  <c:v>42464.755555555559</c:v>
                </c:pt>
                <c:pt idx="3107">
                  <c:v>42464.765972222223</c:v>
                </c:pt>
                <c:pt idx="3108">
                  <c:v>42464.776388888888</c:v>
                </c:pt>
                <c:pt idx="3109">
                  <c:v>42464.786805555559</c:v>
                </c:pt>
                <c:pt idx="3110">
                  <c:v>42464.797222222223</c:v>
                </c:pt>
                <c:pt idx="3111">
                  <c:v>42464.807638888888</c:v>
                </c:pt>
                <c:pt idx="3112">
                  <c:v>42464.818055555559</c:v>
                </c:pt>
                <c:pt idx="3113">
                  <c:v>42464.828472222223</c:v>
                </c:pt>
                <c:pt idx="3114">
                  <c:v>42464.838888888888</c:v>
                </c:pt>
                <c:pt idx="3115">
                  <c:v>42464.849305555559</c:v>
                </c:pt>
                <c:pt idx="3116">
                  <c:v>42464.859722222223</c:v>
                </c:pt>
                <c:pt idx="3117">
                  <c:v>42464.870138888888</c:v>
                </c:pt>
                <c:pt idx="3118">
                  <c:v>42464.880555555559</c:v>
                </c:pt>
                <c:pt idx="3119">
                  <c:v>42464.890972222223</c:v>
                </c:pt>
                <c:pt idx="3120">
                  <c:v>42464.901388888888</c:v>
                </c:pt>
                <c:pt idx="3121">
                  <c:v>42464.911805555559</c:v>
                </c:pt>
                <c:pt idx="3122">
                  <c:v>42464.922222222223</c:v>
                </c:pt>
                <c:pt idx="3123">
                  <c:v>42464.932638888888</c:v>
                </c:pt>
                <c:pt idx="3124">
                  <c:v>42464.943055555559</c:v>
                </c:pt>
                <c:pt idx="3125">
                  <c:v>42464.953472222223</c:v>
                </c:pt>
                <c:pt idx="3126">
                  <c:v>42464.963888888888</c:v>
                </c:pt>
                <c:pt idx="3127">
                  <c:v>42464.974305555559</c:v>
                </c:pt>
                <c:pt idx="3128">
                  <c:v>42464.984722222223</c:v>
                </c:pt>
                <c:pt idx="3129">
                  <c:v>42464.995138888888</c:v>
                </c:pt>
                <c:pt idx="3130">
                  <c:v>42465.005555555559</c:v>
                </c:pt>
                <c:pt idx="3131">
                  <c:v>42465.015972222223</c:v>
                </c:pt>
                <c:pt idx="3132">
                  <c:v>42465.026388888888</c:v>
                </c:pt>
                <c:pt idx="3133">
                  <c:v>42465.036805555559</c:v>
                </c:pt>
                <c:pt idx="3134">
                  <c:v>42465.047222222223</c:v>
                </c:pt>
                <c:pt idx="3135">
                  <c:v>42465.057638888888</c:v>
                </c:pt>
                <c:pt idx="3136">
                  <c:v>42465.068055555559</c:v>
                </c:pt>
                <c:pt idx="3137">
                  <c:v>42465.078472222223</c:v>
                </c:pt>
                <c:pt idx="3138">
                  <c:v>42465.088888888888</c:v>
                </c:pt>
                <c:pt idx="3139">
                  <c:v>42465.099305555559</c:v>
                </c:pt>
                <c:pt idx="3140">
                  <c:v>42465.109722222223</c:v>
                </c:pt>
                <c:pt idx="3141">
                  <c:v>42465.120138888888</c:v>
                </c:pt>
                <c:pt idx="3142">
                  <c:v>42465.130555555559</c:v>
                </c:pt>
                <c:pt idx="3143">
                  <c:v>42465.140972222223</c:v>
                </c:pt>
                <c:pt idx="3144">
                  <c:v>42465.151388888888</c:v>
                </c:pt>
                <c:pt idx="3145">
                  <c:v>42465.161805555559</c:v>
                </c:pt>
                <c:pt idx="3146">
                  <c:v>42465.172222222223</c:v>
                </c:pt>
                <c:pt idx="3147">
                  <c:v>42465.182638888888</c:v>
                </c:pt>
                <c:pt idx="3148">
                  <c:v>42465.193055555559</c:v>
                </c:pt>
                <c:pt idx="3149">
                  <c:v>42465.203472222223</c:v>
                </c:pt>
                <c:pt idx="3150">
                  <c:v>42465.213888888888</c:v>
                </c:pt>
                <c:pt idx="3151">
                  <c:v>42465.224305555559</c:v>
                </c:pt>
                <c:pt idx="3152">
                  <c:v>42465.234722222223</c:v>
                </c:pt>
                <c:pt idx="3153">
                  <c:v>42465.245138888888</c:v>
                </c:pt>
                <c:pt idx="3154">
                  <c:v>42465.255555555559</c:v>
                </c:pt>
                <c:pt idx="3155">
                  <c:v>42465.265972222223</c:v>
                </c:pt>
                <c:pt idx="3156">
                  <c:v>42465.276388888888</c:v>
                </c:pt>
                <c:pt idx="3157">
                  <c:v>42465.286805555559</c:v>
                </c:pt>
                <c:pt idx="3158">
                  <c:v>42465.297222222223</c:v>
                </c:pt>
                <c:pt idx="3159">
                  <c:v>42465.307638888888</c:v>
                </c:pt>
                <c:pt idx="3160">
                  <c:v>42465.318055555559</c:v>
                </c:pt>
                <c:pt idx="3161">
                  <c:v>42465.328472222223</c:v>
                </c:pt>
                <c:pt idx="3162">
                  <c:v>42465.338888888888</c:v>
                </c:pt>
                <c:pt idx="3163">
                  <c:v>42465.349305555559</c:v>
                </c:pt>
                <c:pt idx="3164">
                  <c:v>42465.359722222223</c:v>
                </c:pt>
                <c:pt idx="3165">
                  <c:v>42465.370138888888</c:v>
                </c:pt>
                <c:pt idx="3166">
                  <c:v>42465.380555555559</c:v>
                </c:pt>
                <c:pt idx="3167">
                  <c:v>42465.390972222223</c:v>
                </c:pt>
                <c:pt idx="3168">
                  <c:v>42465.401388888888</c:v>
                </c:pt>
                <c:pt idx="3169">
                  <c:v>42465.411805555559</c:v>
                </c:pt>
                <c:pt idx="3170">
                  <c:v>42465.422222222223</c:v>
                </c:pt>
                <c:pt idx="3171">
                  <c:v>42465.432638888888</c:v>
                </c:pt>
                <c:pt idx="3172">
                  <c:v>42465.443055555559</c:v>
                </c:pt>
                <c:pt idx="3173">
                  <c:v>42465.453472222223</c:v>
                </c:pt>
                <c:pt idx="3174">
                  <c:v>42465.463888888888</c:v>
                </c:pt>
                <c:pt idx="3175">
                  <c:v>42465.474305555559</c:v>
                </c:pt>
                <c:pt idx="3176">
                  <c:v>42465.484722222223</c:v>
                </c:pt>
                <c:pt idx="3177">
                  <c:v>42465.495138888888</c:v>
                </c:pt>
                <c:pt idx="3178">
                  <c:v>42465.505555555559</c:v>
                </c:pt>
                <c:pt idx="3179">
                  <c:v>42465.515972222223</c:v>
                </c:pt>
                <c:pt idx="3180">
                  <c:v>42465.526388888888</c:v>
                </c:pt>
                <c:pt idx="3181">
                  <c:v>42465.536805555559</c:v>
                </c:pt>
                <c:pt idx="3182">
                  <c:v>42465.547222222223</c:v>
                </c:pt>
                <c:pt idx="3183">
                  <c:v>42465.557638888888</c:v>
                </c:pt>
                <c:pt idx="3184">
                  <c:v>42465.568055555559</c:v>
                </c:pt>
                <c:pt idx="3185">
                  <c:v>42465.578472222223</c:v>
                </c:pt>
                <c:pt idx="3186">
                  <c:v>42465.588888888888</c:v>
                </c:pt>
                <c:pt idx="3187">
                  <c:v>42465.599305555559</c:v>
                </c:pt>
                <c:pt idx="3188">
                  <c:v>42465.609722222223</c:v>
                </c:pt>
                <c:pt idx="3189">
                  <c:v>42465.620138888888</c:v>
                </c:pt>
                <c:pt idx="3190">
                  <c:v>42465.630555555559</c:v>
                </c:pt>
                <c:pt idx="3191">
                  <c:v>42465.640972222223</c:v>
                </c:pt>
                <c:pt idx="3192">
                  <c:v>42465.651388888888</c:v>
                </c:pt>
                <c:pt idx="3193">
                  <c:v>42465.661805555559</c:v>
                </c:pt>
                <c:pt idx="3194">
                  <c:v>42465.672222222223</c:v>
                </c:pt>
                <c:pt idx="3195">
                  <c:v>42465.682638888888</c:v>
                </c:pt>
                <c:pt idx="3196">
                  <c:v>42465.693055555559</c:v>
                </c:pt>
                <c:pt idx="3197">
                  <c:v>42465.703472222223</c:v>
                </c:pt>
                <c:pt idx="3198">
                  <c:v>42465.713888888888</c:v>
                </c:pt>
                <c:pt idx="3199">
                  <c:v>42465.724305555559</c:v>
                </c:pt>
                <c:pt idx="3200">
                  <c:v>42465.734722222223</c:v>
                </c:pt>
                <c:pt idx="3201">
                  <c:v>42465.745138888888</c:v>
                </c:pt>
                <c:pt idx="3202">
                  <c:v>42465.755555555559</c:v>
                </c:pt>
                <c:pt idx="3203">
                  <c:v>42465.765972222223</c:v>
                </c:pt>
                <c:pt idx="3204">
                  <c:v>42465.776388888888</c:v>
                </c:pt>
                <c:pt idx="3205">
                  <c:v>42465.786805555559</c:v>
                </c:pt>
                <c:pt idx="3206">
                  <c:v>42465.797222222223</c:v>
                </c:pt>
                <c:pt idx="3207">
                  <c:v>42465.807638888888</c:v>
                </c:pt>
                <c:pt idx="3208">
                  <c:v>42465.818055555559</c:v>
                </c:pt>
                <c:pt idx="3209">
                  <c:v>42465.828472222223</c:v>
                </c:pt>
                <c:pt idx="3210">
                  <c:v>42465.838888888888</c:v>
                </c:pt>
                <c:pt idx="3211">
                  <c:v>42465.849305555559</c:v>
                </c:pt>
                <c:pt idx="3212">
                  <c:v>42465.859722222223</c:v>
                </c:pt>
                <c:pt idx="3213">
                  <c:v>42465.870138888888</c:v>
                </c:pt>
                <c:pt idx="3214">
                  <c:v>42465.880555555559</c:v>
                </c:pt>
                <c:pt idx="3215">
                  <c:v>42465.890972222223</c:v>
                </c:pt>
                <c:pt idx="3216">
                  <c:v>42465.901388888888</c:v>
                </c:pt>
                <c:pt idx="3217">
                  <c:v>42465.911805555559</c:v>
                </c:pt>
                <c:pt idx="3218">
                  <c:v>42465.922222222223</c:v>
                </c:pt>
                <c:pt idx="3219">
                  <c:v>42465.932638888888</c:v>
                </c:pt>
                <c:pt idx="3220">
                  <c:v>42465.943055555559</c:v>
                </c:pt>
                <c:pt idx="3221">
                  <c:v>42465.953472222223</c:v>
                </c:pt>
                <c:pt idx="3222">
                  <c:v>42465.963888888888</c:v>
                </c:pt>
                <c:pt idx="3223">
                  <c:v>42465.974305555559</c:v>
                </c:pt>
                <c:pt idx="3224">
                  <c:v>42465.984722222223</c:v>
                </c:pt>
                <c:pt idx="3225">
                  <c:v>42465.995138888888</c:v>
                </c:pt>
                <c:pt idx="3226">
                  <c:v>42466.005555555559</c:v>
                </c:pt>
                <c:pt idx="3227">
                  <c:v>42466.015972222223</c:v>
                </c:pt>
                <c:pt idx="3228">
                  <c:v>42466.026388888888</c:v>
                </c:pt>
                <c:pt idx="3229">
                  <c:v>42466.036805555559</c:v>
                </c:pt>
                <c:pt idx="3230">
                  <c:v>42466.047222222223</c:v>
                </c:pt>
                <c:pt idx="3231">
                  <c:v>42466.057638888888</c:v>
                </c:pt>
                <c:pt idx="3232">
                  <c:v>42466.068055555559</c:v>
                </c:pt>
                <c:pt idx="3233">
                  <c:v>42466.078472222223</c:v>
                </c:pt>
                <c:pt idx="3234">
                  <c:v>42466.088888888888</c:v>
                </c:pt>
                <c:pt idx="3235">
                  <c:v>42466.099305555559</c:v>
                </c:pt>
                <c:pt idx="3236">
                  <c:v>42466.109722222223</c:v>
                </c:pt>
                <c:pt idx="3237">
                  <c:v>42466.120138888888</c:v>
                </c:pt>
                <c:pt idx="3238">
                  <c:v>42466.130555555559</c:v>
                </c:pt>
                <c:pt idx="3239">
                  <c:v>42466.140972222223</c:v>
                </c:pt>
                <c:pt idx="3240">
                  <c:v>42466.151388888888</c:v>
                </c:pt>
                <c:pt idx="3241">
                  <c:v>42466.161805555559</c:v>
                </c:pt>
                <c:pt idx="3242">
                  <c:v>42466.172222222223</c:v>
                </c:pt>
                <c:pt idx="3243">
                  <c:v>42466.182638888888</c:v>
                </c:pt>
                <c:pt idx="3244">
                  <c:v>42466.193055555559</c:v>
                </c:pt>
                <c:pt idx="3245">
                  <c:v>42466.203472222223</c:v>
                </c:pt>
                <c:pt idx="3246">
                  <c:v>42466.213888888888</c:v>
                </c:pt>
                <c:pt idx="3247">
                  <c:v>42466.224305555559</c:v>
                </c:pt>
                <c:pt idx="3248">
                  <c:v>42466.234722222223</c:v>
                </c:pt>
                <c:pt idx="3249">
                  <c:v>42466.245138888888</c:v>
                </c:pt>
                <c:pt idx="3250">
                  <c:v>42466.255555555559</c:v>
                </c:pt>
                <c:pt idx="3251">
                  <c:v>42466.265972222223</c:v>
                </c:pt>
                <c:pt idx="3252">
                  <c:v>42466.276388888888</c:v>
                </c:pt>
                <c:pt idx="3253">
                  <c:v>42466.286805555559</c:v>
                </c:pt>
                <c:pt idx="3254">
                  <c:v>42466.297222222223</c:v>
                </c:pt>
                <c:pt idx="3255">
                  <c:v>42466.307638888888</c:v>
                </c:pt>
                <c:pt idx="3256">
                  <c:v>42466.318055555559</c:v>
                </c:pt>
                <c:pt idx="3257">
                  <c:v>42466.328472222223</c:v>
                </c:pt>
                <c:pt idx="3258">
                  <c:v>42466.338888888888</c:v>
                </c:pt>
                <c:pt idx="3259">
                  <c:v>42466.349305555559</c:v>
                </c:pt>
                <c:pt idx="3260">
                  <c:v>42466.359722222223</c:v>
                </c:pt>
                <c:pt idx="3261">
                  <c:v>42466.370138888888</c:v>
                </c:pt>
                <c:pt idx="3262">
                  <c:v>42466.380555555559</c:v>
                </c:pt>
                <c:pt idx="3263">
                  <c:v>42466.390972222223</c:v>
                </c:pt>
                <c:pt idx="3264">
                  <c:v>42466.401388888888</c:v>
                </c:pt>
                <c:pt idx="3265">
                  <c:v>42466.411805555559</c:v>
                </c:pt>
                <c:pt idx="3266">
                  <c:v>42466.422222222223</c:v>
                </c:pt>
                <c:pt idx="3267">
                  <c:v>42466.432638888888</c:v>
                </c:pt>
                <c:pt idx="3268">
                  <c:v>42466.443055555559</c:v>
                </c:pt>
                <c:pt idx="3269">
                  <c:v>42466.453472222223</c:v>
                </c:pt>
                <c:pt idx="3270">
                  <c:v>42466.463888888888</c:v>
                </c:pt>
                <c:pt idx="3271">
                  <c:v>42466.474305555559</c:v>
                </c:pt>
                <c:pt idx="3272">
                  <c:v>42466.484722222223</c:v>
                </c:pt>
                <c:pt idx="3273">
                  <c:v>42466.495138888888</c:v>
                </c:pt>
                <c:pt idx="3274">
                  <c:v>42466.505555555559</c:v>
                </c:pt>
                <c:pt idx="3275">
                  <c:v>42466.515972222223</c:v>
                </c:pt>
                <c:pt idx="3276">
                  <c:v>42466.526388888888</c:v>
                </c:pt>
                <c:pt idx="3277">
                  <c:v>42466.536805555559</c:v>
                </c:pt>
                <c:pt idx="3278">
                  <c:v>42466.547222222223</c:v>
                </c:pt>
                <c:pt idx="3279">
                  <c:v>42466.557638888888</c:v>
                </c:pt>
                <c:pt idx="3280">
                  <c:v>42466.568055555559</c:v>
                </c:pt>
                <c:pt idx="3281">
                  <c:v>42466.578472222223</c:v>
                </c:pt>
                <c:pt idx="3282">
                  <c:v>42466.588888888888</c:v>
                </c:pt>
                <c:pt idx="3283">
                  <c:v>42466.599305555559</c:v>
                </c:pt>
                <c:pt idx="3284">
                  <c:v>42466.609722222223</c:v>
                </c:pt>
                <c:pt idx="3285">
                  <c:v>42466.620138888888</c:v>
                </c:pt>
                <c:pt idx="3286">
                  <c:v>42466.630555555559</c:v>
                </c:pt>
                <c:pt idx="3287">
                  <c:v>42466.640972222223</c:v>
                </c:pt>
                <c:pt idx="3288">
                  <c:v>42466.651388888888</c:v>
                </c:pt>
                <c:pt idx="3289">
                  <c:v>42466.661805555559</c:v>
                </c:pt>
                <c:pt idx="3290">
                  <c:v>42466.672222222223</c:v>
                </c:pt>
                <c:pt idx="3291">
                  <c:v>42466.682638888888</c:v>
                </c:pt>
                <c:pt idx="3292">
                  <c:v>42466.693055555559</c:v>
                </c:pt>
                <c:pt idx="3293">
                  <c:v>42466.703472222223</c:v>
                </c:pt>
                <c:pt idx="3294">
                  <c:v>42466.713888888888</c:v>
                </c:pt>
                <c:pt idx="3295">
                  <c:v>42466.724305555559</c:v>
                </c:pt>
                <c:pt idx="3296">
                  <c:v>42466.734722222223</c:v>
                </c:pt>
                <c:pt idx="3297">
                  <c:v>42466.745138888888</c:v>
                </c:pt>
                <c:pt idx="3298">
                  <c:v>42466.755555555559</c:v>
                </c:pt>
                <c:pt idx="3299">
                  <c:v>42466.765972222223</c:v>
                </c:pt>
                <c:pt idx="3300">
                  <c:v>42466.776388888888</c:v>
                </c:pt>
                <c:pt idx="3301">
                  <c:v>42466.786805555559</c:v>
                </c:pt>
                <c:pt idx="3302">
                  <c:v>42466.797222222223</c:v>
                </c:pt>
                <c:pt idx="3303">
                  <c:v>42466.807638888888</c:v>
                </c:pt>
                <c:pt idx="3304">
                  <c:v>42466.818055555559</c:v>
                </c:pt>
                <c:pt idx="3305">
                  <c:v>42466.828472222223</c:v>
                </c:pt>
                <c:pt idx="3306">
                  <c:v>42466.838888888888</c:v>
                </c:pt>
                <c:pt idx="3307">
                  <c:v>42466.849305555559</c:v>
                </c:pt>
                <c:pt idx="3308">
                  <c:v>42466.859722222223</c:v>
                </c:pt>
                <c:pt idx="3309">
                  <c:v>42466.870138888888</c:v>
                </c:pt>
                <c:pt idx="3310">
                  <c:v>42466.880555555559</c:v>
                </c:pt>
                <c:pt idx="3311">
                  <c:v>42466.890972222223</c:v>
                </c:pt>
                <c:pt idx="3312">
                  <c:v>42466.901388888888</c:v>
                </c:pt>
                <c:pt idx="3313">
                  <c:v>42466.911805555559</c:v>
                </c:pt>
                <c:pt idx="3314">
                  <c:v>42466.922222222223</c:v>
                </c:pt>
                <c:pt idx="3315">
                  <c:v>42466.932638888888</c:v>
                </c:pt>
                <c:pt idx="3316">
                  <c:v>42466.943055555559</c:v>
                </c:pt>
                <c:pt idx="3317">
                  <c:v>42466.953472222223</c:v>
                </c:pt>
                <c:pt idx="3318">
                  <c:v>42466.963888888888</c:v>
                </c:pt>
                <c:pt idx="3319">
                  <c:v>42466.974305555559</c:v>
                </c:pt>
                <c:pt idx="3320">
                  <c:v>42466.984722222223</c:v>
                </c:pt>
                <c:pt idx="3321">
                  <c:v>42466.995138888888</c:v>
                </c:pt>
                <c:pt idx="3322">
                  <c:v>42467.005555555559</c:v>
                </c:pt>
                <c:pt idx="3323">
                  <c:v>42467.015972222223</c:v>
                </c:pt>
                <c:pt idx="3324">
                  <c:v>42467.026388888888</c:v>
                </c:pt>
                <c:pt idx="3325">
                  <c:v>42467.036805555559</c:v>
                </c:pt>
                <c:pt idx="3326">
                  <c:v>42467.047222222223</c:v>
                </c:pt>
                <c:pt idx="3327">
                  <c:v>42467.057638888888</c:v>
                </c:pt>
                <c:pt idx="3328">
                  <c:v>42467.068055555559</c:v>
                </c:pt>
                <c:pt idx="3329">
                  <c:v>42467.078472222223</c:v>
                </c:pt>
                <c:pt idx="3330">
                  <c:v>42467.088888888888</c:v>
                </c:pt>
                <c:pt idx="3331">
                  <c:v>42467.099305555559</c:v>
                </c:pt>
                <c:pt idx="3332">
                  <c:v>42467.109722222223</c:v>
                </c:pt>
                <c:pt idx="3333">
                  <c:v>42467.120138888888</c:v>
                </c:pt>
                <c:pt idx="3334">
                  <c:v>42467.130555555559</c:v>
                </c:pt>
                <c:pt idx="3335">
                  <c:v>42467.140972222223</c:v>
                </c:pt>
                <c:pt idx="3336">
                  <c:v>42467.151388888888</c:v>
                </c:pt>
                <c:pt idx="3337">
                  <c:v>42467.161805555559</c:v>
                </c:pt>
                <c:pt idx="3338">
                  <c:v>42467.172222222223</c:v>
                </c:pt>
                <c:pt idx="3339">
                  <c:v>42467.182638888888</c:v>
                </c:pt>
                <c:pt idx="3340">
                  <c:v>42467.193055555559</c:v>
                </c:pt>
                <c:pt idx="3341">
                  <c:v>42467.203472222223</c:v>
                </c:pt>
                <c:pt idx="3342">
                  <c:v>42467.213888888888</c:v>
                </c:pt>
                <c:pt idx="3343">
                  <c:v>42467.224305555559</c:v>
                </c:pt>
                <c:pt idx="3344">
                  <c:v>42467.234722222223</c:v>
                </c:pt>
                <c:pt idx="3345">
                  <c:v>42467.245138888888</c:v>
                </c:pt>
                <c:pt idx="3346">
                  <c:v>42467.255555555559</c:v>
                </c:pt>
                <c:pt idx="3347">
                  <c:v>42467.265972222223</c:v>
                </c:pt>
                <c:pt idx="3348">
                  <c:v>42467.276388888888</c:v>
                </c:pt>
                <c:pt idx="3349">
                  <c:v>42467.286805555559</c:v>
                </c:pt>
                <c:pt idx="3350">
                  <c:v>42467.297222222223</c:v>
                </c:pt>
                <c:pt idx="3351">
                  <c:v>42467.307638888888</c:v>
                </c:pt>
                <c:pt idx="3352">
                  <c:v>42467.318055555559</c:v>
                </c:pt>
                <c:pt idx="3353">
                  <c:v>42467.328472222223</c:v>
                </c:pt>
                <c:pt idx="3354">
                  <c:v>42467.338888888888</c:v>
                </c:pt>
                <c:pt idx="3355">
                  <c:v>42467.349305555559</c:v>
                </c:pt>
                <c:pt idx="3356">
                  <c:v>42467.359722222223</c:v>
                </c:pt>
                <c:pt idx="3357">
                  <c:v>42467.370138888888</c:v>
                </c:pt>
                <c:pt idx="3358">
                  <c:v>42467.380555555559</c:v>
                </c:pt>
                <c:pt idx="3359">
                  <c:v>42467.390972222223</c:v>
                </c:pt>
                <c:pt idx="3360">
                  <c:v>42467.401388888888</c:v>
                </c:pt>
                <c:pt idx="3361">
                  <c:v>42467.411805555559</c:v>
                </c:pt>
                <c:pt idx="3362">
                  <c:v>42467.422222222223</c:v>
                </c:pt>
                <c:pt idx="3363">
                  <c:v>42467.432638888888</c:v>
                </c:pt>
                <c:pt idx="3364">
                  <c:v>42467.443055555559</c:v>
                </c:pt>
                <c:pt idx="3365">
                  <c:v>42467.453472222223</c:v>
                </c:pt>
                <c:pt idx="3366">
                  <c:v>42467.463888888888</c:v>
                </c:pt>
                <c:pt idx="3367">
                  <c:v>42467.474305555559</c:v>
                </c:pt>
                <c:pt idx="3368">
                  <c:v>42467.484722222223</c:v>
                </c:pt>
                <c:pt idx="3369">
                  <c:v>42467.495138888888</c:v>
                </c:pt>
                <c:pt idx="3370">
                  <c:v>42467.505555555559</c:v>
                </c:pt>
                <c:pt idx="3371">
                  <c:v>42467.515972222223</c:v>
                </c:pt>
                <c:pt idx="3372">
                  <c:v>42467.526388888888</c:v>
                </c:pt>
                <c:pt idx="3373">
                  <c:v>42467.536805555559</c:v>
                </c:pt>
                <c:pt idx="3374">
                  <c:v>42467.547222222223</c:v>
                </c:pt>
                <c:pt idx="3375">
                  <c:v>42467.557638888888</c:v>
                </c:pt>
                <c:pt idx="3376">
                  <c:v>42467.568055555559</c:v>
                </c:pt>
                <c:pt idx="3377">
                  <c:v>42467.578472222223</c:v>
                </c:pt>
                <c:pt idx="3378">
                  <c:v>42467.588888888888</c:v>
                </c:pt>
                <c:pt idx="3379">
                  <c:v>42467.599305555559</c:v>
                </c:pt>
                <c:pt idx="3380">
                  <c:v>42467.609722222223</c:v>
                </c:pt>
                <c:pt idx="3381">
                  <c:v>42467.620138888888</c:v>
                </c:pt>
                <c:pt idx="3382">
                  <c:v>42467.630555555559</c:v>
                </c:pt>
                <c:pt idx="3383">
                  <c:v>42467.640972222223</c:v>
                </c:pt>
                <c:pt idx="3384">
                  <c:v>42467.651388888888</c:v>
                </c:pt>
                <c:pt idx="3385">
                  <c:v>42467.661805555559</c:v>
                </c:pt>
                <c:pt idx="3386">
                  <c:v>42467.672222222223</c:v>
                </c:pt>
                <c:pt idx="3387">
                  <c:v>42467.682638888888</c:v>
                </c:pt>
                <c:pt idx="3388">
                  <c:v>42467.693055555559</c:v>
                </c:pt>
                <c:pt idx="3389">
                  <c:v>42467.703472222223</c:v>
                </c:pt>
                <c:pt idx="3390">
                  <c:v>42467.713888888888</c:v>
                </c:pt>
                <c:pt idx="3391">
                  <c:v>42467.724305555559</c:v>
                </c:pt>
                <c:pt idx="3392">
                  <c:v>42467.734722222223</c:v>
                </c:pt>
                <c:pt idx="3393">
                  <c:v>42467.745138888888</c:v>
                </c:pt>
                <c:pt idx="3394">
                  <c:v>42467.755555555559</c:v>
                </c:pt>
                <c:pt idx="3395">
                  <c:v>42467.765972222223</c:v>
                </c:pt>
                <c:pt idx="3396">
                  <c:v>42467.776388888888</c:v>
                </c:pt>
                <c:pt idx="3397">
                  <c:v>42467.786805555559</c:v>
                </c:pt>
                <c:pt idx="3398">
                  <c:v>42467.797222222223</c:v>
                </c:pt>
                <c:pt idx="3399">
                  <c:v>42467.807638888888</c:v>
                </c:pt>
                <c:pt idx="3400">
                  <c:v>42467.818055555559</c:v>
                </c:pt>
                <c:pt idx="3401">
                  <c:v>42467.828472222223</c:v>
                </c:pt>
                <c:pt idx="3402">
                  <c:v>42467.838888888888</c:v>
                </c:pt>
                <c:pt idx="3403">
                  <c:v>42467.849305555559</c:v>
                </c:pt>
                <c:pt idx="3404">
                  <c:v>42467.859722222223</c:v>
                </c:pt>
                <c:pt idx="3405">
                  <c:v>42467.870138888888</c:v>
                </c:pt>
                <c:pt idx="3406">
                  <c:v>42467.880555555559</c:v>
                </c:pt>
                <c:pt idx="3407">
                  <c:v>42467.890972222223</c:v>
                </c:pt>
                <c:pt idx="3408">
                  <c:v>42467.901388888888</c:v>
                </c:pt>
                <c:pt idx="3409">
                  <c:v>42467.911805555559</c:v>
                </c:pt>
                <c:pt idx="3410">
                  <c:v>42467.922222222223</c:v>
                </c:pt>
                <c:pt idx="3411">
                  <c:v>42467.932638888888</c:v>
                </c:pt>
                <c:pt idx="3412">
                  <c:v>42467.943055555559</c:v>
                </c:pt>
                <c:pt idx="3413">
                  <c:v>42467.953472222223</c:v>
                </c:pt>
                <c:pt idx="3414">
                  <c:v>42467.963888888888</c:v>
                </c:pt>
                <c:pt idx="3415">
                  <c:v>42467.974305555559</c:v>
                </c:pt>
                <c:pt idx="3416">
                  <c:v>42467.984722222223</c:v>
                </c:pt>
                <c:pt idx="3417">
                  <c:v>42467.995138888888</c:v>
                </c:pt>
                <c:pt idx="3418">
                  <c:v>42468.005555555559</c:v>
                </c:pt>
                <c:pt idx="3419">
                  <c:v>42468.015972222223</c:v>
                </c:pt>
                <c:pt idx="3420">
                  <c:v>42468.026388888888</c:v>
                </c:pt>
                <c:pt idx="3421">
                  <c:v>42468.036805555559</c:v>
                </c:pt>
                <c:pt idx="3422">
                  <c:v>42468.047222222223</c:v>
                </c:pt>
                <c:pt idx="3423">
                  <c:v>42468.057638888888</c:v>
                </c:pt>
                <c:pt idx="3424">
                  <c:v>42468.068055555559</c:v>
                </c:pt>
                <c:pt idx="3425">
                  <c:v>42468.078472222223</c:v>
                </c:pt>
                <c:pt idx="3426">
                  <c:v>42468.088888888888</c:v>
                </c:pt>
                <c:pt idx="3427">
                  <c:v>42468.099305555559</c:v>
                </c:pt>
                <c:pt idx="3428">
                  <c:v>42468.109722222223</c:v>
                </c:pt>
                <c:pt idx="3429">
                  <c:v>42468.120138888888</c:v>
                </c:pt>
                <c:pt idx="3430">
                  <c:v>42468.130555555559</c:v>
                </c:pt>
                <c:pt idx="3431">
                  <c:v>42468.140972222223</c:v>
                </c:pt>
                <c:pt idx="3432">
                  <c:v>42468.151388888888</c:v>
                </c:pt>
                <c:pt idx="3433">
                  <c:v>42468.161805555559</c:v>
                </c:pt>
                <c:pt idx="3434">
                  <c:v>42468.172222222223</c:v>
                </c:pt>
                <c:pt idx="3435">
                  <c:v>42468.182638888888</c:v>
                </c:pt>
                <c:pt idx="3436">
                  <c:v>42468.193055555559</c:v>
                </c:pt>
                <c:pt idx="3437">
                  <c:v>42468.203472222223</c:v>
                </c:pt>
                <c:pt idx="3438">
                  <c:v>42468.213888888888</c:v>
                </c:pt>
                <c:pt idx="3439">
                  <c:v>42468.224305555559</c:v>
                </c:pt>
                <c:pt idx="3440">
                  <c:v>42468.234722222223</c:v>
                </c:pt>
                <c:pt idx="3441">
                  <c:v>42468.245138888888</c:v>
                </c:pt>
                <c:pt idx="3442">
                  <c:v>42468.255555555559</c:v>
                </c:pt>
                <c:pt idx="3443">
                  <c:v>42468.265972222223</c:v>
                </c:pt>
                <c:pt idx="3444">
                  <c:v>42468.276388888888</c:v>
                </c:pt>
                <c:pt idx="3445">
                  <c:v>42468.286805555559</c:v>
                </c:pt>
                <c:pt idx="3446">
                  <c:v>42468.297222222223</c:v>
                </c:pt>
                <c:pt idx="3447">
                  <c:v>42468.307638888888</c:v>
                </c:pt>
                <c:pt idx="3448">
                  <c:v>42468.318055555559</c:v>
                </c:pt>
                <c:pt idx="3449">
                  <c:v>42468.328472222223</c:v>
                </c:pt>
                <c:pt idx="3450">
                  <c:v>42468.338888888888</c:v>
                </c:pt>
                <c:pt idx="3451">
                  <c:v>42468.349305555559</c:v>
                </c:pt>
                <c:pt idx="3452">
                  <c:v>42468.359722222223</c:v>
                </c:pt>
                <c:pt idx="3453">
                  <c:v>42468.370138888888</c:v>
                </c:pt>
                <c:pt idx="3454">
                  <c:v>42468.380555555559</c:v>
                </c:pt>
                <c:pt idx="3455">
                  <c:v>42468.390972222223</c:v>
                </c:pt>
                <c:pt idx="3456">
                  <c:v>42468.401388888888</c:v>
                </c:pt>
                <c:pt idx="3457">
                  <c:v>42468.411805555559</c:v>
                </c:pt>
                <c:pt idx="3458">
                  <c:v>42468.422222222223</c:v>
                </c:pt>
                <c:pt idx="3459">
                  <c:v>42468.432638888888</c:v>
                </c:pt>
                <c:pt idx="3460">
                  <c:v>42468.443055555559</c:v>
                </c:pt>
                <c:pt idx="3461">
                  <c:v>42468.453472222223</c:v>
                </c:pt>
                <c:pt idx="3462">
                  <c:v>42468.463888888888</c:v>
                </c:pt>
                <c:pt idx="3463">
                  <c:v>42468.474305555559</c:v>
                </c:pt>
                <c:pt idx="3464">
                  <c:v>42468.484722222223</c:v>
                </c:pt>
                <c:pt idx="3465">
                  <c:v>42468.495138888888</c:v>
                </c:pt>
                <c:pt idx="3466">
                  <c:v>42468.505555555559</c:v>
                </c:pt>
                <c:pt idx="3467">
                  <c:v>42468.515972222223</c:v>
                </c:pt>
                <c:pt idx="3468">
                  <c:v>42468.526388888888</c:v>
                </c:pt>
                <c:pt idx="3469">
                  <c:v>42468.536805555559</c:v>
                </c:pt>
                <c:pt idx="3470">
                  <c:v>42468.547222222223</c:v>
                </c:pt>
                <c:pt idx="3471">
                  <c:v>42468.557638888888</c:v>
                </c:pt>
                <c:pt idx="3472">
                  <c:v>42468.568055555559</c:v>
                </c:pt>
                <c:pt idx="3473">
                  <c:v>42468.578472222223</c:v>
                </c:pt>
                <c:pt idx="3474">
                  <c:v>42468.588888888888</c:v>
                </c:pt>
                <c:pt idx="3475">
                  <c:v>42468.599305555559</c:v>
                </c:pt>
                <c:pt idx="3476">
                  <c:v>42468.609722222223</c:v>
                </c:pt>
                <c:pt idx="3477">
                  <c:v>42468.620138888888</c:v>
                </c:pt>
                <c:pt idx="3478">
                  <c:v>42468.630555555559</c:v>
                </c:pt>
                <c:pt idx="3479">
                  <c:v>42468.640972222223</c:v>
                </c:pt>
                <c:pt idx="3480">
                  <c:v>42468.651388888888</c:v>
                </c:pt>
                <c:pt idx="3481">
                  <c:v>42468.661805555559</c:v>
                </c:pt>
                <c:pt idx="3482">
                  <c:v>42468.672222222223</c:v>
                </c:pt>
                <c:pt idx="3483">
                  <c:v>42468.682638888888</c:v>
                </c:pt>
                <c:pt idx="3484">
                  <c:v>42468.693055555559</c:v>
                </c:pt>
                <c:pt idx="3485">
                  <c:v>42468.703472222223</c:v>
                </c:pt>
                <c:pt idx="3486">
                  <c:v>42468.713888888888</c:v>
                </c:pt>
                <c:pt idx="3487">
                  <c:v>42468.724305555559</c:v>
                </c:pt>
                <c:pt idx="3488">
                  <c:v>42468.734722222223</c:v>
                </c:pt>
                <c:pt idx="3489">
                  <c:v>42468.745138888888</c:v>
                </c:pt>
                <c:pt idx="3490">
                  <c:v>42468.755555555559</c:v>
                </c:pt>
                <c:pt idx="3491">
                  <c:v>42468.765972222223</c:v>
                </c:pt>
                <c:pt idx="3492">
                  <c:v>42468.776388888888</c:v>
                </c:pt>
                <c:pt idx="3493">
                  <c:v>42468.786805555559</c:v>
                </c:pt>
                <c:pt idx="3494">
                  <c:v>42468.797222222223</c:v>
                </c:pt>
                <c:pt idx="3495">
                  <c:v>42468.807638888888</c:v>
                </c:pt>
                <c:pt idx="3496">
                  <c:v>42468.818055555559</c:v>
                </c:pt>
                <c:pt idx="3497">
                  <c:v>42468.828472222223</c:v>
                </c:pt>
                <c:pt idx="3498">
                  <c:v>42468.838888888888</c:v>
                </c:pt>
                <c:pt idx="3499">
                  <c:v>42468.849305555559</c:v>
                </c:pt>
                <c:pt idx="3500">
                  <c:v>42468.859722222223</c:v>
                </c:pt>
                <c:pt idx="3501">
                  <c:v>42468.870138888888</c:v>
                </c:pt>
                <c:pt idx="3502">
                  <c:v>42468.880555555559</c:v>
                </c:pt>
                <c:pt idx="3503">
                  <c:v>42468.890972222223</c:v>
                </c:pt>
                <c:pt idx="3504">
                  <c:v>42468.901388888888</c:v>
                </c:pt>
                <c:pt idx="3505">
                  <c:v>42468.911805555559</c:v>
                </c:pt>
                <c:pt idx="3506">
                  <c:v>42468.922222222223</c:v>
                </c:pt>
                <c:pt idx="3507">
                  <c:v>42468.932638888888</c:v>
                </c:pt>
                <c:pt idx="3508">
                  <c:v>42468.943055555559</c:v>
                </c:pt>
                <c:pt idx="3509">
                  <c:v>42468.953472222223</c:v>
                </c:pt>
                <c:pt idx="3510">
                  <c:v>42468.963888888888</c:v>
                </c:pt>
                <c:pt idx="3511">
                  <c:v>42468.974305555559</c:v>
                </c:pt>
                <c:pt idx="3512">
                  <c:v>42468.984722222223</c:v>
                </c:pt>
                <c:pt idx="3513">
                  <c:v>42468.995138888888</c:v>
                </c:pt>
                <c:pt idx="3514">
                  <c:v>42469.005555555559</c:v>
                </c:pt>
                <c:pt idx="3515">
                  <c:v>42469.015972222223</c:v>
                </c:pt>
                <c:pt idx="3516">
                  <c:v>42469.026388888888</c:v>
                </c:pt>
                <c:pt idx="3517">
                  <c:v>42469.036805555559</c:v>
                </c:pt>
                <c:pt idx="3518">
                  <c:v>42469.047222222223</c:v>
                </c:pt>
                <c:pt idx="3519">
                  <c:v>42469.057638888888</c:v>
                </c:pt>
                <c:pt idx="3520">
                  <c:v>42469.068055555559</c:v>
                </c:pt>
                <c:pt idx="3521">
                  <c:v>42469.078472222223</c:v>
                </c:pt>
                <c:pt idx="3522">
                  <c:v>42469.088888888888</c:v>
                </c:pt>
                <c:pt idx="3523">
                  <c:v>42469.099305555559</c:v>
                </c:pt>
                <c:pt idx="3524">
                  <c:v>42469.109722222223</c:v>
                </c:pt>
                <c:pt idx="3525">
                  <c:v>42469.120138888888</c:v>
                </c:pt>
                <c:pt idx="3526">
                  <c:v>42469.130555555559</c:v>
                </c:pt>
                <c:pt idx="3527">
                  <c:v>42469.140972222223</c:v>
                </c:pt>
                <c:pt idx="3528">
                  <c:v>42469.151388888888</c:v>
                </c:pt>
                <c:pt idx="3529">
                  <c:v>42469.161805555559</c:v>
                </c:pt>
                <c:pt idx="3530">
                  <c:v>42469.172222222223</c:v>
                </c:pt>
                <c:pt idx="3531">
                  <c:v>42469.182638888888</c:v>
                </c:pt>
                <c:pt idx="3532">
                  <c:v>42469.193055555559</c:v>
                </c:pt>
                <c:pt idx="3533">
                  <c:v>42469.203472222223</c:v>
                </c:pt>
                <c:pt idx="3534">
                  <c:v>42469.213888888888</c:v>
                </c:pt>
                <c:pt idx="3535">
                  <c:v>42469.224305555559</c:v>
                </c:pt>
                <c:pt idx="3536">
                  <c:v>42469.234722222223</c:v>
                </c:pt>
                <c:pt idx="3537">
                  <c:v>42469.245138888888</c:v>
                </c:pt>
                <c:pt idx="3538">
                  <c:v>42469.255555555559</c:v>
                </c:pt>
                <c:pt idx="3539">
                  <c:v>42469.265972222223</c:v>
                </c:pt>
                <c:pt idx="3540">
                  <c:v>42469.276388888888</c:v>
                </c:pt>
                <c:pt idx="3541">
                  <c:v>42469.286805555559</c:v>
                </c:pt>
                <c:pt idx="3542">
                  <c:v>42469.297222222223</c:v>
                </c:pt>
                <c:pt idx="3543">
                  <c:v>42469.307638888888</c:v>
                </c:pt>
                <c:pt idx="3544">
                  <c:v>42469.318055555559</c:v>
                </c:pt>
                <c:pt idx="3545">
                  <c:v>42469.328472222223</c:v>
                </c:pt>
                <c:pt idx="3546">
                  <c:v>42469.338888888888</c:v>
                </c:pt>
                <c:pt idx="3547">
                  <c:v>42469.349305555559</c:v>
                </c:pt>
                <c:pt idx="3548">
                  <c:v>42469.359722222223</c:v>
                </c:pt>
                <c:pt idx="3549">
                  <c:v>42469.370138888888</c:v>
                </c:pt>
                <c:pt idx="3550">
                  <c:v>42469.380555555559</c:v>
                </c:pt>
                <c:pt idx="3551">
                  <c:v>42469.390972222223</c:v>
                </c:pt>
                <c:pt idx="3552">
                  <c:v>42469.401388888888</c:v>
                </c:pt>
                <c:pt idx="3553">
                  <c:v>42469.411805555559</c:v>
                </c:pt>
                <c:pt idx="3554">
                  <c:v>42469.422222222223</c:v>
                </c:pt>
                <c:pt idx="3555">
                  <c:v>42469.432638888888</c:v>
                </c:pt>
                <c:pt idx="3556">
                  <c:v>42469.443055555559</c:v>
                </c:pt>
                <c:pt idx="3557">
                  <c:v>42469.453472222223</c:v>
                </c:pt>
                <c:pt idx="3558">
                  <c:v>42469.463888888888</c:v>
                </c:pt>
                <c:pt idx="3559">
                  <c:v>42469.474305555559</c:v>
                </c:pt>
                <c:pt idx="3560">
                  <c:v>42469.484722222223</c:v>
                </c:pt>
                <c:pt idx="3561">
                  <c:v>42469.495138888888</c:v>
                </c:pt>
                <c:pt idx="3562">
                  <c:v>42469.505555555559</c:v>
                </c:pt>
                <c:pt idx="3563">
                  <c:v>42469.515972222223</c:v>
                </c:pt>
                <c:pt idx="3564">
                  <c:v>42469.526388888888</c:v>
                </c:pt>
                <c:pt idx="3565">
                  <c:v>42469.536805555559</c:v>
                </c:pt>
                <c:pt idx="3566">
                  <c:v>42469.547222222223</c:v>
                </c:pt>
                <c:pt idx="3567">
                  <c:v>42469.557638888888</c:v>
                </c:pt>
                <c:pt idx="3568">
                  <c:v>42469.568055555559</c:v>
                </c:pt>
                <c:pt idx="3569">
                  <c:v>42469.578472222223</c:v>
                </c:pt>
                <c:pt idx="3570">
                  <c:v>42469.588888888888</c:v>
                </c:pt>
                <c:pt idx="3571">
                  <c:v>42469.599305555559</c:v>
                </c:pt>
                <c:pt idx="3572">
                  <c:v>42469.609722222223</c:v>
                </c:pt>
                <c:pt idx="3573">
                  <c:v>42469.620138888888</c:v>
                </c:pt>
                <c:pt idx="3574">
                  <c:v>42469.630555555559</c:v>
                </c:pt>
                <c:pt idx="3575">
                  <c:v>42469.640972222223</c:v>
                </c:pt>
                <c:pt idx="3576">
                  <c:v>42469.651388888888</c:v>
                </c:pt>
                <c:pt idx="3577">
                  <c:v>42469.661805555559</c:v>
                </c:pt>
                <c:pt idx="3578">
                  <c:v>42469.672222222223</c:v>
                </c:pt>
                <c:pt idx="3579">
                  <c:v>42469.682638888888</c:v>
                </c:pt>
                <c:pt idx="3580">
                  <c:v>42469.693055555559</c:v>
                </c:pt>
                <c:pt idx="3581">
                  <c:v>42469.703472222223</c:v>
                </c:pt>
                <c:pt idx="3582">
                  <c:v>42469.713888888888</c:v>
                </c:pt>
                <c:pt idx="3583">
                  <c:v>42469.724305555559</c:v>
                </c:pt>
                <c:pt idx="3584">
                  <c:v>42469.734722222223</c:v>
                </c:pt>
                <c:pt idx="3585">
                  <c:v>42469.745138888888</c:v>
                </c:pt>
                <c:pt idx="3586">
                  <c:v>42469.755555555559</c:v>
                </c:pt>
                <c:pt idx="3587">
                  <c:v>42469.765972222223</c:v>
                </c:pt>
                <c:pt idx="3588">
                  <c:v>42469.776388888888</c:v>
                </c:pt>
                <c:pt idx="3589">
                  <c:v>42469.786805555559</c:v>
                </c:pt>
                <c:pt idx="3590">
                  <c:v>42469.797222222223</c:v>
                </c:pt>
                <c:pt idx="3591">
                  <c:v>42469.807638888888</c:v>
                </c:pt>
                <c:pt idx="3592">
                  <c:v>42469.818055555559</c:v>
                </c:pt>
                <c:pt idx="3593">
                  <c:v>42469.828472222223</c:v>
                </c:pt>
                <c:pt idx="3594">
                  <c:v>42469.838888888888</c:v>
                </c:pt>
                <c:pt idx="3595">
                  <c:v>42469.849305555559</c:v>
                </c:pt>
                <c:pt idx="3596">
                  <c:v>42469.859722222223</c:v>
                </c:pt>
                <c:pt idx="3597">
                  <c:v>42469.870138888888</c:v>
                </c:pt>
                <c:pt idx="3598">
                  <c:v>42469.880555555559</c:v>
                </c:pt>
                <c:pt idx="3599">
                  <c:v>42469.890972222223</c:v>
                </c:pt>
                <c:pt idx="3600">
                  <c:v>42469.901388888888</c:v>
                </c:pt>
                <c:pt idx="3601">
                  <c:v>42469.911805555559</c:v>
                </c:pt>
                <c:pt idx="3602">
                  <c:v>42469.922222222223</c:v>
                </c:pt>
                <c:pt idx="3603">
                  <c:v>42469.932638888888</c:v>
                </c:pt>
                <c:pt idx="3604">
                  <c:v>42469.943055555559</c:v>
                </c:pt>
                <c:pt idx="3605">
                  <c:v>42469.953472222223</c:v>
                </c:pt>
                <c:pt idx="3606">
                  <c:v>42469.963888888888</c:v>
                </c:pt>
                <c:pt idx="3607">
                  <c:v>42469.974305555559</c:v>
                </c:pt>
                <c:pt idx="3608">
                  <c:v>42469.984722222223</c:v>
                </c:pt>
                <c:pt idx="3609">
                  <c:v>42469.995138888888</c:v>
                </c:pt>
                <c:pt idx="3610">
                  <c:v>42470.005555555559</c:v>
                </c:pt>
                <c:pt idx="3611">
                  <c:v>42470.015972222223</c:v>
                </c:pt>
                <c:pt idx="3612">
                  <c:v>42470.026388888888</c:v>
                </c:pt>
                <c:pt idx="3613">
                  <c:v>42470.036805555559</c:v>
                </c:pt>
                <c:pt idx="3614">
                  <c:v>42470.047222222223</c:v>
                </c:pt>
                <c:pt idx="3615">
                  <c:v>42470.057638888888</c:v>
                </c:pt>
                <c:pt idx="3616">
                  <c:v>42470.068055555559</c:v>
                </c:pt>
                <c:pt idx="3617">
                  <c:v>42470.078472222223</c:v>
                </c:pt>
                <c:pt idx="3618">
                  <c:v>42470.088888888888</c:v>
                </c:pt>
                <c:pt idx="3619">
                  <c:v>42470.099305555559</c:v>
                </c:pt>
                <c:pt idx="3620">
                  <c:v>42470.109722222223</c:v>
                </c:pt>
                <c:pt idx="3621">
                  <c:v>42470.120138888888</c:v>
                </c:pt>
                <c:pt idx="3622">
                  <c:v>42470.130555555559</c:v>
                </c:pt>
                <c:pt idx="3623">
                  <c:v>42470.140972222223</c:v>
                </c:pt>
                <c:pt idx="3624">
                  <c:v>42470.151388888888</c:v>
                </c:pt>
                <c:pt idx="3625">
                  <c:v>42470.161805555559</c:v>
                </c:pt>
                <c:pt idx="3626">
                  <c:v>42470.172222222223</c:v>
                </c:pt>
                <c:pt idx="3627">
                  <c:v>42470.182638888888</c:v>
                </c:pt>
                <c:pt idx="3628">
                  <c:v>42470.193055555559</c:v>
                </c:pt>
                <c:pt idx="3629">
                  <c:v>42470.203472222223</c:v>
                </c:pt>
                <c:pt idx="3630">
                  <c:v>42470.213888888888</c:v>
                </c:pt>
                <c:pt idx="3631">
                  <c:v>42470.224305555559</c:v>
                </c:pt>
                <c:pt idx="3632">
                  <c:v>42470.234722222223</c:v>
                </c:pt>
                <c:pt idx="3633">
                  <c:v>42470.245138888888</c:v>
                </c:pt>
                <c:pt idx="3634">
                  <c:v>42470.255555555559</c:v>
                </c:pt>
                <c:pt idx="3635">
                  <c:v>42470.265972222223</c:v>
                </c:pt>
                <c:pt idx="3636">
                  <c:v>42470.276388888888</c:v>
                </c:pt>
                <c:pt idx="3637">
                  <c:v>42470.286805555559</c:v>
                </c:pt>
                <c:pt idx="3638">
                  <c:v>42470.297222222223</c:v>
                </c:pt>
                <c:pt idx="3639">
                  <c:v>42470.307638888888</c:v>
                </c:pt>
                <c:pt idx="3640">
                  <c:v>42470.318055555559</c:v>
                </c:pt>
                <c:pt idx="3641">
                  <c:v>42470.328472222223</c:v>
                </c:pt>
                <c:pt idx="3642">
                  <c:v>42470.338888888888</c:v>
                </c:pt>
                <c:pt idx="3643">
                  <c:v>42470.349305555559</c:v>
                </c:pt>
                <c:pt idx="3644">
                  <c:v>42470.359722222223</c:v>
                </c:pt>
                <c:pt idx="3645">
                  <c:v>42470.370138888888</c:v>
                </c:pt>
                <c:pt idx="3646">
                  <c:v>42470.380555555559</c:v>
                </c:pt>
                <c:pt idx="3647">
                  <c:v>42470.390972222223</c:v>
                </c:pt>
                <c:pt idx="3648">
                  <c:v>42470.401388888888</c:v>
                </c:pt>
                <c:pt idx="3649">
                  <c:v>42470.411805555559</c:v>
                </c:pt>
                <c:pt idx="3650">
                  <c:v>42470.422222222223</c:v>
                </c:pt>
                <c:pt idx="3651">
                  <c:v>42470.432638888888</c:v>
                </c:pt>
                <c:pt idx="3652">
                  <c:v>42470.443055555559</c:v>
                </c:pt>
                <c:pt idx="3653">
                  <c:v>42470.453472222223</c:v>
                </c:pt>
                <c:pt idx="3654">
                  <c:v>42470.463888888888</c:v>
                </c:pt>
                <c:pt idx="3655">
                  <c:v>42470.474305555559</c:v>
                </c:pt>
                <c:pt idx="3656">
                  <c:v>42470.484722222223</c:v>
                </c:pt>
                <c:pt idx="3657">
                  <c:v>42470.495138888888</c:v>
                </c:pt>
                <c:pt idx="3658">
                  <c:v>42470.505555555559</c:v>
                </c:pt>
                <c:pt idx="3659">
                  <c:v>42470.515972222223</c:v>
                </c:pt>
                <c:pt idx="3660">
                  <c:v>42470.526388888888</c:v>
                </c:pt>
                <c:pt idx="3661">
                  <c:v>42470.536805555559</c:v>
                </c:pt>
                <c:pt idx="3662">
                  <c:v>42470.547222222223</c:v>
                </c:pt>
                <c:pt idx="3663">
                  <c:v>42470.557638888888</c:v>
                </c:pt>
                <c:pt idx="3664">
                  <c:v>42470.568055555559</c:v>
                </c:pt>
                <c:pt idx="3665">
                  <c:v>42470.578472222223</c:v>
                </c:pt>
                <c:pt idx="3666">
                  <c:v>42470.588888888888</c:v>
                </c:pt>
                <c:pt idx="3667">
                  <c:v>42470.599305555559</c:v>
                </c:pt>
                <c:pt idx="3668">
                  <c:v>42470.609722222223</c:v>
                </c:pt>
                <c:pt idx="3669">
                  <c:v>42470.620138888888</c:v>
                </c:pt>
                <c:pt idx="3670">
                  <c:v>42470.630555555559</c:v>
                </c:pt>
                <c:pt idx="3671">
                  <c:v>42470.640972222223</c:v>
                </c:pt>
                <c:pt idx="3672">
                  <c:v>42470.651388888888</c:v>
                </c:pt>
                <c:pt idx="3673">
                  <c:v>42470.661805555559</c:v>
                </c:pt>
                <c:pt idx="3674">
                  <c:v>42470.672222222223</c:v>
                </c:pt>
                <c:pt idx="3675">
                  <c:v>42470.682638888888</c:v>
                </c:pt>
                <c:pt idx="3676">
                  <c:v>42470.693055555559</c:v>
                </c:pt>
                <c:pt idx="3677">
                  <c:v>42470.703472222223</c:v>
                </c:pt>
                <c:pt idx="3678">
                  <c:v>42470.713888888888</c:v>
                </c:pt>
                <c:pt idx="3679">
                  <c:v>42470.724305555559</c:v>
                </c:pt>
                <c:pt idx="3680">
                  <c:v>42470.734722222223</c:v>
                </c:pt>
                <c:pt idx="3681">
                  <c:v>42470.745138888888</c:v>
                </c:pt>
                <c:pt idx="3682">
                  <c:v>42470.755555555559</c:v>
                </c:pt>
                <c:pt idx="3683">
                  <c:v>42470.765972222223</c:v>
                </c:pt>
                <c:pt idx="3684">
                  <c:v>42470.776388888888</c:v>
                </c:pt>
                <c:pt idx="3685">
                  <c:v>42470.786805555559</c:v>
                </c:pt>
                <c:pt idx="3686">
                  <c:v>42470.797222222223</c:v>
                </c:pt>
                <c:pt idx="3687">
                  <c:v>42470.807638888888</c:v>
                </c:pt>
                <c:pt idx="3688">
                  <c:v>42470.818055555559</c:v>
                </c:pt>
                <c:pt idx="3689">
                  <c:v>42470.828472222223</c:v>
                </c:pt>
                <c:pt idx="3690">
                  <c:v>42470.838888888888</c:v>
                </c:pt>
                <c:pt idx="3691">
                  <c:v>42470.849305555559</c:v>
                </c:pt>
                <c:pt idx="3692">
                  <c:v>42470.859722222223</c:v>
                </c:pt>
                <c:pt idx="3693">
                  <c:v>42470.870138888888</c:v>
                </c:pt>
                <c:pt idx="3694">
                  <c:v>42470.880555555559</c:v>
                </c:pt>
                <c:pt idx="3695">
                  <c:v>42470.890972222223</c:v>
                </c:pt>
                <c:pt idx="3696">
                  <c:v>42470.901388888888</c:v>
                </c:pt>
                <c:pt idx="3697">
                  <c:v>42470.911805555559</c:v>
                </c:pt>
                <c:pt idx="3698">
                  <c:v>42470.922222222223</c:v>
                </c:pt>
                <c:pt idx="3699">
                  <c:v>42470.932638888888</c:v>
                </c:pt>
                <c:pt idx="3700">
                  <c:v>42470.943055555559</c:v>
                </c:pt>
                <c:pt idx="3701">
                  <c:v>42470.953472222223</c:v>
                </c:pt>
                <c:pt idx="3702">
                  <c:v>42470.963888888888</c:v>
                </c:pt>
                <c:pt idx="3703">
                  <c:v>42470.974305555559</c:v>
                </c:pt>
                <c:pt idx="3704">
                  <c:v>42470.984722222223</c:v>
                </c:pt>
                <c:pt idx="3705">
                  <c:v>42470.995138888888</c:v>
                </c:pt>
                <c:pt idx="3706">
                  <c:v>42471.005555555559</c:v>
                </c:pt>
                <c:pt idx="3707">
                  <c:v>42471.015972222223</c:v>
                </c:pt>
                <c:pt idx="3708">
                  <c:v>42471.026388888888</c:v>
                </c:pt>
                <c:pt idx="3709">
                  <c:v>42471.036805555559</c:v>
                </c:pt>
                <c:pt idx="3710">
                  <c:v>42471.047222222223</c:v>
                </c:pt>
                <c:pt idx="3711">
                  <c:v>42471.057638888888</c:v>
                </c:pt>
                <c:pt idx="3712">
                  <c:v>42471.068055555559</c:v>
                </c:pt>
                <c:pt idx="3713">
                  <c:v>42471.078472222223</c:v>
                </c:pt>
                <c:pt idx="3714">
                  <c:v>42471.088888888888</c:v>
                </c:pt>
                <c:pt idx="3715">
                  <c:v>42471.099305555559</c:v>
                </c:pt>
                <c:pt idx="3716">
                  <c:v>42471.109722222223</c:v>
                </c:pt>
                <c:pt idx="3717">
                  <c:v>42471.120138888888</c:v>
                </c:pt>
                <c:pt idx="3718">
                  <c:v>42471.130555555559</c:v>
                </c:pt>
                <c:pt idx="3719">
                  <c:v>42471.140972222223</c:v>
                </c:pt>
                <c:pt idx="3720">
                  <c:v>42471.151388888888</c:v>
                </c:pt>
                <c:pt idx="3721">
                  <c:v>42471.161805555559</c:v>
                </c:pt>
                <c:pt idx="3722">
                  <c:v>42471.172222222223</c:v>
                </c:pt>
                <c:pt idx="3723">
                  <c:v>42471.182638888888</c:v>
                </c:pt>
                <c:pt idx="3724">
                  <c:v>42471.193055555559</c:v>
                </c:pt>
                <c:pt idx="3725">
                  <c:v>42471.203472222223</c:v>
                </c:pt>
                <c:pt idx="3726">
                  <c:v>42471.213888888888</c:v>
                </c:pt>
                <c:pt idx="3727">
                  <c:v>42471.224305555559</c:v>
                </c:pt>
                <c:pt idx="3728">
                  <c:v>42471.234722222223</c:v>
                </c:pt>
                <c:pt idx="3729">
                  <c:v>42471.245138888888</c:v>
                </c:pt>
                <c:pt idx="3730">
                  <c:v>42471.255555555559</c:v>
                </c:pt>
                <c:pt idx="3731">
                  <c:v>42471.265972222223</c:v>
                </c:pt>
                <c:pt idx="3732">
                  <c:v>42471.276388888888</c:v>
                </c:pt>
                <c:pt idx="3733">
                  <c:v>42471.286805555559</c:v>
                </c:pt>
                <c:pt idx="3734">
                  <c:v>42471.297222222223</c:v>
                </c:pt>
                <c:pt idx="3735">
                  <c:v>42471.307638888888</c:v>
                </c:pt>
                <c:pt idx="3736">
                  <c:v>42471.318055555559</c:v>
                </c:pt>
                <c:pt idx="3737">
                  <c:v>42471.328472222223</c:v>
                </c:pt>
                <c:pt idx="3738">
                  <c:v>42471.338888888888</c:v>
                </c:pt>
                <c:pt idx="3739">
                  <c:v>42471.349305555559</c:v>
                </c:pt>
                <c:pt idx="3740">
                  <c:v>42471.359722222223</c:v>
                </c:pt>
                <c:pt idx="3741">
                  <c:v>42471.370138888888</c:v>
                </c:pt>
                <c:pt idx="3742">
                  <c:v>42471.380555555559</c:v>
                </c:pt>
                <c:pt idx="3743">
                  <c:v>42471.390972222223</c:v>
                </c:pt>
                <c:pt idx="3744">
                  <c:v>42471.401388888888</c:v>
                </c:pt>
                <c:pt idx="3745">
                  <c:v>42471.411805555559</c:v>
                </c:pt>
                <c:pt idx="3746">
                  <c:v>42471.422222222223</c:v>
                </c:pt>
                <c:pt idx="3747">
                  <c:v>42471.432638888888</c:v>
                </c:pt>
                <c:pt idx="3748">
                  <c:v>42471.443055555559</c:v>
                </c:pt>
                <c:pt idx="3749">
                  <c:v>42471.453472222223</c:v>
                </c:pt>
                <c:pt idx="3750">
                  <c:v>42471.463888888888</c:v>
                </c:pt>
                <c:pt idx="3751">
                  <c:v>42471.474305555559</c:v>
                </c:pt>
                <c:pt idx="3752">
                  <c:v>42471.484722222223</c:v>
                </c:pt>
                <c:pt idx="3753">
                  <c:v>42471.495138888888</c:v>
                </c:pt>
                <c:pt idx="3754">
                  <c:v>42471.505555555559</c:v>
                </c:pt>
                <c:pt idx="3755">
                  <c:v>42471.515972222223</c:v>
                </c:pt>
                <c:pt idx="3756">
                  <c:v>42471.526388888888</c:v>
                </c:pt>
                <c:pt idx="3757">
                  <c:v>42471.536805555559</c:v>
                </c:pt>
                <c:pt idx="3758">
                  <c:v>42471.547222222223</c:v>
                </c:pt>
                <c:pt idx="3759">
                  <c:v>42471.557638888888</c:v>
                </c:pt>
                <c:pt idx="3760">
                  <c:v>42471.568055555559</c:v>
                </c:pt>
                <c:pt idx="3761">
                  <c:v>42471.578472222223</c:v>
                </c:pt>
                <c:pt idx="3762">
                  <c:v>42471.588888888888</c:v>
                </c:pt>
                <c:pt idx="3763">
                  <c:v>42471.599305555559</c:v>
                </c:pt>
                <c:pt idx="3764">
                  <c:v>42471.609722222223</c:v>
                </c:pt>
                <c:pt idx="3765">
                  <c:v>42471.620138888888</c:v>
                </c:pt>
                <c:pt idx="3766">
                  <c:v>42471.630555555559</c:v>
                </c:pt>
                <c:pt idx="3767">
                  <c:v>42471.640972222223</c:v>
                </c:pt>
                <c:pt idx="3768">
                  <c:v>42471.651388888888</c:v>
                </c:pt>
                <c:pt idx="3769">
                  <c:v>42471.661805555559</c:v>
                </c:pt>
                <c:pt idx="3770">
                  <c:v>42471.672222222223</c:v>
                </c:pt>
                <c:pt idx="3771">
                  <c:v>42471.682638888888</c:v>
                </c:pt>
                <c:pt idx="3772">
                  <c:v>42471.693055555559</c:v>
                </c:pt>
                <c:pt idx="3773">
                  <c:v>42471.703472222223</c:v>
                </c:pt>
                <c:pt idx="3774">
                  <c:v>42471.713888888888</c:v>
                </c:pt>
                <c:pt idx="3775">
                  <c:v>42471.724305555559</c:v>
                </c:pt>
                <c:pt idx="3776">
                  <c:v>42471.734722222223</c:v>
                </c:pt>
                <c:pt idx="3777">
                  <c:v>42471.745138888888</c:v>
                </c:pt>
                <c:pt idx="3778">
                  <c:v>42471.755555555559</c:v>
                </c:pt>
                <c:pt idx="3779">
                  <c:v>42471.765972222223</c:v>
                </c:pt>
                <c:pt idx="3780">
                  <c:v>42471.776388888888</c:v>
                </c:pt>
                <c:pt idx="3781">
                  <c:v>42471.786805555559</c:v>
                </c:pt>
                <c:pt idx="3782">
                  <c:v>42471.797222222223</c:v>
                </c:pt>
                <c:pt idx="3783">
                  <c:v>42471.807638888888</c:v>
                </c:pt>
                <c:pt idx="3784">
                  <c:v>42471.818055555559</c:v>
                </c:pt>
                <c:pt idx="3785">
                  <c:v>42471.828472222223</c:v>
                </c:pt>
                <c:pt idx="3786">
                  <c:v>42471.838888888888</c:v>
                </c:pt>
                <c:pt idx="3787">
                  <c:v>42471.849305555559</c:v>
                </c:pt>
                <c:pt idx="3788">
                  <c:v>42471.859722222223</c:v>
                </c:pt>
                <c:pt idx="3789">
                  <c:v>42471.870138888888</c:v>
                </c:pt>
                <c:pt idx="3790">
                  <c:v>42471.880555555559</c:v>
                </c:pt>
                <c:pt idx="3791">
                  <c:v>42471.890972222223</c:v>
                </c:pt>
                <c:pt idx="3792">
                  <c:v>42471.901388888888</c:v>
                </c:pt>
                <c:pt idx="3793">
                  <c:v>42471.911805555559</c:v>
                </c:pt>
                <c:pt idx="3794">
                  <c:v>42471.922222222223</c:v>
                </c:pt>
                <c:pt idx="3795">
                  <c:v>42471.932638888888</c:v>
                </c:pt>
                <c:pt idx="3796">
                  <c:v>42471.943055555559</c:v>
                </c:pt>
                <c:pt idx="3797">
                  <c:v>42471.953472222223</c:v>
                </c:pt>
                <c:pt idx="3798">
                  <c:v>42471.963888888888</c:v>
                </c:pt>
                <c:pt idx="3799">
                  <c:v>42471.974305555559</c:v>
                </c:pt>
                <c:pt idx="3800">
                  <c:v>42471.984722222223</c:v>
                </c:pt>
                <c:pt idx="3801">
                  <c:v>42471.995138888888</c:v>
                </c:pt>
                <c:pt idx="3802">
                  <c:v>42472.005555555559</c:v>
                </c:pt>
                <c:pt idx="3803">
                  <c:v>42472.015972222223</c:v>
                </c:pt>
                <c:pt idx="3804">
                  <c:v>42472.026388888888</c:v>
                </c:pt>
                <c:pt idx="3805">
                  <c:v>42472.036805555559</c:v>
                </c:pt>
                <c:pt idx="3806">
                  <c:v>42472.047222222223</c:v>
                </c:pt>
                <c:pt idx="3807">
                  <c:v>42472.057638888888</c:v>
                </c:pt>
                <c:pt idx="3808">
                  <c:v>42472.068055555559</c:v>
                </c:pt>
                <c:pt idx="3809">
                  <c:v>42472.078472222223</c:v>
                </c:pt>
                <c:pt idx="3810">
                  <c:v>42472.088888888888</c:v>
                </c:pt>
                <c:pt idx="3811">
                  <c:v>42472.099305555559</c:v>
                </c:pt>
                <c:pt idx="3812">
                  <c:v>42472.109722222223</c:v>
                </c:pt>
                <c:pt idx="3813">
                  <c:v>42472.120138888888</c:v>
                </c:pt>
                <c:pt idx="3814">
                  <c:v>42472.130555555559</c:v>
                </c:pt>
                <c:pt idx="3815">
                  <c:v>42472.140972222223</c:v>
                </c:pt>
                <c:pt idx="3816">
                  <c:v>42472.151388888888</c:v>
                </c:pt>
                <c:pt idx="3817">
                  <c:v>42472.161805555559</c:v>
                </c:pt>
                <c:pt idx="3818">
                  <c:v>42472.172222222223</c:v>
                </c:pt>
                <c:pt idx="3819">
                  <c:v>42472.182638888888</c:v>
                </c:pt>
                <c:pt idx="3820">
                  <c:v>42472.193055555559</c:v>
                </c:pt>
                <c:pt idx="3821">
                  <c:v>42472.203472222223</c:v>
                </c:pt>
                <c:pt idx="3822">
                  <c:v>42472.213888888888</c:v>
                </c:pt>
                <c:pt idx="3823">
                  <c:v>42472.224305555559</c:v>
                </c:pt>
                <c:pt idx="3824">
                  <c:v>42472.234722222223</c:v>
                </c:pt>
                <c:pt idx="3825">
                  <c:v>42472.245138888888</c:v>
                </c:pt>
                <c:pt idx="3826">
                  <c:v>42472.255555555559</c:v>
                </c:pt>
                <c:pt idx="3827">
                  <c:v>42472.265972222223</c:v>
                </c:pt>
                <c:pt idx="3828">
                  <c:v>42472.276388888888</c:v>
                </c:pt>
                <c:pt idx="3829">
                  <c:v>42472.286805555559</c:v>
                </c:pt>
                <c:pt idx="3830">
                  <c:v>42472.297222222223</c:v>
                </c:pt>
                <c:pt idx="3831">
                  <c:v>42472.307638888888</c:v>
                </c:pt>
                <c:pt idx="3832">
                  <c:v>42472.318055555559</c:v>
                </c:pt>
                <c:pt idx="3833">
                  <c:v>42472.328472222223</c:v>
                </c:pt>
                <c:pt idx="3834">
                  <c:v>42472.338888888888</c:v>
                </c:pt>
                <c:pt idx="3835">
                  <c:v>42472.349305555559</c:v>
                </c:pt>
                <c:pt idx="3836">
                  <c:v>42472.359722222223</c:v>
                </c:pt>
                <c:pt idx="3837">
                  <c:v>42472.370138888888</c:v>
                </c:pt>
                <c:pt idx="3838">
                  <c:v>42472.380555555559</c:v>
                </c:pt>
                <c:pt idx="3839">
                  <c:v>42472.390972222223</c:v>
                </c:pt>
                <c:pt idx="3840">
                  <c:v>42472.401388888888</c:v>
                </c:pt>
                <c:pt idx="3841">
                  <c:v>42472.411805555559</c:v>
                </c:pt>
                <c:pt idx="3842">
                  <c:v>42472.422222222223</c:v>
                </c:pt>
                <c:pt idx="3843">
                  <c:v>42472.432638888888</c:v>
                </c:pt>
                <c:pt idx="3844">
                  <c:v>42472.443055555559</c:v>
                </c:pt>
                <c:pt idx="3845">
                  <c:v>42472.453472222223</c:v>
                </c:pt>
                <c:pt idx="3846">
                  <c:v>42472.463888888888</c:v>
                </c:pt>
                <c:pt idx="3847">
                  <c:v>42472.474305555559</c:v>
                </c:pt>
                <c:pt idx="3848">
                  <c:v>42472.484722222223</c:v>
                </c:pt>
                <c:pt idx="3849">
                  <c:v>42472.495138888888</c:v>
                </c:pt>
                <c:pt idx="3850">
                  <c:v>42472.505555555559</c:v>
                </c:pt>
                <c:pt idx="3851">
                  <c:v>42472.515972222223</c:v>
                </c:pt>
                <c:pt idx="3852">
                  <c:v>42472.526388888888</c:v>
                </c:pt>
                <c:pt idx="3853">
                  <c:v>42472.536805555559</c:v>
                </c:pt>
                <c:pt idx="3854">
                  <c:v>42472.547222222223</c:v>
                </c:pt>
                <c:pt idx="3855">
                  <c:v>42472.557638888888</c:v>
                </c:pt>
                <c:pt idx="3856">
                  <c:v>42472.568055555559</c:v>
                </c:pt>
                <c:pt idx="3857">
                  <c:v>42472.578472222223</c:v>
                </c:pt>
                <c:pt idx="3858">
                  <c:v>42472.588888888888</c:v>
                </c:pt>
                <c:pt idx="3859">
                  <c:v>42472.599305555559</c:v>
                </c:pt>
                <c:pt idx="3860">
                  <c:v>42472.609722222223</c:v>
                </c:pt>
                <c:pt idx="3861">
                  <c:v>42472.620138888888</c:v>
                </c:pt>
                <c:pt idx="3862">
                  <c:v>42472.630555555559</c:v>
                </c:pt>
                <c:pt idx="3863">
                  <c:v>42472.640972222223</c:v>
                </c:pt>
                <c:pt idx="3864">
                  <c:v>42472.651388888888</c:v>
                </c:pt>
                <c:pt idx="3865">
                  <c:v>42472.661805555559</c:v>
                </c:pt>
                <c:pt idx="3866">
                  <c:v>42472.672222222223</c:v>
                </c:pt>
                <c:pt idx="3867">
                  <c:v>42472.682638888888</c:v>
                </c:pt>
                <c:pt idx="3868">
                  <c:v>42472.693055555559</c:v>
                </c:pt>
                <c:pt idx="3869">
                  <c:v>42472.703472222223</c:v>
                </c:pt>
                <c:pt idx="3870">
                  <c:v>42472.713888888888</c:v>
                </c:pt>
                <c:pt idx="3871">
                  <c:v>42472.724305555559</c:v>
                </c:pt>
                <c:pt idx="3872">
                  <c:v>42472.734722222223</c:v>
                </c:pt>
                <c:pt idx="3873">
                  <c:v>42472.745138888888</c:v>
                </c:pt>
                <c:pt idx="3874">
                  <c:v>42472.755555555559</c:v>
                </c:pt>
                <c:pt idx="3875">
                  <c:v>42472.765972222223</c:v>
                </c:pt>
                <c:pt idx="3876">
                  <c:v>42472.776388888888</c:v>
                </c:pt>
                <c:pt idx="3877">
                  <c:v>42472.786805555559</c:v>
                </c:pt>
                <c:pt idx="3878">
                  <c:v>42472.797222222223</c:v>
                </c:pt>
                <c:pt idx="3879">
                  <c:v>42472.807638888888</c:v>
                </c:pt>
                <c:pt idx="3880">
                  <c:v>42472.818055555559</c:v>
                </c:pt>
                <c:pt idx="3881">
                  <c:v>42472.828472222223</c:v>
                </c:pt>
                <c:pt idx="3882">
                  <c:v>42472.838888888888</c:v>
                </c:pt>
                <c:pt idx="3883">
                  <c:v>42472.849305555559</c:v>
                </c:pt>
                <c:pt idx="3884">
                  <c:v>42472.859722222223</c:v>
                </c:pt>
                <c:pt idx="3885">
                  <c:v>42472.870138888888</c:v>
                </c:pt>
                <c:pt idx="3886">
                  <c:v>42472.880555555559</c:v>
                </c:pt>
                <c:pt idx="3887">
                  <c:v>42472.890972222223</c:v>
                </c:pt>
                <c:pt idx="3888">
                  <c:v>42472.901388888888</c:v>
                </c:pt>
                <c:pt idx="3889">
                  <c:v>42472.911805555559</c:v>
                </c:pt>
                <c:pt idx="3890">
                  <c:v>42472.922222222223</c:v>
                </c:pt>
                <c:pt idx="3891">
                  <c:v>42472.932638888888</c:v>
                </c:pt>
                <c:pt idx="3892">
                  <c:v>42472.943055555559</c:v>
                </c:pt>
                <c:pt idx="3893">
                  <c:v>42472.953472222223</c:v>
                </c:pt>
                <c:pt idx="3894">
                  <c:v>42472.963888888888</c:v>
                </c:pt>
                <c:pt idx="3895">
                  <c:v>42472.974305555559</c:v>
                </c:pt>
                <c:pt idx="3896">
                  <c:v>42472.984722222223</c:v>
                </c:pt>
                <c:pt idx="3897">
                  <c:v>42472.995138888888</c:v>
                </c:pt>
                <c:pt idx="3898">
                  <c:v>42473.005555555559</c:v>
                </c:pt>
                <c:pt idx="3899">
                  <c:v>42473.015972222223</c:v>
                </c:pt>
                <c:pt idx="3900">
                  <c:v>42473.026388888888</c:v>
                </c:pt>
                <c:pt idx="3901">
                  <c:v>42473.036805555559</c:v>
                </c:pt>
                <c:pt idx="3902">
                  <c:v>42473.047222222223</c:v>
                </c:pt>
                <c:pt idx="3903">
                  <c:v>42473.057638888888</c:v>
                </c:pt>
                <c:pt idx="3904">
                  <c:v>42473.068055555559</c:v>
                </c:pt>
                <c:pt idx="3905">
                  <c:v>42473.078472222223</c:v>
                </c:pt>
                <c:pt idx="3906">
                  <c:v>42473.088888888888</c:v>
                </c:pt>
                <c:pt idx="3907">
                  <c:v>42473.099305555559</c:v>
                </c:pt>
                <c:pt idx="3908">
                  <c:v>42473.109722222223</c:v>
                </c:pt>
                <c:pt idx="3909">
                  <c:v>42473.120138888888</c:v>
                </c:pt>
                <c:pt idx="3910">
                  <c:v>42473.130555555559</c:v>
                </c:pt>
                <c:pt idx="3911">
                  <c:v>42473.140972222223</c:v>
                </c:pt>
                <c:pt idx="3912">
                  <c:v>42473.151388888888</c:v>
                </c:pt>
                <c:pt idx="3913">
                  <c:v>42473.161805555559</c:v>
                </c:pt>
                <c:pt idx="3914">
                  <c:v>42473.172222222223</c:v>
                </c:pt>
                <c:pt idx="3915">
                  <c:v>42473.182638888888</c:v>
                </c:pt>
                <c:pt idx="3916">
                  <c:v>42473.193055555559</c:v>
                </c:pt>
                <c:pt idx="3917">
                  <c:v>42473.203472222223</c:v>
                </c:pt>
                <c:pt idx="3918">
                  <c:v>42473.213888888888</c:v>
                </c:pt>
                <c:pt idx="3919">
                  <c:v>42473.224305555559</c:v>
                </c:pt>
                <c:pt idx="3920">
                  <c:v>42473.234722222223</c:v>
                </c:pt>
                <c:pt idx="3921">
                  <c:v>42473.245138888888</c:v>
                </c:pt>
                <c:pt idx="3922">
                  <c:v>42473.255555555559</c:v>
                </c:pt>
                <c:pt idx="3923">
                  <c:v>42473.265972222223</c:v>
                </c:pt>
                <c:pt idx="3924">
                  <c:v>42473.276388888888</c:v>
                </c:pt>
                <c:pt idx="3925">
                  <c:v>42473.286805555559</c:v>
                </c:pt>
                <c:pt idx="3926">
                  <c:v>42473.297222222223</c:v>
                </c:pt>
                <c:pt idx="3927">
                  <c:v>42473.307638888888</c:v>
                </c:pt>
                <c:pt idx="3928">
                  <c:v>42473.318055555559</c:v>
                </c:pt>
                <c:pt idx="3929">
                  <c:v>42473.328472222223</c:v>
                </c:pt>
                <c:pt idx="3930">
                  <c:v>42473.338888888888</c:v>
                </c:pt>
                <c:pt idx="3931">
                  <c:v>42473.349305555559</c:v>
                </c:pt>
                <c:pt idx="3932">
                  <c:v>42473.359722222223</c:v>
                </c:pt>
                <c:pt idx="3933">
                  <c:v>42473.370138888888</c:v>
                </c:pt>
                <c:pt idx="3934">
                  <c:v>42473.380555555559</c:v>
                </c:pt>
                <c:pt idx="3935">
                  <c:v>42473.390972222223</c:v>
                </c:pt>
                <c:pt idx="3936">
                  <c:v>42473.401388888888</c:v>
                </c:pt>
                <c:pt idx="3937">
                  <c:v>42473.411805555559</c:v>
                </c:pt>
                <c:pt idx="3938">
                  <c:v>42473.422222222223</c:v>
                </c:pt>
                <c:pt idx="3939">
                  <c:v>42473.432638888888</c:v>
                </c:pt>
                <c:pt idx="3940">
                  <c:v>42473.443055555559</c:v>
                </c:pt>
                <c:pt idx="3941">
                  <c:v>42473.453472222223</c:v>
                </c:pt>
                <c:pt idx="3942">
                  <c:v>42473.463888888888</c:v>
                </c:pt>
                <c:pt idx="3943">
                  <c:v>42473.474305555559</c:v>
                </c:pt>
                <c:pt idx="3944">
                  <c:v>42473.484722222223</c:v>
                </c:pt>
                <c:pt idx="3945">
                  <c:v>42473.495138888888</c:v>
                </c:pt>
                <c:pt idx="3946">
                  <c:v>42473.505555555559</c:v>
                </c:pt>
                <c:pt idx="3947">
                  <c:v>42473.515972222223</c:v>
                </c:pt>
                <c:pt idx="3948">
                  <c:v>42473.526388888888</c:v>
                </c:pt>
                <c:pt idx="3949">
                  <c:v>42473.536805555559</c:v>
                </c:pt>
                <c:pt idx="3950">
                  <c:v>42473.547222222223</c:v>
                </c:pt>
                <c:pt idx="3951">
                  <c:v>42473.557638888888</c:v>
                </c:pt>
                <c:pt idx="3952">
                  <c:v>42473.568055555559</c:v>
                </c:pt>
                <c:pt idx="3953">
                  <c:v>42473.578472222223</c:v>
                </c:pt>
                <c:pt idx="3954">
                  <c:v>42473.588888888888</c:v>
                </c:pt>
                <c:pt idx="3955">
                  <c:v>42473.599305555559</c:v>
                </c:pt>
                <c:pt idx="3956">
                  <c:v>42473.609722222223</c:v>
                </c:pt>
                <c:pt idx="3957">
                  <c:v>42473.620138888888</c:v>
                </c:pt>
                <c:pt idx="3958">
                  <c:v>42473.630555555559</c:v>
                </c:pt>
                <c:pt idx="3959">
                  <c:v>42473.640972222223</c:v>
                </c:pt>
                <c:pt idx="3960">
                  <c:v>42473.651388888888</c:v>
                </c:pt>
                <c:pt idx="3961">
                  <c:v>42473.661805555559</c:v>
                </c:pt>
                <c:pt idx="3962">
                  <c:v>42473.672222222223</c:v>
                </c:pt>
                <c:pt idx="3963">
                  <c:v>42473.682638888888</c:v>
                </c:pt>
                <c:pt idx="3964">
                  <c:v>42473.693055555559</c:v>
                </c:pt>
                <c:pt idx="3965">
                  <c:v>42473.703472222223</c:v>
                </c:pt>
                <c:pt idx="3966">
                  <c:v>42473.713888888888</c:v>
                </c:pt>
                <c:pt idx="3967">
                  <c:v>42473.724305555559</c:v>
                </c:pt>
                <c:pt idx="3968">
                  <c:v>42473.734722222223</c:v>
                </c:pt>
                <c:pt idx="3969">
                  <c:v>42473.745138888888</c:v>
                </c:pt>
                <c:pt idx="3970">
                  <c:v>42473.755555555559</c:v>
                </c:pt>
                <c:pt idx="3971">
                  <c:v>42473.765972222223</c:v>
                </c:pt>
                <c:pt idx="3972">
                  <c:v>42473.776388888888</c:v>
                </c:pt>
                <c:pt idx="3973">
                  <c:v>42473.786805555559</c:v>
                </c:pt>
                <c:pt idx="3974">
                  <c:v>42473.797222222223</c:v>
                </c:pt>
                <c:pt idx="3975">
                  <c:v>42473.807638888888</c:v>
                </c:pt>
                <c:pt idx="3976">
                  <c:v>42473.818055555559</c:v>
                </c:pt>
                <c:pt idx="3977">
                  <c:v>42473.828472222223</c:v>
                </c:pt>
                <c:pt idx="3978">
                  <c:v>42473.838888888888</c:v>
                </c:pt>
                <c:pt idx="3979">
                  <c:v>42473.849305555559</c:v>
                </c:pt>
                <c:pt idx="3980">
                  <c:v>42473.859722222223</c:v>
                </c:pt>
                <c:pt idx="3981">
                  <c:v>42473.870138888888</c:v>
                </c:pt>
                <c:pt idx="3982">
                  <c:v>42473.880555555559</c:v>
                </c:pt>
                <c:pt idx="3983">
                  <c:v>42473.890972222223</c:v>
                </c:pt>
                <c:pt idx="3984">
                  <c:v>42473.901388888888</c:v>
                </c:pt>
                <c:pt idx="3985">
                  <c:v>42473.911805555559</c:v>
                </c:pt>
                <c:pt idx="3986">
                  <c:v>42473.922222222223</c:v>
                </c:pt>
                <c:pt idx="3987">
                  <c:v>42473.932638888888</c:v>
                </c:pt>
                <c:pt idx="3988">
                  <c:v>42473.943055555559</c:v>
                </c:pt>
                <c:pt idx="3989">
                  <c:v>42473.953472222223</c:v>
                </c:pt>
                <c:pt idx="3990">
                  <c:v>42473.963888888888</c:v>
                </c:pt>
                <c:pt idx="3991">
                  <c:v>42473.974305555559</c:v>
                </c:pt>
                <c:pt idx="3992">
                  <c:v>42473.984722222223</c:v>
                </c:pt>
                <c:pt idx="3993">
                  <c:v>42473.995138888888</c:v>
                </c:pt>
                <c:pt idx="3994">
                  <c:v>42474.005555555559</c:v>
                </c:pt>
                <c:pt idx="3995">
                  <c:v>42474.015972222223</c:v>
                </c:pt>
                <c:pt idx="3996">
                  <c:v>42474.026388888888</c:v>
                </c:pt>
                <c:pt idx="3997">
                  <c:v>42474.036805555559</c:v>
                </c:pt>
                <c:pt idx="3998">
                  <c:v>42474.047222222223</c:v>
                </c:pt>
                <c:pt idx="3999">
                  <c:v>42474.057638888888</c:v>
                </c:pt>
                <c:pt idx="4000">
                  <c:v>42474.068055555559</c:v>
                </c:pt>
                <c:pt idx="4001">
                  <c:v>42474.078472222223</c:v>
                </c:pt>
                <c:pt idx="4002">
                  <c:v>42474.088888888888</c:v>
                </c:pt>
                <c:pt idx="4003">
                  <c:v>42474.099305555559</c:v>
                </c:pt>
                <c:pt idx="4004">
                  <c:v>42474.109722222223</c:v>
                </c:pt>
                <c:pt idx="4005">
                  <c:v>42474.120138888888</c:v>
                </c:pt>
                <c:pt idx="4006">
                  <c:v>42474.130555555559</c:v>
                </c:pt>
                <c:pt idx="4007">
                  <c:v>42474.140972222223</c:v>
                </c:pt>
                <c:pt idx="4008">
                  <c:v>42474.151388888888</c:v>
                </c:pt>
                <c:pt idx="4009">
                  <c:v>42474.161805555559</c:v>
                </c:pt>
                <c:pt idx="4010">
                  <c:v>42474.172222222223</c:v>
                </c:pt>
                <c:pt idx="4011">
                  <c:v>42474.182638888888</c:v>
                </c:pt>
                <c:pt idx="4012">
                  <c:v>42474.193055555559</c:v>
                </c:pt>
                <c:pt idx="4013">
                  <c:v>42474.203472222223</c:v>
                </c:pt>
                <c:pt idx="4014">
                  <c:v>42474.213888888888</c:v>
                </c:pt>
                <c:pt idx="4015">
                  <c:v>42474.224305555559</c:v>
                </c:pt>
                <c:pt idx="4016">
                  <c:v>42474.234722222223</c:v>
                </c:pt>
                <c:pt idx="4017">
                  <c:v>42474.245138888888</c:v>
                </c:pt>
                <c:pt idx="4018">
                  <c:v>42474.255555555559</c:v>
                </c:pt>
                <c:pt idx="4019">
                  <c:v>42474.265972222223</c:v>
                </c:pt>
                <c:pt idx="4020">
                  <c:v>42474.276388888888</c:v>
                </c:pt>
                <c:pt idx="4021">
                  <c:v>42474.286805555559</c:v>
                </c:pt>
                <c:pt idx="4022">
                  <c:v>42474.297222222223</c:v>
                </c:pt>
                <c:pt idx="4023">
                  <c:v>42474.307638888888</c:v>
                </c:pt>
                <c:pt idx="4024">
                  <c:v>42474.318055555559</c:v>
                </c:pt>
                <c:pt idx="4025">
                  <c:v>42474.328472222223</c:v>
                </c:pt>
                <c:pt idx="4026">
                  <c:v>42474.338888888888</c:v>
                </c:pt>
                <c:pt idx="4027">
                  <c:v>42474.349305555559</c:v>
                </c:pt>
                <c:pt idx="4028">
                  <c:v>42474.359722222223</c:v>
                </c:pt>
                <c:pt idx="4029">
                  <c:v>42474.370138888888</c:v>
                </c:pt>
                <c:pt idx="4030">
                  <c:v>42474.380555555559</c:v>
                </c:pt>
                <c:pt idx="4031">
                  <c:v>42474.390972222223</c:v>
                </c:pt>
                <c:pt idx="4032">
                  <c:v>42474.401388888888</c:v>
                </c:pt>
                <c:pt idx="4033">
                  <c:v>42474.411805555559</c:v>
                </c:pt>
                <c:pt idx="4034">
                  <c:v>42474.422222222223</c:v>
                </c:pt>
                <c:pt idx="4035">
                  <c:v>42474.432638888888</c:v>
                </c:pt>
                <c:pt idx="4036">
                  <c:v>42474.443055555559</c:v>
                </c:pt>
                <c:pt idx="4037">
                  <c:v>42474.453472222223</c:v>
                </c:pt>
                <c:pt idx="4038">
                  <c:v>42474.463888888888</c:v>
                </c:pt>
                <c:pt idx="4039">
                  <c:v>42474.474305555559</c:v>
                </c:pt>
                <c:pt idx="4040">
                  <c:v>42474.484722222223</c:v>
                </c:pt>
                <c:pt idx="4041">
                  <c:v>42474.495138888888</c:v>
                </c:pt>
                <c:pt idx="4042">
                  <c:v>42474.505555555559</c:v>
                </c:pt>
                <c:pt idx="4043">
                  <c:v>42474.515972222223</c:v>
                </c:pt>
                <c:pt idx="4044">
                  <c:v>42474.526388888888</c:v>
                </c:pt>
                <c:pt idx="4045">
                  <c:v>42474.536805555559</c:v>
                </c:pt>
                <c:pt idx="4046">
                  <c:v>42474.547222222223</c:v>
                </c:pt>
                <c:pt idx="4047">
                  <c:v>42474.557638888888</c:v>
                </c:pt>
                <c:pt idx="4048">
                  <c:v>42474.568055555559</c:v>
                </c:pt>
                <c:pt idx="4049">
                  <c:v>42474.578472222223</c:v>
                </c:pt>
                <c:pt idx="4050">
                  <c:v>42474.588888888888</c:v>
                </c:pt>
                <c:pt idx="4051">
                  <c:v>42474.599305555559</c:v>
                </c:pt>
                <c:pt idx="4052">
                  <c:v>42474.609722222223</c:v>
                </c:pt>
                <c:pt idx="4053">
                  <c:v>42474.620138888888</c:v>
                </c:pt>
                <c:pt idx="4054">
                  <c:v>42474.630555555559</c:v>
                </c:pt>
                <c:pt idx="4055">
                  <c:v>42474.640972222223</c:v>
                </c:pt>
                <c:pt idx="4056">
                  <c:v>42474.651388888888</c:v>
                </c:pt>
                <c:pt idx="4057">
                  <c:v>42474.661805555559</c:v>
                </c:pt>
                <c:pt idx="4058">
                  <c:v>42474.672222222223</c:v>
                </c:pt>
                <c:pt idx="4059">
                  <c:v>42474.682638888888</c:v>
                </c:pt>
                <c:pt idx="4060">
                  <c:v>42474.693055555559</c:v>
                </c:pt>
                <c:pt idx="4061">
                  <c:v>42474.703472222223</c:v>
                </c:pt>
                <c:pt idx="4062">
                  <c:v>42474.713888888888</c:v>
                </c:pt>
                <c:pt idx="4063">
                  <c:v>42474.724305555559</c:v>
                </c:pt>
                <c:pt idx="4064">
                  <c:v>42474.734722222223</c:v>
                </c:pt>
                <c:pt idx="4065">
                  <c:v>42474.745138888888</c:v>
                </c:pt>
                <c:pt idx="4066">
                  <c:v>42474.755555555559</c:v>
                </c:pt>
                <c:pt idx="4067">
                  <c:v>42474.765972222223</c:v>
                </c:pt>
                <c:pt idx="4068">
                  <c:v>42474.776388888888</c:v>
                </c:pt>
                <c:pt idx="4069">
                  <c:v>42474.786805555559</c:v>
                </c:pt>
                <c:pt idx="4070">
                  <c:v>42474.797222222223</c:v>
                </c:pt>
                <c:pt idx="4071">
                  <c:v>42474.807638888888</c:v>
                </c:pt>
                <c:pt idx="4072">
                  <c:v>42474.818055555559</c:v>
                </c:pt>
                <c:pt idx="4073">
                  <c:v>42474.828472222223</c:v>
                </c:pt>
                <c:pt idx="4074">
                  <c:v>42474.838888888888</c:v>
                </c:pt>
                <c:pt idx="4075">
                  <c:v>42474.849305555559</c:v>
                </c:pt>
                <c:pt idx="4076">
                  <c:v>42474.859722222223</c:v>
                </c:pt>
                <c:pt idx="4077">
                  <c:v>42474.870138888888</c:v>
                </c:pt>
                <c:pt idx="4078">
                  <c:v>42474.880555555559</c:v>
                </c:pt>
                <c:pt idx="4079">
                  <c:v>42474.890972222223</c:v>
                </c:pt>
                <c:pt idx="4080">
                  <c:v>42474.901388888888</c:v>
                </c:pt>
                <c:pt idx="4081">
                  <c:v>42474.911805555559</c:v>
                </c:pt>
                <c:pt idx="4082">
                  <c:v>42474.922222222223</c:v>
                </c:pt>
                <c:pt idx="4083">
                  <c:v>42474.932638888888</c:v>
                </c:pt>
                <c:pt idx="4084">
                  <c:v>42474.943055555559</c:v>
                </c:pt>
                <c:pt idx="4085">
                  <c:v>42474.953472222223</c:v>
                </c:pt>
                <c:pt idx="4086">
                  <c:v>42474.963888888888</c:v>
                </c:pt>
                <c:pt idx="4087">
                  <c:v>42474.974305555559</c:v>
                </c:pt>
                <c:pt idx="4088">
                  <c:v>42474.984722222223</c:v>
                </c:pt>
                <c:pt idx="4089">
                  <c:v>42474.995138888888</c:v>
                </c:pt>
                <c:pt idx="4090">
                  <c:v>42475.005555555559</c:v>
                </c:pt>
                <c:pt idx="4091">
                  <c:v>42475.015972222223</c:v>
                </c:pt>
                <c:pt idx="4092">
                  <c:v>42475.026388888888</c:v>
                </c:pt>
                <c:pt idx="4093">
                  <c:v>42475.036805555559</c:v>
                </c:pt>
                <c:pt idx="4094">
                  <c:v>42475.047222222223</c:v>
                </c:pt>
                <c:pt idx="4095">
                  <c:v>42475.057638888888</c:v>
                </c:pt>
                <c:pt idx="4096">
                  <c:v>42475.068055555559</c:v>
                </c:pt>
                <c:pt idx="4097">
                  <c:v>42475.078472222223</c:v>
                </c:pt>
                <c:pt idx="4098">
                  <c:v>42475.088888888888</c:v>
                </c:pt>
                <c:pt idx="4099">
                  <c:v>42475.099305555559</c:v>
                </c:pt>
                <c:pt idx="4100">
                  <c:v>42475.109722222223</c:v>
                </c:pt>
                <c:pt idx="4101">
                  <c:v>42475.120138888888</c:v>
                </c:pt>
                <c:pt idx="4102">
                  <c:v>42475.130555555559</c:v>
                </c:pt>
                <c:pt idx="4103">
                  <c:v>42475.140972222223</c:v>
                </c:pt>
                <c:pt idx="4104">
                  <c:v>42475.151388888888</c:v>
                </c:pt>
                <c:pt idx="4105">
                  <c:v>42475.161805555559</c:v>
                </c:pt>
                <c:pt idx="4106">
                  <c:v>42475.172222222223</c:v>
                </c:pt>
                <c:pt idx="4107">
                  <c:v>42475.182638888888</c:v>
                </c:pt>
                <c:pt idx="4108">
                  <c:v>42475.193055555559</c:v>
                </c:pt>
                <c:pt idx="4109">
                  <c:v>42475.203472222223</c:v>
                </c:pt>
                <c:pt idx="4110">
                  <c:v>42475.213888888888</c:v>
                </c:pt>
                <c:pt idx="4111">
                  <c:v>42475.224305555559</c:v>
                </c:pt>
                <c:pt idx="4112">
                  <c:v>42475.234722222223</c:v>
                </c:pt>
                <c:pt idx="4113">
                  <c:v>42475.245138888888</c:v>
                </c:pt>
                <c:pt idx="4114">
                  <c:v>42475.255555555559</c:v>
                </c:pt>
                <c:pt idx="4115">
                  <c:v>42475.265972222223</c:v>
                </c:pt>
                <c:pt idx="4116">
                  <c:v>42475.276388888888</c:v>
                </c:pt>
                <c:pt idx="4117">
                  <c:v>42475.286805555559</c:v>
                </c:pt>
                <c:pt idx="4118">
                  <c:v>42475.297222222223</c:v>
                </c:pt>
                <c:pt idx="4119">
                  <c:v>42475.307638888888</c:v>
                </c:pt>
                <c:pt idx="4120">
                  <c:v>42475.318055555559</c:v>
                </c:pt>
                <c:pt idx="4121">
                  <c:v>42475.328472222223</c:v>
                </c:pt>
                <c:pt idx="4122">
                  <c:v>42475.338888888888</c:v>
                </c:pt>
                <c:pt idx="4123">
                  <c:v>42475.349305555559</c:v>
                </c:pt>
                <c:pt idx="4124">
                  <c:v>42475.359722222223</c:v>
                </c:pt>
                <c:pt idx="4125">
                  <c:v>42475.370138888888</c:v>
                </c:pt>
                <c:pt idx="4126">
                  <c:v>42475.380555555559</c:v>
                </c:pt>
                <c:pt idx="4127">
                  <c:v>42475.390972222223</c:v>
                </c:pt>
                <c:pt idx="4128">
                  <c:v>42475.401388888888</c:v>
                </c:pt>
                <c:pt idx="4129">
                  <c:v>42475.411805555559</c:v>
                </c:pt>
                <c:pt idx="4130">
                  <c:v>42475.422222222223</c:v>
                </c:pt>
                <c:pt idx="4131">
                  <c:v>42475.432638888888</c:v>
                </c:pt>
                <c:pt idx="4132">
                  <c:v>42475.443055555559</c:v>
                </c:pt>
                <c:pt idx="4133">
                  <c:v>42475.453472222223</c:v>
                </c:pt>
                <c:pt idx="4134">
                  <c:v>42475.463888888888</c:v>
                </c:pt>
                <c:pt idx="4135">
                  <c:v>42475.474305555559</c:v>
                </c:pt>
                <c:pt idx="4136">
                  <c:v>42475.484722222223</c:v>
                </c:pt>
                <c:pt idx="4137">
                  <c:v>42475.495138888888</c:v>
                </c:pt>
                <c:pt idx="4138">
                  <c:v>42475.505555555559</c:v>
                </c:pt>
                <c:pt idx="4139">
                  <c:v>42475.515972222223</c:v>
                </c:pt>
                <c:pt idx="4140">
                  <c:v>42475.526388888888</c:v>
                </c:pt>
                <c:pt idx="4141">
                  <c:v>42475.536805555559</c:v>
                </c:pt>
                <c:pt idx="4142">
                  <c:v>42475.547222222223</c:v>
                </c:pt>
                <c:pt idx="4143">
                  <c:v>42475.557638888888</c:v>
                </c:pt>
                <c:pt idx="4144">
                  <c:v>42475.568055555559</c:v>
                </c:pt>
                <c:pt idx="4145">
                  <c:v>42475.578472222223</c:v>
                </c:pt>
                <c:pt idx="4146">
                  <c:v>42475.588888888888</c:v>
                </c:pt>
                <c:pt idx="4147">
                  <c:v>42475.599305555559</c:v>
                </c:pt>
                <c:pt idx="4148">
                  <c:v>42475.609722222223</c:v>
                </c:pt>
                <c:pt idx="4149">
                  <c:v>42475.620138888888</c:v>
                </c:pt>
                <c:pt idx="4150">
                  <c:v>42475.630555555559</c:v>
                </c:pt>
                <c:pt idx="4151">
                  <c:v>42475.640972222223</c:v>
                </c:pt>
                <c:pt idx="4152">
                  <c:v>42475.651388888888</c:v>
                </c:pt>
                <c:pt idx="4153">
                  <c:v>42475.661805555559</c:v>
                </c:pt>
                <c:pt idx="4154">
                  <c:v>42475.672222222223</c:v>
                </c:pt>
                <c:pt idx="4155">
                  <c:v>42475.682638888888</c:v>
                </c:pt>
                <c:pt idx="4156">
                  <c:v>42475.693055555559</c:v>
                </c:pt>
                <c:pt idx="4157">
                  <c:v>42475.703472222223</c:v>
                </c:pt>
                <c:pt idx="4158">
                  <c:v>42475.713888888888</c:v>
                </c:pt>
                <c:pt idx="4159">
                  <c:v>42475.724305555559</c:v>
                </c:pt>
                <c:pt idx="4160">
                  <c:v>42475.734722222223</c:v>
                </c:pt>
                <c:pt idx="4161">
                  <c:v>42475.745138888888</c:v>
                </c:pt>
                <c:pt idx="4162">
                  <c:v>42475.755555555559</c:v>
                </c:pt>
                <c:pt idx="4163">
                  <c:v>42475.765972222223</c:v>
                </c:pt>
                <c:pt idx="4164">
                  <c:v>42475.776388888888</c:v>
                </c:pt>
                <c:pt idx="4165">
                  <c:v>42475.786805555559</c:v>
                </c:pt>
                <c:pt idx="4166">
                  <c:v>42475.797222222223</c:v>
                </c:pt>
                <c:pt idx="4167">
                  <c:v>42475.807638888888</c:v>
                </c:pt>
                <c:pt idx="4168">
                  <c:v>42475.818055555559</c:v>
                </c:pt>
                <c:pt idx="4169">
                  <c:v>42475.828472222223</c:v>
                </c:pt>
                <c:pt idx="4170">
                  <c:v>42475.838888888888</c:v>
                </c:pt>
                <c:pt idx="4171">
                  <c:v>42475.849305555559</c:v>
                </c:pt>
                <c:pt idx="4172">
                  <c:v>42475.859722222223</c:v>
                </c:pt>
                <c:pt idx="4173">
                  <c:v>42475.870138888888</c:v>
                </c:pt>
                <c:pt idx="4174">
                  <c:v>42475.880555555559</c:v>
                </c:pt>
                <c:pt idx="4175">
                  <c:v>42475.890972222223</c:v>
                </c:pt>
                <c:pt idx="4176">
                  <c:v>42475.901388888888</c:v>
                </c:pt>
                <c:pt idx="4177">
                  <c:v>42475.911805555559</c:v>
                </c:pt>
                <c:pt idx="4178">
                  <c:v>42475.922222222223</c:v>
                </c:pt>
                <c:pt idx="4179">
                  <c:v>42475.932638888888</c:v>
                </c:pt>
                <c:pt idx="4180">
                  <c:v>42475.943055555559</c:v>
                </c:pt>
                <c:pt idx="4181">
                  <c:v>42475.953472222223</c:v>
                </c:pt>
                <c:pt idx="4182">
                  <c:v>42475.963888888888</c:v>
                </c:pt>
                <c:pt idx="4183">
                  <c:v>42475.974305555559</c:v>
                </c:pt>
                <c:pt idx="4184">
                  <c:v>42475.984722222223</c:v>
                </c:pt>
                <c:pt idx="4185">
                  <c:v>42475.995138888888</c:v>
                </c:pt>
                <c:pt idx="4186">
                  <c:v>42476.005555555559</c:v>
                </c:pt>
                <c:pt idx="4187">
                  <c:v>42476.015972222223</c:v>
                </c:pt>
                <c:pt idx="4188">
                  <c:v>42476.026388888888</c:v>
                </c:pt>
                <c:pt idx="4189">
                  <c:v>42476.036805555559</c:v>
                </c:pt>
                <c:pt idx="4190">
                  <c:v>42476.047222222223</c:v>
                </c:pt>
                <c:pt idx="4191">
                  <c:v>42476.057638888888</c:v>
                </c:pt>
                <c:pt idx="4192">
                  <c:v>42476.068055555559</c:v>
                </c:pt>
                <c:pt idx="4193">
                  <c:v>42476.078472222223</c:v>
                </c:pt>
                <c:pt idx="4194">
                  <c:v>42476.088888888888</c:v>
                </c:pt>
                <c:pt idx="4195">
                  <c:v>42476.099305555559</c:v>
                </c:pt>
                <c:pt idx="4196">
                  <c:v>42476.109722222223</c:v>
                </c:pt>
                <c:pt idx="4197">
                  <c:v>42476.120138888888</c:v>
                </c:pt>
                <c:pt idx="4198">
                  <c:v>42476.130555555559</c:v>
                </c:pt>
                <c:pt idx="4199">
                  <c:v>42476.140972222223</c:v>
                </c:pt>
                <c:pt idx="4200">
                  <c:v>42476.151388888888</c:v>
                </c:pt>
                <c:pt idx="4201">
                  <c:v>42476.161805555559</c:v>
                </c:pt>
                <c:pt idx="4202">
                  <c:v>42476.172222222223</c:v>
                </c:pt>
                <c:pt idx="4203">
                  <c:v>42476.182638888888</c:v>
                </c:pt>
                <c:pt idx="4204">
                  <c:v>42476.193055555559</c:v>
                </c:pt>
                <c:pt idx="4205">
                  <c:v>42476.203472222223</c:v>
                </c:pt>
                <c:pt idx="4206">
                  <c:v>42476.213888888888</c:v>
                </c:pt>
                <c:pt idx="4207">
                  <c:v>42476.224305555559</c:v>
                </c:pt>
                <c:pt idx="4208">
                  <c:v>42476.234722222223</c:v>
                </c:pt>
                <c:pt idx="4209">
                  <c:v>42476.245138888888</c:v>
                </c:pt>
                <c:pt idx="4210">
                  <c:v>42476.255555555559</c:v>
                </c:pt>
                <c:pt idx="4211">
                  <c:v>42476.265972222223</c:v>
                </c:pt>
                <c:pt idx="4212">
                  <c:v>42476.276388888888</c:v>
                </c:pt>
                <c:pt idx="4213">
                  <c:v>42476.286805555559</c:v>
                </c:pt>
                <c:pt idx="4214">
                  <c:v>42476.297222222223</c:v>
                </c:pt>
                <c:pt idx="4215">
                  <c:v>42476.307638888888</c:v>
                </c:pt>
                <c:pt idx="4216">
                  <c:v>42476.318055555559</c:v>
                </c:pt>
                <c:pt idx="4217">
                  <c:v>42476.328472222223</c:v>
                </c:pt>
                <c:pt idx="4218">
                  <c:v>42476.338888888888</c:v>
                </c:pt>
                <c:pt idx="4219">
                  <c:v>42476.349305555559</c:v>
                </c:pt>
                <c:pt idx="4220">
                  <c:v>42476.359722222223</c:v>
                </c:pt>
                <c:pt idx="4221">
                  <c:v>42476.370138888888</c:v>
                </c:pt>
                <c:pt idx="4222">
                  <c:v>42476.380555555559</c:v>
                </c:pt>
                <c:pt idx="4223">
                  <c:v>42476.390972222223</c:v>
                </c:pt>
                <c:pt idx="4224">
                  <c:v>42476.401388888888</c:v>
                </c:pt>
                <c:pt idx="4225">
                  <c:v>42476.411805555559</c:v>
                </c:pt>
                <c:pt idx="4226">
                  <c:v>42476.422222222223</c:v>
                </c:pt>
                <c:pt idx="4227">
                  <c:v>42476.432638888888</c:v>
                </c:pt>
                <c:pt idx="4228">
                  <c:v>42476.443055555559</c:v>
                </c:pt>
                <c:pt idx="4229">
                  <c:v>42476.453472222223</c:v>
                </c:pt>
                <c:pt idx="4230">
                  <c:v>42476.463888888888</c:v>
                </c:pt>
                <c:pt idx="4231">
                  <c:v>42476.474305555559</c:v>
                </c:pt>
                <c:pt idx="4232">
                  <c:v>42476.484722222223</c:v>
                </c:pt>
                <c:pt idx="4233">
                  <c:v>42476.495138888888</c:v>
                </c:pt>
                <c:pt idx="4234">
                  <c:v>42476.505555555559</c:v>
                </c:pt>
                <c:pt idx="4235">
                  <c:v>42476.515972222223</c:v>
                </c:pt>
                <c:pt idx="4236">
                  <c:v>42476.526388888888</c:v>
                </c:pt>
                <c:pt idx="4237">
                  <c:v>42476.536805555559</c:v>
                </c:pt>
                <c:pt idx="4238">
                  <c:v>42476.547222222223</c:v>
                </c:pt>
                <c:pt idx="4239">
                  <c:v>42476.557638888888</c:v>
                </c:pt>
                <c:pt idx="4240">
                  <c:v>42476.568055555559</c:v>
                </c:pt>
                <c:pt idx="4241">
                  <c:v>42476.578472222223</c:v>
                </c:pt>
                <c:pt idx="4242">
                  <c:v>42476.588888888888</c:v>
                </c:pt>
                <c:pt idx="4243">
                  <c:v>42476.599305555559</c:v>
                </c:pt>
                <c:pt idx="4244">
                  <c:v>42476.609722222223</c:v>
                </c:pt>
                <c:pt idx="4245">
                  <c:v>42476.620138888888</c:v>
                </c:pt>
                <c:pt idx="4246">
                  <c:v>42476.630555555559</c:v>
                </c:pt>
                <c:pt idx="4247">
                  <c:v>42476.640972222223</c:v>
                </c:pt>
                <c:pt idx="4248">
                  <c:v>42476.651388888888</c:v>
                </c:pt>
                <c:pt idx="4249">
                  <c:v>42476.661805555559</c:v>
                </c:pt>
                <c:pt idx="4250">
                  <c:v>42476.672222222223</c:v>
                </c:pt>
                <c:pt idx="4251">
                  <c:v>42476.682638888888</c:v>
                </c:pt>
                <c:pt idx="4252">
                  <c:v>42476.693055555559</c:v>
                </c:pt>
                <c:pt idx="4253">
                  <c:v>42476.703472222223</c:v>
                </c:pt>
                <c:pt idx="4254">
                  <c:v>42476.713888888888</c:v>
                </c:pt>
                <c:pt idx="4255">
                  <c:v>42476.724305555559</c:v>
                </c:pt>
                <c:pt idx="4256">
                  <c:v>42476.734722222223</c:v>
                </c:pt>
                <c:pt idx="4257">
                  <c:v>42476.745138888888</c:v>
                </c:pt>
                <c:pt idx="4258">
                  <c:v>42476.755555555559</c:v>
                </c:pt>
                <c:pt idx="4259">
                  <c:v>42476.765972222223</c:v>
                </c:pt>
                <c:pt idx="4260">
                  <c:v>42476.776388888888</c:v>
                </c:pt>
                <c:pt idx="4261">
                  <c:v>42476.786805555559</c:v>
                </c:pt>
                <c:pt idx="4262">
                  <c:v>42476.797222222223</c:v>
                </c:pt>
                <c:pt idx="4263">
                  <c:v>42476.807638888888</c:v>
                </c:pt>
                <c:pt idx="4264">
                  <c:v>42476.818055555559</c:v>
                </c:pt>
                <c:pt idx="4265">
                  <c:v>42476.828472222223</c:v>
                </c:pt>
                <c:pt idx="4266">
                  <c:v>42476.838888888888</c:v>
                </c:pt>
                <c:pt idx="4267">
                  <c:v>42476.849305555559</c:v>
                </c:pt>
                <c:pt idx="4268">
                  <c:v>42476.859722222223</c:v>
                </c:pt>
                <c:pt idx="4269">
                  <c:v>42476.870138888888</c:v>
                </c:pt>
                <c:pt idx="4270">
                  <c:v>42476.880555555559</c:v>
                </c:pt>
                <c:pt idx="4271">
                  <c:v>42476.890972222223</c:v>
                </c:pt>
                <c:pt idx="4272">
                  <c:v>42476.901388888888</c:v>
                </c:pt>
                <c:pt idx="4273">
                  <c:v>42476.911805555559</c:v>
                </c:pt>
                <c:pt idx="4274">
                  <c:v>42476.922222222223</c:v>
                </c:pt>
                <c:pt idx="4275">
                  <c:v>42476.932638888888</c:v>
                </c:pt>
                <c:pt idx="4276">
                  <c:v>42476.943055555559</c:v>
                </c:pt>
                <c:pt idx="4277">
                  <c:v>42476.953472222223</c:v>
                </c:pt>
                <c:pt idx="4278">
                  <c:v>42476.963888888888</c:v>
                </c:pt>
                <c:pt idx="4279">
                  <c:v>42476.974305555559</c:v>
                </c:pt>
                <c:pt idx="4280">
                  <c:v>42476.984722222223</c:v>
                </c:pt>
                <c:pt idx="4281">
                  <c:v>42476.995138888888</c:v>
                </c:pt>
                <c:pt idx="4282">
                  <c:v>42477.005555555559</c:v>
                </c:pt>
                <c:pt idx="4283">
                  <c:v>42477.015972222223</c:v>
                </c:pt>
                <c:pt idx="4284">
                  <c:v>42477.026388888888</c:v>
                </c:pt>
                <c:pt idx="4285">
                  <c:v>42477.036805555559</c:v>
                </c:pt>
                <c:pt idx="4286">
                  <c:v>42477.047222222223</c:v>
                </c:pt>
                <c:pt idx="4287">
                  <c:v>42477.057638888888</c:v>
                </c:pt>
                <c:pt idx="4288">
                  <c:v>42477.068055555559</c:v>
                </c:pt>
                <c:pt idx="4289">
                  <c:v>42477.078472222223</c:v>
                </c:pt>
                <c:pt idx="4290">
                  <c:v>42477.088888888888</c:v>
                </c:pt>
                <c:pt idx="4291">
                  <c:v>42477.099305555559</c:v>
                </c:pt>
                <c:pt idx="4292">
                  <c:v>42477.109722222223</c:v>
                </c:pt>
                <c:pt idx="4293">
                  <c:v>42477.120138888888</c:v>
                </c:pt>
                <c:pt idx="4294">
                  <c:v>42477.130555555559</c:v>
                </c:pt>
                <c:pt idx="4295">
                  <c:v>42477.140972222223</c:v>
                </c:pt>
                <c:pt idx="4296">
                  <c:v>42477.151388888888</c:v>
                </c:pt>
                <c:pt idx="4297">
                  <c:v>42477.161805555559</c:v>
                </c:pt>
                <c:pt idx="4298">
                  <c:v>42477.172222222223</c:v>
                </c:pt>
                <c:pt idx="4299">
                  <c:v>42477.182638888888</c:v>
                </c:pt>
                <c:pt idx="4300">
                  <c:v>42477.193055555559</c:v>
                </c:pt>
                <c:pt idx="4301">
                  <c:v>42477.203472222223</c:v>
                </c:pt>
                <c:pt idx="4302">
                  <c:v>42477.213888888888</c:v>
                </c:pt>
                <c:pt idx="4303">
                  <c:v>42477.224305555559</c:v>
                </c:pt>
                <c:pt idx="4304">
                  <c:v>42477.234722222223</c:v>
                </c:pt>
                <c:pt idx="4305">
                  <c:v>42477.245138888888</c:v>
                </c:pt>
                <c:pt idx="4306">
                  <c:v>42477.255555555559</c:v>
                </c:pt>
                <c:pt idx="4307">
                  <c:v>42477.265972222223</c:v>
                </c:pt>
                <c:pt idx="4308">
                  <c:v>42477.276388888888</c:v>
                </c:pt>
                <c:pt idx="4309">
                  <c:v>42477.286805555559</c:v>
                </c:pt>
                <c:pt idx="4310">
                  <c:v>42477.297222222223</c:v>
                </c:pt>
                <c:pt idx="4311">
                  <c:v>42477.307638888888</c:v>
                </c:pt>
                <c:pt idx="4312">
                  <c:v>42477.318055555559</c:v>
                </c:pt>
                <c:pt idx="4313">
                  <c:v>42477.328472222223</c:v>
                </c:pt>
                <c:pt idx="4314">
                  <c:v>42477.338888888888</c:v>
                </c:pt>
                <c:pt idx="4315">
                  <c:v>42477.349305555559</c:v>
                </c:pt>
                <c:pt idx="4316">
                  <c:v>42477.359722222223</c:v>
                </c:pt>
                <c:pt idx="4317">
                  <c:v>42477.370138888888</c:v>
                </c:pt>
                <c:pt idx="4318">
                  <c:v>42477.380555555559</c:v>
                </c:pt>
                <c:pt idx="4319">
                  <c:v>42477.390972222223</c:v>
                </c:pt>
                <c:pt idx="4320">
                  <c:v>42477.401388888888</c:v>
                </c:pt>
                <c:pt idx="4321">
                  <c:v>42477.411805555559</c:v>
                </c:pt>
                <c:pt idx="4322">
                  <c:v>42477.422222222223</c:v>
                </c:pt>
                <c:pt idx="4323">
                  <c:v>42477.432638888888</c:v>
                </c:pt>
                <c:pt idx="4324">
                  <c:v>42477.443055555559</c:v>
                </c:pt>
                <c:pt idx="4325">
                  <c:v>42477.453472222223</c:v>
                </c:pt>
                <c:pt idx="4326">
                  <c:v>42477.463888888888</c:v>
                </c:pt>
                <c:pt idx="4327">
                  <c:v>42477.474305555559</c:v>
                </c:pt>
                <c:pt idx="4328">
                  <c:v>42477.484722222223</c:v>
                </c:pt>
                <c:pt idx="4329">
                  <c:v>42477.495138888888</c:v>
                </c:pt>
                <c:pt idx="4330">
                  <c:v>42477.505555555559</c:v>
                </c:pt>
                <c:pt idx="4331">
                  <c:v>42477.515972222223</c:v>
                </c:pt>
                <c:pt idx="4332">
                  <c:v>42477.526388888888</c:v>
                </c:pt>
                <c:pt idx="4333">
                  <c:v>42477.536805555559</c:v>
                </c:pt>
                <c:pt idx="4334">
                  <c:v>42477.547222222223</c:v>
                </c:pt>
                <c:pt idx="4335">
                  <c:v>42477.557638888888</c:v>
                </c:pt>
                <c:pt idx="4336">
                  <c:v>42477.568055555559</c:v>
                </c:pt>
                <c:pt idx="4337">
                  <c:v>42477.578472222223</c:v>
                </c:pt>
                <c:pt idx="4338">
                  <c:v>42477.588888888888</c:v>
                </c:pt>
                <c:pt idx="4339">
                  <c:v>42477.599305555559</c:v>
                </c:pt>
                <c:pt idx="4340">
                  <c:v>42477.609722222223</c:v>
                </c:pt>
                <c:pt idx="4341">
                  <c:v>42477.620138888888</c:v>
                </c:pt>
                <c:pt idx="4342">
                  <c:v>42477.630555555559</c:v>
                </c:pt>
                <c:pt idx="4343">
                  <c:v>42477.640972222223</c:v>
                </c:pt>
                <c:pt idx="4344">
                  <c:v>42477.651388888888</c:v>
                </c:pt>
                <c:pt idx="4345">
                  <c:v>42477.661805555559</c:v>
                </c:pt>
                <c:pt idx="4346">
                  <c:v>42477.672222222223</c:v>
                </c:pt>
                <c:pt idx="4347">
                  <c:v>42477.682638888888</c:v>
                </c:pt>
                <c:pt idx="4348">
                  <c:v>42477.693055555559</c:v>
                </c:pt>
                <c:pt idx="4349">
                  <c:v>42477.703472222223</c:v>
                </c:pt>
                <c:pt idx="4350">
                  <c:v>42477.713888888888</c:v>
                </c:pt>
                <c:pt idx="4351">
                  <c:v>42477.724305555559</c:v>
                </c:pt>
                <c:pt idx="4352">
                  <c:v>42477.734722222223</c:v>
                </c:pt>
                <c:pt idx="4353">
                  <c:v>42477.745138888888</c:v>
                </c:pt>
                <c:pt idx="4354">
                  <c:v>42477.755555555559</c:v>
                </c:pt>
                <c:pt idx="4355">
                  <c:v>42477.765972222223</c:v>
                </c:pt>
                <c:pt idx="4356">
                  <c:v>42477.776388888888</c:v>
                </c:pt>
                <c:pt idx="4357">
                  <c:v>42477.786805555559</c:v>
                </c:pt>
                <c:pt idx="4358">
                  <c:v>42477.797222222223</c:v>
                </c:pt>
                <c:pt idx="4359">
                  <c:v>42477.807638888888</c:v>
                </c:pt>
                <c:pt idx="4360">
                  <c:v>42477.818055555559</c:v>
                </c:pt>
                <c:pt idx="4361">
                  <c:v>42477.828472222223</c:v>
                </c:pt>
                <c:pt idx="4362">
                  <c:v>42477.838888888888</c:v>
                </c:pt>
                <c:pt idx="4363">
                  <c:v>42477.849305555559</c:v>
                </c:pt>
                <c:pt idx="4364">
                  <c:v>42477.859722222223</c:v>
                </c:pt>
                <c:pt idx="4365">
                  <c:v>42477.870138888888</c:v>
                </c:pt>
                <c:pt idx="4366">
                  <c:v>42477.880555555559</c:v>
                </c:pt>
                <c:pt idx="4367">
                  <c:v>42477.890972222223</c:v>
                </c:pt>
                <c:pt idx="4368">
                  <c:v>42477.901388888888</c:v>
                </c:pt>
                <c:pt idx="4369">
                  <c:v>42477.911805555559</c:v>
                </c:pt>
                <c:pt idx="4370">
                  <c:v>42477.922222222223</c:v>
                </c:pt>
                <c:pt idx="4371">
                  <c:v>42477.932638888888</c:v>
                </c:pt>
                <c:pt idx="4372">
                  <c:v>42477.943055555559</c:v>
                </c:pt>
                <c:pt idx="4373">
                  <c:v>42477.953472222223</c:v>
                </c:pt>
                <c:pt idx="4374">
                  <c:v>42477.963888888888</c:v>
                </c:pt>
                <c:pt idx="4375">
                  <c:v>42477.974305555559</c:v>
                </c:pt>
                <c:pt idx="4376">
                  <c:v>42477.984722222223</c:v>
                </c:pt>
                <c:pt idx="4377">
                  <c:v>42477.995138888888</c:v>
                </c:pt>
                <c:pt idx="4378">
                  <c:v>42478.005555555559</c:v>
                </c:pt>
                <c:pt idx="4379">
                  <c:v>42478.015972222223</c:v>
                </c:pt>
                <c:pt idx="4380">
                  <c:v>42478.026388888888</c:v>
                </c:pt>
                <c:pt idx="4381">
                  <c:v>42478.036805555559</c:v>
                </c:pt>
                <c:pt idx="4382">
                  <c:v>42478.047222222223</c:v>
                </c:pt>
                <c:pt idx="4383">
                  <c:v>42478.057638888888</c:v>
                </c:pt>
                <c:pt idx="4384">
                  <c:v>42478.068055555559</c:v>
                </c:pt>
                <c:pt idx="4385">
                  <c:v>42478.078472222223</c:v>
                </c:pt>
                <c:pt idx="4386">
                  <c:v>42478.088888888888</c:v>
                </c:pt>
                <c:pt idx="4387">
                  <c:v>42478.099305555559</c:v>
                </c:pt>
                <c:pt idx="4388">
                  <c:v>42478.109722222223</c:v>
                </c:pt>
                <c:pt idx="4389">
                  <c:v>42478.120138888888</c:v>
                </c:pt>
                <c:pt idx="4390">
                  <c:v>42478.130555555559</c:v>
                </c:pt>
                <c:pt idx="4391">
                  <c:v>42478.140972222223</c:v>
                </c:pt>
                <c:pt idx="4392">
                  <c:v>42478.151388888888</c:v>
                </c:pt>
                <c:pt idx="4393">
                  <c:v>42478.161805555559</c:v>
                </c:pt>
                <c:pt idx="4394">
                  <c:v>42478.172222222223</c:v>
                </c:pt>
                <c:pt idx="4395">
                  <c:v>42478.182638888888</c:v>
                </c:pt>
                <c:pt idx="4396">
                  <c:v>42478.193055555559</c:v>
                </c:pt>
                <c:pt idx="4397">
                  <c:v>42478.203472222223</c:v>
                </c:pt>
                <c:pt idx="4398">
                  <c:v>42478.213888888888</c:v>
                </c:pt>
                <c:pt idx="4399">
                  <c:v>42478.224305555559</c:v>
                </c:pt>
                <c:pt idx="4400">
                  <c:v>42478.234722222223</c:v>
                </c:pt>
                <c:pt idx="4401">
                  <c:v>42478.245138888888</c:v>
                </c:pt>
                <c:pt idx="4402">
                  <c:v>42478.255555555559</c:v>
                </c:pt>
                <c:pt idx="4403">
                  <c:v>42478.265972222223</c:v>
                </c:pt>
                <c:pt idx="4404">
                  <c:v>42478.276388888888</c:v>
                </c:pt>
                <c:pt idx="4405">
                  <c:v>42478.286805555559</c:v>
                </c:pt>
                <c:pt idx="4406">
                  <c:v>42478.297222222223</c:v>
                </c:pt>
                <c:pt idx="4407">
                  <c:v>42478.307638888888</c:v>
                </c:pt>
                <c:pt idx="4408">
                  <c:v>42478.318055555559</c:v>
                </c:pt>
                <c:pt idx="4409">
                  <c:v>42478.328472222223</c:v>
                </c:pt>
                <c:pt idx="4410">
                  <c:v>42478.338888888888</c:v>
                </c:pt>
                <c:pt idx="4411">
                  <c:v>42478.349305555559</c:v>
                </c:pt>
                <c:pt idx="4412">
                  <c:v>42478.359722222223</c:v>
                </c:pt>
                <c:pt idx="4413">
                  <c:v>42478.370138888888</c:v>
                </c:pt>
                <c:pt idx="4414">
                  <c:v>42478.380555555559</c:v>
                </c:pt>
                <c:pt idx="4415">
                  <c:v>42478.390972222223</c:v>
                </c:pt>
                <c:pt idx="4416">
                  <c:v>42478.401388888888</c:v>
                </c:pt>
                <c:pt idx="4417">
                  <c:v>42478.411805555559</c:v>
                </c:pt>
                <c:pt idx="4418">
                  <c:v>42478.422222222223</c:v>
                </c:pt>
                <c:pt idx="4419">
                  <c:v>42478.432638888888</c:v>
                </c:pt>
                <c:pt idx="4420">
                  <c:v>42478.443055555559</c:v>
                </c:pt>
                <c:pt idx="4421">
                  <c:v>42478.453472222223</c:v>
                </c:pt>
                <c:pt idx="4422">
                  <c:v>42478.463888888888</c:v>
                </c:pt>
                <c:pt idx="4423">
                  <c:v>42478.474305555559</c:v>
                </c:pt>
                <c:pt idx="4424">
                  <c:v>42478.484722222223</c:v>
                </c:pt>
                <c:pt idx="4425">
                  <c:v>42478.495138888888</c:v>
                </c:pt>
                <c:pt idx="4426">
                  <c:v>42478.505555555559</c:v>
                </c:pt>
                <c:pt idx="4427">
                  <c:v>42478.515972222223</c:v>
                </c:pt>
                <c:pt idx="4428">
                  <c:v>42478.526388888888</c:v>
                </c:pt>
                <c:pt idx="4429">
                  <c:v>42478.536805555559</c:v>
                </c:pt>
                <c:pt idx="4430">
                  <c:v>42478.547222222223</c:v>
                </c:pt>
                <c:pt idx="4431">
                  <c:v>42478.557638888888</c:v>
                </c:pt>
                <c:pt idx="4432">
                  <c:v>42478.568055555559</c:v>
                </c:pt>
                <c:pt idx="4433">
                  <c:v>42478.578472222223</c:v>
                </c:pt>
                <c:pt idx="4434">
                  <c:v>42478.588888888888</c:v>
                </c:pt>
                <c:pt idx="4435">
                  <c:v>42478.599305555559</c:v>
                </c:pt>
                <c:pt idx="4436">
                  <c:v>42478.609722222223</c:v>
                </c:pt>
                <c:pt idx="4437">
                  <c:v>42478.620138888888</c:v>
                </c:pt>
                <c:pt idx="4438">
                  <c:v>42478.630555555559</c:v>
                </c:pt>
                <c:pt idx="4439">
                  <c:v>42478.640972222223</c:v>
                </c:pt>
                <c:pt idx="4440">
                  <c:v>42478.651388888888</c:v>
                </c:pt>
                <c:pt idx="4441">
                  <c:v>42478.661805555559</c:v>
                </c:pt>
                <c:pt idx="4442">
                  <c:v>42478.672222222223</c:v>
                </c:pt>
                <c:pt idx="4443">
                  <c:v>42478.682638888888</c:v>
                </c:pt>
                <c:pt idx="4444">
                  <c:v>42478.693055555559</c:v>
                </c:pt>
                <c:pt idx="4445">
                  <c:v>42478.703472222223</c:v>
                </c:pt>
                <c:pt idx="4446">
                  <c:v>42478.713888888888</c:v>
                </c:pt>
                <c:pt idx="4447">
                  <c:v>42478.724305555559</c:v>
                </c:pt>
                <c:pt idx="4448">
                  <c:v>42478.734722222223</c:v>
                </c:pt>
                <c:pt idx="4449">
                  <c:v>42478.745138888888</c:v>
                </c:pt>
                <c:pt idx="4450">
                  <c:v>42478.755555555559</c:v>
                </c:pt>
                <c:pt idx="4451">
                  <c:v>42478.765972222223</c:v>
                </c:pt>
                <c:pt idx="4452">
                  <c:v>42478.776388888888</c:v>
                </c:pt>
                <c:pt idx="4453">
                  <c:v>42478.786805555559</c:v>
                </c:pt>
                <c:pt idx="4454">
                  <c:v>42478.797222222223</c:v>
                </c:pt>
                <c:pt idx="4455">
                  <c:v>42478.807638888888</c:v>
                </c:pt>
                <c:pt idx="4456">
                  <c:v>42478.818055555559</c:v>
                </c:pt>
                <c:pt idx="4457">
                  <c:v>42478.828472222223</c:v>
                </c:pt>
                <c:pt idx="4458">
                  <c:v>42478.838888888888</c:v>
                </c:pt>
                <c:pt idx="4459">
                  <c:v>42478.849305555559</c:v>
                </c:pt>
                <c:pt idx="4460">
                  <c:v>42478.859722222223</c:v>
                </c:pt>
                <c:pt idx="4461">
                  <c:v>42478.870138888888</c:v>
                </c:pt>
                <c:pt idx="4462">
                  <c:v>42478.880555555559</c:v>
                </c:pt>
                <c:pt idx="4463">
                  <c:v>42478.890972222223</c:v>
                </c:pt>
                <c:pt idx="4464">
                  <c:v>42478.901388888888</c:v>
                </c:pt>
                <c:pt idx="4465">
                  <c:v>42478.911805555559</c:v>
                </c:pt>
                <c:pt idx="4466">
                  <c:v>42478.922222222223</c:v>
                </c:pt>
                <c:pt idx="4467">
                  <c:v>42478.932638888888</c:v>
                </c:pt>
                <c:pt idx="4468">
                  <c:v>42478.943055555559</c:v>
                </c:pt>
                <c:pt idx="4469">
                  <c:v>42478.953472222223</c:v>
                </c:pt>
                <c:pt idx="4470">
                  <c:v>42478.963888888888</c:v>
                </c:pt>
                <c:pt idx="4471">
                  <c:v>42478.974305555559</c:v>
                </c:pt>
                <c:pt idx="4472">
                  <c:v>42478.984722222223</c:v>
                </c:pt>
                <c:pt idx="4473">
                  <c:v>42478.995138888888</c:v>
                </c:pt>
                <c:pt idx="4474">
                  <c:v>42479.005555555559</c:v>
                </c:pt>
                <c:pt idx="4475">
                  <c:v>42479.015972222223</c:v>
                </c:pt>
                <c:pt idx="4476">
                  <c:v>42479.026388888888</c:v>
                </c:pt>
                <c:pt idx="4477">
                  <c:v>42479.036805555559</c:v>
                </c:pt>
                <c:pt idx="4478">
                  <c:v>42479.047222222223</c:v>
                </c:pt>
                <c:pt idx="4479">
                  <c:v>42479.057638888888</c:v>
                </c:pt>
                <c:pt idx="4480">
                  <c:v>42479.068055555559</c:v>
                </c:pt>
                <c:pt idx="4481">
                  <c:v>42479.078472222223</c:v>
                </c:pt>
                <c:pt idx="4482">
                  <c:v>42479.088888888888</c:v>
                </c:pt>
                <c:pt idx="4483">
                  <c:v>42479.099305555559</c:v>
                </c:pt>
                <c:pt idx="4484">
                  <c:v>42479.109722222223</c:v>
                </c:pt>
                <c:pt idx="4485">
                  <c:v>42479.120138888888</c:v>
                </c:pt>
                <c:pt idx="4486">
                  <c:v>42479.130555555559</c:v>
                </c:pt>
                <c:pt idx="4487">
                  <c:v>42479.140972222223</c:v>
                </c:pt>
                <c:pt idx="4488">
                  <c:v>42479.151388888888</c:v>
                </c:pt>
                <c:pt idx="4489">
                  <c:v>42479.161805555559</c:v>
                </c:pt>
                <c:pt idx="4490">
                  <c:v>42479.172222222223</c:v>
                </c:pt>
                <c:pt idx="4491">
                  <c:v>42479.182638888888</c:v>
                </c:pt>
                <c:pt idx="4492">
                  <c:v>42479.193055555559</c:v>
                </c:pt>
                <c:pt idx="4493">
                  <c:v>42479.203472222223</c:v>
                </c:pt>
                <c:pt idx="4494">
                  <c:v>42479.213888888888</c:v>
                </c:pt>
                <c:pt idx="4495">
                  <c:v>42479.224305555559</c:v>
                </c:pt>
                <c:pt idx="4496">
                  <c:v>42479.234722222223</c:v>
                </c:pt>
                <c:pt idx="4497">
                  <c:v>42479.245138888888</c:v>
                </c:pt>
                <c:pt idx="4498">
                  <c:v>42479.255555555559</c:v>
                </c:pt>
                <c:pt idx="4499">
                  <c:v>42479.265972222223</c:v>
                </c:pt>
                <c:pt idx="4500">
                  <c:v>42479.276388888888</c:v>
                </c:pt>
                <c:pt idx="4501">
                  <c:v>42479.286805555559</c:v>
                </c:pt>
                <c:pt idx="4502">
                  <c:v>42479.297222222223</c:v>
                </c:pt>
                <c:pt idx="4503">
                  <c:v>42479.307638888888</c:v>
                </c:pt>
                <c:pt idx="4504">
                  <c:v>42479.318055555559</c:v>
                </c:pt>
                <c:pt idx="4505">
                  <c:v>42479.328472222223</c:v>
                </c:pt>
                <c:pt idx="4506">
                  <c:v>42479.338888888888</c:v>
                </c:pt>
                <c:pt idx="4507">
                  <c:v>42479.349305555559</c:v>
                </c:pt>
                <c:pt idx="4508">
                  <c:v>42479.359722222223</c:v>
                </c:pt>
                <c:pt idx="4509">
                  <c:v>42479.370138888888</c:v>
                </c:pt>
                <c:pt idx="4510">
                  <c:v>42479.380555555559</c:v>
                </c:pt>
                <c:pt idx="4511">
                  <c:v>42479.390972222223</c:v>
                </c:pt>
                <c:pt idx="4512">
                  <c:v>42479.401388888888</c:v>
                </c:pt>
                <c:pt idx="4513">
                  <c:v>42479.411805555559</c:v>
                </c:pt>
                <c:pt idx="4514">
                  <c:v>42479.422222222223</c:v>
                </c:pt>
                <c:pt idx="4515">
                  <c:v>42479.432638888888</c:v>
                </c:pt>
                <c:pt idx="4516">
                  <c:v>42479.443055555559</c:v>
                </c:pt>
                <c:pt idx="4517">
                  <c:v>42479.453472222223</c:v>
                </c:pt>
                <c:pt idx="4518">
                  <c:v>42479.463888888888</c:v>
                </c:pt>
                <c:pt idx="4519">
                  <c:v>42479.474305555559</c:v>
                </c:pt>
                <c:pt idx="4520">
                  <c:v>42479.484722222223</c:v>
                </c:pt>
                <c:pt idx="4521">
                  <c:v>42479.495138888888</c:v>
                </c:pt>
                <c:pt idx="4522">
                  <c:v>42479.505555555559</c:v>
                </c:pt>
                <c:pt idx="4523">
                  <c:v>42479.515972222223</c:v>
                </c:pt>
                <c:pt idx="4524">
                  <c:v>42479.526388888888</c:v>
                </c:pt>
                <c:pt idx="4525">
                  <c:v>42479.536805555559</c:v>
                </c:pt>
                <c:pt idx="4526">
                  <c:v>42479.547222222223</c:v>
                </c:pt>
                <c:pt idx="4527">
                  <c:v>42479.557638888888</c:v>
                </c:pt>
                <c:pt idx="4528">
                  <c:v>42479.568055555559</c:v>
                </c:pt>
                <c:pt idx="4529">
                  <c:v>42479.578472222223</c:v>
                </c:pt>
                <c:pt idx="4530">
                  <c:v>42479.588888888888</c:v>
                </c:pt>
                <c:pt idx="4531">
                  <c:v>42479.599305555559</c:v>
                </c:pt>
                <c:pt idx="4532">
                  <c:v>42479.609722222223</c:v>
                </c:pt>
                <c:pt idx="4533">
                  <c:v>42479.620138888888</c:v>
                </c:pt>
                <c:pt idx="4534">
                  <c:v>42479.630555555559</c:v>
                </c:pt>
                <c:pt idx="4535">
                  <c:v>42479.640972222223</c:v>
                </c:pt>
                <c:pt idx="4536">
                  <c:v>42479.651388888888</c:v>
                </c:pt>
                <c:pt idx="4537">
                  <c:v>42479.661805555559</c:v>
                </c:pt>
                <c:pt idx="4538">
                  <c:v>42479.672222222223</c:v>
                </c:pt>
                <c:pt idx="4539">
                  <c:v>42479.682638888888</c:v>
                </c:pt>
                <c:pt idx="4540">
                  <c:v>42479.693055555559</c:v>
                </c:pt>
                <c:pt idx="4541">
                  <c:v>42479.703472222223</c:v>
                </c:pt>
                <c:pt idx="4542">
                  <c:v>42479.713888888888</c:v>
                </c:pt>
                <c:pt idx="4543">
                  <c:v>42479.724305555559</c:v>
                </c:pt>
                <c:pt idx="4544">
                  <c:v>42479.734722222223</c:v>
                </c:pt>
                <c:pt idx="4545">
                  <c:v>42479.745138888888</c:v>
                </c:pt>
                <c:pt idx="4546">
                  <c:v>42479.755555555559</c:v>
                </c:pt>
                <c:pt idx="4547">
                  <c:v>42479.765972222223</c:v>
                </c:pt>
                <c:pt idx="4548">
                  <c:v>42479.776388888888</c:v>
                </c:pt>
                <c:pt idx="4549">
                  <c:v>42479.786805555559</c:v>
                </c:pt>
                <c:pt idx="4550">
                  <c:v>42479.797222222223</c:v>
                </c:pt>
                <c:pt idx="4551">
                  <c:v>42479.807638888888</c:v>
                </c:pt>
                <c:pt idx="4552">
                  <c:v>42479.818055555559</c:v>
                </c:pt>
                <c:pt idx="4553">
                  <c:v>42479.828472222223</c:v>
                </c:pt>
                <c:pt idx="4554">
                  <c:v>42479.838888888888</c:v>
                </c:pt>
                <c:pt idx="4555">
                  <c:v>42479.849305555559</c:v>
                </c:pt>
                <c:pt idx="4556">
                  <c:v>42479.859722222223</c:v>
                </c:pt>
                <c:pt idx="4557">
                  <c:v>42479.870138888888</c:v>
                </c:pt>
                <c:pt idx="4558">
                  <c:v>42479.880555555559</c:v>
                </c:pt>
                <c:pt idx="4559">
                  <c:v>42479.890972222223</c:v>
                </c:pt>
                <c:pt idx="4560">
                  <c:v>42479.901388888888</c:v>
                </c:pt>
                <c:pt idx="4561">
                  <c:v>42479.911805555559</c:v>
                </c:pt>
                <c:pt idx="4562">
                  <c:v>42479.922222222223</c:v>
                </c:pt>
                <c:pt idx="4563">
                  <c:v>42479.932638888888</c:v>
                </c:pt>
                <c:pt idx="4564">
                  <c:v>42479.943055555559</c:v>
                </c:pt>
                <c:pt idx="4565">
                  <c:v>42479.953472222223</c:v>
                </c:pt>
                <c:pt idx="4566">
                  <c:v>42479.963888888888</c:v>
                </c:pt>
                <c:pt idx="4567">
                  <c:v>42479.974305555559</c:v>
                </c:pt>
                <c:pt idx="4568">
                  <c:v>42479.984722222223</c:v>
                </c:pt>
                <c:pt idx="4569">
                  <c:v>42479.995138888888</c:v>
                </c:pt>
                <c:pt idx="4570">
                  <c:v>42480.005555555559</c:v>
                </c:pt>
                <c:pt idx="4571">
                  <c:v>42480.015972222223</c:v>
                </c:pt>
                <c:pt idx="4572">
                  <c:v>42480.026388888888</c:v>
                </c:pt>
                <c:pt idx="4573">
                  <c:v>42480.036805555559</c:v>
                </c:pt>
                <c:pt idx="4574">
                  <c:v>42480.047222222223</c:v>
                </c:pt>
                <c:pt idx="4575">
                  <c:v>42480.057638888888</c:v>
                </c:pt>
                <c:pt idx="4576">
                  <c:v>42480.068055555559</c:v>
                </c:pt>
                <c:pt idx="4577">
                  <c:v>42480.078472222223</c:v>
                </c:pt>
                <c:pt idx="4578">
                  <c:v>42480.088888888888</c:v>
                </c:pt>
                <c:pt idx="4579">
                  <c:v>42480.099305555559</c:v>
                </c:pt>
                <c:pt idx="4580">
                  <c:v>42480.109722222223</c:v>
                </c:pt>
                <c:pt idx="4581">
                  <c:v>42480.120138888888</c:v>
                </c:pt>
                <c:pt idx="4582">
                  <c:v>42480.130555555559</c:v>
                </c:pt>
                <c:pt idx="4583">
                  <c:v>42480.140972222223</c:v>
                </c:pt>
                <c:pt idx="4584">
                  <c:v>42480.151388888888</c:v>
                </c:pt>
                <c:pt idx="4585">
                  <c:v>42480.161805555559</c:v>
                </c:pt>
                <c:pt idx="4586">
                  <c:v>42480.172222222223</c:v>
                </c:pt>
                <c:pt idx="4587">
                  <c:v>42480.182638888888</c:v>
                </c:pt>
                <c:pt idx="4588">
                  <c:v>42480.193055555559</c:v>
                </c:pt>
                <c:pt idx="4589">
                  <c:v>42480.203472222223</c:v>
                </c:pt>
                <c:pt idx="4590">
                  <c:v>42480.213888888888</c:v>
                </c:pt>
                <c:pt idx="4591">
                  <c:v>42480.224305555559</c:v>
                </c:pt>
                <c:pt idx="4592">
                  <c:v>42480.234722222223</c:v>
                </c:pt>
                <c:pt idx="4593">
                  <c:v>42480.245138888888</c:v>
                </c:pt>
                <c:pt idx="4594">
                  <c:v>42480.255555555559</c:v>
                </c:pt>
                <c:pt idx="4595">
                  <c:v>42480.265972222223</c:v>
                </c:pt>
                <c:pt idx="4596">
                  <c:v>42480.276388888888</c:v>
                </c:pt>
                <c:pt idx="4597">
                  <c:v>42480.286805555559</c:v>
                </c:pt>
                <c:pt idx="4598">
                  <c:v>42480.297222222223</c:v>
                </c:pt>
                <c:pt idx="4599">
                  <c:v>42480.307638888888</c:v>
                </c:pt>
                <c:pt idx="4600">
                  <c:v>42480.318055555559</c:v>
                </c:pt>
                <c:pt idx="4601">
                  <c:v>42480.328472222223</c:v>
                </c:pt>
                <c:pt idx="4602">
                  <c:v>42480.338888888888</c:v>
                </c:pt>
                <c:pt idx="4603">
                  <c:v>42480.349305555559</c:v>
                </c:pt>
                <c:pt idx="4604">
                  <c:v>42480.359722222223</c:v>
                </c:pt>
                <c:pt idx="4605">
                  <c:v>42480.370138888888</c:v>
                </c:pt>
                <c:pt idx="4606">
                  <c:v>42480.380555555559</c:v>
                </c:pt>
                <c:pt idx="4607">
                  <c:v>42480.390972222223</c:v>
                </c:pt>
                <c:pt idx="4608">
                  <c:v>42480.401388888888</c:v>
                </c:pt>
                <c:pt idx="4609">
                  <c:v>42480.411805555559</c:v>
                </c:pt>
                <c:pt idx="4610">
                  <c:v>42480.422222222223</c:v>
                </c:pt>
                <c:pt idx="4611">
                  <c:v>42480.432638888888</c:v>
                </c:pt>
                <c:pt idx="4612">
                  <c:v>42480.443055555559</c:v>
                </c:pt>
                <c:pt idx="4613">
                  <c:v>42480.453472222223</c:v>
                </c:pt>
                <c:pt idx="4614">
                  <c:v>42480.463888888888</c:v>
                </c:pt>
                <c:pt idx="4615">
                  <c:v>42480.474305555559</c:v>
                </c:pt>
                <c:pt idx="4616">
                  <c:v>42480.484722222223</c:v>
                </c:pt>
                <c:pt idx="4617">
                  <c:v>42480.495138888888</c:v>
                </c:pt>
                <c:pt idx="4618">
                  <c:v>42480.505555555559</c:v>
                </c:pt>
                <c:pt idx="4619">
                  <c:v>42480.515972222223</c:v>
                </c:pt>
                <c:pt idx="4620">
                  <c:v>42480.526388888888</c:v>
                </c:pt>
                <c:pt idx="4621">
                  <c:v>42480.536805555559</c:v>
                </c:pt>
                <c:pt idx="4622">
                  <c:v>42480.547222222223</c:v>
                </c:pt>
                <c:pt idx="4623">
                  <c:v>42480.557638888888</c:v>
                </c:pt>
                <c:pt idx="4624">
                  <c:v>42480.568055555559</c:v>
                </c:pt>
                <c:pt idx="4625">
                  <c:v>42480.578472222223</c:v>
                </c:pt>
                <c:pt idx="4626">
                  <c:v>42480.588888888888</c:v>
                </c:pt>
                <c:pt idx="4627">
                  <c:v>42480.599305555559</c:v>
                </c:pt>
                <c:pt idx="4628">
                  <c:v>42480.609722222223</c:v>
                </c:pt>
                <c:pt idx="4629">
                  <c:v>42480.620138888888</c:v>
                </c:pt>
                <c:pt idx="4630">
                  <c:v>42480.630555555559</c:v>
                </c:pt>
                <c:pt idx="4631">
                  <c:v>42480.640972222223</c:v>
                </c:pt>
                <c:pt idx="4632">
                  <c:v>42480.651388888888</c:v>
                </c:pt>
                <c:pt idx="4633">
                  <c:v>42480.661805555559</c:v>
                </c:pt>
                <c:pt idx="4634">
                  <c:v>42480.672222222223</c:v>
                </c:pt>
                <c:pt idx="4635">
                  <c:v>42480.682638888888</c:v>
                </c:pt>
                <c:pt idx="4636">
                  <c:v>42480.693055555559</c:v>
                </c:pt>
                <c:pt idx="4637">
                  <c:v>42480.703472222223</c:v>
                </c:pt>
                <c:pt idx="4638">
                  <c:v>42480.713888888888</c:v>
                </c:pt>
                <c:pt idx="4639">
                  <c:v>42480.724305555559</c:v>
                </c:pt>
                <c:pt idx="4640">
                  <c:v>42480.734722222223</c:v>
                </c:pt>
                <c:pt idx="4641">
                  <c:v>42480.745138888888</c:v>
                </c:pt>
                <c:pt idx="4642">
                  <c:v>42480.755555555559</c:v>
                </c:pt>
                <c:pt idx="4643">
                  <c:v>42480.765972222223</c:v>
                </c:pt>
                <c:pt idx="4644">
                  <c:v>42480.776388888888</c:v>
                </c:pt>
                <c:pt idx="4645">
                  <c:v>42480.786805555559</c:v>
                </c:pt>
                <c:pt idx="4646">
                  <c:v>42480.797222222223</c:v>
                </c:pt>
                <c:pt idx="4647">
                  <c:v>42480.807638888888</c:v>
                </c:pt>
                <c:pt idx="4648">
                  <c:v>42480.818055555559</c:v>
                </c:pt>
                <c:pt idx="4649">
                  <c:v>42480.828472222223</c:v>
                </c:pt>
                <c:pt idx="4650">
                  <c:v>42480.838888888888</c:v>
                </c:pt>
                <c:pt idx="4651">
                  <c:v>42480.849305555559</c:v>
                </c:pt>
                <c:pt idx="4652">
                  <c:v>42480.859722222223</c:v>
                </c:pt>
                <c:pt idx="4653">
                  <c:v>42480.870138888888</c:v>
                </c:pt>
                <c:pt idx="4654">
                  <c:v>42480.880555555559</c:v>
                </c:pt>
                <c:pt idx="4655">
                  <c:v>42480.890972222223</c:v>
                </c:pt>
                <c:pt idx="4656">
                  <c:v>42480.901388888888</c:v>
                </c:pt>
                <c:pt idx="4657">
                  <c:v>42480.911805555559</c:v>
                </c:pt>
                <c:pt idx="4658">
                  <c:v>42480.922222222223</c:v>
                </c:pt>
                <c:pt idx="4659">
                  <c:v>42480.932638888888</c:v>
                </c:pt>
                <c:pt idx="4660">
                  <c:v>42480.943055555559</c:v>
                </c:pt>
                <c:pt idx="4661">
                  <c:v>42480.953472222223</c:v>
                </c:pt>
                <c:pt idx="4662">
                  <c:v>42480.963888888888</c:v>
                </c:pt>
                <c:pt idx="4663">
                  <c:v>42480.974305555559</c:v>
                </c:pt>
                <c:pt idx="4664">
                  <c:v>42480.984722222223</c:v>
                </c:pt>
                <c:pt idx="4665">
                  <c:v>42480.995138888888</c:v>
                </c:pt>
                <c:pt idx="4666">
                  <c:v>42481.005555555559</c:v>
                </c:pt>
                <c:pt idx="4667">
                  <c:v>42481.015972222223</c:v>
                </c:pt>
                <c:pt idx="4668">
                  <c:v>42481.026388888888</c:v>
                </c:pt>
                <c:pt idx="4669">
                  <c:v>42481.036805555559</c:v>
                </c:pt>
                <c:pt idx="4670">
                  <c:v>42481.047222222223</c:v>
                </c:pt>
                <c:pt idx="4671">
                  <c:v>42481.057638888888</c:v>
                </c:pt>
                <c:pt idx="4672">
                  <c:v>42481.068055555559</c:v>
                </c:pt>
                <c:pt idx="4673">
                  <c:v>42481.078472222223</c:v>
                </c:pt>
                <c:pt idx="4674">
                  <c:v>42481.088888888888</c:v>
                </c:pt>
                <c:pt idx="4675">
                  <c:v>42481.099305555559</c:v>
                </c:pt>
                <c:pt idx="4676">
                  <c:v>42481.109722222223</c:v>
                </c:pt>
                <c:pt idx="4677">
                  <c:v>42481.120138888888</c:v>
                </c:pt>
                <c:pt idx="4678">
                  <c:v>42481.130555555559</c:v>
                </c:pt>
                <c:pt idx="4679">
                  <c:v>42481.140972222223</c:v>
                </c:pt>
                <c:pt idx="4680">
                  <c:v>42481.151388888888</c:v>
                </c:pt>
                <c:pt idx="4681">
                  <c:v>42481.161805555559</c:v>
                </c:pt>
                <c:pt idx="4682">
                  <c:v>42481.172222222223</c:v>
                </c:pt>
                <c:pt idx="4683">
                  <c:v>42481.182638888888</c:v>
                </c:pt>
                <c:pt idx="4684">
                  <c:v>42481.193055555559</c:v>
                </c:pt>
                <c:pt idx="4685">
                  <c:v>42481.203472222223</c:v>
                </c:pt>
                <c:pt idx="4686">
                  <c:v>42481.213888888888</c:v>
                </c:pt>
                <c:pt idx="4687">
                  <c:v>42481.224305555559</c:v>
                </c:pt>
                <c:pt idx="4688">
                  <c:v>42481.234722222223</c:v>
                </c:pt>
                <c:pt idx="4689">
                  <c:v>42481.245138888888</c:v>
                </c:pt>
                <c:pt idx="4690">
                  <c:v>42481.255555555559</c:v>
                </c:pt>
                <c:pt idx="4691">
                  <c:v>42481.265972222223</c:v>
                </c:pt>
                <c:pt idx="4692">
                  <c:v>42481.276388888888</c:v>
                </c:pt>
                <c:pt idx="4693">
                  <c:v>42481.286805555559</c:v>
                </c:pt>
                <c:pt idx="4694">
                  <c:v>42481.297222222223</c:v>
                </c:pt>
                <c:pt idx="4695">
                  <c:v>42481.307638888888</c:v>
                </c:pt>
                <c:pt idx="4696">
                  <c:v>42481.318055555559</c:v>
                </c:pt>
                <c:pt idx="4697">
                  <c:v>42481.328472222223</c:v>
                </c:pt>
                <c:pt idx="4698">
                  <c:v>42481.338888888888</c:v>
                </c:pt>
                <c:pt idx="4699">
                  <c:v>42481.349305555559</c:v>
                </c:pt>
                <c:pt idx="4700">
                  <c:v>42481.359722222223</c:v>
                </c:pt>
                <c:pt idx="4701">
                  <c:v>42481.370138888888</c:v>
                </c:pt>
                <c:pt idx="4702">
                  <c:v>42481.380555555559</c:v>
                </c:pt>
                <c:pt idx="4703">
                  <c:v>42481.390972222223</c:v>
                </c:pt>
                <c:pt idx="4704">
                  <c:v>42481.401388888888</c:v>
                </c:pt>
                <c:pt idx="4705">
                  <c:v>42481.411805555559</c:v>
                </c:pt>
                <c:pt idx="4706">
                  <c:v>42481.422222222223</c:v>
                </c:pt>
                <c:pt idx="4707">
                  <c:v>42481.432638888888</c:v>
                </c:pt>
                <c:pt idx="4708">
                  <c:v>42481.443055555559</c:v>
                </c:pt>
                <c:pt idx="4709">
                  <c:v>42481.453472222223</c:v>
                </c:pt>
                <c:pt idx="4710">
                  <c:v>42481.463888888888</c:v>
                </c:pt>
                <c:pt idx="4711">
                  <c:v>42481.474305555559</c:v>
                </c:pt>
                <c:pt idx="4712">
                  <c:v>42481.484722222223</c:v>
                </c:pt>
                <c:pt idx="4713">
                  <c:v>42481.495138888888</c:v>
                </c:pt>
                <c:pt idx="4714">
                  <c:v>42481.505555555559</c:v>
                </c:pt>
                <c:pt idx="4715">
                  <c:v>42481.515972222223</c:v>
                </c:pt>
                <c:pt idx="4716">
                  <c:v>42481.526388888888</c:v>
                </c:pt>
                <c:pt idx="4717">
                  <c:v>42481.536805555559</c:v>
                </c:pt>
                <c:pt idx="4718">
                  <c:v>42481.547222222223</c:v>
                </c:pt>
                <c:pt idx="4719">
                  <c:v>42481.557638888888</c:v>
                </c:pt>
                <c:pt idx="4720">
                  <c:v>42481.568055555559</c:v>
                </c:pt>
                <c:pt idx="4721">
                  <c:v>42481.578472222223</c:v>
                </c:pt>
                <c:pt idx="4722">
                  <c:v>42481.588888888888</c:v>
                </c:pt>
                <c:pt idx="4723">
                  <c:v>42481.599305555559</c:v>
                </c:pt>
                <c:pt idx="4724">
                  <c:v>42481.609722222223</c:v>
                </c:pt>
                <c:pt idx="4725">
                  <c:v>42481.620138888888</c:v>
                </c:pt>
                <c:pt idx="4726">
                  <c:v>42481.630555555559</c:v>
                </c:pt>
                <c:pt idx="4727">
                  <c:v>42481.640972222223</c:v>
                </c:pt>
                <c:pt idx="4728">
                  <c:v>42481.651388888888</c:v>
                </c:pt>
                <c:pt idx="4729">
                  <c:v>42481.661805555559</c:v>
                </c:pt>
                <c:pt idx="4730">
                  <c:v>42481.672222222223</c:v>
                </c:pt>
                <c:pt idx="4731">
                  <c:v>42481.682638888888</c:v>
                </c:pt>
                <c:pt idx="4732">
                  <c:v>42481.693055555559</c:v>
                </c:pt>
                <c:pt idx="4733">
                  <c:v>42481.703472222223</c:v>
                </c:pt>
                <c:pt idx="4734">
                  <c:v>42481.713888888888</c:v>
                </c:pt>
                <c:pt idx="4735">
                  <c:v>42481.724305555559</c:v>
                </c:pt>
                <c:pt idx="4736">
                  <c:v>42481.734722222223</c:v>
                </c:pt>
                <c:pt idx="4737">
                  <c:v>42481.745138888888</c:v>
                </c:pt>
                <c:pt idx="4738">
                  <c:v>42481.755555555559</c:v>
                </c:pt>
                <c:pt idx="4739">
                  <c:v>42481.765972222223</c:v>
                </c:pt>
                <c:pt idx="4740">
                  <c:v>42481.776388888888</c:v>
                </c:pt>
                <c:pt idx="4741">
                  <c:v>42481.786805555559</c:v>
                </c:pt>
                <c:pt idx="4742">
                  <c:v>42481.797222222223</c:v>
                </c:pt>
                <c:pt idx="4743">
                  <c:v>42481.807638888888</c:v>
                </c:pt>
                <c:pt idx="4744">
                  <c:v>42481.818055555559</c:v>
                </c:pt>
                <c:pt idx="4745">
                  <c:v>42481.828472222223</c:v>
                </c:pt>
                <c:pt idx="4746">
                  <c:v>42481.838888888888</c:v>
                </c:pt>
                <c:pt idx="4747">
                  <c:v>42481.849305555559</c:v>
                </c:pt>
                <c:pt idx="4748">
                  <c:v>42481.859722222223</c:v>
                </c:pt>
                <c:pt idx="4749">
                  <c:v>42481.870138888888</c:v>
                </c:pt>
                <c:pt idx="4750">
                  <c:v>42481.880555555559</c:v>
                </c:pt>
                <c:pt idx="4751">
                  <c:v>42481.890972222223</c:v>
                </c:pt>
                <c:pt idx="4752">
                  <c:v>42481.901388888888</c:v>
                </c:pt>
                <c:pt idx="4753">
                  <c:v>42481.911805555559</c:v>
                </c:pt>
                <c:pt idx="4754">
                  <c:v>42481.922222222223</c:v>
                </c:pt>
                <c:pt idx="4755">
                  <c:v>42481.932638888888</c:v>
                </c:pt>
                <c:pt idx="4756">
                  <c:v>42481.943055555559</c:v>
                </c:pt>
                <c:pt idx="4757">
                  <c:v>42481.953472222223</c:v>
                </c:pt>
                <c:pt idx="4758">
                  <c:v>42481.963888888888</c:v>
                </c:pt>
                <c:pt idx="4759">
                  <c:v>42481.974305555559</c:v>
                </c:pt>
                <c:pt idx="4760">
                  <c:v>42481.984722222223</c:v>
                </c:pt>
                <c:pt idx="4761">
                  <c:v>42481.995138888888</c:v>
                </c:pt>
                <c:pt idx="4762">
                  <c:v>42482.005555555559</c:v>
                </c:pt>
                <c:pt idx="4763">
                  <c:v>42482.015972222223</c:v>
                </c:pt>
                <c:pt idx="4764">
                  <c:v>42482.026388888888</c:v>
                </c:pt>
                <c:pt idx="4765">
                  <c:v>42482.036805555559</c:v>
                </c:pt>
                <c:pt idx="4766">
                  <c:v>42482.047222222223</c:v>
                </c:pt>
                <c:pt idx="4767">
                  <c:v>42482.057638888888</c:v>
                </c:pt>
                <c:pt idx="4768">
                  <c:v>42482.068055555559</c:v>
                </c:pt>
                <c:pt idx="4769">
                  <c:v>42482.078472222223</c:v>
                </c:pt>
                <c:pt idx="4770">
                  <c:v>42482.088888888888</c:v>
                </c:pt>
                <c:pt idx="4771">
                  <c:v>42482.099305555559</c:v>
                </c:pt>
                <c:pt idx="4772">
                  <c:v>42482.109722222223</c:v>
                </c:pt>
                <c:pt idx="4773">
                  <c:v>42482.120138888888</c:v>
                </c:pt>
                <c:pt idx="4774">
                  <c:v>42482.130555555559</c:v>
                </c:pt>
                <c:pt idx="4775">
                  <c:v>42482.140972222223</c:v>
                </c:pt>
                <c:pt idx="4776">
                  <c:v>42482.151388888888</c:v>
                </c:pt>
                <c:pt idx="4777">
                  <c:v>42482.161805555559</c:v>
                </c:pt>
                <c:pt idx="4778">
                  <c:v>42482.172222222223</c:v>
                </c:pt>
                <c:pt idx="4779">
                  <c:v>42482.182638888888</c:v>
                </c:pt>
                <c:pt idx="4780">
                  <c:v>42482.193055555559</c:v>
                </c:pt>
                <c:pt idx="4781">
                  <c:v>42482.203472222223</c:v>
                </c:pt>
                <c:pt idx="4782">
                  <c:v>42482.213888888888</c:v>
                </c:pt>
                <c:pt idx="4783">
                  <c:v>42482.224305555559</c:v>
                </c:pt>
                <c:pt idx="4784">
                  <c:v>42482.234722222223</c:v>
                </c:pt>
                <c:pt idx="4785">
                  <c:v>42482.245138888888</c:v>
                </c:pt>
                <c:pt idx="4786">
                  <c:v>42482.255555555559</c:v>
                </c:pt>
                <c:pt idx="4787">
                  <c:v>42482.265972222223</c:v>
                </c:pt>
                <c:pt idx="4788">
                  <c:v>42482.276388888888</c:v>
                </c:pt>
                <c:pt idx="4789">
                  <c:v>42482.286805555559</c:v>
                </c:pt>
                <c:pt idx="4790">
                  <c:v>42482.297222222223</c:v>
                </c:pt>
                <c:pt idx="4791">
                  <c:v>42482.307638888888</c:v>
                </c:pt>
                <c:pt idx="4792">
                  <c:v>42482.318055555559</c:v>
                </c:pt>
                <c:pt idx="4793">
                  <c:v>42482.328472222223</c:v>
                </c:pt>
                <c:pt idx="4794">
                  <c:v>42482.338888888888</c:v>
                </c:pt>
                <c:pt idx="4795">
                  <c:v>42482.349305555559</c:v>
                </c:pt>
                <c:pt idx="4796">
                  <c:v>42482.359722222223</c:v>
                </c:pt>
                <c:pt idx="4797">
                  <c:v>42482.370138888888</c:v>
                </c:pt>
                <c:pt idx="4798">
                  <c:v>42482.380555555559</c:v>
                </c:pt>
                <c:pt idx="4799">
                  <c:v>42482.390972222223</c:v>
                </c:pt>
                <c:pt idx="4800">
                  <c:v>42482.401388888888</c:v>
                </c:pt>
                <c:pt idx="4801">
                  <c:v>42482.411805555559</c:v>
                </c:pt>
                <c:pt idx="4802">
                  <c:v>42482.422222222223</c:v>
                </c:pt>
                <c:pt idx="4803">
                  <c:v>42482.432638888888</c:v>
                </c:pt>
                <c:pt idx="4804">
                  <c:v>42482.443055555559</c:v>
                </c:pt>
                <c:pt idx="4805">
                  <c:v>42482.453472222223</c:v>
                </c:pt>
                <c:pt idx="4806">
                  <c:v>42482.463888888888</c:v>
                </c:pt>
                <c:pt idx="4807">
                  <c:v>42482.474305555559</c:v>
                </c:pt>
                <c:pt idx="4808">
                  <c:v>42482.484722222223</c:v>
                </c:pt>
                <c:pt idx="4809">
                  <c:v>42482.495138888888</c:v>
                </c:pt>
                <c:pt idx="4810">
                  <c:v>42482.505555555559</c:v>
                </c:pt>
                <c:pt idx="4811">
                  <c:v>42482.515972222223</c:v>
                </c:pt>
                <c:pt idx="4812">
                  <c:v>42482.526388888888</c:v>
                </c:pt>
                <c:pt idx="4813">
                  <c:v>42482.536805555559</c:v>
                </c:pt>
                <c:pt idx="4814">
                  <c:v>42482.547222222223</c:v>
                </c:pt>
                <c:pt idx="4815">
                  <c:v>42482.557638888888</c:v>
                </c:pt>
                <c:pt idx="4816">
                  <c:v>42482.568055555559</c:v>
                </c:pt>
                <c:pt idx="4817">
                  <c:v>42482.578472222223</c:v>
                </c:pt>
                <c:pt idx="4818">
                  <c:v>42482.588888888888</c:v>
                </c:pt>
                <c:pt idx="4819">
                  <c:v>42482.599305555559</c:v>
                </c:pt>
                <c:pt idx="4820">
                  <c:v>42482.609722222223</c:v>
                </c:pt>
                <c:pt idx="4821">
                  <c:v>42482.620138888888</c:v>
                </c:pt>
                <c:pt idx="4822">
                  <c:v>42482.630555555559</c:v>
                </c:pt>
                <c:pt idx="4823">
                  <c:v>42482.640972222223</c:v>
                </c:pt>
                <c:pt idx="4824">
                  <c:v>42482.651388888888</c:v>
                </c:pt>
                <c:pt idx="4825">
                  <c:v>42482.661805555559</c:v>
                </c:pt>
                <c:pt idx="4826">
                  <c:v>42482.672222222223</c:v>
                </c:pt>
                <c:pt idx="4827">
                  <c:v>42482.682638888888</c:v>
                </c:pt>
                <c:pt idx="4828">
                  <c:v>42482.693055555559</c:v>
                </c:pt>
                <c:pt idx="4829">
                  <c:v>42482.703472222223</c:v>
                </c:pt>
                <c:pt idx="4830">
                  <c:v>42482.713888888888</c:v>
                </c:pt>
                <c:pt idx="4831">
                  <c:v>42482.724305555559</c:v>
                </c:pt>
                <c:pt idx="4832">
                  <c:v>42482.734722222223</c:v>
                </c:pt>
                <c:pt idx="4833">
                  <c:v>42482.745138888888</c:v>
                </c:pt>
                <c:pt idx="4834">
                  <c:v>42482.755555555559</c:v>
                </c:pt>
                <c:pt idx="4835">
                  <c:v>42482.765972222223</c:v>
                </c:pt>
                <c:pt idx="4836">
                  <c:v>42482.776388888888</c:v>
                </c:pt>
                <c:pt idx="4837">
                  <c:v>42482.786805555559</c:v>
                </c:pt>
                <c:pt idx="4838">
                  <c:v>42482.797222222223</c:v>
                </c:pt>
                <c:pt idx="4839">
                  <c:v>42482.807638888888</c:v>
                </c:pt>
                <c:pt idx="4840">
                  <c:v>42482.818055555559</c:v>
                </c:pt>
                <c:pt idx="4841">
                  <c:v>42482.828472222223</c:v>
                </c:pt>
                <c:pt idx="4842">
                  <c:v>42482.838888888888</c:v>
                </c:pt>
                <c:pt idx="4843">
                  <c:v>42482.849305555559</c:v>
                </c:pt>
                <c:pt idx="4844">
                  <c:v>42482.859722222223</c:v>
                </c:pt>
                <c:pt idx="4845">
                  <c:v>42482.870138888888</c:v>
                </c:pt>
                <c:pt idx="4846">
                  <c:v>42482.880555555559</c:v>
                </c:pt>
                <c:pt idx="4847">
                  <c:v>42482.890972222223</c:v>
                </c:pt>
                <c:pt idx="4848">
                  <c:v>42482.901388888888</c:v>
                </c:pt>
                <c:pt idx="4849">
                  <c:v>42482.911805555559</c:v>
                </c:pt>
                <c:pt idx="4850">
                  <c:v>42482.922222222223</c:v>
                </c:pt>
                <c:pt idx="4851">
                  <c:v>42482.932638888888</c:v>
                </c:pt>
                <c:pt idx="4852">
                  <c:v>42482.943055555559</c:v>
                </c:pt>
                <c:pt idx="4853">
                  <c:v>42482.953472222223</c:v>
                </c:pt>
                <c:pt idx="4854">
                  <c:v>42482.963888888888</c:v>
                </c:pt>
                <c:pt idx="4855">
                  <c:v>42482.974305555559</c:v>
                </c:pt>
                <c:pt idx="4856">
                  <c:v>42482.984722222223</c:v>
                </c:pt>
                <c:pt idx="4857">
                  <c:v>42482.995138888888</c:v>
                </c:pt>
                <c:pt idx="4858">
                  <c:v>42483.005555555559</c:v>
                </c:pt>
                <c:pt idx="4859">
                  <c:v>42483.015972222223</c:v>
                </c:pt>
                <c:pt idx="4860">
                  <c:v>42483.026388888888</c:v>
                </c:pt>
                <c:pt idx="4861">
                  <c:v>42483.036805555559</c:v>
                </c:pt>
                <c:pt idx="4862">
                  <c:v>42483.047222222223</c:v>
                </c:pt>
                <c:pt idx="4863">
                  <c:v>42483.057638888888</c:v>
                </c:pt>
                <c:pt idx="4864">
                  <c:v>42483.068055555559</c:v>
                </c:pt>
                <c:pt idx="4865">
                  <c:v>42483.078472222223</c:v>
                </c:pt>
                <c:pt idx="4866">
                  <c:v>42483.088888888888</c:v>
                </c:pt>
                <c:pt idx="4867">
                  <c:v>42483.099305555559</c:v>
                </c:pt>
                <c:pt idx="4868">
                  <c:v>42483.109722222223</c:v>
                </c:pt>
                <c:pt idx="4869">
                  <c:v>42483.120138888888</c:v>
                </c:pt>
                <c:pt idx="4870">
                  <c:v>42483.130555555559</c:v>
                </c:pt>
                <c:pt idx="4871">
                  <c:v>42483.140972222223</c:v>
                </c:pt>
                <c:pt idx="4872">
                  <c:v>42483.151388888888</c:v>
                </c:pt>
                <c:pt idx="4873">
                  <c:v>42483.161805555559</c:v>
                </c:pt>
                <c:pt idx="4874">
                  <c:v>42483.172222222223</c:v>
                </c:pt>
                <c:pt idx="4875">
                  <c:v>42483.182638888888</c:v>
                </c:pt>
                <c:pt idx="4876">
                  <c:v>42483.193055555559</c:v>
                </c:pt>
                <c:pt idx="4877">
                  <c:v>42483.203472222223</c:v>
                </c:pt>
                <c:pt idx="4878">
                  <c:v>42483.213888888888</c:v>
                </c:pt>
                <c:pt idx="4879">
                  <c:v>42483.224305555559</c:v>
                </c:pt>
                <c:pt idx="4880">
                  <c:v>42483.234722222223</c:v>
                </c:pt>
                <c:pt idx="4881">
                  <c:v>42483.245138888888</c:v>
                </c:pt>
                <c:pt idx="4882">
                  <c:v>42483.255555555559</c:v>
                </c:pt>
                <c:pt idx="4883">
                  <c:v>42483.265972222223</c:v>
                </c:pt>
                <c:pt idx="4884">
                  <c:v>42483.276388888888</c:v>
                </c:pt>
                <c:pt idx="4885">
                  <c:v>42483.286805555559</c:v>
                </c:pt>
                <c:pt idx="4886">
                  <c:v>42483.297222222223</c:v>
                </c:pt>
                <c:pt idx="4887">
                  <c:v>42483.307638888888</c:v>
                </c:pt>
                <c:pt idx="4888">
                  <c:v>42483.318055555559</c:v>
                </c:pt>
                <c:pt idx="4889">
                  <c:v>42483.328472222223</c:v>
                </c:pt>
                <c:pt idx="4890">
                  <c:v>42483.338888888888</c:v>
                </c:pt>
                <c:pt idx="4891">
                  <c:v>42483.349305555559</c:v>
                </c:pt>
                <c:pt idx="4892">
                  <c:v>42483.359722222223</c:v>
                </c:pt>
                <c:pt idx="4893">
                  <c:v>42483.370138888888</c:v>
                </c:pt>
                <c:pt idx="4894">
                  <c:v>42483.380555555559</c:v>
                </c:pt>
                <c:pt idx="4895">
                  <c:v>42483.390972222223</c:v>
                </c:pt>
                <c:pt idx="4896">
                  <c:v>42483.401388888888</c:v>
                </c:pt>
                <c:pt idx="4897">
                  <c:v>42483.411805555559</c:v>
                </c:pt>
                <c:pt idx="4898">
                  <c:v>42483.422222222223</c:v>
                </c:pt>
                <c:pt idx="4899">
                  <c:v>42483.432638888888</c:v>
                </c:pt>
                <c:pt idx="4900">
                  <c:v>42483.443055555559</c:v>
                </c:pt>
                <c:pt idx="4901">
                  <c:v>42483.453472222223</c:v>
                </c:pt>
                <c:pt idx="4902">
                  <c:v>42483.463888888888</c:v>
                </c:pt>
                <c:pt idx="4903">
                  <c:v>42483.474305555559</c:v>
                </c:pt>
                <c:pt idx="4904">
                  <c:v>42483.484722222223</c:v>
                </c:pt>
                <c:pt idx="4905">
                  <c:v>42483.495138888888</c:v>
                </c:pt>
                <c:pt idx="4906">
                  <c:v>42483.505555555559</c:v>
                </c:pt>
                <c:pt idx="4907">
                  <c:v>42483.515972222223</c:v>
                </c:pt>
                <c:pt idx="4908">
                  <c:v>42483.526388888888</c:v>
                </c:pt>
                <c:pt idx="4909">
                  <c:v>42483.536805555559</c:v>
                </c:pt>
                <c:pt idx="4910">
                  <c:v>42483.547222222223</c:v>
                </c:pt>
                <c:pt idx="4911">
                  <c:v>42483.557638888888</c:v>
                </c:pt>
                <c:pt idx="4912">
                  <c:v>42483.568055555559</c:v>
                </c:pt>
                <c:pt idx="4913">
                  <c:v>42483.578472222223</c:v>
                </c:pt>
                <c:pt idx="4914">
                  <c:v>42483.588888888888</c:v>
                </c:pt>
                <c:pt idx="4915">
                  <c:v>42483.599305555559</c:v>
                </c:pt>
                <c:pt idx="4916">
                  <c:v>42483.609722222223</c:v>
                </c:pt>
                <c:pt idx="4917">
                  <c:v>42483.620138888888</c:v>
                </c:pt>
                <c:pt idx="4918">
                  <c:v>42483.630555555559</c:v>
                </c:pt>
                <c:pt idx="4919">
                  <c:v>42483.640972222223</c:v>
                </c:pt>
                <c:pt idx="4920">
                  <c:v>42483.651388888888</c:v>
                </c:pt>
                <c:pt idx="4921">
                  <c:v>42483.661805555559</c:v>
                </c:pt>
                <c:pt idx="4922">
                  <c:v>42483.672222222223</c:v>
                </c:pt>
                <c:pt idx="4923">
                  <c:v>42483.682638888888</c:v>
                </c:pt>
                <c:pt idx="4924">
                  <c:v>42483.693055555559</c:v>
                </c:pt>
                <c:pt idx="4925">
                  <c:v>42483.703472222223</c:v>
                </c:pt>
                <c:pt idx="4926">
                  <c:v>42483.713888888888</c:v>
                </c:pt>
                <c:pt idx="4927">
                  <c:v>42483.724305555559</c:v>
                </c:pt>
                <c:pt idx="4928">
                  <c:v>42483.734722222223</c:v>
                </c:pt>
                <c:pt idx="4929">
                  <c:v>42483.745138888888</c:v>
                </c:pt>
                <c:pt idx="4930">
                  <c:v>42483.755555555559</c:v>
                </c:pt>
                <c:pt idx="4931">
                  <c:v>42483.765972222223</c:v>
                </c:pt>
                <c:pt idx="4932">
                  <c:v>42483.776388888888</c:v>
                </c:pt>
                <c:pt idx="4933">
                  <c:v>42483.786805555559</c:v>
                </c:pt>
                <c:pt idx="4934">
                  <c:v>42483.797222222223</c:v>
                </c:pt>
                <c:pt idx="4935">
                  <c:v>42483.807638888888</c:v>
                </c:pt>
                <c:pt idx="4936">
                  <c:v>42483.818055555559</c:v>
                </c:pt>
                <c:pt idx="4937">
                  <c:v>42483.828472222223</c:v>
                </c:pt>
                <c:pt idx="4938">
                  <c:v>42483.838888888888</c:v>
                </c:pt>
                <c:pt idx="4939">
                  <c:v>42483.849305555559</c:v>
                </c:pt>
                <c:pt idx="4940">
                  <c:v>42483.859722222223</c:v>
                </c:pt>
                <c:pt idx="4941">
                  <c:v>42483.870138888888</c:v>
                </c:pt>
                <c:pt idx="4942">
                  <c:v>42483.880555555559</c:v>
                </c:pt>
                <c:pt idx="4943">
                  <c:v>42483.890972222223</c:v>
                </c:pt>
                <c:pt idx="4944">
                  <c:v>42483.901388888888</c:v>
                </c:pt>
                <c:pt idx="4945">
                  <c:v>42483.911805555559</c:v>
                </c:pt>
                <c:pt idx="4946">
                  <c:v>42483.922222222223</c:v>
                </c:pt>
                <c:pt idx="4947">
                  <c:v>42483.932638888888</c:v>
                </c:pt>
                <c:pt idx="4948">
                  <c:v>42483.943055555559</c:v>
                </c:pt>
                <c:pt idx="4949">
                  <c:v>42483.953472222223</c:v>
                </c:pt>
                <c:pt idx="4950">
                  <c:v>42483.963888888888</c:v>
                </c:pt>
                <c:pt idx="4951">
                  <c:v>42483.974305555559</c:v>
                </c:pt>
                <c:pt idx="4952">
                  <c:v>42483.984722222223</c:v>
                </c:pt>
                <c:pt idx="4953">
                  <c:v>42483.995138888888</c:v>
                </c:pt>
                <c:pt idx="4954">
                  <c:v>42484.005555555559</c:v>
                </c:pt>
                <c:pt idx="4955">
                  <c:v>42484.015972222223</c:v>
                </c:pt>
                <c:pt idx="4956">
                  <c:v>42484.026388888888</c:v>
                </c:pt>
                <c:pt idx="4957">
                  <c:v>42484.036805555559</c:v>
                </c:pt>
                <c:pt idx="4958">
                  <c:v>42484.047222222223</c:v>
                </c:pt>
                <c:pt idx="4959">
                  <c:v>42484.057638888888</c:v>
                </c:pt>
                <c:pt idx="4960">
                  <c:v>42484.068055555559</c:v>
                </c:pt>
                <c:pt idx="4961">
                  <c:v>42484.078472222223</c:v>
                </c:pt>
                <c:pt idx="4962">
                  <c:v>42484.088888888888</c:v>
                </c:pt>
                <c:pt idx="4963">
                  <c:v>42484.099305555559</c:v>
                </c:pt>
                <c:pt idx="4964">
                  <c:v>42484.109722222223</c:v>
                </c:pt>
                <c:pt idx="4965">
                  <c:v>42484.120138888888</c:v>
                </c:pt>
                <c:pt idx="4966">
                  <c:v>42484.130555555559</c:v>
                </c:pt>
                <c:pt idx="4967">
                  <c:v>42484.140972222223</c:v>
                </c:pt>
                <c:pt idx="4968">
                  <c:v>42484.151388888888</c:v>
                </c:pt>
                <c:pt idx="4969">
                  <c:v>42484.161805555559</c:v>
                </c:pt>
                <c:pt idx="4970">
                  <c:v>42484.172222222223</c:v>
                </c:pt>
                <c:pt idx="4971">
                  <c:v>42484.182638888888</c:v>
                </c:pt>
                <c:pt idx="4972">
                  <c:v>42484.193055555559</c:v>
                </c:pt>
                <c:pt idx="4973">
                  <c:v>42484.203472222223</c:v>
                </c:pt>
                <c:pt idx="4974">
                  <c:v>42484.213888888888</c:v>
                </c:pt>
                <c:pt idx="4975">
                  <c:v>42484.224305555559</c:v>
                </c:pt>
                <c:pt idx="4976">
                  <c:v>42484.234722222223</c:v>
                </c:pt>
                <c:pt idx="4977">
                  <c:v>42484.245138888888</c:v>
                </c:pt>
                <c:pt idx="4978">
                  <c:v>42484.255555555559</c:v>
                </c:pt>
                <c:pt idx="4979">
                  <c:v>42484.265972222223</c:v>
                </c:pt>
                <c:pt idx="4980">
                  <c:v>42484.276388888888</c:v>
                </c:pt>
                <c:pt idx="4981">
                  <c:v>42484.286805555559</c:v>
                </c:pt>
                <c:pt idx="4982">
                  <c:v>42484.297222222223</c:v>
                </c:pt>
                <c:pt idx="4983">
                  <c:v>42484.307638888888</c:v>
                </c:pt>
                <c:pt idx="4984">
                  <c:v>42484.318055555559</c:v>
                </c:pt>
                <c:pt idx="4985">
                  <c:v>42484.328472222223</c:v>
                </c:pt>
                <c:pt idx="4986">
                  <c:v>42484.338888888888</c:v>
                </c:pt>
                <c:pt idx="4987">
                  <c:v>42484.349305555559</c:v>
                </c:pt>
                <c:pt idx="4988">
                  <c:v>42484.359722222223</c:v>
                </c:pt>
                <c:pt idx="4989">
                  <c:v>42484.370138888888</c:v>
                </c:pt>
                <c:pt idx="4990">
                  <c:v>42484.380555555559</c:v>
                </c:pt>
                <c:pt idx="4991">
                  <c:v>42484.390972222223</c:v>
                </c:pt>
                <c:pt idx="4992">
                  <c:v>42484.401388888888</c:v>
                </c:pt>
                <c:pt idx="4993">
                  <c:v>42484.411805555559</c:v>
                </c:pt>
                <c:pt idx="4994">
                  <c:v>42484.422222222223</c:v>
                </c:pt>
                <c:pt idx="4995">
                  <c:v>42484.432638888888</c:v>
                </c:pt>
                <c:pt idx="4996">
                  <c:v>42484.443055555559</c:v>
                </c:pt>
                <c:pt idx="4997">
                  <c:v>42484.453472222223</c:v>
                </c:pt>
                <c:pt idx="4998">
                  <c:v>42484.463888888888</c:v>
                </c:pt>
                <c:pt idx="4999">
                  <c:v>42484.474305555559</c:v>
                </c:pt>
                <c:pt idx="5000">
                  <c:v>42484.484722222223</c:v>
                </c:pt>
                <c:pt idx="5001">
                  <c:v>42484.495138888888</c:v>
                </c:pt>
                <c:pt idx="5002">
                  <c:v>42484.505555555559</c:v>
                </c:pt>
                <c:pt idx="5003">
                  <c:v>42484.515972222223</c:v>
                </c:pt>
                <c:pt idx="5004">
                  <c:v>42484.526388888888</c:v>
                </c:pt>
                <c:pt idx="5005">
                  <c:v>42484.536805555559</c:v>
                </c:pt>
                <c:pt idx="5006">
                  <c:v>42484.547222222223</c:v>
                </c:pt>
                <c:pt idx="5007">
                  <c:v>42484.557638888888</c:v>
                </c:pt>
                <c:pt idx="5008">
                  <c:v>42484.568055555559</c:v>
                </c:pt>
                <c:pt idx="5009">
                  <c:v>42484.578472222223</c:v>
                </c:pt>
                <c:pt idx="5010">
                  <c:v>42484.588888888888</c:v>
                </c:pt>
                <c:pt idx="5011">
                  <c:v>42484.599305555559</c:v>
                </c:pt>
                <c:pt idx="5012">
                  <c:v>42484.609722222223</c:v>
                </c:pt>
                <c:pt idx="5013">
                  <c:v>42484.620138888888</c:v>
                </c:pt>
                <c:pt idx="5014">
                  <c:v>42484.630555555559</c:v>
                </c:pt>
                <c:pt idx="5015">
                  <c:v>42484.640972222223</c:v>
                </c:pt>
                <c:pt idx="5016">
                  <c:v>42484.651388888888</c:v>
                </c:pt>
                <c:pt idx="5017">
                  <c:v>42484.661805555559</c:v>
                </c:pt>
                <c:pt idx="5018">
                  <c:v>42484.672222222223</c:v>
                </c:pt>
                <c:pt idx="5019">
                  <c:v>42484.682638888888</c:v>
                </c:pt>
                <c:pt idx="5020">
                  <c:v>42484.693055555559</c:v>
                </c:pt>
                <c:pt idx="5021">
                  <c:v>42484.703472222223</c:v>
                </c:pt>
                <c:pt idx="5022">
                  <c:v>42484.713888888888</c:v>
                </c:pt>
                <c:pt idx="5023">
                  <c:v>42484.724305555559</c:v>
                </c:pt>
                <c:pt idx="5024">
                  <c:v>42484.734722222223</c:v>
                </c:pt>
                <c:pt idx="5025">
                  <c:v>42484.745138888888</c:v>
                </c:pt>
                <c:pt idx="5026">
                  <c:v>42484.755555555559</c:v>
                </c:pt>
                <c:pt idx="5027">
                  <c:v>42484.765972222223</c:v>
                </c:pt>
                <c:pt idx="5028">
                  <c:v>42484.776388888888</c:v>
                </c:pt>
                <c:pt idx="5029">
                  <c:v>42484.786805555559</c:v>
                </c:pt>
                <c:pt idx="5030">
                  <c:v>42484.797222222223</c:v>
                </c:pt>
                <c:pt idx="5031">
                  <c:v>42484.807638888888</c:v>
                </c:pt>
                <c:pt idx="5032">
                  <c:v>42484.818055555559</c:v>
                </c:pt>
                <c:pt idx="5033">
                  <c:v>42484.828472222223</c:v>
                </c:pt>
                <c:pt idx="5034">
                  <c:v>42484.838888888888</c:v>
                </c:pt>
                <c:pt idx="5035">
                  <c:v>42484.849305555559</c:v>
                </c:pt>
                <c:pt idx="5036">
                  <c:v>42484.859722222223</c:v>
                </c:pt>
                <c:pt idx="5037">
                  <c:v>42484.870138888888</c:v>
                </c:pt>
                <c:pt idx="5038">
                  <c:v>42484.880555555559</c:v>
                </c:pt>
                <c:pt idx="5039">
                  <c:v>42484.890972222223</c:v>
                </c:pt>
                <c:pt idx="5040">
                  <c:v>42484.901388888888</c:v>
                </c:pt>
                <c:pt idx="5041">
                  <c:v>42484.911805555559</c:v>
                </c:pt>
                <c:pt idx="5042">
                  <c:v>42484.922222222223</c:v>
                </c:pt>
                <c:pt idx="5043">
                  <c:v>42484.932638888888</c:v>
                </c:pt>
                <c:pt idx="5044">
                  <c:v>42484.943055555559</c:v>
                </c:pt>
                <c:pt idx="5045">
                  <c:v>42484.953472222223</c:v>
                </c:pt>
                <c:pt idx="5046">
                  <c:v>42484.963888888888</c:v>
                </c:pt>
                <c:pt idx="5047">
                  <c:v>42484.974305555559</c:v>
                </c:pt>
                <c:pt idx="5048">
                  <c:v>42484.984722222223</c:v>
                </c:pt>
                <c:pt idx="5049">
                  <c:v>42484.995138888888</c:v>
                </c:pt>
                <c:pt idx="5050">
                  <c:v>42485.005555555559</c:v>
                </c:pt>
                <c:pt idx="5051">
                  <c:v>42485.015972222223</c:v>
                </c:pt>
                <c:pt idx="5052">
                  <c:v>42485.026388888888</c:v>
                </c:pt>
                <c:pt idx="5053">
                  <c:v>42485.036805555559</c:v>
                </c:pt>
                <c:pt idx="5054">
                  <c:v>42485.047222222223</c:v>
                </c:pt>
                <c:pt idx="5055">
                  <c:v>42485.057638888888</c:v>
                </c:pt>
                <c:pt idx="5056">
                  <c:v>42485.068055555559</c:v>
                </c:pt>
                <c:pt idx="5057">
                  <c:v>42485.078472222223</c:v>
                </c:pt>
                <c:pt idx="5058">
                  <c:v>42485.088888888888</c:v>
                </c:pt>
                <c:pt idx="5059">
                  <c:v>42485.099305555559</c:v>
                </c:pt>
                <c:pt idx="5060">
                  <c:v>42485.109722222223</c:v>
                </c:pt>
                <c:pt idx="5061">
                  <c:v>42485.120138888888</c:v>
                </c:pt>
                <c:pt idx="5062">
                  <c:v>42485.130555555559</c:v>
                </c:pt>
                <c:pt idx="5063">
                  <c:v>42485.140972222223</c:v>
                </c:pt>
                <c:pt idx="5064">
                  <c:v>42485.151388888888</c:v>
                </c:pt>
                <c:pt idx="5065">
                  <c:v>42485.161805555559</c:v>
                </c:pt>
                <c:pt idx="5066">
                  <c:v>42485.172222222223</c:v>
                </c:pt>
                <c:pt idx="5067">
                  <c:v>42485.182638888888</c:v>
                </c:pt>
                <c:pt idx="5068">
                  <c:v>42485.193055555559</c:v>
                </c:pt>
                <c:pt idx="5069">
                  <c:v>42485.203472222223</c:v>
                </c:pt>
                <c:pt idx="5070">
                  <c:v>42485.213888888888</c:v>
                </c:pt>
                <c:pt idx="5071">
                  <c:v>42485.224305555559</c:v>
                </c:pt>
                <c:pt idx="5072">
                  <c:v>42485.234722222223</c:v>
                </c:pt>
                <c:pt idx="5073">
                  <c:v>42485.245138888888</c:v>
                </c:pt>
                <c:pt idx="5074">
                  <c:v>42485.255555555559</c:v>
                </c:pt>
                <c:pt idx="5075">
                  <c:v>42485.265972222223</c:v>
                </c:pt>
                <c:pt idx="5076">
                  <c:v>42485.276388888888</c:v>
                </c:pt>
                <c:pt idx="5077">
                  <c:v>42485.286805555559</c:v>
                </c:pt>
                <c:pt idx="5078">
                  <c:v>42485.297222222223</c:v>
                </c:pt>
                <c:pt idx="5079">
                  <c:v>42485.307638888888</c:v>
                </c:pt>
                <c:pt idx="5080">
                  <c:v>42485.318055555559</c:v>
                </c:pt>
                <c:pt idx="5081">
                  <c:v>42485.328472222223</c:v>
                </c:pt>
                <c:pt idx="5082">
                  <c:v>42485.338888888888</c:v>
                </c:pt>
                <c:pt idx="5083">
                  <c:v>42485.349305555559</c:v>
                </c:pt>
                <c:pt idx="5084">
                  <c:v>42485.359722222223</c:v>
                </c:pt>
                <c:pt idx="5085">
                  <c:v>42485.370138888888</c:v>
                </c:pt>
                <c:pt idx="5086">
                  <c:v>42485.380555555559</c:v>
                </c:pt>
                <c:pt idx="5087">
                  <c:v>42485.390972222223</c:v>
                </c:pt>
                <c:pt idx="5088">
                  <c:v>42485.401388888888</c:v>
                </c:pt>
                <c:pt idx="5089">
                  <c:v>42485.411805555559</c:v>
                </c:pt>
                <c:pt idx="5090">
                  <c:v>42485.422222222223</c:v>
                </c:pt>
                <c:pt idx="5091">
                  <c:v>42485.432638888888</c:v>
                </c:pt>
                <c:pt idx="5092">
                  <c:v>42485.443055555559</c:v>
                </c:pt>
                <c:pt idx="5093">
                  <c:v>42485.453472222223</c:v>
                </c:pt>
                <c:pt idx="5094">
                  <c:v>42485.463888888888</c:v>
                </c:pt>
                <c:pt idx="5095">
                  <c:v>42485.474305555559</c:v>
                </c:pt>
                <c:pt idx="5096">
                  <c:v>42485.484722222223</c:v>
                </c:pt>
                <c:pt idx="5097">
                  <c:v>42485.495138888888</c:v>
                </c:pt>
                <c:pt idx="5098">
                  <c:v>42485.505555555559</c:v>
                </c:pt>
                <c:pt idx="5099">
                  <c:v>42485.515972222223</c:v>
                </c:pt>
                <c:pt idx="5100">
                  <c:v>42485.526388888888</c:v>
                </c:pt>
                <c:pt idx="5101">
                  <c:v>42485.536805555559</c:v>
                </c:pt>
                <c:pt idx="5102">
                  <c:v>42485.547222222223</c:v>
                </c:pt>
                <c:pt idx="5103">
                  <c:v>42485.557638888888</c:v>
                </c:pt>
                <c:pt idx="5104">
                  <c:v>42485.568055555559</c:v>
                </c:pt>
                <c:pt idx="5105">
                  <c:v>42485.578472222223</c:v>
                </c:pt>
                <c:pt idx="5106">
                  <c:v>42485.588888888888</c:v>
                </c:pt>
                <c:pt idx="5107">
                  <c:v>42485.599305555559</c:v>
                </c:pt>
                <c:pt idx="5108">
                  <c:v>42485.609722222223</c:v>
                </c:pt>
                <c:pt idx="5109">
                  <c:v>42485.620138888888</c:v>
                </c:pt>
                <c:pt idx="5110">
                  <c:v>42485.630555555559</c:v>
                </c:pt>
                <c:pt idx="5111">
                  <c:v>42485.640972222223</c:v>
                </c:pt>
                <c:pt idx="5112">
                  <c:v>42485.651388888888</c:v>
                </c:pt>
                <c:pt idx="5113">
                  <c:v>42485.661805555559</c:v>
                </c:pt>
                <c:pt idx="5114">
                  <c:v>42485.672222222223</c:v>
                </c:pt>
                <c:pt idx="5115">
                  <c:v>42485.682638888888</c:v>
                </c:pt>
                <c:pt idx="5116">
                  <c:v>42485.693055555559</c:v>
                </c:pt>
                <c:pt idx="5117">
                  <c:v>42485.703472222223</c:v>
                </c:pt>
                <c:pt idx="5118">
                  <c:v>42485.713888888888</c:v>
                </c:pt>
                <c:pt idx="5119">
                  <c:v>42485.724305555559</c:v>
                </c:pt>
                <c:pt idx="5120">
                  <c:v>42485.734722222223</c:v>
                </c:pt>
                <c:pt idx="5121">
                  <c:v>42485.745138888888</c:v>
                </c:pt>
                <c:pt idx="5122">
                  <c:v>42485.755555555559</c:v>
                </c:pt>
                <c:pt idx="5123">
                  <c:v>42485.765972222223</c:v>
                </c:pt>
                <c:pt idx="5124">
                  <c:v>42485.776388888888</c:v>
                </c:pt>
                <c:pt idx="5125">
                  <c:v>42485.786805555559</c:v>
                </c:pt>
                <c:pt idx="5126">
                  <c:v>42485.797222222223</c:v>
                </c:pt>
                <c:pt idx="5127">
                  <c:v>42485.807638888888</c:v>
                </c:pt>
                <c:pt idx="5128">
                  <c:v>42485.818055555559</c:v>
                </c:pt>
                <c:pt idx="5129">
                  <c:v>42485.828472222223</c:v>
                </c:pt>
                <c:pt idx="5130">
                  <c:v>42485.838888888888</c:v>
                </c:pt>
                <c:pt idx="5131">
                  <c:v>42485.849305555559</c:v>
                </c:pt>
                <c:pt idx="5132">
                  <c:v>42485.859722222223</c:v>
                </c:pt>
                <c:pt idx="5133">
                  <c:v>42485.870138888888</c:v>
                </c:pt>
                <c:pt idx="5134">
                  <c:v>42485.880555555559</c:v>
                </c:pt>
                <c:pt idx="5135">
                  <c:v>42485.890972222223</c:v>
                </c:pt>
                <c:pt idx="5136">
                  <c:v>42485.901388888888</c:v>
                </c:pt>
                <c:pt idx="5137">
                  <c:v>42485.911805555559</c:v>
                </c:pt>
                <c:pt idx="5138">
                  <c:v>42485.922222222223</c:v>
                </c:pt>
                <c:pt idx="5139">
                  <c:v>42485.932638888888</c:v>
                </c:pt>
                <c:pt idx="5140">
                  <c:v>42485.943055555559</c:v>
                </c:pt>
                <c:pt idx="5141">
                  <c:v>42485.953472222223</c:v>
                </c:pt>
                <c:pt idx="5142">
                  <c:v>42485.963888888888</c:v>
                </c:pt>
                <c:pt idx="5143">
                  <c:v>42485.974305555559</c:v>
                </c:pt>
                <c:pt idx="5144">
                  <c:v>42485.984722222223</c:v>
                </c:pt>
                <c:pt idx="5145">
                  <c:v>42485.995138888888</c:v>
                </c:pt>
                <c:pt idx="5146">
                  <c:v>42486.005555555559</c:v>
                </c:pt>
                <c:pt idx="5147">
                  <c:v>42486.015972222223</c:v>
                </c:pt>
                <c:pt idx="5148">
                  <c:v>42486.026388888888</c:v>
                </c:pt>
                <c:pt idx="5149">
                  <c:v>42486.036805555559</c:v>
                </c:pt>
                <c:pt idx="5150">
                  <c:v>42486.047222222223</c:v>
                </c:pt>
                <c:pt idx="5151">
                  <c:v>42486.057638888888</c:v>
                </c:pt>
                <c:pt idx="5152">
                  <c:v>42486.068055555559</c:v>
                </c:pt>
                <c:pt idx="5153">
                  <c:v>42486.078472222223</c:v>
                </c:pt>
                <c:pt idx="5154">
                  <c:v>42486.088888888888</c:v>
                </c:pt>
                <c:pt idx="5155">
                  <c:v>42486.099305555559</c:v>
                </c:pt>
                <c:pt idx="5156">
                  <c:v>42486.109722222223</c:v>
                </c:pt>
                <c:pt idx="5157">
                  <c:v>42486.120138888888</c:v>
                </c:pt>
                <c:pt idx="5158">
                  <c:v>42486.130555555559</c:v>
                </c:pt>
                <c:pt idx="5159">
                  <c:v>42486.140972222223</c:v>
                </c:pt>
                <c:pt idx="5160">
                  <c:v>42486.151388888888</c:v>
                </c:pt>
                <c:pt idx="5161">
                  <c:v>42486.161805555559</c:v>
                </c:pt>
                <c:pt idx="5162">
                  <c:v>42486.172222222223</c:v>
                </c:pt>
                <c:pt idx="5163">
                  <c:v>42486.182638888888</c:v>
                </c:pt>
                <c:pt idx="5164">
                  <c:v>42486.193055555559</c:v>
                </c:pt>
                <c:pt idx="5165">
                  <c:v>42486.203472222223</c:v>
                </c:pt>
                <c:pt idx="5166">
                  <c:v>42486.213888888888</c:v>
                </c:pt>
                <c:pt idx="5167">
                  <c:v>42486.224305555559</c:v>
                </c:pt>
                <c:pt idx="5168">
                  <c:v>42486.234722222223</c:v>
                </c:pt>
                <c:pt idx="5169">
                  <c:v>42486.245138888888</c:v>
                </c:pt>
                <c:pt idx="5170">
                  <c:v>42486.255555555559</c:v>
                </c:pt>
                <c:pt idx="5171">
                  <c:v>42486.265972222223</c:v>
                </c:pt>
                <c:pt idx="5172">
                  <c:v>42486.276388888888</c:v>
                </c:pt>
                <c:pt idx="5173">
                  <c:v>42486.286805555559</c:v>
                </c:pt>
                <c:pt idx="5174">
                  <c:v>42486.297222222223</c:v>
                </c:pt>
                <c:pt idx="5175">
                  <c:v>42486.307638888888</c:v>
                </c:pt>
                <c:pt idx="5176">
                  <c:v>42486.318055555559</c:v>
                </c:pt>
                <c:pt idx="5177">
                  <c:v>42486.328472222223</c:v>
                </c:pt>
                <c:pt idx="5178">
                  <c:v>42486.338888888888</c:v>
                </c:pt>
                <c:pt idx="5179">
                  <c:v>42486.349305555559</c:v>
                </c:pt>
                <c:pt idx="5180">
                  <c:v>42486.359722222223</c:v>
                </c:pt>
                <c:pt idx="5181">
                  <c:v>42486.370138888888</c:v>
                </c:pt>
                <c:pt idx="5182">
                  <c:v>42486.380555555559</c:v>
                </c:pt>
                <c:pt idx="5183">
                  <c:v>42486.390972222223</c:v>
                </c:pt>
                <c:pt idx="5184">
                  <c:v>42486.401388888888</c:v>
                </c:pt>
                <c:pt idx="5185">
                  <c:v>42486.411805555559</c:v>
                </c:pt>
                <c:pt idx="5186">
                  <c:v>42486.422222222223</c:v>
                </c:pt>
                <c:pt idx="5187">
                  <c:v>42486.432638888888</c:v>
                </c:pt>
                <c:pt idx="5188">
                  <c:v>42486.443055555559</c:v>
                </c:pt>
                <c:pt idx="5189">
                  <c:v>42486.453472222223</c:v>
                </c:pt>
                <c:pt idx="5190">
                  <c:v>42486.463888888888</c:v>
                </c:pt>
                <c:pt idx="5191">
                  <c:v>42486.474305555559</c:v>
                </c:pt>
                <c:pt idx="5192">
                  <c:v>42486.484722222223</c:v>
                </c:pt>
                <c:pt idx="5193">
                  <c:v>42486.495138888888</c:v>
                </c:pt>
                <c:pt idx="5194">
                  <c:v>42486.505555555559</c:v>
                </c:pt>
                <c:pt idx="5195">
                  <c:v>42486.515972222223</c:v>
                </c:pt>
                <c:pt idx="5196">
                  <c:v>42486.526388888888</c:v>
                </c:pt>
                <c:pt idx="5197">
                  <c:v>42486.536805555559</c:v>
                </c:pt>
                <c:pt idx="5198">
                  <c:v>42486.547222222223</c:v>
                </c:pt>
                <c:pt idx="5199">
                  <c:v>42486.557638888888</c:v>
                </c:pt>
                <c:pt idx="5200">
                  <c:v>42486.568055555559</c:v>
                </c:pt>
                <c:pt idx="5201">
                  <c:v>42486.578472222223</c:v>
                </c:pt>
                <c:pt idx="5202">
                  <c:v>42486.588888888888</c:v>
                </c:pt>
                <c:pt idx="5203">
                  <c:v>42486.599305555559</c:v>
                </c:pt>
                <c:pt idx="5204">
                  <c:v>42486.609722222223</c:v>
                </c:pt>
                <c:pt idx="5205">
                  <c:v>42486.620138888888</c:v>
                </c:pt>
                <c:pt idx="5206">
                  <c:v>42486.630555555559</c:v>
                </c:pt>
                <c:pt idx="5207">
                  <c:v>42486.640972222223</c:v>
                </c:pt>
                <c:pt idx="5208">
                  <c:v>42486.651388888888</c:v>
                </c:pt>
                <c:pt idx="5209">
                  <c:v>42486.661805555559</c:v>
                </c:pt>
                <c:pt idx="5210">
                  <c:v>42486.672222222223</c:v>
                </c:pt>
                <c:pt idx="5211">
                  <c:v>42486.682638888888</c:v>
                </c:pt>
                <c:pt idx="5212">
                  <c:v>42486.693055555559</c:v>
                </c:pt>
                <c:pt idx="5213">
                  <c:v>42486.703472222223</c:v>
                </c:pt>
                <c:pt idx="5214">
                  <c:v>42486.713888888888</c:v>
                </c:pt>
                <c:pt idx="5215">
                  <c:v>42486.724305555559</c:v>
                </c:pt>
                <c:pt idx="5216">
                  <c:v>42486.734722222223</c:v>
                </c:pt>
                <c:pt idx="5217">
                  <c:v>42486.745138888888</c:v>
                </c:pt>
                <c:pt idx="5218">
                  <c:v>42486.755555555559</c:v>
                </c:pt>
                <c:pt idx="5219">
                  <c:v>42486.765972222223</c:v>
                </c:pt>
                <c:pt idx="5220">
                  <c:v>42486.776388888888</c:v>
                </c:pt>
                <c:pt idx="5221">
                  <c:v>42486.786805555559</c:v>
                </c:pt>
                <c:pt idx="5222">
                  <c:v>42486.797222222223</c:v>
                </c:pt>
                <c:pt idx="5223">
                  <c:v>42486.807638888888</c:v>
                </c:pt>
                <c:pt idx="5224">
                  <c:v>42486.818055555559</c:v>
                </c:pt>
                <c:pt idx="5225">
                  <c:v>42486.828472222223</c:v>
                </c:pt>
                <c:pt idx="5226">
                  <c:v>42486.838888888888</c:v>
                </c:pt>
                <c:pt idx="5227">
                  <c:v>42486.849305555559</c:v>
                </c:pt>
                <c:pt idx="5228">
                  <c:v>42486.859722222223</c:v>
                </c:pt>
                <c:pt idx="5229">
                  <c:v>42486.870138888888</c:v>
                </c:pt>
                <c:pt idx="5230">
                  <c:v>42486.880555555559</c:v>
                </c:pt>
                <c:pt idx="5231">
                  <c:v>42486.890972222223</c:v>
                </c:pt>
                <c:pt idx="5232">
                  <c:v>42486.901388888888</c:v>
                </c:pt>
                <c:pt idx="5233">
                  <c:v>42486.911805555559</c:v>
                </c:pt>
                <c:pt idx="5234">
                  <c:v>42486.922222222223</c:v>
                </c:pt>
                <c:pt idx="5235">
                  <c:v>42486.932638888888</c:v>
                </c:pt>
                <c:pt idx="5236">
                  <c:v>42486.943055555559</c:v>
                </c:pt>
                <c:pt idx="5237">
                  <c:v>42486.953472222223</c:v>
                </c:pt>
                <c:pt idx="5238">
                  <c:v>42486.963888888888</c:v>
                </c:pt>
                <c:pt idx="5239">
                  <c:v>42486.974305555559</c:v>
                </c:pt>
                <c:pt idx="5240">
                  <c:v>42486.984722222223</c:v>
                </c:pt>
                <c:pt idx="5241">
                  <c:v>42486.995138888888</c:v>
                </c:pt>
                <c:pt idx="5242">
                  <c:v>42487.005555555559</c:v>
                </c:pt>
                <c:pt idx="5243">
                  <c:v>42487.015972222223</c:v>
                </c:pt>
                <c:pt idx="5244">
                  <c:v>42487.026388888888</c:v>
                </c:pt>
                <c:pt idx="5245">
                  <c:v>42487.036805555559</c:v>
                </c:pt>
                <c:pt idx="5246">
                  <c:v>42487.047222222223</c:v>
                </c:pt>
                <c:pt idx="5247">
                  <c:v>42487.057638888888</c:v>
                </c:pt>
                <c:pt idx="5248">
                  <c:v>42487.068055555559</c:v>
                </c:pt>
                <c:pt idx="5249">
                  <c:v>42487.078472222223</c:v>
                </c:pt>
                <c:pt idx="5250">
                  <c:v>42487.088888888888</c:v>
                </c:pt>
                <c:pt idx="5251">
                  <c:v>42487.099305555559</c:v>
                </c:pt>
                <c:pt idx="5252">
                  <c:v>42487.109722222223</c:v>
                </c:pt>
                <c:pt idx="5253">
                  <c:v>42487.120138888888</c:v>
                </c:pt>
                <c:pt idx="5254">
                  <c:v>42487.130555555559</c:v>
                </c:pt>
                <c:pt idx="5255">
                  <c:v>42487.140972222223</c:v>
                </c:pt>
                <c:pt idx="5256">
                  <c:v>42487.151388888888</c:v>
                </c:pt>
                <c:pt idx="5257">
                  <c:v>42487.161805555559</c:v>
                </c:pt>
                <c:pt idx="5258">
                  <c:v>42487.172222222223</c:v>
                </c:pt>
                <c:pt idx="5259">
                  <c:v>42487.182638888888</c:v>
                </c:pt>
                <c:pt idx="5260">
                  <c:v>42487.193055555559</c:v>
                </c:pt>
                <c:pt idx="5261">
                  <c:v>42487.203472222223</c:v>
                </c:pt>
                <c:pt idx="5262">
                  <c:v>42487.213888888888</c:v>
                </c:pt>
                <c:pt idx="5263">
                  <c:v>42487.224305555559</c:v>
                </c:pt>
                <c:pt idx="5264">
                  <c:v>42487.234722222223</c:v>
                </c:pt>
                <c:pt idx="5265">
                  <c:v>42487.245138888888</c:v>
                </c:pt>
                <c:pt idx="5266">
                  <c:v>42487.255555555559</c:v>
                </c:pt>
                <c:pt idx="5267">
                  <c:v>42487.265972222223</c:v>
                </c:pt>
                <c:pt idx="5268">
                  <c:v>42487.276388888888</c:v>
                </c:pt>
                <c:pt idx="5269">
                  <c:v>42487.286805555559</c:v>
                </c:pt>
                <c:pt idx="5270">
                  <c:v>42487.297222222223</c:v>
                </c:pt>
                <c:pt idx="5271">
                  <c:v>42487.307638888888</c:v>
                </c:pt>
                <c:pt idx="5272">
                  <c:v>42487.318055555559</c:v>
                </c:pt>
                <c:pt idx="5273">
                  <c:v>42487.328472222223</c:v>
                </c:pt>
                <c:pt idx="5274">
                  <c:v>42487.338888888888</c:v>
                </c:pt>
                <c:pt idx="5275">
                  <c:v>42487.349305555559</c:v>
                </c:pt>
                <c:pt idx="5276">
                  <c:v>42487.359722222223</c:v>
                </c:pt>
                <c:pt idx="5277">
                  <c:v>42487.370138888888</c:v>
                </c:pt>
                <c:pt idx="5278">
                  <c:v>42487.380555555559</c:v>
                </c:pt>
                <c:pt idx="5279">
                  <c:v>42487.390972222223</c:v>
                </c:pt>
                <c:pt idx="5280">
                  <c:v>42487.401388888888</c:v>
                </c:pt>
                <c:pt idx="5281">
                  <c:v>42487.411805555559</c:v>
                </c:pt>
                <c:pt idx="5282">
                  <c:v>42487.422222222223</c:v>
                </c:pt>
                <c:pt idx="5283">
                  <c:v>42487.432638888888</c:v>
                </c:pt>
                <c:pt idx="5284">
                  <c:v>42487.443055555559</c:v>
                </c:pt>
                <c:pt idx="5285">
                  <c:v>42487.453472222223</c:v>
                </c:pt>
                <c:pt idx="5286">
                  <c:v>42487.463888888888</c:v>
                </c:pt>
                <c:pt idx="5287">
                  <c:v>42487.474305555559</c:v>
                </c:pt>
                <c:pt idx="5288">
                  <c:v>42487.484722222223</c:v>
                </c:pt>
                <c:pt idx="5289">
                  <c:v>42487.495138888888</c:v>
                </c:pt>
                <c:pt idx="5290">
                  <c:v>42487.505555555559</c:v>
                </c:pt>
                <c:pt idx="5291">
                  <c:v>42487.515972222223</c:v>
                </c:pt>
                <c:pt idx="5292">
                  <c:v>42487.526388888888</c:v>
                </c:pt>
                <c:pt idx="5293">
                  <c:v>42487.536805555559</c:v>
                </c:pt>
                <c:pt idx="5294">
                  <c:v>42487.547222222223</c:v>
                </c:pt>
                <c:pt idx="5295">
                  <c:v>42487.557638888888</c:v>
                </c:pt>
                <c:pt idx="5296">
                  <c:v>42487.568055555559</c:v>
                </c:pt>
                <c:pt idx="5297">
                  <c:v>42487.578472222223</c:v>
                </c:pt>
                <c:pt idx="5298">
                  <c:v>42487.588888888888</c:v>
                </c:pt>
                <c:pt idx="5299">
                  <c:v>42487.599305555559</c:v>
                </c:pt>
                <c:pt idx="5300">
                  <c:v>42487.609722222223</c:v>
                </c:pt>
                <c:pt idx="5301">
                  <c:v>42487.620138888888</c:v>
                </c:pt>
                <c:pt idx="5302">
                  <c:v>42487.630555555559</c:v>
                </c:pt>
                <c:pt idx="5303">
                  <c:v>42487.640972222223</c:v>
                </c:pt>
                <c:pt idx="5304">
                  <c:v>42487.651388888888</c:v>
                </c:pt>
                <c:pt idx="5305">
                  <c:v>42487.661805555559</c:v>
                </c:pt>
                <c:pt idx="5306">
                  <c:v>42487.672222222223</c:v>
                </c:pt>
                <c:pt idx="5307">
                  <c:v>42487.682638888888</c:v>
                </c:pt>
                <c:pt idx="5308">
                  <c:v>42487.693055555559</c:v>
                </c:pt>
                <c:pt idx="5309">
                  <c:v>42487.703472222223</c:v>
                </c:pt>
                <c:pt idx="5310">
                  <c:v>42487.713888888888</c:v>
                </c:pt>
                <c:pt idx="5311">
                  <c:v>42487.724305555559</c:v>
                </c:pt>
                <c:pt idx="5312">
                  <c:v>42487.734722222223</c:v>
                </c:pt>
                <c:pt idx="5313">
                  <c:v>42487.745138888888</c:v>
                </c:pt>
                <c:pt idx="5314">
                  <c:v>42487.755555555559</c:v>
                </c:pt>
                <c:pt idx="5315">
                  <c:v>42487.765972222223</c:v>
                </c:pt>
                <c:pt idx="5316">
                  <c:v>42487.776388888888</c:v>
                </c:pt>
                <c:pt idx="5317">
                  <c:v>42487.786805555559</c:v>
                </c:pt>
                <c:pt idx="5318">
                  <c:v>42487.797222222223</c:v>
                </c:pt>
                <c:pt idx="5319">
                  <c:v>42487.807638888888</c:v>
                </c:pt>
                <c:pt idx="5320">
                  <c:v>42487.818055555559</c:v>
                </c:pt>
                <c:pt idx="5321">
                  <c:v>42487.828472222223</c:v>
                </c:pt>
                <c:pt idx="5322">
                  <c:v>42487.838888888888</c:v>
                </c:pt>
                <c:pt idx="5323">
                  <c:v>42487.849305555559</c:v>
                </c:pt>
                <c:pt idx="5324">
                  <c:v>42487.859722222223</c:v>
                </c:pt>
                <c:pt idx="5325">
                  <c:v>42487.870138888888</c:v>
                </c:pt>
                <c:pt idx="5326">
                  <c:v>42487.880555555559</c:v>
                </c:pt>
                <c:pt idx="5327">
                  <c:v>42487.890972222223</c:v>
                </c:pt>
                <c:pt idx="5328">
                  <c:v>42487.901388888888</c:v>
                </c:pt>
                <c:pt idx="5329">
                  <c:v>42487.911805555559</c:v>
                </c:pt>
                <c:pt idx="5330">
                  <c:v>42487.922222222223</c:v>
                </c:pt>
                <c:pt idx="5331">
                  <c:v>42487.932638888888</c:v>
                </c:pt>
                <c:pt idx="5332">
                  <c:v>42487.943055555559</c:v>
                </c:pt>
                <c:pt idx="5333">
                  <c:v>42487.953472222223</c:v>
                </c:pt>
                <c:pt idx="5334">
                  <c:v>42487.963888888888</c:v>
                </c:pt>
                <c:pt idx="5335">
                  <c:v>42487.974305555559</c:v>
                </c:pt>
                <c:pt idx="5336">
                  <c:v>42487.984722222223</c:v>
                </c:pt>
                <c:pt idx="5337">
                  <c:v>42487.995138888888</c:v>
                </c:pt>
                <c:pt idx="5338">
                  <c:v>42488.005555555559</c:v>
                </c:pt>
                <c:pt idx="5339">
                  <c:v>42488.015972222223</c:v>
                </c:pt>
                <c:pt idx="5340">
                  <c:v>42488.026388888888</c:v>
                </c:pt>
                <c:pt idx="5341">
                  <c:v>42488.036805555559</c:v>
                </c:pt>
                <c:pt idx="5342">
                  <c:v>42488.047222222223</c:v>
                </c:pt>
                <c:pt idx="5343">
                  <c:v>42488.057638888888</c:v>
                </c:pt>
                <c:pt idx="5344">
                  <c:v>42488.068055555559</c:v>
                </c:pt>
                <c:pt idx="5345">
                  <c:v>42488.078472222223</c:v>
                </c:pt>
                <c:pt idx="5346">
                  <c:v>42488.088888888888</c:v>
                </c:pt>
                <c:pt idx="5347">
                  <c:v>42488.099305555559</c:v>
                </c:pt>
                <c:pt idx="5348">
                  <c:v>42488.109722222223</c:v>
                </c:pt>
                <c:pt idx="5349">
                  <c:v>42488.120138888888</c:v>
                </c:pt>
                <c:pt idx="5350">
                  <c:v>42488.130555555559</c:v>
                </c:pt>
                <c:pt idx="5351">
                  <c:v>42488.140972222223</c:v>
                </c:pt>
                <c:pt idx="5352">
                  <c:v>42488.151388888888</c:v>
                </c:pt>
                <c:pt idx="5353">
                  <c:v>42488.161805555559</c:v>
                </c:pt>
                <c:pt idx="5354">
                  <c:v>42488.172222222223</c:v>
                </c:pt>
                <c:pt idx="5355">
                  <c:v>42488.182638888888</c:v>
                </c:pt>
                <c:pt idx="5356">
                  <c:v>42488.193055555559</c:v>
                </c:pt>
                <c:pt idx="5357">
                  <c:v>42488.203472222223</c:v>
                </c:pt>
                <c:pt idx="5358">
                  <c:v>42488.213888888888</c:v>
                </c:pt>
                <c:pt idx="5359">
                  <c:v>42488.224305555559</c:v>
                </c:pt>
                <c:pt idx="5360">
                  <c:v>42488.234722222223</c:v>
                </c:pt>
                <c:pt idx="5361">
                  <c:v>42488.245138888888</c:v>
                </c:pt>
                <c:pt idx="5362">
                  <c:v>42488.255555555559</c:v>
                </c:pt>
                <c:pt idx="5363">
                  <c:v>42488.265972222223</c:v>
                </c:pt>
                <c:pt idx="5364">
                  <c:v>42488.276388888888</c:v>
                </c:pt>
                <c:pt idx="5365">
                  <c:v>42488.286805555559</c:v>
                </c:pt>
                <c:pt idx="5366">
                  <c:v>42488.297222222223</c:v>
                </c:pt>
                <c:pt idx="5367">
                  <c:v>42488.307638888888</c:v>
                </c:pt>
                <c:pt idx="5368">
                  <c:v>42488.318055555559</c:v>
                </c:pt>
                <c:pt idx="5369">
                  <c:v>42488.328472222223</c:v>
                </c:pt>
                <c:pt idx="5370">
                  <c:v>42488.338888888888</c:v>
                </c:pt>
                <c:pt idx="5371">
                  <c:v>42488.349305555559</c:v>
                </c:pt>
                <c:pt idx="5372">
                  <c:v>42488.359722222223</c:v>
                </c:pt>
                <c:pt idx="5373">
                  <c:v>42488.370138888888</c:v>
                </c:pt>
                <c:pt idx="5374">
                  <c:v>42488.380555555559</c:v>
                </c:pt>
                <c:pt idx="5375">
                  <c:v>42488.390972222223</c:v>
                </c:pt>
                <c:pt idx="5376">
                  <c:v>42488.401388888888</c:v>
                </c:pt>
                <c:pt idx="5377">
                  <c:v>42488.411805555559</c:v>
                </c:pt>
                <c:pt idx="5378">
                  <c:v>42488.422222222223</c:v>
                </c:pt>
                <c:pt idx="5379">
                  <c:v>42488.432638888888</c:v>
                </c:pt>
                <c:pt idx="5380">
                  <c:v>42488.443055555559</c:v>
                </c:pt>
                <c:pt idx="5381">
                  <c:v>42488.453472222223</c:v>
                </c:pt>
                <c:pt idx="5382">
                  <c:v>42488.463888888888</c:v>
                </c:pt>
                <c:pt idx="5383">
                  <c:v>42488.474305555559</c:v>
                </c:pt>
                <c:pt idx="5384">
                  <c:v>42488.484722222223</c:v>
                </c:pt>
                <c:pt idx="5385">
                  <c:v>42488.495138888888</c:v>
                </c:pt>
                <c:pt idx="5386">
                  <c:v>42488.505555555559</c:v>
                </c:pt>
                <c:pt idx="5387">
                  <c:v>42488.515972222223</c:v>
                </c:pt>
                <c:pt idx="5388">
                  <c:v>42488.526388888888</c:v>
                </c:pt>
                <c:pt idx="5389">
                  <c:v>42488.536805555559</c:v>
                </c:pt>
                <c:pt idx="5390">
                  <c:v>42488.547222222223</c:v>
                </c:pt>
                <c:pt idx="5391">
                  <c:v>42488.557638888888</c:v>
                </c:pt>
                <c:pt idx="5392">
                  <c:v>42488.568055555559</c:v>
                </c:pt>
                <c:pt idx="5393">
                  <c:v>42488.578472222223</c:v>
                </c:pt>
                <c:pt idx="5394">
                  <c:v>42488.588888888888</c:v>
                </c:pt>
                <c:pt idx="5395">
                  <c:v>42488.599305555559</c:v>
                </c:pt>
                <c:pt idx="5396">
                  <c:v>42488.609722222223</c:v>
                </c:pt>
                <c:pt idx="5397">
                  <c:v>42488.620138888888</c:v>
                </c:pt>
                <c:pt idx="5398">
                  <c:v>42488.630555555559</c:v>
                </c:pt>
                <c:pt idx="5399">
                  <c:v>42488.640972222223</c:v>
                </c:pt>
                <c:pt idx="5400">
                  <c:v>42488.651388888888</c:v>
                </c:pt>
                <c:pt idx="5401">
                  <c:v>42488.661805555559</c:v>
                </c:pt>
                <c:pt idx="5402">
                  <c:v>42488.672222222223</c:v>
                </c:pt>
                <c:pt idx="5403">
                  <c:v>42488.682638888888</c:v>
                </c:pt>
                <c:pt idx="5404">
                  <c:v>42488.693055555559</c:v>
                </c:pt>
                <c:pt idx="5405">
                  <c:v>42488.703472222223</c:v>
                </c:pt>
                <c:pt idx="5406">
                  <c:v>42488.713888888888</c:v>
                </c:pt>
                <c:pt idx="5407">
                  <c:v>42488.724305555559</c:v>
                </c:pt>
                <c:pt idx="5408">
                  <c:v>42488.734722222223</c:v>
                </c:pt>
                <c:pt idx="5409">
                  <c:v>42488.745138888888</c:v>
                </c:pt>
                <c:pt idx="5410">
                  <c:v>42488.755555555559</c:v>
                </c:pt>
                <c:pt idx="5411">
                  <c:v>42488.765972222223</c:v>
                </c:pt>
                <c:pt idx="5412">
                  <c:v>42488.776388888888</c:v>
                </c:pt>
                <c:pt idx="5413">
                  <c:v>42488.786805555559</c:v>
                </c:pt>
                <c:pt idx="5414">
                  <c:v>42488.797222222223</c:v>
                </c:pt>
                <c:pt idx="5415">
                  <c:v>42488.807638888888</c:v>
                </c:pt>
                <c:pt idx="5416">
                  <c:v>42488.818055555559</c:v>
                </c:pt>
                <c:pt idx="5417">
                  <c:v>42488.828472222223</c:v>
                </c:pt>
                <c:pt idx="5418">
                  <c:v>42488.838888888888</c:v>
                </c:pt>
                <c:pt idx="5419">
                  <c:v>42488.849305555559</c:v>
                </c:pt>
                <c:pt idx="5420">
                  <c:v>42488.859722222223</c:v>
                </c:pt>
                <c:pt idx="5421">
                  <c:v>42488.870138888888</c:v>
                </c:pt>
                <c:pt idx="5422">
                  <c:v>42488.880555555559</c:v>
                </c:pt>
                <c:pt idx="5423">
                  <c:v>42488.890972222223</c:v>
                </c:pt>
                <c:pt idx="5424">
                  <c:v>42488.901388888888</c:v>
                </c:pt>
                <c:pt idx="5425">
                  <c:v>42488.911805555559</c:v>
                </c:pt>
                <c:pt idx="5426">
                  <c:v>42488.922222222223</c:v>
                </c:pt>
                <c:pt idx="5427">
                  <c:v>42488.932638888888</c:v>
                </c:pt>
                <c:pt idx="5428">
                  <c:v>42488.943055555559</c:v>
                </c:pt>
                <c:pt idx="5429">
                  <c:v>42488.953472222223</c:v>
                </c:pt>
                <c:pt idx="5430">
                  <c:v>42488.963888888888</c:v>
                </c:pt>
                <c:pt idx="5431">
                  <c:v>42488.974305555559</c:v>
                </c:pt>
                <c:pt idx="5432">
                  <c:v>42488.984722222223</c:v>
                </c:pt>
                <c:pt idx="5433">
                  <c:v>42488.995138888888</c:v>
                </c:pt>
                <c:pt idx="5434">
                  <c:v>42489.005555555559</c:v>
                </c:pt>
                <c:pt idx="5435">
                  <c:v>42489.015972222223</c:v>
                </c:pt>
                <c:pt idx="5436">
                  <c:v>42489.026388888888</c:v>
                </c:pt>
                <c:pt idx="5437">
                  <c:v>42489.036805555559</c:v>
                </c:pt>
                <c:pt idx="5438">
                  <c:v>42489.047222222223</c:v>
                </c:pt>
                <c:pt idx="5439">
                  <c:v>42489.057638888888</c:v>
                </c:pt>
                <c:pt idx="5440">
                  <c:v>42489.068055555559</c:v>
                </c:pt>
                <c:pt idx="5441">
                  <c:v>42489.078472222223</c:v>
                </c:pt>
                <c:pt idx="5442">
                  <c:v>42489.088888888888</c:v>
                </c:pt>
                <c:pt idx="5443">
                  <c:v>42489.099305555559</c:v>
                </c:pt>
                <c:pt idx="5444">
                  <c:v>42489.109722222223</c:v>
                </c:pt>
                <c:pt idx="5445">
                  <c:v>42489.120138888888</c:v>
                </c:pt>
                <c:pt idx="5446">
                  <c:v>42489.130555555559</c:v>
                </c:pt>
                <c:pt idx="5447">
                  <c:v>42489.140972222223</c:v>
                </c:pt>
                <c:pt idx="5448">
                  <c:v>42489.151388888888</c:v>
                </c:pt>
                <c:pt idx="5449">
                  <c:v>42489.161805555559</c:v>
                </c:pt>
                <c:pt idx="5450">
                  <c:v>42489.172222222223</c:v>
                </c:pt>
                <c:pt idx="5451">
                  <c:v>42489.182638888888</c:v>
                </c:pt>
                <c:pt idx="5452">
                  <c:v>42489.193055555559</c:v>
                </c:pt>
                <c:pt idx="5453">
                  <c:v>42489.203472222223</c:v>
                </c:pt>
                <c:pt idx="5454">
                  <c:v>42489.213888888888</c:v>
                </c:pt>
                <c:pt idx="5455">
                  <c:v>42489.224305555559</c:v>
                </c:pt>
                <c:pt idx="5456">
                  <c:v>42489.234722222223</c:v>
                </c:pt>
                <c:pt idx="5457">
                  <c:v>42489.245138888888</c:v>
                </c:pt>
                <c:pt idx="5458">
                  <c:v>42489.255555555559</c:v>
                </c:pt>
                <c:pt idx="5459">
                  <c:v>42489.265972222223</c:v>
                </c:pt>
                <c:pt idx="5460">
                  <c:v>42489.276388888888</c:v>
                </c:pt>
                <c:pt idx="5461">
                  <c:v>42489.286805555559</c:v>
                </c:pt>
                <c:pt idx="5462">
                  <c:v>42489.297222222223</c:v>
                </c:pt>
                <c:pt idx="5463">
                  <c:v>42489.307638888888</c:v>
                </c:pt>
                <c:pt idx="5464">
                  <c:v>42489.318055555559</c:v>
                </c:pt>
                <c:pt idx="5465">
                  <c:v>42489.328472222223</c:v>
                </c:pt>
                <c:pt idx="5466">
                  <c:v>42489.338888888888</c:v>
                </c:pt>
                <c:pt idx="5467">
                  <c:v>42489.349305555559</c:v>
                </c:pt>
                <c:pt idx="5468">
                  <c:v>42489.359722222223</c:v>
                </c:pt>
                <c:pt idx="5469">
                  <c:v>42489.370138888888</c:v>
                </c:pt>
                <c:pt idx="5470">
                  <c:v>42489.380555555559</c:v>
                </c:pt>
                <c:pt idx="5471">
                  <c:v>42489.390972222223</c:v>
                </c:pt>
                <c:pt idx="5472">
                  <c:v>42489.401388888888</c:v>
                </c:pt>
                <c:pt idx="5473">
                  <c:v>42489.411805555559</c:v>
                </c:pt>
                <c:pt idx="5474">
                  <c:v>42489.422222222223</c:v>
                </c:pt>
                <c:pt idx="5475">
                  <c:v>42489.432638888888</c:v>
                </c:pt>
                <c:pt idx="5476">
                  <c:v>42489.443055555559</c:v>
                </c:pt>
                <c:pt idx="5477">
                  <c:v>42489.453472222223</c:v>
                </c:pt>
                <c:pt idx="5478">
                  <c:v>42489.463888888888</c:v>
                </c:pt>
                <c:pt idx="5479">
                  <c:v>42489.474305555559</c:v>
                </c:pt>
                <c:pt idx="5480">
                  <c:v>42489.484722222223</c:v>
                </c:pt>
                <c:pt idx="5481">
                  <c:v>42489.495138888888</c:v>
                </c:pt>
                <c:pt idx="5482">
                  <c:v>42489.505555555559</c:v>
                </c:pt>
                <c:pt idx="5483">
                  <c:v>42489.515972222223</c:v>
                </c:pt>
                <c:pt idx="5484">
                  <c:v>42489.526388888888</c:v>
                </c:pt>
                <c:pt idx="5485">
                  <c:v>42489.536805555559</c:v>
                </c:pt>
                <c:pt idx="5486">
                  <c:v>42489.547222222223</c:v>
                </c:pt>
                <c:pt idx="5487">
                  <c:v>42489.557638888888</c:v>
                </c:pt>
                <c:pt idx="5488">
                  <c:v>42489.568055555559</c:v>
                </c:pt>
                <c:pt idx="5489">
                  <c:v>42489.578472222223</c:v>
                </c:pt>
                <c:pt idx="5490">
                  <c:v>42489.588888888888</c:v>
                </c:pt>
                <c:pt idx="5491">
                  <c:v>42489.599305555559</c:v>
                </c:pt>
                <c:pt idx="5492">
                  <c:v>42489.609722222223</c:v>
                </c:pt>
                <c:pt idx="5493">
                  <c:v>42489.620138888888</c:v>
                </c:pt>
                <c:pt idx="5494">
                  <c:v>42489.630555555559</c:v>
                </c:pt>
                <c:pt idx="5495">
                  <c:v>42489.640972222223</c:v>
                </c:pt>
                <c:pt idx="5496">
                  <c:v>42489.651388888888</c:v>
                </c:pt>
                <c:pt idx="5497">
                  <c:v>42489.661805555559</c:v>
                </c:pt>
                <c:pt idx="5498">
                  <c:v>42489.672222222223</c:v>
                </c:pt>
                <c:pt idx="5499">
                  <c:v>42489.682638888888</c:v>
                </c:pt>
                <c:pt idx="5500">
                  <c:v>42489.693055555559</c:v>
                </c:pt>
                <c:pt idx="5501">
                  <c:v>42489.703472222223</c:v>
                </c:pt>
                <c:pt idx="5502">
                  <c:v>42489.713888888888</c:v>
                </c:pt>
                <c:pt idx="5503">
                  <c:v>42489.724305555559</c:v>
                </c:pt>
                <c:pt idx="5504">
                  <c:v>42489.734722222223</c:v>
                </c:pt>
                <c:pt idx="5505">
                  <c:v>42489.745138888888</c:v>
                </c:pt>
                <c:pt idx="5506">
                  <c:v>42489.755555555559</c:v>
                </c:pt>
                <c:pt idx="5507">
                  <c:v>42489.765972222223</c:v>
                </c:pt>
                <c:pt idx="5508">
                  <c:v>42489.776388888888</c:v>
                </c:pt>
                <c:pt idx="5509">
                  <c:v>42489.786805555559</c:v>
                </c:pt>
                <c:pt idx="5510">
                  <c:v>42489.797222222223</c:v>
                </c:pt>
                <c:pt idx="5511">
                  <c:v>42489.807638888888</c:v>
                </c:pt>
                <c:pt idx="5512">
                  <c:v>42489.818055555559</c:v>
                </c:pt>
                <c:pt idx="5513">
                  <c:v>42489.828472222223</c:v>
                </c:pt>
                <c:pt idx="5514">
                  <c:v>42489.838888888888</c:v>
                </c:pt>
                <c:pt idx="5515">
                  <c:v>42489.849305555559</c:v>
                </c:pt>
                <c:pt idx="5516">
                  <c:v>42489.859722222223</c:v>
                </c:pt>
                <c:pt idx="5517">
                  <c:v>42489.870138888888</c:v>
                </c:pt>
                <c:pt idx="5518">
                  <c:v>42489.880555555559</c:v>
                </c:pt>
                <c:pt idx="5519">
                  <c:v>42489.890972222223</c:v>
                </c:pt>
                <c:pt idx="5520">
                  <c:v>42489.901388888888</c:v>
                </c:pt>
                <c:pt idx="5521">
                  <c:v>42489.911805555559</c:v>
                </c:pt>
                <c:pt idx="5522">
                  <c:v>42489.922222222223</c:v>
                </c:pt>
                <c:pt idx="5523">
                  <c:v>42489.932638888888</c:v>
                </c:pt>
                <c:pt idx="5524">
                  <c:v>42489.943055555559</c:v>
                </c:pt>
                <c:pt idx="5525">
                  <c:v>42489.953472222223</c:v>
                </c:pt>
                <c:pt idx="5526">
                  <c:v>42489.963888888888</c:v>
                </c:pt>
                <c:pt idx="5527">
                  <c:v>42489.974305555559</c:v>
                </c:pt>
                <c:pt idx="5528">
                  <c:v>42489.984722222223</c:v>
                </c:pt>
                <c:pt idx="5529">
                  <c:v>42489.995138888888</c:v>
                </c:pt>
                <c:pt idx="5530">
                  <c:v>42490.005555555559</c:v>
                </c:pt>
                <c:pt idx="5531">
                  <c:v>42490.015972222223</c:v>
                </c:pt>
                <c:pt idx="5532">
                  <c:v>42490.026388888888</c:v>
                </c:pt>
                <c:pt idx="5533">
                  <c:v>42490.036805555559</c:v>
                </c:pt>
                <c:pt idx="5534">
                  <c:v>42490.047222222223</c:v>
                </c:pt>
                <c:pt idx="5535">
                  <c:v>42490.057638888888</c:v>
                </c:pt>
                <c:pt idx="5536">
                  <c:v>42490.068055555559</c:v>
                </c:pt>
                <c:pt idx="5537">
                  <c:v>42490.078472222223</c:v>
                </c:pt>
                <c:pt idx="5538">
                  <c:v>42490.088888888888</c:v>
                </c:pt>
                <c:pt idx="5539">
                  <c:v>42490.099305555559</c:v>
                </c:pt>
                <c:pt idx="5540">
                  <c:v>42490.109722222223</c:v>
                </c:pt>
                <c:pt idx="5541">
                  <c:v>42490.120138888888</c:v>
                </c:pt>
                <c:pt idx="5542">
                  <c:v>42490.130555555559</c:v>
                </c:pt>
                <c:pt idx="5543">
                  <c:v>42490.140972222223</c:v>
                </c:pt>
                <c:pt idx="5544">
                  <c:v>42490.151388888888</c:v>
                </c:pt>
                <c:pt idx="5545">
                  <c:v>42490.161805555559</c:v>
                </c:pt>
                <c:pt idx="5546">
                  <c:v>42490.172222222223</c:v>
                </c:pt>
                <c:pt idx="5547">
                  <c:v>42490.182638888888</c:v>
                </c:pt>
                <c:pt idx="5548">
                  <c:v>42490.193055555559</c:v>
                </c:pt>
                <c:pt idx="5549">
                  <c:v>42490.203472222223</c:v>
                </c:pt>
                <c:pt idx="5550">
                  <c:v>42490.213888888888</c:v>
                </c:pt>
                <c:pt idx="5551">
                  <c:v>42490.224305555559</c:v>
                </c:pt>
                <c:pt idx="5552">
                  <c:v>42490.234722222223</c:v>
                </c:pt>
                <c:pt idx="5553">
                  <c:v>42490.245138888888</c:v>
                </c:pt>
                <c:pt idx="5554">
                  <c:v>42490.255555555559</c:v>
                </c:pt>
                <c:pt idx="5555">
                  <c:v>42490.265972222223</c:v>
                </c:pt>
                <c:pt idx="5556">
                  <c:v>42490.276388888888</c:v>
                </c:pt>
                <c:pt idx="5557">
                  <c:v>42490.286805555559</c:v>
                </c:pt>
                <c:pt idx="5558">
                  <c:v>42490.297222222223</c:v>
                </c:pt>
                <c:pt idx="5559">
                  <c:v>42490.307638888888</c:v>
                </c:pt>
                <c:pt idx="5560">
                  <c:v>42490.318055555559</c:v>
                </c:pt>
                <c:pt idx="5561">
                  <c:v>42490.328472222223</c:v>
                </c:pt>
                <c:pt idx="5562">
                  <c:v>42490.338888888888</c:v>
                </c:pt>
                <c:pt idx="5563">
                  <c:v>42490.349305555559</c:v>
                </c:pt>
                <c:pt idx="5564">
                  <c:v>42490.359722222223</c:v>
                </c:pt>
                <c:pt idx="5565">
                  <c:v>42490.370138888888</c:v>
                </c:pt>
                <c:pt idx="5566">
                  <c:v>42490.380555555559</c:v>
                </c:pt>
                <c:pt idx="5567">
                  <c:v>42490.390972222223</c:v>
                </c:pt>
                <c:pt idx="5568">
                  <c:v>42490.401388888888</c:v>
                </c:pt>
                <c:pt idx="5569">
                  <c:v>42490.411805555559</c:v>
                </c:pt>
                <c:pt idx="5570">
                  <c:v>42490.422222222223</c:v>
                </c:pt>
                <c:pt idx="5571">
                  <c:v>42490.432638888888</c:v>
                </c:pt>
                <c:pt idx="5572">
                  <c:v>42490.443055555559</c:v>
                </c:pt>
                <c:pt idx="5573">
                  <c:v>42490.453472222223</c:v>
                </c:pt>
                <c:pt idx="5574">
                  <c:v>42490.463888888888</c:v>
                </c:pt>
                <c:pt idx="5575">
                  <c:v>42490.474305555559</c:v>
                </c:pt>
                <c:pt idx="5576">
                  <c:v>42490.484722222223</c:v>
                </c:pt>
                <c:pt idx="5577">
                  <c:v>42490.495138888888</c:v>
                </c:pt>
                <c:pt idx="5578">
                  <c:v>42490.505555555559</c:v>
                </c:pt>
                <c:pt idx="5579">
                  <c:v>42490.515972222223</c:v>
                </c:pt>
                <c:pt idx="5580">
                  <c:v>42490.526388888888</c:v>
                </c:pt>
                <c:pt idx="5581">
                  <c:v>42490.536805555559</c:v>
                </c:pt>
                <c:pt idx="5582">
                  <c:v>42490.547222222223</c:v>
                </c:pt>
                <c:pt idx="5583">
                  <c:v>42490.557638888888</c:v>
                </c:pt>
                <c:pt idx="5584">
                  <c:v>42490.568055555559</c:v>
                </c:pt>
                <c:pt idx="5585">
                  <c:v>42490.578472222223</c:v>
                </c:pt>
                <c:pt idx="5586">
                  <c:v>42490.588888888888</c:v>
                </c:pt>
                <c:pt idx="5587">
                  <c:v>42490.599305555559</c:v>
                </c:pt>
                <c:pt idx="5588">
                  <c:v>42490.609722222223</c:v>
                </c:pt>
                <c:pt idx="5589">
                  <c:v>42490.620138888888</c:v>
                </c:pt>
                <c:pt idx="5590">
                  <c:v>42490.630555555559</c:v>
                </c:pt>
                <c:pt idx="5591">
                  <c:v>42490.640972222223</c:v>
                </c:pt>
                <c:pt idx="5592">
                  <c:v>42490.651388888888</c:v>
                </c:pt>
                <c:pt idx="5593">
                  <c:v>42490.661805555559</c:v>
                </c:pt>
                <c:pt idx="5594">
                  <c:v>42490.672222222223</c:v>
                </c:pt>
                <c:pt idx="5595">
                  <c:v>42490.682638888888</c:v>
                </c:pt>
                <c:pt idx="5596">
                  <c:v>42490.693055555559</c:v>
                </c:pt>
                <c:pt idx="5597">
                  <c:v>42490.703472222223</c:v>
                </c:pt>
                <c:pt idx="5598">
                  <c:v>42490.713888888888</c:v>
                </c:pt>
                <c:pt idx="5599">
                  <c:v>42490.724305555559</c:v>
                </c:pt>
                <c:pt idx="5600">
                  <c:v>42490.734722222223</c:v>
                </c:pt>
                <c:pt idx="5601">
                  <c:v>42490.745138888888</c:v>
                </c:pt>
                <c:pt idx="5602">
                  <c:v>42490.755555555559</c:v>
                </c:pt>
                <c:pt idx="5603">
                  <c:v>42490.765972222223</c:v>
                </c:pt>
                <c:pt idx="5604">
                  <c:v>42490.776388888888</c:v>
                </c:pt>
                <c:pt idx="5605">
                  <c:v>42490.786805555559</c:v>
                </c:pt>
                <c:pt idx="5606">
                  <c:v>42490.797222222223</c:v>
                </c:pt>
                <c:pt idx="5607">
                  <c:v>42490.807638888888</c:v>
                </c:pt>
                <c:pt idx="5608">
                  <c:v>42490.818055555559</c:v>
                </c:pt>
                <c:pt idx="5609">
                  <c:v>42490.828472222223</c:v>
                </c:pt>
                <c:pt idx="5610">
                  <c:v>42490.838888888888</c:v>
                </c:pt>
                <c:pt idx="5611">
                  <c:v>42490.849305555559</c:v>
                </c:pt>
                <c:pt idx="5612">
                  <c:v>42490.859722222223</c:v>
                </c:pt>
                <c:pt idx="5613">
                  <c:v>42490.870138888888</c:v>
                </c:pt>
                <c:pt idx="5614">
                  <c:v>42490.880555555559</c:v>
                </c:pt>
                <c:pt idx="5615">
                  <c:v>42490.890972222223</c:v>
                </c:pt>
                <c:pt idx="5616">
                  <c:v>42490.901388888888</c:v>
                </c:pt>
                <c:pt idx="5617">
                  <c:v>42490.911805555559</c:v>
                </c:pt>
                <c:pt idx="5618">
                  <c:v>42490.922222222223</c:v>
                </c:pt>
                <c:pt idx="5619">
                  <c:v>42490.932638888888</c:v>
                </c:pt>
                <c:pt idx="5620">
                  <c:v>42490.943055555559</c:v>
                </c:pt>
                <c:pt idx="5621">
                  <c:v>42490.953472222223</c:v>
                </c:pt>
                <c:pt idx="5622">
                  <c:v>42490.963888888888</c:v>
                </c:pt>
                <c:pt idx="5623">
                  <c:v>42490.974305555559</c:v>
                </c:pt>
                <c:pt idx="5624">
                  <c:v>42490.984722222223</c:v>
                </c:pt>
                <c:pt idx="5625">
                  <c:v>42490.995138888888</c:v>
                </c:pt>
                <c:pt idx="5626">
                  <c:v>42491.005555555559</c:v>
                </c:pt>
                <c:pt idx="5627">
                  <c:v>42491.015972222223</c:v>
                </c:pt>
                <c:pt idx="5628">
                  <c:v>42491.026388888888</c:v>
                </c:pt>
                <c:pt idx="5629">
                  <c:v>42491.036805555559</c:v>
                </c:pt>
                <c:pt idx="5630">
                  <c:v>42491.047222222223</c:v>
                </c:pt>
                <c:pt idx="5631">
                  <c:v>42491.057638888888</c:v>
                </c:pt>
                <c:pt idx="5632">
                  <c:v>42491.068055555559</c:v>
                </c:pt>
                <c:pt idx="5633">
                  <c:v>42491.078472222223</c:v>
                </c:pt>
                <c:pt idx="5634">
                  <c:v>42491.088888888888</c:v>
                </c:pt>
                <c:pt idx="5635">
                  <c:v>42491.099305555559</c:v>
                </c:pt>
                <c:pt idx="5636">
                  <c:v>42491.109722222223</c:v>
                </c:pt>
                <c:pt idx="5637">
                  <c:v>42491.120138888888</c:v>
                </c:pt>
                <c:pt idx="5638">
                  <c:v>42491.130555555559</c:v>
                </c:pt>
                <c:pt idx="5639">
                  <c:v>42491.140972222223</c:v>
                </c:pt>
                <c:pt idx="5640">
                  <c:v>42491.151388888888</c:v>
                </c:pt>
                <c:pt idx="5641">
                  <c:v>42491.161805555559</c:v>
                </c:pt>
                <c:pt idx="5642">
                  <c:v>42491.172222222223</c:v>
                </c:pt>
                <c:pt idx="5643">
                  <c:v>42491.182638888888</c:v>
                </c:pt>
                <c:pt idx="5644">
                  <c:v>42491.193055555559</c:v>
                </c:pt>
                <c:pt idx="5645">
                  <c:v>42491.203472222223</c:v>
                </c:pt>
                <c:pt idx="5646">
                  <c:v>42491.213888888888</c:v>
                </c:pt>
                <c:pt idx="5647">
                  <c:v>42491.224305555559</c:v>
                </c:pt>
                <c:pt idx="5648">
                  <c:v>42491.234722222223</c:v>
                </c:pt>
                <c:pt idx="5649">
                  <c:v>42491.245138888888</c:v>
                </c:pt>
                <c:pt idx="5650">
                  <c:v>42491.255555555559</c:v>
                </c:pt>
                <c:pt idx="5651">
                  <c:v>42491.265972222223</c:v>
                </c:pt>
                <c:pt idx="5652">
                  <c:v>42491.276388888888</c:v>
                </c:pt>
                <c:pt idx="5653">
                  <c:v>42491.286805555559</c:v>
                </c:pt>
                <c:pt idx="5654">
                  <c:v>42491.297222222223</c:v>
                </c:pt>
                <c:pt idx="5655">
                  <c:v>42491.307638888888</c:v>
                </c:pt>
                <c:pt idx="5656">
                  <c:v>42491.318055555559</c:v>
                </c:pt>
                <c:pt idx="5657">
                  <c:v>42491.328472222223</c:v>
                </c:pt>
                <c:pt idx="5658">
                  <c:v>42491.338888888888</c:v>
                </c:pt>
                <c:pt idx="5659">
                  <c:v>42491.349305555559</c:v>
                </c:pt>
                <c:pt idx="5660">
                  <c:v>42491.359722222223</c:v>
                </c:pt>
                <c:pt idx="5661">
                  <c:v>42491.370138888888</c:v>
                </c:pt>
                <c:pt idx="5662">
                  <c:v>42491.380555555559</c:v>
                </c:pt>
                <c:pt idx="5663">
                  <c:v>42491.390972222223</c:v>
                </c:pt>
                <c:pt idx="5664">
                  <c:v>42491.401388888888</c:v>
                </c:pt>
                <c:pt idx="5665">
                  <c:v>42491.411805555559</c:v>
                </c:pt>
                <c:pt idx="5666">
                  <c:v>42491.422222222223</c:v>
                </c:pt>
                <c:pt idx="5667">
                  <c:v>42491.432638888888</c:v>
                </c:pt>
                <c:pt idx="5668">
                  <c:v>42491.443055555559</c:v>
                </c:pt>
                <c:pt idx="5669">
                  <c:v>42491.453472222223</c:v>
                </c:pt>
                <c:pt idx="5670">
                  <c:v>42491.463888888888</c:v>
                </c:pt>
                <c:pt idx="5671">
                  <c:v>42491.474305555559</c:v>
                </c:pt>
                <c:pt idx="5672">
                  <c:v>42491.484722222223</c:v>
                </c:pt>
                <c:pt idx="5673">
                  <c:v>42491.495138888888</c:v>
                </c:pt>
                <c:pt idx="5674">
                  <c:v>42491.505555555559</c:v>
                </c:pt>
                <c:pt idx="5675">
                  <c:v>42491.515972222223</c:v>
                </c:pt>
                <c:pt idx="5676">
                  <c:v>42491.526388888888</c:v>
                </c:pt>
                <c:pt idx="5677">
                  <c:v>42491.536805555559</c:v>
                </c:pt>
                <c:pt idx="5678">
                  <c:v>42491.547222222223</c:v>
                </c:pt>
                <c:pt idx="5679">
                  <c:v>42491.557638888888</c:v>
                </c:pt>
                <c:pt idx="5680">
                  <c:v>42491.568055555559</c:v>
                </c:pt>
                <c:pt idx="5681">
                  <c:v>42491.578472222223</c:v>
                </c:pt>
                <c:pt idx="5682">
                  <c:v>42491.588888888888</c:v>
                </c:pt>
                <c:pt idx="5683">
                  <c:v>42491.599305555559</c:v>
                </c:pt>
                <c:pt idx="5684">
                  <c:v>42491.609722222223</c:v>
                </c:pt>
                <c:pt idx="5685">
                  <c:v>42491.620138888888</c:v>
                </c:pt>
                <c:pt idx="5686">
                  <c:v>42491.630555555559</c:v>
                </c:pt>
                <c:pt idx="5687">
                  <c:v>42491.640972222223</c:v>
                </c:pt>
                <c:pt idx="5688">
                  <c:v>42491.651388888888</c:v>
                </c:pt>
                <c:pt idx="5689">
                  <c:v>42491.661805555559</c:v>
                </c:pt>
                <c:pt idx="5690">
                  <c:v>42491.672222222223</c:v>
                </c:pt>
                <c:pt idx="5691">
                  <c:v>42491.682638888888</c:v>
                </c:pt>
                <c:pt idx="5692">
                  <c:v>42491.693055555559</c:v>
                </c:pt>
                <c:pt idx="5693">
                  <c:v>42491.703472222223</c:v>
                </c:pt>
                <c:pt idx="5694">
                  <c:v>42491.713888888888</c:v>
                </c:pt>
                <c:pt idx="5695">
                  <c:v>42491.724305555559</c:v>
                </c:pt>
                <c:pt idx="5696">
                  <c:v>42491.734722222223</c:v>
                </c:pt>
                <c:pt idx="5697">
                  <c:v>42491.745138888888</c:v>
                </c:pt>
                <c:pt idx="5698">
                  <c:v>42491.755555555559</c:v>
                </c:pt>
                <c:pt idx="5699">
                  <c:v>42491.765972222223</c:v>
                </c:pt>
                <c:pt idx="5700">
                  <c:v>42491.776388888888</c:v>
                </c:pt>
                <c:pt idx="5701">
                  <c:v>42491.786805555559</c:v>
                </c:pt>
                <c:pt idx="5702">
                  <c:v>42491.797222222223</c:v>
                </c:pt>
                <c:pt idx="5703">
                  <c:v>42491.807638888888</c:v>
                </c:pt>
                <c:pt idx="5704">
                  <c:v>42491.818055555559</c:v>
                </c:pt>
                <c:pt idx="5705">
                  <c:v>42491.828472222223</c:v>
                </c:pt>
                <c:pt idx="5706">
                  <c:v>42491.838888888888</c:v>
                </c:pt>
                <c:pt idx="5707">
                  <c:v>42491.849305555559</c:v>
                </c:pt>
                <c:pt idx="5708">
                  <c:v>42491.859722222223</c:v>
                </c:pt>
                <c:pt idx="5709">
                  <c:v>42491.870138888888</c:v>
                </c:pt>
                <c:pt idx="5710">
                  <c:v>42491.880555555559</c:v>
                </c:pt>
                <c:pt idx="5711">
                  <c:v>42491.890972222223</c:v>
                </c:pt>
                <c:pt idx="5712">
                  <c:v>42491.901388888888</c:v>
                </c:pt>
                <c:pt idx="5713">
                  <c:v>42491.911805555559</c:v>
                </c:pt>
                <c:pt idx="5714">
                  <c:v>42491.922222222223</c:v>
                </c:pt>
                <c:pt idx="5715">
                  <c:v>42491.932638888888</c:v>
                </c:pt>
                <c:pt idx="5716">
                  <c:v>42491.943055555559</c:v>
                </c:pt>
                <c:pt idx="5717">
                  <c:v>42491.953472222223</c:v>
                </c:pt>
                <c:pt idx="5718">
                  <c:v>42491.963888888888</c:v>
                </c:pt>
                <c:pt idx="5719">
                  <c:v>42491.974305555559</c:v>
                </c:pt>
                <c:pt idx="5720">
                  <c:v>42491.984722222223</c:v>
                </c:pt>
                <c:pt idx="5721">
                  <c:v>42491.995138888888</c:v>
                </c:pt>
                <c:pt idx="5722">
                  <c:v>42492.005555555559</c:v>
                </c:pt>
                <c:pt idx="5723">
                  <c:v>42492.015972222223</c:v>
                </c:pt>
                <c:pt idx="5724">
                  <c:v>42492.026388888888</c:v>
                </c:pt>
                <c:pt idx="5725">
                  <c:v>42492.036805555559</c:v>
                </c:pt>
                <c:pt idx="5726">
                  <c:v>42492.047222222223</c:v>
                </c:pt>
                <c:pt idx="5727">
                  <c:v>42492.057638888888</c:v>
                </c:pt>
                <c:pt idx="5728">
                  <c:v>42492.068055555559</c:v>
                </c:pt>
                <c:pt idx="5729">
                  <c:v>42492.078472222223</c:v>
                </c:pt>
                <c:pt idx="5730">
                  <c:v>42492.088888888888</c:v>
                </c:pt>
                <c:pt idx="5731">
                  <c:v>42492.099305555559</c:v>
                </c:pt>
                <c:pt idx="5732">
                  <c:v>42492.109722222223</c:v>
                </c:pt>
                <c:pt idx="5733">
                  <c:v>42492.120138888888</c:v>
                </c:pt>
                <c:pt idx="5734">
                  <c:v>42492.130555555559</c:v>
                </c:pt>
                <c:pt idx="5735">
                  <c:v>42492.140972222223</c:v>
                </c:pt>
                <c:pt idx="5736">
                  <c:v>42492.151388888888</c:v>
                </c:pt>
                <c:pt idx="5737">
                  <c:v>42492.161805555559</c:v>
                </c:pt>
                <c:pt idx="5738">
                  <c:v>42492.172222222223</c:v>
                </c:pt>
                <c:pt idx="5739">
                  <c:v>42492.182638888888</c:v>
                </c:pt>
                <c:pt idx="5740">
                  <c:v>42492.193055555559</c:v>
                </c:pt>
                <c:pt idx="5741">
                  <c:v>42492.203472222223</c:v>
                </c:pt>
                <c:pt idx="5742">
                  <c:v>42492.213888888888</c:v>
                </c:pt>
                <c:pt idx="5743">
                  <c:v>42492.224305555559</c:v>
                </c:pt>
                <c:pt idx="5744">
                  <c:v>42492.234722222223</c:v>
                </c:pt>
                <c:pt idx="5745">
                  <c:v>42492.245138888888</c:v>
                </c:pt>
                <c:pt idx="5746">
                  <c:v>42492.255555555559</c:v>
                </c:pt>
                <c:pt idx="5747">
                  <c:v>42492.265972222223</c:v>
                </c:pt>
                <c:pt idx="5748">
                  <c:v>42492.276388888888</c:v>
                </c:pt>
                <c:pt idx="5749">
                  <c:v>42492.286805555559</c:v>
                </c:pt>
                <c:pt idx="5750">
                  <c:v>42492.297222222223</c:v>
                </c:pt>
                <c:pt idx="5751">
                  <c:v>42492.307638888888</c:v>
                </c:pt>
                <c:pt idx="5752">
                  <c:v>42492.318055555559</c:v>
                </c:pt>
                <c:pt idx="5753">
                  <c:v>42492.328472222223</c:v>
                </c:pt>
                <c:pt idx="5754">
                  <c:v>42492.338888888888</c:v>
                </c:pt>
                <c:pt idx="5755">
                  <c:v>42492.349305555559</c:v>
                </c:pt>
                <c:pt idx="5756">
                  <c:v>42492.359722222223</c:v>
                </c:pt>
                <c:pt idx="5757">
                  <c:v>42492.370138888888</c:v>
                </c:pt>
                <c:pt idx="5758">
                  <c:v>42492.380555555559</c:v>
                </c:pt>
                <c:pt idx="5759">
                  <c:v>42492.390972222223</c:v>
                </c:pt>
                <c:pt idx="5760">
                  <c:v>42492.401388888888</c:v>
                </c:pt>
                <c:pt idx="5761">
                  <c:v>42492.411805555559</c:v>
                </c:pt>
                <c:pt idx="5762">
                  <c:v>42492.422222222223</c:v>
                </c:pt>
                <c:pt idx="5763">
                  <c:v>42492.432638888888</c:v>
                </c:pt>
                <c:pt idx="5764">
                  <c:v>42492.443055555559</c:v>
                </c:pt>
                <c:pt idx="5765">
                  <c:v>42492.453472222223</c:v>
                </c:pt>
                <c:pt idx="5766">
                  <c:v>42492.463888888888</c:v>
                </c:pt>
                <c:pt idx="5767">
                  <c:v>42492.474305555559</c:v>
                </c:pt>
                <c:pt idx="5768">
                  <c:v>42492.484722222223</c:v>
                </c:pt>
                <c:pt idx="5769">
                  <c:v>42492.495138888888</c:v>
                </c:pt>
                <c:pt idx="5770">
                  <c:v>42492.505555555559</c:v>
                </c:pt>
                <c:pt idx="5771">
                  <c:v>42492.515972222223</c:v>
                </c:pt>
                <c:pt idx="5772">
                  <c:v>42492.526388888888</c:v>
                </c:pt>
                <c:pt idx="5773">
                  <c:v>42492.536805555559</c:v>
                </c:pt>
                <c:pt idx="5774">
                  <c:v>42492.547222222223</c:v>
                </c:pt>
                <c:pt idx="5775">
                  <c:v>42492.557638888888</c:v>
                </c:pt>
                <c:pt idx="5776">
                  <c:v>42492.568055555559</c:v>
                </c:pt>
                <c:pt idx="5777">
                  <c:v>42492.578472222223</c:v>
                </c:pt>
                <c:pt idx="5778">
                  <c:v>42492.588888888888</c:v>
                </c:pt>
                <c:pt idx="5779">
                  <c:v>42492.599305555559</c:v>
                </c:pt>
                <c:pt idx="5780">
                  <c:v>42492.609722222223</c:v>
                </c:pt>
                <c:pt idx="5781">
                  <c:v>42492.620138888888</c:v>
                </c:pt>
                <c:pt idx="5782">
                  <c:v>42492.630555555559</c:v>
                </c:pt>
                <c:pt idx="5783">
                  <c:v>42492.640972222223</c:v>
                </c:pt>
                <c:pt idx="5784">
                  <c:v>42492.651388888888</c:v>
                </c:pt>
                <c:pt idx="5785">
                  <c:v>42492.661805555559</c:v>
                </c:pt>
                <c:pt idx="5786">
                  <c:v>42492.672222222223</c:v>
                </c:pt>
                <c:pt idx="5787">
                  <c:v>42492.682638888888</c:v>
                </c:pt>
                <c:pt idx="5788">
                  <c:v>42492.693055555559</c:v>
                </c:pt>
                <c:pt idx="5789">
                  <c:v>42492.703472222223</c:v>
                </c:pt>
                <c:pt idx="5790">
                  <c:v>42492.713888888888</c:v>
                </c:pt>
                <c:pt idx="5791">
                  <c:v>42492.724305555559</c:v>
                </c:pt>
                <c:pt idx="5792">
                  <c:v>42492.734722222223</c:v>
                </c:pt>
                <c:pt idx="5793">
                  <c:v>42492.745138888888</c:v>
                </c:pt>
                <c:pt idx="5794">
                  <c:v>42492.755555555559</c:v>
                </c:pt>
                <c:pt idx="5795">
                  <c:v>42492.765972222223</c:v>
                </c:pt>
                <c:pt idx="5796">
                  <c:v>42492.776388888888</c:v>
                </c:pt>
                <c:pt idx="5797">
                  <c:v>42492.786805555559</c:v>
                </c:pt>
                <c:pt idx="5798">
                  <c:v>42492.797222222223</c:v>
                </c:pt>
                <c:pt idx="5799">
                  <c:v>42492.807638888888</c:v>
                </c:pt>
                <c:pt idx="5800">
                  <c:v>42492.818055555559</c:v>
                </c:pt>
                <c:pt idx="5801">
                  <c:v>42492.828472222223</c:v>
                </c:pt>
                <c:pt idx="5802">
                  <c:v>42492.838888888888</c:v>
                </c:pt>
                <c:pt idx="5803">
                  <c:v>42492.849305555559</c:v>
                </c:pt>
                <c:pt idx="5804">
                  <c:v>42492.859722222223</c:v>
                </c:pt>
                <c:pt idx="5805">
                  <c:v>42492.870138888888</c:v>
                </c:pt>
                <c:pt idx="5806">
                  <c:v>42492.880555555559</c:v>
                </c:pt>
                <c:pt idx="5807">
                  <c:v>42492.890972222223</c:v>
                </c:pt>
                <c:pt idx="5808">
                  <c:v>42492.901388888888</c:v>
                </c:pt>
                <c:pt idx="5809">
                  <c:v>42492.911805555559</c:v>
                </c:pt>
                <c:pt idx="5810">
                  <c:v>42492.922222222223</c:v>
                </c:pt>
                <c:pt idx="5811">
                  <c:v>42492.932638888888</c:v>
                </c:pt>
                <c:pt idx="5812">
                  <c:v>42492.943055555559</c:v>
                </c:pt>
                <c:pt idx="5813">
                  <c:v>42492.953472222223</c:v>
                </c:pt>
                <c:pt idx="5814">
                  <c:v>42492.963888888888</c:v>
                </c:pt>
                <c:pt idx="5815">
                  <c:v>42492.974305555559</c:v>
                </c:pt>
                <c:pt idx="5816">
                  <c:v>42492.984722222223</c:v>
                </c:pt>
                <c:pt idx="5817">
                  <c:v>42492.995138888888</c:v>
                </c:pt>
                <c:pt idx="5818">
                  <c:v>42493.005555555559</c:v>
                </c:pt>
                <c:pt idx="5819">
                  <c:v>42493.015972222223</c:v>
                </c:pt>
                <c:pt idx="5820">
                  <c:v>42493.026388888888</c:v>
                </c:pt>
                <c:pt idx="5821">
                  <c:v>42493.036805555559</c:v>
                </c:pt>
                <c:pt idx="5822">
                  <c:v>42493.047222222223</c:v>
                </c:pt>
                <c:pt idx="5823">
                  <c:v>42493.057638888888</c:v>
                </c:pt>
                <c:pt idx="5824">
                  <c:v>42493.068055555559</c:v>
                </c:pt>
                <c:pt idx="5825">
                  <c:v>42493.078472222223</c:v>
                </c:pt>
                <c:pt idx="5826">
                  <c:v>42493.088888888888</c:v>
                </c:pt>
                <c:pt idx="5827">
                  <c:v>42493.099305555559</c:v>
                </c:pt>
                <c:pt idx="5828">
                  <c:v>42493.109722222223</c:v>
                </c:pt>
                <c:pt idx="5829">
                  <c:v>42493.120138888888</c:v>
                </c:pt>
                <c:pt idx="5830">
                  <c:v>42493.130555555559</c:v>
                </c:pt>
                <c:pt idx="5831">
                  <c:v>42493.140972222223</c:v>
                </c:pt>
                <c:pt idx="5832">
                  <c:v>42493.151388888888</c:v>
                </c:pt>
                <c:pt idx="5833">
                  <c:v>42493.161805555559</c:v>
                </c:pt>
                <c:pt idx="5834">
                  <c:v>42493.172222222223</c:v>
                </c:pt>
                <c:pt idx="5835">
                  <c:v>42493.182638888888</c:v>
                </c:pt>
                <c:pt idx="5836">
                  <c:v>42493.193055555559</c:v>
                </c:pt>
                <c:pt idx="5837">
                  <c:v>42493.203472222223</c:v>
                </c:pt>
                <c:pt idx="5838">
                  <c:v>42493.213888888888</c:v>
                </c:pt>
                <c:pt idx="5839">
                  <c:v>42493.224305555559</c:v>
                </c:pt>
                <c:pt idx="5840">
                  <c:v>42493.234722222223</c:v>
                </c:pt>
                <c:pt idx="5841">
                  <c:v>42493.245138888888</c:v>
                </c:pt>
                <c:pt idx="5842">
                  <c:v>42493.255555555559</c:v>
                </c:pt>
                <c:pt idx="5843">
                  <c:v>42493.265972222223</c:v>
                </c:pt>
                <c:pt idx="5844">
                  <c:v>42493.276388888888</c:v>
                </c:pt>
                <c:pt idx="5845">
                  <c:v>42493.286805555559</c:v>
                </c:pt>
                <c:pt idx="5846">
                  <c:v>42493.297222222223</c:v>
                </c:pt>
                <c:pt idx="5847">
                  <c:v>42493.307638888888</c:v>
                </c:pt>
                <c:pt idx="5848">
                  <c:v>42493.318055555559</c:v>
                </c:pt>
                <c:pt idx="5849">
                  <c:v>42493.328472222223</c:v>
                </c:pt>
                <c:pt idx="5850">
                  <c:v>42493.338888888888</c:v>
                </c:pt>
                <c:pt idx="5851">
                  <c:v>42493.349305555559</c:v>
                </c:pt>
                <c:pt idx="5852">
                  <c:v>42493.359722222223</c:v>
                </c:pt>
                <c:pt idx="5853">
                  <c:v>42493.370138888888</c:v>
                </c:pt>
                <c:pt idx="5854">
                  <c:v>42493.380555555559</c:v>
                </c:pt>
                <c:pt idx="5855">
                  <c:v>42493.390972222223</c:v>
                </c:pt>
                <c:pt idx="5856">
                  <c:v>42493.401388888888</c:v>
                </c:pt>
                <c:pt idx="5857">
                  <c:v>42493.411805555559</c:v>
                </c:pt>
                <c:pt idx="5858">
                  <c:v>42493.422222222223</c:v>
                </c:pt>
                <c:pt idx="5859">
                  <c:v>42493.432638888888</c:v>
                </c:pt>
                <c:pt idx="5860">
                  <c:v>42493.443055555559</c:v>
                </c:pt>
                <c:pt idx="5861">
                  <c:v>42493.453472222223</c:v>
                </c:pt>
                <c:pt idx="5862">
                  <c:v>42493.463888888888</c:v>
                </c:pt>
                <c:pt idx="5863">
                  <c:v>42493.474305555559</c:v>
                </c:pt>
                <c:pt idx="5864">
                  <c:v>42493.484722222223</c:v>
                </c:pt>
                <c:pt idx="5865">
                  <c:v>42493.495138888888</c:v>
                </c:pt>
                <c:pt idx="5866">
                  <c:v>42493.505555555559</c:v>
                </c:pt>
                <c:pt idx="5867">
                  <c:v>42493.515972222223</c:v>
                </c:pt>
                <c:pt idx="5868">
                  <c:v>42493.526388888888</c:v>
                </c:pt>
                <c:pt idx="5869">
                  <c:v>42493.536805555559</c:v>
                </c:pt>
                <c:pt idx="5870">
                  <c:v>42493.547222222223</c:v>
                </c:pt>
                <c:pt idx="5871">
                  <c:v>42493.557638888888</c:v>
                </c:pt>
                <c:pt idx="5872">
                  <c:v>42493.568055555559</c:v>
                </c:pt>
                <c:pt idx="5873">
                  <c:v>42493.578472222223</c:v>
                </c:pt>
                <c:pt idx="5874">
                  <c:v>42493.588888888888</c:v>
                </c:pt>
                <c:pt idx="5875">
                  <c:v>42493.599305555559</c:v>
                </c:pt>
                <c:pt idx="5876">
                  <c:v>42493.609722222223</c:v>
                </c:pt>
                <c:pt idx="5877">
                  <c:v>42493.620138888888</c:v>
                </c:pt>
                <c:pt idx="5878">
                  <c:v>42493.630555555559</c:v>
                </c:pt>
                <c:pt idx="5879">
                  <c:v>42493.640972222223</c:v>
                </c:pt>
                <c:pt idx="5880">
                  <c:v>42493.651388888888</c:v>
                </c:pt>
                <c:pt idx="5881">
                  <c:v>42493.661805555559</c:v>
                </c:pt>
                <c:pt idx="5882">
                  <c:v>42493.672222222223</c:v>
                </c:pt>
                <c:pt idx="5883">
                  <c:v>42493.682638888888</c:v>
                </c:pt>
                <c:pt idx="5884">
                  <c:v>42493.693055555559</c:v>
                </c:pt>
                <c:pt idx="5885">
                  <c:v>42493.703472222223</c:v>
                </c:pt>
                <c:pt idx="5886">
                  <c:v>42493.713888888888</c:v>
                </c:pt>
                <c:pt idx="5887">
                  <c:v>42493.724305555559</c:v>
                </c:pt>
                <c:pt idx="5888">
                  <c:v>42493.734722222223</c:v>
                </c:pt>
                <c:pt idx="5889">
                  <c:v>42493.745138888888</c:v>
                </c:pt>
                <c:pt idx="5890">
                  <c:v>42493.755555555559</c:v>
                </c:pt>
                <c:pt idx="5891">
                  <c:v>42493.765972222223</c:v>
                </c:pt>
                <c:pt idx="5892">
                  <c:v>42493.776388888888</c:v>
                </c:pt>
                <c:pt idx="5893">
                  <c:v>42493.786805555559</c:v>
                </c:pt>
                <c:pt idx="5894">
                  <c:v>42493.797222222223</c:v>
                </c:pt>
                <c:pt idx="5895">
                  <c:v>42493.807638888888</c:v>
                </c:pt>
                <c:pt idx="5896">
                  <c:v>42493.818055555559</c:v>
                </c:pt>
                <c:pt idx="5897">
                  <c:v>42493.828472222223</c:v>
                </c:pt>
                <c:pt idx="5898">
                  <c:v>42493.838888888888</c:v>
                </c:pt>
                <c:pt idx="5899">
                  <c:v>42493.849305555559</c:v>
                </c:pt>
                <c:pt idx="5900">
                  <c:v>42493.859722222223</c:v>
                </c:pt>
                <c:pt idx="5901">
                  <c:v>42493.870138888888</c:v>
                </c:pt>
                <c:pt idx="5902">
                  <c:v>42493.880555555559</c:v>
                </c:pt>
                <c:pt idx="5903">
                  <c:v>42493.890972222223</c:v>
                </c:pt>
                <c:pt idx="5904">
                  <c:v>42493.901388888888</c:v>
                </c:pt>
                <c:pt idx="5905">
                  <c:v>42493.911805555559</c:v>
                </c:pt>
                <c:pt idx="5906">
                  <c:v>42493.922222222223</c:v>
                </c:pt>
                <c:pt idx="5907">
                  <c:v>42493.932638888888</c:v>
                </c:pt>
                <c:pt idx="5908">
                  <c:v>42493.943055555559</c:v>
                </c:pt>
                <c:pt idx="5909">
                  <c:v>42493.953472222223</c:v>
                </c:pt>
                <c:pt idx="5910">
                  <c:v>42493.963888888888</c:v>
                </c:pt>
                <c:pt idx="5911">
                  <c:v>42493.974305555559</c:v>
                </c:pt>
                <c:pt idx="5912">
                  <c:v>42493.984722222223</c:v>
                </c:pt>
                <c:pt idx="5913">
                  <c:v>42493.995138888888</c:v>
                </c:pt>
                <c:pt idx="5914">
                  <c:v>42494.005555555559</c:v>
                </c:pt>
                <c:pt idx="5915">
                  <c:v>42494.015972222223</c:v>
                </c:pt>
                <c:pt idx="5916">
                  <c:v>42494.026388888888</c:v>
                </c:pt>
                <c:pt idx="5917">
                  <c:v>42494.036805555559</c:v>
                </c:pt>
                <c:pt idx="5918">
                  <c:v>42494.047222222223</c:v>
                </c:pt>
                <c:pt idx="5919">
                  <c:v>42494.057638888888</c:v>
                </c:pt>
                <c:pt idx="5920">
                  <c:v>42494.068055555559</c:v>
                </c:pt>
                <c:pt idx="5921">
                  <c:v>42494.078472222223</c:v>
                </c:pt>
                <c:pt idx="5922">
                  <c:v>42494.088888888888</c:v>
                </c:pt>
                <c:pt idx="5923">
                  <c:v>42494.099305555559</c:v>
                </c:pt>
                <c:pt idx="5924">
                  <c:v>42494.109722222223</c:v>
                </c:pt>
                <c:pt idx="5925">
                  <c:v>42494.120138888888</c:v>
                </c:pt>
                <c:pt idx="5926">
                  <c:v>42494.130555555559</c:v>
                </c:pt>
                <c:pt idx="5927">
                  <c:v>42494.140972222223</c:v>
                </c:pt>
                <c:pt idx="5928">
                  <c:v>42494.151388888888</c:v>
                </c:pt>
                <c:pt idx="5929">
                  <c:v>42494.161805555559</c:v>
                </c:pt>
                <c:pt idx="5930">
                  <c:v>42494.172222222223</c:v>
                </c:pt>
                <c:pt idx="5931">
                  <c:v>42494.182638888888</c:v>
                </c:pt>
                <c:pt idx="5932">
                  <c:v>42494.193055555559</c:v>
                </c:pt>
                <c:pt idx="5933">
                  <c:v>42494.203472222223</c:v>
                </c:pt>
                <c:pt idx="5934">
                  <c:v>42494.213888888888</c:v>
                </c:pt>
                <c:pt idx="5935">
                  <c:v>42494.224305555559</c:v>
                </c:pt>
                <c:pt idx="5936">
                  <c:v>42494.234722222223</c:v>
                </c:pt>
                <c:pt idx="5937">
                  <c:v>42494.245138888888</c:v>
                </c:pt>
                <c:pt idx="5938">
                  <c:v>42494.255555555559</c:v>
                </c:pt>
                <c:pt idx="5939">
                  <c:v>42494.265972222223</c:v>
                </c:pt>
                <c:pt idx="5940">
                  <c:v>42494.276388888888</c:v>
                </c:pt>
                <c:pt idx="5941">
                  <c:v>42494.286805555559</c:v>
                </c:pt>
                <c:pt idx="5942">
                  <c:v>42494.297222222223</c:v>
                </c:pt>
                <c:pt idx="5943">
                  <c:v>42494.307638888888</c:v>
                </c:pt>
                <c:pt idx="5944">
                  <c:v>42494.318055555559</c:v>
                </c:pt>
                <c:pt idx="5945">
                  <c:v>42494.328472222223</c:v>
                </c:pt>
                <c:pt idx="5946">
                  <c:v>42494.338888888888</c:v>
                </c:pt>
                <c:pt idx="5947">
                  <c:v>42494.349305555559</c:v>
                </c:pt>
                <c:pt idx="5948">
                  <c:v>42494.359722222223</c:v>
                </c:pt>
                <c:pt idx="5949">
                  <c:v>42494.370138888888</c:v>
                </c:pt>
                <c:pt idx="5950">
                  <c:v>42494.380555555559</c:v>
                </c:pt>
                <c:pt idx="5951">
                  <c:v>42494.390972222223</c:v>
                </c:pt>
                <c:pt idx="5952">
                  <c:v>42494.401388888888</c:v>
                </c:pt>
                <c:pt idx="5953">
                  <c:v>42494.411805555559</c:v>
                </c:pt>
                <c:pt idx="5954">
                  <c:v>42494.422222222223</c:v>
                </c:pt>
                <c:pt idx="5955">
                  <c:v>42494.432638888888</c:v>
                </c:pt>
                <c:pt idx="5956">
                  <c:v>42494.443055555559</c:v>
                </c:pt>
                <c:pt idx="5957">
                  <c:v>42494.453472222223</c:v>
                </c:pt>
                <c:pt idx="5958">
                  <c:v>42494.463888888888</c:v>
                </c:pt>
                <c:pt idx="5959">
                  <c:v>42494.474305555559</c:v>
                </c:pt>
                <c:pt idx="5960">
                  <c:v>42494.484722222223</c:v>
                </c:pt>
                <c:pt idx="5961">
                  <c:v>42494.495138888888</c:v>
                </c:pt>
                <c:pt idx="5962">
                  <c:v>42494.505555555559</c:v>
                </c:pt>
                <c:pt idx="5963">
                  <c:v>42494.515972222223</c:v>
                </c:pt>
                <c:pt idx="5964">
                  <c:v>42494.526388888888</c:v>
                </c:pt>
                <c:pt idx="5965">
                  <c:v>42494.536805555559</c:v>
                </c:pt>
                <c:pt idx="5966">
                  <c:v>42494.547222222223</c:v>
                </c:pt>
                <c:pt idx="5967">
                  <c:v>42494.557638888888</c:v>
                </c:pt>
                <c:pt idx="5968">
                  <c:v>42494.568055555559</c:v>
                </c:pt>
                <c:pt idx="5969">
                  <c:v>42494.578472222223</c:v>
                </c:pt>
                <c:pt idx="5970">
                  <c:v>42494.588888888888</c:v>
                </c:pt>
                <c:pt idx="5971">
                  <c:v>42494.599305555559</c:v>
                </c:pt>
                <c:pt idx="5972">
                  <c:v>42494.609722222223</c:v>
                </c:pt>
                <c:pt idx="5973">
                  <c:v>42494.620138888888</c:v>
                </c:pt>
                <c:pt idx="5974">
                  <c:v>42494.630555555559</c:v>
                </c:pt>
                <c:pt idx="5975">
                  <c:v>42494.640972222223</c:v>
                </c:pt>
                <c:pt idx="5976">
                  <c:v>42494.651388888888</c:v>
                </c:pt>
                <c:pt idx="5977">
                  <c:v>42494.661805555559</c:v>
                </c:pt>
                <c:pt idx="5978">
                  <c:v>42494.672222222223</c:v>
                </c:pt>
                <c:pt idx="5979">
                  <c:v>42494.682638888888</c:v>
                </c:pt>
                <c:pt idx="5980">
                  <c:v>42494.693055555559</c:v>
                </c:pt>
                <c:pt idx="5981">
                  <c:v>42494.703472222223</c:v>
                </c:pt>
                <c:pt idx="5982">
                  <c:v>42494.713888888888</c:v>
                </c:pt>
                <c:pt idx="5983">
                  <c:v>42494.724305555559</c:v>
                </c:pt>
                <c:pt idx="5984">
                  <c:v>42494.734722222223</c:v>
                </c:pt>
                <c:pt idx="5985">
                  <c:v>42494.745138888888</c:v>
                </c:pt>
                <c:pt idx="5986">
                  <c:v>42494.755555555559</c:v>
                </c:pt>
                <c:pt idx="5987">
                  <c:v>42494.765972222223</c:v>
                </c:pt>
                <c:pt idx="5988">
                  <c:v>42494.776388888888</c:v>
                </c:pt>
                <c:pt idx="5989">
                  <c:v>42494.786805555559</c:v>
                </c:pt>
                <c:pt idx="5990">
                  <c:v>42494.797222222223</c:v>
                </c:pt>
                <c:pt idx="5991">
                  <c:v>42494.807638888888</c:v>
                </c:pt>
                <c:pt idx="5992">
                  <c:v>42494.818055555559</c:v>
                </c:pt>
                <c:pt idx="5993">
                  <c:v>42494.828472222223</c:v>
                </c:pt>
                <c:pt idx="5994">
                  <c:v>42494.838888888888</c:v>
                </c:pt>
                <c:pt idx="5995">
                  <c:v>42494.849305555559</c:v>
                </c:pt>
                <c:pt idx="5996">
                  <c:v>42494.859722222223</c:v>
                </c:pt>
                <c:pt idx="5997">
                  <c:v>42494.870138888888</c:v>
                </c:pt>
                <c:pt idx="5998">
                  <c:v>42494.880555555559</c:v>
                </c:pt>
                <c:pt idx="5999">
                  <c:v>42494.890972222223</c:v>
                </c:pt>
                <c:pt idx="6000">
                  <c:v>42494.901388888888</c:v>
                </c:pt>
                <c:pt idx="6001">
                  <c:v>42494.911805555559</c:v>
                </c:pt>
                <c:pt idx="6002">
                  <c:v>42494.922222222223</c:v>
                </c:pt>
                <c:pt idx="6003">
                  <c:v>42494.932638888888</c:v>
                </c:pt>
                <c:pt idx="6004">
                  <c:v>42494.943055555559</c:v>
                </c:pt>
                <c:pt idx="6005">
                  <c:v>42494.953472222223</c:v>
                </c:pt>
                <c:pt idx="6006">
                  <c:v>42494.963888888888</c:v>
                </c:pt>
                <c:pt idx="6007">
                  <c:v>42494.974305555559</c:v>
                </c:pt>
                <c:pt idx="6008">
                  <c:v>42494.984722222223</c:v>
                </c:pt>
                <c:pt idx="6009">
                  <c:v>42494.995138888888</c:v>
                </c:pt>
                <c:pt idx="6010">
                  <c:v>42495.005555555559</c:v>
                </c:pt>
                <c:pt idx="6011">
                  <c:v>42495.015972222223</c:v>
                </c:pt>
                <c:pt idx="6012">
                  <c:v>42495.026388888888</c:v>
                </c:pt>
                <c:pt idx="6013">
                  <c:v>42495.036805555559</c:v>
                </c:pt>
                <c:pt idx="6014">
                  <c:v>42495.047222222223</c:v>
                </c:pt>
                <c:pt idx="6015">
                  <c:v>42495.057638888888</c:v>
                </c:pt>
                <c:pt idx="6016">
                  <c:v>42495.068055555559</c:v>
                </c:pt>
                <c:pt idx="6017">
                  <c:v>42495.078472222223</c:v>
                </c:pt>
                <c:pt idx="6018">
                  <c:v>42495.088888888888</c:v>
                </c:pt>
                <c:pt idx="6019">
                  <c:v>42495.099305555559</c:v>
                </c:pt>
                <c:pt idx="6020">
                  <c:v>42495.109722222223</c:v>
                </c:pt>
                <c:pt idx="6021">
                  <c:v>42495.120138888888</c:v>
                </c:pt>
                <c:pt idx="6022">
                  <c:v>42495.130555555559</c:v>
                </c:pt>
                <c:pt idx="6023">
                  <c:v>42495.140972222223</c:v>
                </c:pt>
                <c:pt idx="6024">
                  <c:v>42495.151388888888</c:v>
                </c:pt>
                <c:pt idx="6025">
                  <c:v>42495.161805555559</c:v>
                </c:pt>
                <c:pt idx="6026">
                  <c:v>42495.172222222223</c:v>
                </c:pt>
                <c:pt idx="6027">
                  <c:v>42495.182638888888</c:v>
                </c:pt>
                <c:pt idx="6028">
                  <c:v>42495.193055555559</c:v>
                </c:pt>
                <c:pt idx="6029">
                  <c:v>42495.203472222223</c:v>
                </c:pt>
                <c:pt idx="6030">
                  <c:v>42495.213888888888</c:v>
                </c:pt>
                <c:pt idx="6031">
                  <c:v>42495.224305555559</c:v>
                </c:pt>
                <c:pt idx="6032">
                  <c:v>42495.234722222223</c:v>
                </c:pt>
                <c:pt idx="6033">
                  <c:v>42495.245138888888</c:v>
                </c:pt>
                <c:pt idx="6034">
                  <c:v>42495.255555555559</c:v>
                </c:pt>
                <c:pt idx="6035">
                  <c:v>42495.265972222223</c:v>
                </c:pt>
                <c:pt idx="6036">
                  <c:v>42495.276388888888</c:v>
                </c:pt>
                <c:pt idx="6037">
                  <c:v>42495.286805555559</c:v>
                </c:pt>
                <c:pt idx="6038">
                  <c:v>42495.297222222223</c:v>
                </c:pt>
                <c:pt idx="6039">
                  <c:v>42495.307638888888</c:v>
                </c:pt>
                <c:pt idx="6040">
                  <c:v>42495.318055555559</c:v>
                </c:pt>
                <c:pt idx="6041">
                  <c:v>42495.328472222223</c:v>
                </c:pt>
                <c:pt idx="6042">
                  <c:v>42495.338888888888</c:v>
                </c:pt>
                <c:pt idx="6043">
                  <c:v>42495.349305555559</c:v>
                </c:pt>
                <c:pt idx="6044">
                  <c:v>42495.359722222223</c:v>
                </c:pt>
                <c:pt idx="6045">
                  <c:v>42495.370138888888</c:v>
                </c:pt>
                <c:pt idx="6046">
                  <c:v>42495.380555555559</c:v>
                </c:pt>
                <c:pt idx="6047">
                  <c:v>42495.390972222223</c:v>
                </c:pt>
                <c:pt idx="6048">
                  <c:v>42495.401388888888</c:v>
                </c:pt>
                <c:pt idx="6049">
                  <c:v>42495.411805555559</c:v>
                </c:pt>
                <c:pt idx="6050">
                  <c:v>42495.422222222223</c:v>
                </c:pt>
                <c:pt idx="6051">
                  <c:v>42495.432638888888</c:v>
                </c:pt>
                <c:pt idx="6052">
                  <c:v>42495.443055555559</c:v>
                </c:pt>
                <c:pt idx="6053">
                  <c:v>42495.453472222223</c:v>
                </c:pt>
                <c:pt idx="6054">
                  <c:v>42495.463888888888</c:v>
                </c:pt>
                <c:pt idx="6055">
                  <c:v>42495.474305555559</c:v>
                </c:pt>
                <c:pt idx="6056">
                  <c:v>42495.484722222223</c:v>
                </c:pt>
                <c:pt idx="6057">
                  <c:v>42495.495138888888</c:v>
                </c:pt>
                <c:pt idx="6058">
                  <c:v>42495.505555555559</c:v>
                </c:pt>
                <c:pt idx="6059">
                  <c:v>42495.515972222223</c:v>
                </c:pt>
                <c:pt idx="6060">
                  <c:v>42495.526388888888</c:v>
                </c:pt>
                <c:pt idx="6061">
                  <c:v>42495.536805555559</c:v>
                </c:pt>
                <c:pt idx="6062">
                  <c:v>42495.547222222223</c:v>
                </c:pt>
                <c:pt idx="6063">
                  <c:v>42495.557638888888</c:v>
                </c:pt>
                <c:pt idx="6064">
                  <c:v>42495.568055555559</c:v>
                </c:pt>
                <c:pt idx="6065">
                  <c:v>42495.578472222223</c:v>
                </c:pt>
                <c:pt idx="6066">
                  <c:v>42495.588888888888</c:v>
                </c:pt>
                <c:pt idx="6067">
                  <c:v>42495.599305555559</c:v>
                </c:pt>
                <c:pt idx="6068">
                  <c:v>42495.609722222223</c:v>
                </c:pt>
                <c:pt idx="6069">
                  <c:v>42495.620138888888</c:v>
                </c:pt>
                <c:pt idx="6070">
                  <c:v>42495.630555555559</c:v>
                </c:pt>
                <c:pt idx="6071">
                  <c:v>42495.640972222223</c:v>
                </c:pt>
                <c:pt idx="6072">
                  <c:v>42495.651388888888</c:v>
                </c:pt>
                <c:pt idx="6073">
                  <c:v>42495.661805555559</c:v>
                </c:pt>
                <c:pt idx="6074">
                  <c:v>42495.672222222223</c:v>
                </c:pt>
                <c:pt idx="6075">
                  <c:v>42495.682638888888</c:v>
                </c:pt>
                <c:pt idx="6076">
                  <c:v>42495.693055555559</c:v>
                </c:pt>
                <c:pt idx="6077">
                  <c:v>42495.703472222223</c:v>
                </c:pt>
                <c:pt idx="6078">
                  <c:v>42495.713888888888</c:v>
                </c:pt>
                <c:pt idx="6079">
                  <c:v>42495.724305555559</c:v>
                </c:pt>
                <c:pt idx="6080">
                  <c:v>42495.734722222223</c:v>
                </c:pt>
                <c:pt idx="6081">
                  <c:v>42495.745138888888</c:v>
                </c:pt>
                <c:pt idx="6082">
                  <c:v>42495.755555555559</c:v>
                </c:pt>
                <c:pt idx="6083">
                  <c:v>42495.765972222223</c:v>
                </c:pt>
                <c:pt idx="6084">
                  <c:v>42495.776388888888</c:v>
                </c:pt>
                <c:pt idx="6085">
                  <c:v>42495.786805555559</c:v>
                </c:pt>
                <c:pt idx="6086">
                  <c:v>42495.797222222223</c:v>
                </c:pt>
                <c:pt idx="6087">
                  <c:v>42495.807638888888</c:v>
                </c:pt>
                <c:pt idx="6088">
                  <c:v>42495.818055555559</c:v>
                </c:pt>
                <c:pt idx="6089">
                  <c:v>42495.828472222223</c:v>
                </c:pt>
                <c:pt idx="6090">
                  <c:v>42495.838888888888</c:v>
                </c:pt>
                <c:pt idx="6091">
                  <c:v>42495.849305555559</c:v>
                </c:pt>
                <c:pt idx="6092">
                  <c:v>42495.859722222223</c:v>
                </c:pt>
                <c:pt idx="6093">
                  <c:v>42495.870138888888</c:v>
                </c:pt>
                <c:pt idx="6094">
                  <c:v>42495.880555555559</c:v>
                </c:pt>
                <c:pt idx="6095">
                  <c:v>42495.890972222223</c:v>
                </c:pt>
                <c:pt idx="6096">
                  <c:v>42495.901388888888</c:v>
                </c:pt>
                <c:pt idx="6097">
                  <c:v>42495.911805555559</c:v>
                </c:pt>
                <c:pt idx="6098">
                  <c:v>42495.922222222223</c:v>
                </c:pt>
                <c:pt idx="6099">
                  <c:v>42495.932638888888</c:v>
                </c:pt>
                <c:pt idx="6100">
                  <c:v>42495.943055555559</c:v>
                </c:pt>
                <c:pt idx="6101">
                  <c:v>42495.953472222223</c:v>
                </c:pt>
                <c:pt idx="6102">
                  <c:v>42495.963888888888</c:v>
                </c:pt>
                <c:pt idx="6103">
                  <c:v>42495.974305555559</c:v>
                </c:pt>
                <c:pt idx="6104">
                  <c:v>42495.984722222223</c:v>
                </c:pt>
                <c:pt idx="6105">
                  <c:v>42495.995138888888</c:v>
                </c:pt>
                <c:pt idx="6106">
                  <c:v>42496.005555555559</c:v>
                </c:pt>
                <c:pt idx="6107">
                  <c:v>42496.015972222223</c:v>
                </c:pt>
                <c:pt idx="6108">
                  <c:v>42496.026388888888</c:v>
                </c:pt>
                <c:pt idx="6109">
                  <c:v>42496.036805555559</c:v>
                </c:pt>
                <c:pt idx="6110">
                  <c:v>42496.047222222223</c:v>
                </c:pt>
                <c:pt idx="6111">
                  <c:v>42496.057638888888</c:v>
                </c:pt>
                <c:pt idx="6112">
                  <c:v>42496.068055555559</c:v>
                </c:pt>
                <c:pt idx="6113">
                  <c:v>42496.078472222223</c:v>
                </c:pt>
                <c:pt idx="6114">
                  <c:v>42496.088888888888</c:v>
                </c:pt>
                <c:pt idx="6115">
                  <c:v>42496.099305555559</c:v>
                </c:pt>
                <c:pt idx="6116">
                  <c:v>42496.109722222223</c:v>
                </c:pt>
                <c:pt idx="6117">
                  <c:v>42496.120138888888</c:v>
                </c:pt>
                <c:pt idx="6118">
                  <c:v>42496.130555555559</c:v>
                </c:pt>
                <c:pt idx="6119">
                  <c:v>42496.140972222223</c:v>
                </c:pt>
                <c:pt idx="6120">
                  <c:v>42496.151388888888</c:v>
                </c:pt>
                <c:pt idx="6121">
                  <c:v>42496.161805555559</c:v>
                </c:pt>
                <c:pt idx="6122">
                  <c:v>42496.172222222223</c:v>
                </c:pt>
                <c:pt idx="6123">
                  <c:v>42496.182638888888</c:v>
                </c:pt>
                <c:pt idx="6124">
                  <c:v>42496.193055555559</c:v>
                </c:pt>
                <c:pt idx="6125">
                  <c:v>42496.203472222223</c:v>
                </c:pt>
                <c:pt idx="6126">
                  <c:v>42496.213888888888</c:v>
                </c:pt>
                <c:pt idx="6127">
                  <c:v>42496.224305555559</c:v>
                </c:pt>
                <c:pt idx="6128">
                  <c:v>42496.234722222223</c:v>
                </c:pt>
                <c:pt idx="6129">
                  <c:v>42496.245138888888</c:v>
                </c:pt>
                <c:pt idx="6130">
                  <c:v>42496.255555555559</c:v>
                </c:pt>
                <c:pt idx="6131">
                  <c:v>42496.265972222223</c:v>
                </c:pt>
                <c:pt idx="6132">
                  <c:v>42496.276388888888</c:v>
                </c:pt>
                <c:pt idx="6133">
                  <c:v>42496.286805555559</c:v>
                </c:pt>
                <c:pt idx="6134">
                  <c:v>42496.297222222223</c:v>
                </c:pt>
                <c:pt idx="6135">
                  <c:v>42496.307638888888</c:v>
                </c:pt>
                <c:pt idx="6136">
                  <c:v>42496.318055555559</c:v>
                </c:pt>
                <c:pt idx="6137">
                  <c:v>42496.328472222223</c:v>
                </c:pt>
                <c:pt idx="6138">
                  <c:v>42496.338888888888</c:v>
                </c:pt>
                <c:pt idx="6139">
                  <c:v>42496.349305555559</c:v>
                </c:pt>
                <c:pt idx="6140">
                  <c:v>42496.359722222223</c:v>
                </c:pt>
                <c:pt idx="6141">
                  <c:v>42496.370138888888</c:v>
                </c:pt>
                <c:pt idx="6142">
                  <c:v>42496.380555555559</c:v>
                </c:pt>
                <c:pt idx="6143">
                  <c:v>42496.390972222223</c:v>
                </c:pt>
                <c:pt idx="6144">
                  <c:v>42496.401388888888</c:v>
                </c:pt>
                <c:pt idx="6145">
                  <c:v>42496.411805555559</c:v>
                </c:pt>
                <c:pt idx="6146">
                  <c:v>42496.422222222223</c:v>
                </c:pt>
                <c:pt idx="6147">
                  <c:v>42496.432638888888</c:v>
                </c:pt>
                <c:pt idx="6148">
                  <c:v>42496.443055555559</c:v>
                </c:pt>
                <c:pt idx="6149">
                  <c:v>42496.453472222223</c:v>
                </c:pt>
                <c:pt idx="6150">
                  <c:v>42496.463888888888</c:v>
                </c:pt>
                <c:pt idx="6151">
                  <c:v>42496.474305555559</c:v>
                </c:pt>
                <c:pt idx="6152">
                  <c:v>42496.484722222223</c:v>
                </c:pt>
                <c:pt idx="6153">
                  <c:v>42496.495138888888</c:v>
                </c:pt>
                <c:pt idx="6154">
                  <c:v>42496.505555555559</c:v>
                </c:pt>
                <c:pt idx="6155">
                  <c:v>42496.515972222223</c:v>
                </c:pt>
                <c:pt idx="6156">
                  <c:v>42496.526388888888</c:v>
                </c:pt>
                <c:pt idx="6157">
                  <c:v>42496.536805555559</c:v>
                </c:pt>
                <c:pt idx="6158">
                  <c:v>42496.547222222223</c:v>
                </c:pt>
                <c:pt idx="6159">
                  <c:v>42496.557638888888</c:v>
                </c:pt>
                <c:pt idx="6160">
                  <c:v>42496.568055555559</c:v>
                </c:pt>
                <c:pt idx="6161">
                  <c:v>42496.578472222223</c:v>
                </c:pt>
                <c:pt idx="6162">
                  <c:v>42496.588888888888</c:v>
                </c:pt>
                <c:pt idx="6163">
                  <c:v>42496.599305555559</c:v>
                </c:pt>
                <c:pt idx="6164">
                  <c:v>42496.609722222223</c:v>
                </c:pt>
                <c:pt idx="6165">
                  <c:v>42496.620138888888</c:v>
                </c:pt>
                <c:pt idx="6166">
                  <c:v>42496.630555555559</c:v>
                </c:pt>
                <c:pt idx="6167">
                  <c:v>42496.640972222223</c:v>
                </c:pt>
                <c:pt idx="6168">
                  <c:v>42496.651388888888</c:v>
                </c:pt>
                <c:pt idx="6169">
                  <c:v>42496.661805555559</c:v>
                </c:pt>
                <c:pt idx="6170">
                  <c:v>42496.672222222223</c:v>
                </c:pt>
                <c:pt idx="6171">
                  <c:v>42496.682638888888</c:v>
                </c:pt>
                <c:pt idx="6172">
                  <c:v>42496.693055555559</c:v>
                </c:pt>
                <c:pt idx="6173">
                  <c:v>42496.703472222223</c:v>
                </c:pt>
                <c:pt idx="6174">
                  <c:v>42496.713888888888</c:v>
                </c:pt>
                <c:pt idx="6175">
                  <c:v>42496.724305555559</c:v>
                </c:pt>
                <c:pt idx="6176">
                  <c:v>42496.734722222223</c:v>
                </c:pt>
                <c:pt idx="6177">
                  <c:v>42496.745138888888</c:v>
                </c:pt>
                <c:pt idx="6178">
                  <c:v>42496.755555555559</c:v>
                </c:pt>
                <c:pt idx="6179">
                  <c:v>42496.765972222223</c:v>
                </c:pt>
                <c:pt idx="6180">
                  <c:v>42496.776388888888</c:v>
                </c:pt>
                <c:pt idx="6181">
                  <c:v>42496.786805555559</c:v>
                </c:pt>
                <c:pt idx="6182">
                  <c:v>42496.797222222223</c:v>
                </c:pt>
                <c:pt idx="6183">
                  <c:v>42496.807638888888</c:v>
                </c:pt>
                <c:pt idx="6184">
                  <c:v>42496.818055555559</c:v>
                </c:pt>
                <c:pt idx="6185">
                  <c:v>42496.828472222223</c:v>
                </c:pt>
                <c:pt idx="6186">
                  <c:v>42496.838888888888</c:v>
                </c:pt>
                <c:pt idx="6187">
                  <c:v>42496.849305555559</c:v>
                </c:pt>
                <c:pt idx="6188">
                  <c:v>42496.859722222223</c:v>
                </c:pt>
                <c:pt idx="6189">
                  <c:v>42496.870138888888</c:v>
                </c:pt>
                <c:pt idx="6190">
                  <c:v>42496.880555555559</c:v>
                </c:pt>
                <c:pt idx="6191">
                  <c:v>42496.890972222223</c:v>
                </c:pt>
                <c:pt idx="6192">
                  <c:v>42496.901388888888</c:v>
                </c:pt>
                <c:pt idx="6193">
                  <c:v>42496.911805555559</c:v>
                </c:pt>
                <c:pt idx="6194">
                  <c:v>42496.922222222223</c:v>
                </c:pt>
                <c:pt idx="6195">
                  <c:v>42496.932638888888</c:v>
                </c:pt>
                <c:pt idx="6196">
                  <c:v>42496.943055555559</c:v>
                </c:pt>
                <c:pt idx="6197">
                  <c:v>42496.953472222223</c:v>
                </c:pt>
                <c:pt idx="6198">
                  <c:v>42496.963888888888</c:v>
                </c:pt>
                <c:pt idx="6199">
                  <c:v>42496.974305555559</c:v>
                </c:pt>
                <c:pt idx="6200">
                  <c:v>42496.984722222223</c:v>
                </c:pt>
                <c:pt idx="6201">
                  <c:v>42496.995138888888</c:v>
                </c:pt>
                <c:pt idx="6202">
                  <c:v>42497.005555555559</c:v>
                </c:pt>
                <c:pt idx="6203">
                  <c:v>42497.015972222223</c:v>
                </c:pt>
                <c:pt idx="6204">
                  <c:v>42497.026388888888</c:v>
                </c:pt>
                <c:pt idx="6205">
                  <c:v>42497.036805555559</c:v>
                </c:pt>
                <c:pt idx="6206">
                  <c:v>42497.047222222223</c:v>
                </c:pt>
                <c:pt idx="6207">
                  <c:v>42497.057638888888</c:v>
                </c:pt>
                <c:pt idx="6208">
                  <c:v>42497.068055555559</c:v>
                </c:pt>
                <c:pt idx="6209">
                  <c:v>42497.078472222223</c:v>
                </c:pt>
                <c:pt idx="6210">
                  <c:v>42497.088888888888</c:v>
                </c:pt>
                <c:pt idx="6211">
                  <c:v>42497.099305555559</c:v>
                </c:pt>
                <c:pt idx="6212">
                  <c:v>42497.109722222223</c:v>
                </c:pt>
                <c:pt idx="6213">
                  <c:v>42497.120138888888</c:v>
                </c:pt>
                <c:pt idx="6214">
                  <c:v>42497.130555555559</c:v>
                </c:pt>
                <c:pt idx="6215">
                  <c:v>42497.140972222223</c:v>
                </c:pt>
                <c:pt idx="6216">
                  <c:v>42497.151388888888</c:v>
                </c:pt>
                <c:pt idx="6217">
                  <c:v>42497.161805555559</c:v>
                </c:pt>
                <c:pt idx="6218">
                  <c:v>42497.172222222223</c:v>
                </c:pt>
                <c:pt idx="6219">
                  <c:v>42497.182638888888</c:v>
                </c:pt>
                <c:pt idx="6220">
                  <c:v>42497.193055555559</c:v>
                </c:pt>
                <c:pt idx="6221">
                  <c:v>42497.203472222223</c:v>
                </c:pt>
                <c:pt idx="6222">
                  <c:v>42497.213888888888</c:v>
                </c:pt>
                <c:pt idx="6223">
                  <c:v>42497.224305555559</c:v>
                </c:pt>
                <c:pt idx="6224">
                  <c:v>42497.234722222223</c:v>
                </c:pt>
                <c:pt idx="6225">
                  <c:v>42497.245138888888</c:v>
                </c:pt>
                <c:pt idx="6226">
                  <c:v>42497.255555555559</c:v>
                </c:pt>
                <c:pt idx="6227">
                  <c:v>42497.265972222223</c:v>
                </c:pt>
                <c:pt idx="6228">
                  <c:v>42497.276388888888</c:v>
                </c:pt>
                <c:pt idx="6229">
                  <c:v>42497.286805555559</c:v>
                </c:pt>
                <c:pt idx="6230">
                  <c:v>42497.297222222223</c:v>
                </c:pt>
                <c:pt idx="6231">
                  <c:v>42497.307638888888</c:v>
                </c:pt>
                <c:pt idx="6232">
                  <c:v>42497.318055555559</c:v>
                </c:pt>
                <c:pt idx="6233">
                  <c:v>42497.328472222223</c:v>
                </c:pt>
                <c:pt idx="6234">
                  <c:v>42497.338888888888</c:v>
                </c:pt>
                <c:pt idx="6235">
                  <c:v>42497.349305555559</c:v>
                </c:pt>
                <c:pt idx="6236">
                  <c:v>42497.359722222223</c:v>
                </c:pt>
                <c:pt idx="6237">
                  <c:v>42497.370138888888</c:v>
                </c:pt>
                <c:pt idx="6238">
                  <c:v>42497.380555555559</c:v>
                </c:pt>
                <c:pt idx="6239">
                  <c:v>42497.390972222223</c:v>
                </c:pt>
                <c:pt idx="6240">
                  <c:v>42497.401388888888</c:v>
                </c:pt>
                <c:pt idx="6241">
                  <c:v>42497.411805555559</c:v>
                </c:pt>
                <c:pt idx="6242">
                  <c:v>42497.422222222223</c:v>
                </c:pt>
                <c:pt idx="6243">
                  <c:v>42497.432638888888</c:v>
                </c:pt>
                <c:pt idx="6244">
                  <c:v>42497.443055555559</c:v>
                </c:pt>
                <c:pt idx="6245">
                  <c:v>42497.453472222223</c:v>
                </c:pt>
                <c:pt idx="6246">
                  <c:v>42497.463888888888</c:v>
                </c:pt>
                <c:pt idx="6247">
                  <c:v>42497.474305555559</c:v>
                </c:pt>
                <c:pt idx="6248">
                  <c:v>42497.484722222223</c:v>
                </c:pt>
                <c:pt idx="6249">
                  <c:v>42497.495138888888</c:v>
                </c:pt>
                <c:pt idx="6250">
                  <c:v>42497.505555555559</c:v>
                </c:pt>
                <c:pt idx="6251">
                  <c:v>42497.515972222223</c:v>
                </c:pt>
                <c:pt idx="6252">
                  <c:v>42497.526388888888</c:v>
                </c:pt>
                <c:pt idx="6253">
                  <c:v>42497.536805555559</c:v>
                </c:pt>
                <c:pt idx="6254">
                  <c:v>42497.547222222223</c:v>
                </c:pt>
                <c:pt idx="6255">
                  <c:v>42497.557638888888</c:v>
                </c:pt>
                <c:pt idx="6256">
                  <c:v>42497.568055555559</c:v>
                </c:pt>
                <c:pt idx="6257">
                  <c:v>42497.578472222223</c:v>
                </c:pt>
                <c:pt idx="6258">
                  <c:v>42497.588888888888</c:v>
                </c:pt>
                <c:pt idx="6259">
                  <c:v>42497.599305555559</c:v>
                </c:pt>
                <c:pt idx="6260">
                  <c:v>42497.609722222223</c:v>
                </c:pt>
                <c:pt idx="6261">
                  <c:v>42497.620138888888</c:v>
                </c:pt>
                <c:pt idx="6262">
                  <c:v>42497.630555555559</c:v>
                </c:pt>
                <c:pt idx="6263">
                  <c:v>42497.640972222223</c:v>
                </c:pt>
                <c:pt idx="6264">
                  <c:v>42497.651388888888</c:v>
                </c:pt>
                <c:pt idx="6265">
                  <c:v>42497.661805555559</c:v>
                </c:pt>
                <c:pt idx="6266">
                  <c:v>42497.672222222223</c:v>
                </c:pt>
                <c:pt idx="6267">
                  <c:v>42497.682638888888</c:v>
                </c:pt>
                <c:pt idx="6268">
                  <c:v>42497.693055555559</c:v>
                </c:pt>
                <c:pt idx="6269">
                  <c:v>42497.703472222223</c:v>
                </c:pt>
                <c:pt idx="6270">
                  <c:v>42497.713888888888</c:v>
                </c:pt>
                <c:pt idx="6271">
                  <c:v>42497.724305555559</c:v>
                </c:pt>
                <c:pt idx="6272">
                  <c:v>42497.734722222223</c:v>
                </c:pt>
                <c:pt idx="6273">
                  <c:v>42497.745138888888</c:v>
                </c:pt>
                <c:pt idx="6274">
                  <c:v>42497.755555555559</c:v>
                </c:pt>
                <c:pt idx="6275">
                  <c:v>42497.765972222223</c:v>
                </c:pt>
                <c:pt idx="6276">
                  <c:v>42497.776388888888</c:v>
                </c:pt>
                <c:pt idx="6277">
                  <c:v>42497.786805555559</c:v>
                </c:pt>
                <c:pt idx="6278">
                  <c:v>42497.797222222223</c:v>
                </c:pt>
                <c:pt idx="6279">
                  <c:v>42497.807638888888</c:v>
                </c:pt>
                <c:pt idx="6280">
                  <c:v>42497.818055555559</c:v>
                </c:pt>
                <c:pt idx="6281">
                  <c:v>42497.828472222223</c:v>
                </c:pt>
                <c:pt idx="6282">
                  <c:v>42497.838888888888</c:v>
                </c:pt>
                <c:pt idx="6283">
                  <c:v>42497.849305555559</c:v>
                </c:pt>
                <c:pt idx="6284">
                  <c:v>42497.859722222223</c:v>
                </c:pt>
                <c:pt idx="6285">
                  <c:v>42497.870138888888</c:v>
                </c:pt>
                <c:pt idx="6286">
                  <c:v>42497.880555555559</c:v>
                </c:pt>
                <c:pt idx="6287">
                  <c:v>42497.890972222223</c:v>
                </c:pt>
                <c:pt idx="6288">
                  <c:v>42497.901388888888</c:v>
                </c:pt>
                <c:pt idx="6289">
                  <c:v>42497.911805555559</c:v>
                </c:pt>
                <c:pt idx="6290">
                  <c:v>42497.922222222223</c:v>
                </c:pt>
                <c:pt idx="6291">
                  <c:v>42497.932638888888</c:v>
                </c:pt>
                <c:pt idx="6292">
                  <c:v>42497.943055555559</c:v>
                </c:pt>
                <c:pt idx="6293">
                  <c:v>42497.953472222223</c:v>
                </c:pt>
                <c:pt idx="6294">
                  <c:v>42497.963888888888</c:v>
                </c:pt>
                <c:pt idx="6295">
                  <c:v>42497.974305555559</c:v>
                </c:pt>
                <c:pt idx="6296">
                  <c:v>42497.984722222223</c:v>
                </c:pt>
                <c:pt idx="6297">
                  <c:v>42497.995138888888</c:v>
                </c:pt>
                <c:pt idx="6298">
                  <c:v>42498.005555555559</c:v>
                </c:pt>
                <c:pt idx="6299">
                  <c:v>42498.015972222223</c:v>
                </c:pt>
                <c:pt idx="6300">
                  <c:v>42498.026388888888</c:v>
                </c:pt>
                <c:pt idx="6301">
                  <c:v>42498.036805555559</c:v>
                </c:pt>
                <c:pt idx="6302">
                  <c:v>42498.047222222223</c:v>
                </c:pt>
                <c:pt idx="6303">
                  <c:v>42498.057638888888</c:v>
                </c:pt>
                <c:pt idx="6304">
                  <c:v>42498.068055555559</c:v>
                </c:pt>
                <c:pt idx="6305">
                  <c:v>42498.078472222223</c:v>
                </c:pt>
                <c:pt idx="6306">
                  <c:v>42498.088888888888</c:v>
                </c:pt>
                <c:pt idx="6307">
                  <c:v>42498.099305555559</c:v>
                </c:pt>
                <c:pt idx="6308">
                  <c:v>42498.109722222223</c:v>
                </c:pt>
                <c:pt idx="6309">
                  <c:v>42498.120138888888</c:v>
                </c:pt>
                <c:pt idx="6310">
                  <c:v>42498.130555555559</c:v>
                </c:pt>
                <c:pt idx="6311">
                  <c:v>42498.140972222223</c:v>
                </c:pt>
                <c:pt idx="6312">
                  <c:v>42498.151388888888</c:v>
                </c:pt>
                <c:pt idx="6313">
                  <c:v>42498.161805555559</c:v>
                </c:pt>
                <c:pt idx="6314">
                  <c:v>42498.172222222223</c:v>
                </c:pt>
                <c:pt idx="6315">
                  <c:v>42498.182638888888</c:v>
                </c:pt>
                <c:pt idx="6316">
                  <c:v>42498.193055555559</c:v>
                </c:pt>
                <c:pt idx="6317">
                  <c:v>42498.203472222223</c:v>
                </c:pt>
                <c:pt idx="6318">
                  <c:v>42498.213888888888</c:v>
                </c:pt>
                <c:pt idx="6319">
                  <c:v>42498.224305555559</c:v>
                </c:pt>
                <c:pt idx="6320">
                  <c:v>42498.234722222223</c:v>
                </c:pt>
                <c:pt idx="6321">
                  <c:v>42498.245138888888</c:v>
                </c:pt>
                <c:pt idx="6322">
                  <c:v>42498.255555555559</c:v>
                </c:pt>
                <c:pt idx="6323">
                  <c:v>42498.265972222223</c:v>
                </c:pt>
                <c:pt idx="6324">
                  <c:v>42498.276388888888</c:v>
                </c:pt>
                <c:pt idx="6325">
                  <c:v>42498.286805555559</c:v>
                </c:pt>
                <c:pt idx="6326">
                  <c:v>42498.297222222223</c:v>
                </c:pt>
                <c:pt idx="6327">
                  <c:v>42498.307638888888</c:v>
                </c:pt>
                <c:pt idx="6328">
                  <c:v>42498.318055555559</c:v>
                </c:pt>
                <c:pt idx="6329">
                  <c:v>42498.328472222223</c:v>
                </c:pt>
                <c:pt idx="6330">
                  <c:v>42498.338888888888</c:v>
                </c:pt>
                <c:pt idx="6331">
                  <c:v>42498.349305555559</c:v>
                </c:pt>
                <c:pt idx="6332">
                  <c:v>42498.359722222223</c:v>
                </c:pt>
                <c:pt idx="6333">
                  <c:v>42498.370138888888</c:v>
                </c:pt>
                <c:pt idx="6334">
                  <c:v>42498.380555555559</c:v>
                </c:pt>
                <c:pt idx="6335">
                  <c:v>42498.390972222223</c:v>
                </c:pt>
                <c:pt idx="6336">
                  <c:v>42498.401388888888</c:v>
                </c:pt>
                <c:pt idx="6337">
                  <c:v>42498.411805555559</c:v>
                </c:pt>
                <c:pt idx="6338">
                  <c:v>42498.422222222223</c:v>
                </c:pt>
                <c:pt idx="6339">
                  <c:v>42498.432638888888</c:v>
                </c:pt>
                <c:pt idx="6340">
                  <c:v>42498.443055555559</c:v>
                </c:pt>
                <c:pt idx="6341">
                  <c:v>42498.453472222223</c:v>
                </c:pt>
                <c:pt idx="6342">
                  <c:v>42498.463888888888</c:v>
                </c:pt>
                <c:pt idx="6343">
                  <c:v>42498.474305555559</c:v>
                </c:pt>
                <c:pt idx="6344">
                  <c:v>42498.484722222223</c:v>
                </c:pt>
                <c:pt idx="6345">
                  <c:v>42498.495138888888</c:v>
                </c:pt>
                <c:pt idx="6346">
                  <c:v>42498.505555555559</c:v>
                </c:pt>
                <c:pt idx="6347">
                  <c:v>42498.515972222223</c:v>
                </c:pt>
                <c:pt idx="6348">
                  <c:v>42498.526388888888</c:v>
                </c:pt>
                <c:pt idx="6349">
                  <c:v>42498.536805555559</c:v>
                </c:pt>
                <c:pt idx="6350">
                  <c:v>42498.547222222223</c:v>
                </c:pt>
                <c:pt idx="6351">
                  <c:v>42498.557638888888</c:v>
                </c:pt>
                <c:pt idx="6352">
                  <c:v>42498.568055555559</c:v>
                </c:pt>
                <c:pt idx="6353">
                  <c:v>42498.578472222223</c:v>
                </c:pt>
                <c:pt idx="6354">
                  <c:v>42498.588888888888</c:v>
                </c:pt>
                <c:pt idx="6355">
                  <c:v>42498.599305555559</c:v>
                </c:pt>
                <c:pt idx="6356">
                  <c:v>42498.609722222223</c:v>
                </c:pt>
                <c:pt idx="6357">
                  <c:v>42498.620138888888</c:v>
                </c:pt>
                <c:pt idx="6358">
                  <c:v>42498.630555555559</c:v>
                </c:pt>
                <c:pt idx="6359">
                  <c:v>42498.640972222223</c:v>
                </c:pt>
                <c:pt idx="6360">
                  <c:v>42498.651388888888</c:v>
                </c:pt>
                <c:pt idx="6361">
                  <c:v>42498.661805555559</c:v>
                </c:pt>
                <c:pt idx="6362">
                  <c:v>42498.672222222223</c:v>
                </c:pt>
                <c:pt idx="6363">
                  <c:v>42498.682638888888</c:v>
                </c:pt>
                <c:pt idx="6364">
                  <c:v>42498.693055555559</c:v>
                </c:pt>
                <c:pt idx="6365">
                  <c:v>42498.703472222223</c:v>
                </c:pt>
                <c:pt idx="6366">
                  <c:v>42498.713888888888</c:v>
                </c:pt>
                <c:pt idx="6367">
                  <c:v>42498.724305555559</c:v>
                </c:pt>
                <c:pt idx="6368">
                  <c:v>42498.734722222223</c:v>
                </c:pt>
                <c:pt idx="6369">
                  <c:v>42498.745138888888</c:v>
                </c:pt>
                <c:pt idx="6370">
                  <c:v>42498.755555555559</c:v>
                </c:pt>
                <c:pt idx="6371">
                  <c:v>42498.765972222223</c:v>
                </c:pt>
                <c:pt idx="6372">
                  <c:v>42498.776388888888</c:v>
                </c:pt>
                <c:pt idx="6373">
                  <c:v>42498.786805555559</c:v>
                </c:pt>
                <c:pt idx="6374">
                  <c:v>42498.797222222223</c:v>
                </c:pt>
                <c:pt idx="6375">
                  <c:v>42498.807638888888</c:v>
                </c:pt>
                <c:pt idx="6376">
                  <c:v>42498.818055555559</c:v>
                </c:pt>
                <c:pt idx="6377">
                  <c:v>42498.828472222223</c:v>
                </c:pt>
                <c:pt idx="6378">
                  <c:v>42498.838888888888</c:v>
                </c:pt>
                <c:pt idx="6379">
                  <c:v>42498.849305555559</c:v>
                </c:pt>
                <c:pt idx="6380">
                  <c:v>42498.859722222223</c:v>
                </c:pt>
                <c:pt idx="6381">
                  <c:v>42498.870138888888</c:v>
                </c:pt>
                <c:pt idx="6382">
                  <c:v>42498.880555555559</c:v>
                </c:pt>
                <c:pt idx="6383">
                  <c:v>42498.890972222223</c:v>
                </c:pt>
                <c:pt idx="6384">
                  <c:v>42498.901388888888</c:v>
                </c:pt>
                <c:pt idx="6385">
                  <c:v>42498.911805555559</c:v>
                </c:pt>
                <c:pt idx="6386">
                  <c:v>42498.922222222223</c:v>
                </c:pt>
                <c:pt idx="6387">
                  <c:v>42498.932638888888</c:v>
                </c:pt>
                <c:pt idx="6388">
                  <c:v>42498.943055555559</c:v>
                </c:pt>
                <c:pt idx="6389">
                  <c:v>42498.953472222223</c:v>
                </c:pt>
                <c:pt idx="6390">
                  <c:v>42498.963888888888</c:v>
                </c:pt>
                <c:pt idx="6391">
                  <c:v>42498.974305555559</c:v>
                </c:pt>
                <c:pt idx="6392">
                  <c:v>42498.984722222223</c:v>
                </c:pt>
                <c:pt idx="6393">
                  <c:v>42498.995138888888</c:v>
                </c:pt>
                <c:pt idx="6394">
                  <c:v>42499.005555555559</c:v>
                </c:pt>
                <c:pt idx="6395">
                  <c:v>42499.015972222223</c:v>
                </c:pt>
                <c:pt idx="6396">
                  <c:v>42499.026388888888</c:v>
                </c:pt>
                <c:pt idx="6397">
                  <c:v>42499.036805555559</c:v>
                </c:pt>
                <c:pt idx="6398">
                  <c:v>42499.047222222223</c:v>
                </c:pt>
                <c:pt idx="6399">
                  <c:v>42499.057638888888</c:v>
                </c:pt>
                <c:pt idx="6400">
                  <c:v>42499.068055555559</c:v>
                </c:pt>
                <c:pt idx="6401">
                  <c:v>42499.078472222223</c:v>
                </c:pt>
                <c:pt idx="6402">
                  <c:v>42499.088888888888</c:v>
                </c:pt>
                <c:pt idx="6403">
                  <c:v>42499.099305555559</c:v>
                </c:pt>
                <c:pt idx="6404">
                  <c:v>42499.109722222223</c:v>
                </c:pt>
                <c:pt idx="6405">
                  <c:v>42499.120138888888</c:v>
                </c:pt>
                <c:pt idx="6406">
                  <c:v>42499.130555555559</c:v>
                </c:pt>
                <c:pt idx="6407">
                  <c:v>42499.140972222223</c:v>
                </c:pt>
                <c:pt idx="6408">
                  <c:v>42499.151388888888</c:v>
                </c:pt>
                <c:pt idx="6409">
                  <c:v>42499.161805555559</c:v>
                </c:pt>
                <c:pt idx="6410">
                  <c:v>42499.172222222223</c:v>
                </c:pt>
                <c:pt idx="6411">
                  <c:v>42499.182638888888</c:v>
                </c:pt>
                <c:pt idx="6412">
                  <c:v>42499.193055555559</c:v>
                </c:pt>
                <c:pt idx="6413">
                  <c:v>42499.203472222223</c:v>
                </c:pt>
                <c:pt idx="6414">
                  <c:v>42499.213888888888</c:v>
                </c:pt>
                <c:pt idx="6415">
                  <c:v>42499.224305555559</c:v>
                </c:pt>
                <c:pt idx="6416">
                  <c:v>42499.234722222223</c:v>
                </c:pt>
                <c:pt idx="6417">
                  <c:v>42499.245138888888</c:v>
                </c:pt>
                <c:pt idx="6418">
                  <c:v>42499.255555555559</c:v>
                </c:pt>
                <c:pt idx="6419">
                  <c:v>42499.265972222223</c:v>
                </c:pt>
                <c:pt idx="6420">
                  <c:v>42499.276388888888</c:v>
                </c:pt>
                <c:pt idx="6421">
                  <c:v>42499.286805555559</c:v>
                </c:pt>
                <c:pt idx="6422">
                  <c:v>42499.297222222223</c:v>
                </c:pt>
                <c:pt idx="6423">
                  <c:v>42499.307638888888</c:v>
                </c:pt>
                <c:pt idx="6424">
                  <c:v>42499.318055555559</c:v>
                </c:pt>
                <c:pt idx="6425">
                  <c:v>42499.328472222223</c:v>
                </c:pt>
                <c:pt idx="6426">
                  <c:v>42499.338888888888</c:v>
                </c:pt>
                <c:pt idx="6427">
                  <c:v>42499.349305555559</c:v>
                </c:pt>
                <c:pt idx="6428">
                  <c:v>42499.359722222223</c:v>
                </c:pt>
                <c:pt idx="6429">
                  <c:v>42499.370138888888</c:v>
                </c:pt>
                <c:pt idx="6430">
                  <c:v>42499.380555555559</c:v>
                </c:pt>
                <c:pt idx="6431">
                  <c:v>42499.390972222223</c:v>
                </c:pt>
                <c:pt idx="6432">
                  <c:v>42499.401388888888</c:v>
                </c:pt>
                <c:pt idx="6433">
                  <c:v>42499.411805555559</c:v>
                </c:pt>
                <c:pt idx="6434">
                  <c:v>42499.422222222223</c:v>
                </c:pt>
                <c:pt idx="6435">
                  <c:v>42499.432638888888</c:v>
                </c:pt>
                <c:pt idx="6436">
                  <c:v>42499.443055555559</c:v>
                </c:pt>
                <c:pt idx="6437">
                  <c:v>42499.453472222223</c:v>
                </c:pt>
                <c:pt idx="6438">
                  <c:v>42499.463888888888</c:v>
                </c:pt>
                <c:pt idx="6439">
                  <c:v>42499.474305555559</c:v>
                </c:pt>
                <c:pt idx="6440">
                  <c:v>42499.484722222223</c:v>
                </c:pt>
                <c:pt idx="6441">
                  <c:v>42499.495138888888</c:v>
                </c:pt>
                <c:pt idx="6442">
                  <c:v>42499.505555555559</c:v>
                </c:pt>
                <c:pt idx="6443">
                  <c:v>42499.515972222223</c:v>
                </c:pt>
                <c:pt idx="6444">
                  <c:v>42499.526388888888</c:v>
                </c:pt>
                <c:pt idx="6445">
                  <c:v>42499.536805555559</c:v>
                </c:pt>
                <c:pt idx="6446">
                  <c:v>42499.547222222223</c:v>
                </c:pt>
                <c:pt idx="6447">
                  <c:v>42499.557638888888</c:v>
                </c:pt>
                <c:pt idx="6448">
                  <c:v>42499.568055555559</c:v>
                </c:pt>
                <c:pt idx="6449">
                  <c:v>42499.578472222223</c:v>
                </c:pt>
                <c:pt idx="6450">
                  <c:v>42499.588888888888</c:v>
                </c:pt>
                <c:pt idx="6451">
                  <c:v>42499.599305555559</c:v>
                </c:pt>
                <c:pt idx="6452">
                  <c:v>42499.609722222223</c:v>
                </c:pt>
                <c:pt idx="6453">
                  <c:v>42499.620138888888</c:v>
                </c:pt>
                <c:pt idx="6454">
                  <c:v>42499.630555555559</c:v>
                </c:pt>
                <c:pt idx="6455">
                  <c:v>42499.640972222223</c:v>
                </c:pt>
                <c:pt idx="6456">
                  <c:v>42499.651388888888</c:v>
                </c:pt>
                <c:pt idx="6457">
                  <c:v>42499.661805555559</c:v>
                </c:pt>
                <c:pt idx="6458">
                  <c:v>42499.672222222223</c:v>
                </c:pt>
                <c:pt idx="6459">
                  <c:v>42499.682638888888</c:v>
                </c:pt>
                <c:pt idx="6460">
                  <c:v>42499.693055555559</c:v>
                </c:pt>
                <c:pt idx="6461">
                  <c:v>42499.703472222223</c:v>
                </c:pt>
                <c:pt idx="6462">
                  <c:v>42499.713888888888</c:v>
                </c:pt>
                <c:pt idx="6463">
                  <c:v>42499.724305555559</c:v>
                </c:pt>
                <c:pt idx="6464">
                  <c:v>42499.734722222223</c:v>
                </c:pt>
                <c:pt idx="6465">
                  <c:v>42499.745138888888</c:v>
                </c:pt>
                <c:pt idx="6466">
                  <c:v>42499.755555555559</c:v>
                </c:pt>
                <c:pt idx="6467">
                  <c:v>42499.765972222223</c:v>
                </c:pt>
                <c:pt idx="6468">
                  <c:v>42499.776388888888</c:v>
                </c:pt>
                <c:pt idx="6469">
                  <c:v>42499.786805555559</c:v>
                </c:pt>
                <c:pt idx="6470">
                  <c:v>42499.797222222223</c:v>
                </c:pt>
                <c:pt idx="6471">
                  <c:v>42499.807638888888</c:v>
                </c:pt>
                <c:pt idx="6472">
                  <c:v>42499.818055555559</c:v>
                </c:pt>
                <c:pt idx="6473">
                  <c:v>42499.828472222223</c:v>
                </c:pt>
                <c:pt idx="6474">
                  <c:v>42499.838888888888</c:v>
                </c:pt>
                <c:pt idx="6475">
                  <c:v>42499.849305555559</c:v>
                </c:pt>
                <c:pt idx="6476">
                  <c:v>42499.859722222223</c:v>
                </c:pt>
                <c:pt idx="6477">
                  <c:v>42499.870138888888</c:v>
                </c:pt>
                <c:pt idx="6478">
                  <c:v>42499.880555555559</c:v>
                </c:pt>
                <c:pt idx="6479">
                  <c:v>42499.890972222223</c:v>
                </c:pt>
                <c:pt idx="6480">
                  <c:v>42499.901388888888</c:v>
                </c:pt>
                <c:pt idx="6481">
                  <c:v>42499.911805555559</c:v>
                </c:pt>
                <c:pt idx="6482">
                  <c:v>42499.922222222223</c:v>
                </c:pt>
                <c:pt idx="6483">
                  <c:v>42499.932638888888</c:v>
                </c:pt>
                <c:pt idx="6484">
                  <c:v>42499.943055555559</c:v>
                </c:pt>
                <c:pt idx="6485">
                  <c:v>42499.953472222223</c:v>
                </c:pt>
                <c:pt idx="6486">
                  <c:v>42499.963888888888</c:v>
                </c:pt>
                <c:pt idx="6487">
                  <c:v>42499.974305555559</c:v>
                </c:pt>
                <c:pt idx="6488">
                  <c:v>42499.984722222223</c:v>
                </c:pt>
                <c:pt idx="6489">
                  <c:v>42499.995138888888</c:v>
                </c:pt>
                <c:pt idx="6490">
                  <c:v>42500.005555555559</c:v>
                </c:pt>
                <c:pt idx="6491">
                  <c:v>42500.015972222223</c:v>
                </c:pt>
                <c:pt idx="6492">
                  <c:v>42500.026388888888</c:v>
                </c:pt>
                <c:pt idx="6493">
                  <c:v>42500.036805555559</c:v>
                </c:pt>
                <c:pt idx="6494">
                  <c:v>42500.047222222223</c:v>
                </c:pt>
                <c:pt idx="6495">
                  <c:v>42500.057638888888</c:v>
                </c:pt>
                <c:pt idx="6496">
                  <c:v>42500.068055555559</c:v>
                </c:pt>
                <c:pt idx="6497">
                  <c:v>42500.078472222223</c:v>
                </c:pt>
                <c:pt idx="6498">
                  <c:v>42500.088888888888</c:v>
                </c:pt>
                <c:pt idx="6499">
                  <c:v>42500.099305555559</c:v>
                </c:pt>
                <c:pt idx="6500">
                  <c:v>42500.109722222223</c:v>
                </c:pt>
                <c:pt idx="6501">
                  <c:v>42500.120138888888</c:v>
                </c:pt>
                <c:pt idx="6502">
                  <c:v>42500.130555555559</c:v>
                </c:pt>
                <c:pt idx="6503">
                  <c:v>42500.140972222223</c:v>
                </c:pt>
                <c:pt idx="6504">
                  <c:v>42500.151388888888</c:v>
                </c:pt>
                <c:pt idx="6505">
                  <c:v>42500.161805555559</c:v>
                </c:pt>
                <c:pt idx="6506">
                  <c:v>42500.172222222223</c:v>
                </c:pt>
                <c:pt idx="6507">
                  <c:v>42500.182638888888</c:v>
                </c:pt>
                <c:pt idx="6508">
                  <c:v>42500.193055555559</c:v>
                </c:pt>
                <c:pt idx="6509">
                  <c:v>42500.203472222223</c:v>
                </c:pt>
                <c:pt idx="6510">
                  <c:v>42500.213888888888</c:v>
                </c:pt>
                <c:pt idx="6511">
                  <c:v>42500.224305555559</c:v>
                </c:pt>
                <c:pt idx="6512">
                  <c:v>42500.234722222223</c:v>
                </c:pt>
                <c:pt idx="6513">
                  <c:v>42500.245138888888</c:v>
                </c:pt>
                <c:pt idx="6514">
                  <c:v>42500.255555555559</c:v>
                </c:pt>
                <c:pt idx="6515">
                  <c:v>42500.265972222223</c:v>
                </c:pt>
                <c:pt idx="6516">
                  <c:v>42500.276388888888</c:v>
                </c:pt>
                <c:pt idx="6517">
                  <c:v>42500.286805555559</c:v>
                </c:pt>
                <c:pt idx="6518">
                  <c:v>42500.297222222223</c:v>
                </c:pt>
                <c:pt idx="6519">
                  <c:v>42500.307638888888</c:v>
                </c:pt>
                <c:pt idx="6520">
                  <c:v>42500.318055555559</c:v>
                </c:pt>
                <c:pt idx="6521">
                  <c:v>42500.328472222223</c:v>
                </c:pt>
                <c:pt idx="6522">
                  <c:v>42500.338888888888</c:v>
                </c:pt>
                <c:pt idx="6523">
                  <c:v>42500.349305555559</c:v>
                </c:pt>
                <c:pt idx="6524">
                  <c:v>42500.359722222223</c:v>
                </c:pt>
                <c:pt idx="6525">
                  <c:v>42500.370138888888</c:v>
                </c:pt>
                <c:pt idx="6526">
                  <c:v>42500.380555555559</c:v>
                </c:pt>
                <c:pt idx="6527">
                  <c:v>42500.390972222223</c:v>
                </c:pt>
                <c:pt idx="6528">
                  <c:v>42500.401388888888</c:v>
                </c:pt>
                <c:pt idx="6529">
                  <c:v>42500.411805555559</c:v>
                </c:pt>
                <c:pt idx="6530">
                  <c:v>42500.422222222223</c:v>
                </c:pt>
                <c:pt idx="6531">
                  <c:v>42500.432638888888</c:v>
                </c:pt>
                <c:pt idx="6532">
                  <c:v>42500.443055555559</c:v>
                </c:pt>
                <c:pt idx="6533">
                  <c:v>42500.453472222223</c:v>
                </c:pt>
                <c:pt idx="6534">
                  <c:v>42500.463888888888</c:v>
                </c:pt>
                <c:pt idx="6535">
                  <c:v>42500.474305555559</c:v>
                </c:pt>
                <c:pt idx="6536">
                  <c:v>42500.484722222223</c:v>
                </c:pt>
                <c:pt idx="6537">
                  <c:v>42500.495138888888</c:v>
                </c:pt>
                <c:pt idx="6538">
                  <c:v>42500.505555555559</c:v>
                </c:pt>
                <c:pt idx="6539">
                  <c:v>42500.515972222223</c:v>
                </c:pt>
                <c:pt idx="6540">
                  <c:v>42500.526388888888</c:v>
                </c:pt>
                <c:pt idx="6541">
                  <c:v>42500.536805555559</c:v>
                </c:pt>
                <c:pt idx="6542">
                  <c:v>42500.547222222223</c:v>
                </c:pt>
                <c:pt idx="6543">
                  <c:v>42500.557638888888</c:v>
                </c:pt>
                <c:pt idx="6544">
                  <c:v>42500.568055555559</c:v>
                </c:pt>
                <c:pt idx="6545">
                  <c:v>42500.578472222223</c:v>
                </c:pt>
                <c:pt idx="6546">
                  <c:v>42500.588888888888</c:v>
                </c:pt>
                <c:pt idx="6547">
                  <c:v>42500.599305555559</c:v>
                </c:pt>
                <c:pt idx="6548">
                  <c:v>42500.609722222223</c:v>
                </c:pt>
                <c:pt idx="6549">
                  <c:v>42500.620138888888</c:v>
                </c:pt>
                <c:pt idx="6550">
                  <c:v>42500.630555555559</c:v>
                </c:pt>
                <c:pt idx="6551">
                  <c:v>42500.640972222223</c:v>
                </c:pt>
                <c:pt idx="6552">
                  <c:v>42500.651388888888</c:v>
                </c:pt>
                <c:pt idx="6553">
                  <c:v>42500.661805555559</c:v>
                </c:pt>
                <c:pt idx="6554">
                  <c:v>42500.672222222223</c:v>
                </c:pt>
                <c:pt idx="6555">
                  <c:v>42500.682638888888</c:v>
                </c:pt>
                <c:pt idx="6556">
                  <c:v>42500.693055555559</c:v>
                </c:pt>
                <c:pt idx="6557">
                  <c:v>42500.703472222223</c:v>
                </c:pt>
                <c:pt idx="6558">
                  <c:v>42500.713888888888</c:v>
                </c:pt>
                <c:pt idx="6559">
                  <c:v>42500.724305555559</c:v>
                </c:pt>
                <c:pt idx="6560">
                  <c:v>42500.734722222223</c:v>
                </c:pt>
                <c:pt idx="6561">
                  <c:v>42500.745138888888</c:v>
                </c:pt>
                <c:pt idx="6562">
                  <c:v>42500.755555555559</c:v>
                </c:pt>
                <c:pt idx="6563">
                  <c:v>42500.765972222223</c:v>
                </c:pt>
                <c:pt idx="6564">
                  <c:v>42500.776388888888</c:v>
                </c:pt>
                <c:pt idx="6565">
                  <c:v>42500.786805555559</c:v>
                </c:pt>
                <c:pt idx="6566">
                  <c:v>42500.797222222223</c:v>
                </c:pt>
                <c:pt idx="6567">
                  <c:v>42500.807638888888</c:v>
                </c:pt>
                <c:pt idx="6568">
                  <c:v>42500.818055555559</c:v>
                </c:pt>
                <c:pt idx="6569">
                  <c:v>42500.828472222223</c:v>
                </c:pt>
                <c:pt idx="6570">
                  <c:v>42500.838888888888</c:v>
                </c:pt>
                <c:pt idx="6571">
                  <c:v>42500.849305555559</c:v>
                </c:pt>
                <c:pt idx="6572">
                  <c:v>42500.859722222223</c:v>
                </c:pt>
                <c:pt idx="6573">
                  <c:v>42500.870138888888</c:v>
                </c:pt>
                <c:pt idx="6574">
                  <c:v>42500.880555555559</c:v>
                </c:pt>
                <c:pt idx="6575">
                  <c:v>42500.890972222223</c:v>
                </c:pt>
                <c:pt idx="6576">
                  <c:v>42500.901388888888</c:v>
                </c:pt>
                <c:pt idx="6577">
                  <c:v>42500.911805555559</c:v>
                </c:pt>
                <c:pt idx="6578">
                  <c:v>42500.922222222223</c:v>
                </c:pt>
                <c:pt idx="6579">
                  <c:v>42500.932638888888</c:v>
                </c:pt>
                <c:pt idx="6580">
                  <c:v>42500.943055555559</c:v>
                </c:pt>
                <c:pt idx="6581">
                  <c:v>42500.953472222223</c:v>
                </c:pt>
                <c:pt idx="6582">
                  <c:v>42500.963888888888</c:v>
                </c:pt>
                <c:pt idx="6583">
                  <c:v>42500.974305555559</c:v>
                </c:pt>
                <c:pt idx="6584">
                  <c:v>42500.984722222223</c:v>
                </c:pt>
                <c:pt idx="6585">
                  <c:v>42500.995138888888</c:v>
                </c:pt>
                <c:pt idx="6586">
                  <c:v>42501.005555555559</c:v>
                </c:pt>
                <c:pt idx="6587">
                  <c:v>42501.015972222223</c:v>
                </c:pt>
                <c:pt idx="6588">
                  <c:v>42501.026388888888</c:v>
                </c:pt>
                <c:pt idx="6589">
                  <c:v>42501.036805555559</c:v>
                </c:pt>
                <c:pt idx="6590">
                  <c:v>42501.047222222223</c:v>
                </c:pt>
                <c:pt idx="6591">
                  <c:v>42501.057638888888</c:v>
                </c:pt>
                <c:pt idx="6592">
                  <c:v>42501.068055555559</c:v>
                </c:pt>
                <c:pt idx="6593">
                  <c:v>42501.078472222223</c:v>
                </c:pt>
                <c:pt idx="6594">
                  <c:v>42501.088888888888</c:v>
                </c:pt>
                <c:pt idx="6595">
                  <c:v>42501.099305555559</c:v>
                </c:pt>
                <c:pt idx="6596">
                  <c:v>42501.109722222223</c:v>
                </c:pt>
                <c:pt idx="6597">
                  <c:v>42501.120138888888</c:v>
                </c:pt>
                <c:pt idx="6598">
                  <c:v>42501.130555555559</c:v>
                </c:pt>
                <c:pt idx="6599">
                  <c:v>42501.140972222223</c:v>
                </c:pt>
                <c:pt idx="6600">
                  <c:v>42501.151388888888</c:v>
                </c:pt>
                <c:pt idx="6601">
                  <c:v>42501.161805555559</c:v>
                </c:pt>
                <c:pt idx="6602">
                  <c:v>42501.172222222223</c:v>
                </c:pt>
                <c:pt idx="6603">
                  <c:v>42501.182638888888</c:v>
                </c:pt>
                <c:pt idx="6604">
                  <c:v>42501.193055555559</c:v>
                </c:pt>
                <c:pt idx="6605">
                  <c:v>42501.203472222223</c:v>
                </c:pt>
                <c:pt idx="6606">
                  <c:v>42501.213888888888</c:v>
                </c:pt>
                <c:pt idx="6607">
                  <c:v>42501.224305555559</c:v>
                </c:pt>
                <c:pt idx="6608">
                  <c:v>42501.234722222223</c:v>
                </c:pt>
                <c:pt idx="6609">
                  <c:v>42501.245138888888</c:v>
                </c:pt>
                <c:pt idx="6610">
                  <c:v>42501.255555555559</c:v>
                </c:pt>
                <c:pt idx="6611">
                  <c:v>42501.265972222223</c:v>
                </c:pt>
                <c:pt idx="6612">
                  <c:v>42501.276388888888</c:v>
                </c:pt>
                <c:pt idx="6613">
                  <c:v>42501.286805555559</c:v>
                </c:pt>
                <c:pt idx="6614">
                  <c:v>42501.297222222223</c:v>
                </c:pt>
                <c:pt idx="6615">
                  <c:v>42501.307638888888</c:v>
                </c:pt>
                <c:pt idx="6616">
                  <c:v>42501.318055555559</c:v>
                </c:pt>
                <c:pt idx="6617">
                  <c:v>42501.328472222223</c:v>
                </c:pt>
                <c:pt idx="6618">
                  <c:v>42501.338888888888</c:v>
                </c:pt>
                <c:pt idx="6619">
                  <c:v>42501.349305555559</c:v>
                </c:pt>
                <c:pt idx="6620">
                  <c:v>42501.359722222223</c:v>
                </c:pt>
                <c:pt idx="6621">
                  <c:v>42501.370138888888</c:v>
                </c:pt>
                <c:pt idx="6622">
                  <c:v>42501.380555555559</c:v>
                </c:pt>
                <c:pt idx="6623">
                  <c:v>42501.390972222223</c:v>
                </c:pt>
                <c:pt idx="6624">
                  <c:v>42501.401388888888</c:v>
                </c:pt>
                <c:pt idx="6625">
                  <c:v>42501.411805555559</c:v>
                </c:pt>
                <c:pt idx="6626">
                  <c:v>42501.422222222223</c:v>
                </c:pt>
                <c:pt idx="6627">
                  <c:v>42501.432638888888</c:v>
                </c:pt>
                <c:pt idx="6628">
                  <c:v>42501.443055555559</c:v>
                </c:pt>
                <c:pt idx="6629">
                  <c:v>42501.453472222223</c:v>
                </c:pt>
                <c:pt idx="6630">
                  <c:v>42501.463888888888</c:v>
                </c:pt>
                <c:pt idx="6631">
                  <c:v>42501.474305555559</c:v>
                </c:pt>
                <c:pt idx="6632">
                  <c:v>42501.484722222223</c:v>
                </c:pt>
                <c:pt idx="6633">
                  <c:v>42501.495138888888</c:v>
                </c:pt>
                <c:pt idx="6634">
                  <c:v>42501.505555555559</c:v>
                </c:pt>
                <c:pt idx="6635">
                  <c:v>42501.515972222223</c:v>
                </c:pt>
                <c:pt idx="6636">
                  <c:v>42501.526388888888</c:v>
                </c:pt>
                <c:pt idx="6637">
                  <c:v>42501.536805555559</c:v>
                </c:pt>
                <c:pt idx="6638">
                  <c:v>42501.547222222223</c:v>
                </c:pt>
                <c:pt idx="6639">
                  <c:v>42501.557638888888</c:v>
                </c:pt>
                <c:pt idx="6640">
                  <c:v>42501.568055555559</c:v>
                </c:pt>
                <c:pt idx="6641">
                  <c:v>42501.578472222223</c:v>
                </c:pt>
                <c:pt idx="6642">
                  <c:v>42501.588888888888</c:v>
                </c:pt>
                <c:pt idx="6643">
                  <c:v>42501.599305555559</c:v>
                </c:pt>
                <c:pt idx="6644">
                  <c:v>42501.609722222223</c:v>
                </c:pt>
                <c:pt idx="6645">
                  <c:v>42501.620138888888</c:v>
                </c:pt>
                <c:pt idx="6646">
                  <c:v>42501.630555555559</c:v>
                </c:pt>
                <c:pt idx="6647">
                  <c:v>42501.640972222223</c:v>
                </c:pt>
                <c:pt idx="6648">
                  <c:v>42501.651388888888</c:v>
                </c:pt>
                <c:pt idx="6649">
                  <c:v>42501.661805555559</c:v>
                </c:pt>
                <c:pt idx="6650">
                  <c:v>42501.672222222223</c:v>
                </c:pt>
                <c:pt idx="6651">
                  <c:v>42501.682638888888</c:v>
                </c:pt>
                <c:pt idx="6652">
                  <c:v>42501.693055555559</c:v>
                </c:pt>
                <c:pt idx="6653">
                  <c:v>42501.703472222223</c:v>
                </c:pt>
                <c:pt idx="6654">
                  <c:v>42501.713888888888</c:v>
                </c:pt>
                <c:pt idx="6655">
                  <c:v>42501.724305555559</c:v>
                </c:pt>
                <c:pt idx="6656">
                  <c:v>42501.734722222223</c:v>
                </c:pt>
                <c:pt idx="6657">
                  <c:v>42501.745138888888</c:v>
                </c:pt>
                <c:pt idx="6658">
                  <c:v>42501.755555555559</c:v>
                </c:pt>
                <c:pt idx="6659">
                  <c:v>42501.765972222223</c:v>
                </c:pt>
                <c:pt idx="6660">
                  <c:v>42501.776388888888</c:v>
                </c:pt>
                <c:pt idx="6661">
                  <c:v>42501.786805555559</c:v>
                </c:pt>
                <c:pt idx="6662">
                  <c:v>42501.797222222223</c:v>
                </c:pt>
                <c:pt idx="6663">
                  <c:v>42501.807638888888</c:v>
                </c:pt>
                <c:pt idx="6664">
                  <c:v>42501.818055555559</c:v>
                </c:pt>
                <c:pt idx="6665">
                  <c:v>42501.828472222223</c:v>
                </c:pt>
                <c:pt idx="6666">
                  <c:v>42501.838888888888</c:v>
                </c:pt>
                <c:pt idx="6667">
                  <c:v>42501.849305555559</c:v>
                </c:pt>
                <c:pt idx="6668">
                  <c:v>42501.859722222223</c:v>
                </c:pt>
                <c:pt idx="6669">
                  <c:v>42501.870138888888</c:v>
                </c:pt>
                <c:pt idx="6670">
                  <c:v>42501.880555555559</c:v>
                </c:pt>
                <c:pt idx="6671">
                  <c:v>42501.890972222223</c:v>
                </c:pt>
                <c:pt idx="6672">
                  <c:v>42501.901388888888</c:v>
                </c:pt>
                <c:pt idx="6673">
                  <c:v>42501.911805555559</c:v>
                </c:pt>
                <c:pt idx="6674">
                  <c:v>42501.922222222223</c:v>
                </c:pt>
                <c:pt idx="6675">
                  <c:v>42501.932638888888</c:v>
                </c:pt>
                <c:pt idx="6676">
                  <c:v>42501.943055555559</c:v>
                </c:pt>
                <c:pt idx="6677">
                  <c:v>42501.953472222223</c:v>
                </c:pt>
                <c:pt idx="6678">
                  <c:v>42501.963888888888</c:v>
                </c:pt>
                <c:pt idx="6679">
                  <c:v>42501.974305555559</c:v>
                </c:pt>
                <c:pt idx="6680">
                  <c:v>42501.984722222223</c:v>
                </c:pt>
                <c:pt idx="6681">
                  <c:v>42501.995138888888</c:v>
                </c:pt>
                <c:pt idx="6682">
                  <c:v>42502.005555555559</c:v>
                </c:pt>
                <c:pt idx="6683">
                  <c:v>42502.015972222223</c:v>
                </c:pt>
                <c:pt idx="6684">
                  <c:v>42502.026388888888</c:v>
                </c:pt>
                <c:pt idx="6685">
                  <c:v>42502.036805555559</c:v>
                </c:pt>
                <c:pt idx="6686">
                  <c:v>42502.047222222223</c:v>
                </c:pt>
                <c:pt idx="6687">
                  <c:v>42502.057638888888</c:v>
                </c:pt>
                <c:pt idx="6688">
                  <c:v>42502.068055555559</c:v>
                </c:pt>
                <c:pt idx="6689">
                  <c:v>42502.078472222223</c:v>
                </c:pt>
                <c:pt idx="6690">
                  <c:v>42502.088888888888</c:v>
                </c:pt>
                <c:pt idx="6691">
                  <c:v>42502.099305555559</c:v>
                </c:pt>
                <c:pt idx="6692">
                  <c:v>42502.109722222223</c:v>
                </c:pt>
                <c:pt idx="6693">
                  <c:v>42502.120138888888</c:v>
                </c:pt>
                <c:pt idx="6694">
                  <c:v>42502.130555555559</c:v>
                </c:pt>
                <c:pt idx="6695">
                  <c:v>42502.140972222223</c:v>
                </c:pt>
                <c:pt idx="6696">
                  <c:v>42502.151388888888</c:v>
                </c:pt>
                <c:pt idx="6697">
                  <c:v>42502.161805555559</c:v>
                </c:pt>
                <c:pt idx="6698">
                  <c:v>42502.172222222223</c:v>
                </c:pt>
                <c:pt idx="6699">
                  <c:v>42502.182638888888</c:v>
                </c:pt>
                <c:pt idx="6700">
                  <c:v>42502.193055555559</c:v>
                </c:pt>
                <c:pt idx="6701">
                  <c:v>42502.203472222223</c:v>
                </c:pt>
                <c:pt idx="6702">
                  <c:v>42502.213888888888</c:v>
                </c:pt>
                <c:pt idx="6703">
                  <c:v>42502.224305555559</c:v>
                </c:pt>
                <c:pt idx="6704">
                  <c:v>42502.234722222223</c:v>
                </c:pt>
                <c:pt idx="6705">
                  <c:v>42502.245138888888</c:v>
                </c:pt>
                <c:pt idx="6706">
                  <c:v>42502.255555555559</c:v>
                </c:pt>
                <c:pt idx="6707">
                  <c:v>42502.265972222223</c:v>
                </c:pt>
                <c:pt idx="6708">
                  <c:v>42502.276388888888</c:v>
                </c:pt>
                <c:pt idx="6709">
                  <c:v>42502.286805555559</c:v>
                </c:pt>
                <c:pt idx="6710">
                  <c:v>42502.297222222223</c:v>
                </c:pt>
                <c:pt idx="6711">
                  <c:v>42502.307638888888</c:v>
                </c:pt>
                <c:pt idx="6712">
                  <c:v>42502.318055555559</c:v>
                </c:pt>
                <c:pt idx="6713">
                  <c:v>42502.328472222223</c:v>
                </c:pt>
                <c:pt idx="6714">
                  <c:v>42502.338888888888</c:v>
                </c:pt>
                <c:pt idx="6715">
                  <c:v>42502.349305555559</c:v>
                </c:pt>
                <c:pt idx="6716">
                  <c:v>42502.359722222223</c:v>
                </c:pt>
                <c:pt idx="6717">
                  <c:v>42502.370138888888</c:v>
                </c:pt>
                <c:pt idx="6718">
                  <c:v>42502.380555555559</c:v>
                </c:pt>
                <c:pt idx="6719">
                  <c:v>42502.390972222223</c:v>
                </c:pt>
                <c:pt idx="6720">
                  <c:v>42502.401388888888</c:v>
                </c:pt>
                <c:pt idx="6721">
                  <c:v>42502.411805555559</c:v>
                </c:pt>
                <c:pt idx="6722">
                  <c:v>42502.422222222223</c:v>
                </c:pt>
                <c:pt idx="6723">
                  <c:v>42502.432638888888</c:v>
                </c:pt>
                <c:pt idx="6724">
                  <c:v>42502.443055555559</c:v>
                </c:pt>
                <c:pt idx="6725">
                  <c:v>42502.453472222223</c:v>
                </c:pt>
                <c:pt idx="6726">
                  <c:v>42502.463888888888</c:v>
                </c:pt>
                <c:pt idx="6727">
                  <c:v>42502.474305555559</c:v>
                </c:pt>
                <c:pt idx="6728">
                  <c:v>42502.484722222223</c:v>
                </c:pt>
                <c:pt idx="6729">
                  <c:v>42502.495138888888</c:v>
                </c:pt>
                <c:pt idx="6730">
                  <c:v>42502.505555555559</c:v>
                </c:pt>
                <c:pt idx="6731">
                  <c:v>42502.515972222223</c:v>
                </c:pt>
                <c:pt idx="6732">
                  <c:v>42502.526388888888</c:v>
                </c:pt>
                <c:pt idx="6733">
                  <c:v>42502.536805555559</c:v>
                </c:pt>
                <c:pt idx="6734">
                  <c:v>42502.547222222223</c:v>
                </c:pt>
                <c:pt idx="6735">
                  <c:v>42502.557638888888</c:v>
                </c:pt>
                <c:pt idx="6736">
                  <c:v>42502.568055555559</c:v>
                </c:pt>
                <c:pt idx="6737">
                  <c:v>42502.578472222223</c:v>
                </c:pt>
                <c:pt idx="6738">
                  <c:v>42502.588888888888</c:v>
                </c:pt>
                <c:pt idx="6739">
                  <c:v>42502.599305555559</c:v>
                </c:pt>
                <c:pt idx="6740">
                  <c:v>42502.609722222223</c:v>
                </c:pt>
                <c:pt idx="6741">
                  <c:v>42502.620138888888</c:v>
                </c:pt>
                <c:pt idx="6742">
                  <c:v>42502.630555555559</c:v>
                </c:pt>
                <c:pt idx="6743">
                  <c:v>42502.640972222223</c:v>
                </c:pt>
                <c:pt idx="6744">
                  <c:v>42502.651388888888</c:v>
                </c:pt>
                <c:pt idx="6745">
                  <c:v>42502.661805555559</c:v>
                </c:pt>
                <c:pt idx="6746">
                  <c:v>42502.672222222223</c:v>
                </c:pt>
                <c:pt idx="6747">
                  <c:v>42502.682638888888</c:v>
                </c:pt>
                <c:pt idx="6748">
                  <c:v>42502.693055555559</c:v>
                </c:pt>
                <c:pt idx="6749">
                  <c:v>42502.703472222223</c:v>
                </c:pt>
                <c:pt idx="6750">
                  <c:v>42502.713888888888</c:v>
                </c:pt>
                <c:pt idx="6751">
                  <c:v>42502.724305555559</c:v>
                </c:pt>
                <c:pt idx="6752">
                  <c:v>42502.734722222223</c:v>
                </c:pt>
                <c:pt idx="6753">
                  <c:v>42502.745138888888</c:v>
                </c:pt>
                <c:pt idx="6754">
                  <c:v>42502.755555555559</c:v>
                </c:pt>
                <c:pt idx="6755">
                  <c:v>42502.765972222223</c:v>
                </c:pt>
                <c:pt idx="6756">
                  <c:v>42502.776388888888</c:v>
                </c:pt>
                <c:pt idx="6757">
                  <c:v>42502.786805555559</c:v>
                </c:pt>
                <c:pt idx="6758">
                  <c:v>42502.797222222223</c:v>
                </c:pt>
                <c:pt idx="6759">
                  <c:v>42502.807638888888</c:v>
                </c:pt>
                <c:pt idx="6760">
                  <c:v>42502.818055555559</c:v>
                </c:pt>
                <c:pt idx="6761">
                  <c:v>42502.828472222223</c:v>
                </c:pt>
                <c:pt idx="6762">
                  <c:v>42502.838888888888</c:v>
                </c:pt>
                <c:pt idx="6763">
                  <c:v>42502.849305555559</c:v>
                </c:pt>
                <c:pt idx="6764">
                  <c:v>42502.859722222223</c:v>
                </c:pt>
                <c:pt idx="6765">
                  <c:v>42502.870138888888</c:v>
                </c:pt>
                <c:pt idx="6766">
                  <c:v>42502.880555555559</c:v>
                </c:pt>
                <c:pt idx="6767">
                  <c:v>42502.890972222223</c:v>
                </c:pt>
                <c:pt idx="6768">
                  <c:v>42502.901388888888</c:v>
                </c:pt>
                <c:pt idx="6769">
                  <c:v>42502.911805555559</c:v>
                </c:pt>
                <c:pt idx="6770">
                  <c:v>42502.922222222223</c:v>
                </c:pt>
                <c:pt idx="6771">
                  <c:v>42502.932638888888</c:v>
                </c:pt>
                <c:pt idx="6772">
                  <c:v>42502.943055555559</c:v>
                </c:pt>
                <c:pt idx="6773">
                  <c:v>42502.953472222223</c:v>
                </c:pt>
                <c:pt idx="6774">
                  <c:v>42502.963888888888</c:v>
                </c:pt>
                <c:pt idx="6775">
                  <c:v>42502.974305555559</c:v>
                </c:pt>
                <c:pt idx="6776">
                  <c:v>42502.984722222223</c:v>
                </c:pt>
                <c:pt idx="6777">
                  <c:v>42502.995138888888</c:v>
                </c:pt>
                <c:pt idx="6778">
                  <c:v>42503.005555555559</c:v>
                </c:pt>
                <c:pt idx="6779">
                  <c:v>42503.015972222223</c:v>
                </c:pt>
                <c:pt idx="6780">
                  <c:v>42503.026388888888</c:v>
                </c:pt>
                <c:pt idx="6781">
                  <c:v>42503.036805555559</c:v>
                </c:pt>
                <c:pt idx="6782">
                  <c:v>42503.047222222223</c:v>
                </c:pt>
                <c:pt idx="6783">
                  <c:v>42503.057638888888</c:v>
                </c:pt>
                <c:pt idx="6784">
                  <c:v>42503.068055555559</c:v>
                </c:pt>
                <c:pt idx="6785">
                  <c:v>42503.078472222223</c:v>
                </c:pt>
                <c:pt idx="6786">
                  <c:v>42503.088888888888</c:v>
                </c:pt>
                <c:pt idx="6787">
                  <c:v>42503.099305555559</c:v>
                </c:pt>
                <c:pt idx="6788">
                  <c:v>42503.109722222223</c:v>
                </c:pt>
                <c:pt idx="6789">
                  <c:v>42503.120138888888</c:v>
                </c:pt>
                <c:pt idx="6790">
                  <c:v>42503.130555555559</c:v>
                </c:pt>
                <c:pt idx="6791">
                  <c:v>42503.140972222223</c:v>
                </c:pt>
                <c:pt idx="6792">
                  <c:v>42503.151388888888</c:v>
                </c:pt>
                <c:pt idx="6793">
                  <c:v>42503.161805555559</c:v>
                </c:pt>
                <c:pt idx="6794">
                  <c:v>42503.172222222223</c:v>
                </c:pt>
                <c:pt idx="6795">
                  <c:v>42503.182638888888</c:v>
                </c:pt>
                <c:pt idx="6796">
                  <c:v>42503.193055555559</c:v>
                </c:pt>
                <c:pt idx="6797">
                  <c:v>42503.203472222223</c:v>
                </c:pt>
                <c:pt idx="6798">
                  <c:v>42503.213888888888</c:v>
                </c:pt>
                <c:pt idx="6799">
                  <c:v>42503.224305555559</c:v>
                </c:pt>
                <c:pt idx="6800">
                  <c:v>42503.234722222223</c:v>
                </c:pt>
                <c:pt idx="6801">
                  <c:v>42503.245138888888</c:v>
                </c:pt>
                <c:pt idx="6802">
                  <c:v>42503.255555555559</c:v>
                </c:pt>
                <c:pt idx="6803">
                  <c:v>42503.265972222223</c:v>
                </c:pt>
                <c:pt idx="6804">
                  <c:v>42503.276388888888</c:v>
                </c:pt>
                <c:pt idx="6805">
                  <c:v>42503.286805555559</c:v>
                </c:pt>
                <c:pt idx="6806">
                  <c:v>42503.297222222223</c:v>
                </c:pt>
                <c:pt idx="6807">
                  <c:v>42503.307638888888</c:v>
                </c:pt>
                <c:pt idx="6808">
                  <c:v>42503.318055555559</c:v>
                </c:pt>
                <c:pt idx="6809">
                  <c:v>42503.328472222223</c:v>
                </c:pt>
                <c:pt idx="6810">
                  <c:v>42503.338888888888</c:v>
                </c:pt>
                <c:pt idx="6811">
                  <c:v>42503.349305555559</c:v>
                </c:pt>
                <c:pt idx="6812">
                  <c:v>42503.359722222223</c:v>
                </c:pt>
                <c:pt idx="6813">
                  <c:v>42503.370138888888</c:v>
                </c:pt>
                <c:pt idx="6814">
                  <c:v>42503.380555555559</c:v>
                </c:pt>
                <c:pt idx="6815">
                  <c:v>42503.390972222223</c:v>
                </c:pt>
                <c:pt idx="6816">
                  <c:v>42503.401388888888</c:v>
                </c:pt>
                <c:pt idx="6817">
                  <c:v>42503.411805555559</c:v>
                </c:pt>
                <c:pt idx="6818">
                  <c:v>42503.422222222223</c:v>
                </c:pt>
                <c:pt idx="6819">
                  <c:v>42503.432638888888</c:v>
                </c:pt>
                <c:pt idx="6820">
                  <c:v>42503.443055555559</c:v>
                </c:pt>
                <c:pt idx="6821">
                  <c:v>42503.453472222223</c:v>
                </c:pt>
                <c:pt idx="6822">
                  <c:v>42503.463888888888</c:v>
                </c:pt>
                <c:pt idx="6823">
                  <c:v>42503.474305555559</c:v>
                </c:pt>
                <c:pt idx="6824">
                  <c:v>42503.484722222223</c:v>
                </c:pt>
                <c:pt idx="6825">
                  <c:v>42503.495138888888</c:v>
                </c:pt>
                <c:pt idx="6826">
                  <c:v>42503.505555555559</c:v>
                </c:pt>
                <c:pt idx="6827">
                  <c:v>42503.515972222223</c:v>
                </c:pt>
                <c:pt idx="6828">
                  <c:v>42503.526388888888</c:v>
                </c:pt>
                <c:pt idx="6829">
                  <c:v>42503.536805555559</c:v>
                </c:pt>
                <c:pt idx="6830">
                  <c:v>42503.547222222223</c:v>
                </c:pt>
                <c:pt idx="6831">
                  <c:v>42503.557638888888</c:v>
                </c:pt>
                <c:pt idx="6832">
                  <c:v>42503.568055555559</c:v>
                </c:pt>
                <c:pt idx="6833">
                  <c:v>42503.578472222223</c:v>
                </c:pt>
                <c:pt idx="6834">
                  <c:v>42503.588888888888</c:v>
                </c:pt>
                <c:pt idx="6835">
                  <c:v>42503.599305555559</c:v>
                </c:pt>
                <c:pt idx="6836">
                  <c:v>42503.609722222223</c:v>
                </c:pt>
                <c:pt idx="6837">
                  <c:v>42503.620138888888</c:v>
                </c:pt>
                <c:pt idx="6838">
                  <c:v>42503.630555555559</c:v>
                </c:pt>
                <c:pt idx="6839">
                  <c:v>42503.640972222223</c:v>
                </c:pt>
                <c:pt idx="6840">
                  <c:v>42503.651388888888</c:v>
                </c:pt>
                <c:pt idx="6841">
                  <c:v>42503.661805555559</c:v>
                </c:pt>
                <c:pt idx="6842">
                  <c:v>42503.672222222223</c:v>
                </c:pt>
                <c:pt idx="6843">
                  <c:v>42503.682638888888</c:v>
                </c:pt>
                <c:pt idx="6844">
                  <c:v>42503.693055555559</c:v>
                </c:pt>
                <c:pt idx="6845">
                  <c:v>42503.703472222223</c:v>
                </c:pt>
                <c:pt idx="6846">
                  <c:v>42503.713888888888</c:v>
                </c:pt>
                <c:pt idx="6847">
                  <c:v>42503.724305555559</c:v>
                </c:pt>
                <c:pt idx="6848">
                  <c:v>42503.734722222223</c:v>
                </c:pt>
                <c:pt idx="6849">
                  <c:v>42503.745138888888</c:v>
                </c:pt>
                <c:pt idx="6850">
                  <c:v>42503.755555555559</c:v>
                </c:pt>
                <c:pt idx="6851">
                  <c:v>42503.765972222223</c:v>
                </c:pt>
                <c:pt idx="6852">
                  <c:v>42503.776388888888</c:v>
                </c:pt>
                <c:pt idx="6853">
                  <c:v>42503.786805555559</c:v>
                </c:pt>
                <c:pt idx="6854">
                  <c:v>42503.797222222223</c:v>
                </c:pt>
                <c:pt idx="6855">
                  <c:v>42503.807638888888</c:v>
                </c:pt>
                <c:pt idx="6856">
                  <c:v>42503.818055555559</c:v>
                </c:pt>
                <c:pt idx="6857">
                  <c:v>42503.828472222223</c:v>
                </c:pt>
                <c:pt idx="6858">
                  <c:v>42503.838888888888</c:v>
                </c:pt>
                <c:pt idx="6859">
                  <c:v>42503.849305555559</c:v>
                </c:pt>
                <c:pt idx="6860">
                  <c:v>42503.859722222223</c:v>
                </c:pt>
                <c:pt idx="6861">
                  <c:v>42503.870138888888</c:v>
                </c:pt>
                <c:pt idx="6862">
                  <c:v>42503.880555555559</c:v>
                </c:pt>
                <c:pt idx="6863">
                  <c:v>42503.890972222223</c:v>
                </c:pt>
                <c:pt idx="6864">
                  <c:v>42503.901388888888</c:v>
                </c:pt>
                <c:pt idx="6865">
                  <c:v>42503.911805555559</c:v>
                </c:pt>
                <c:pt idx="6866">
                  <c:v>42503.922222222223</c:v>
                </c:pt>
                <c:pt idx="6867">
                  <c:v>42503.932638888888</c:v>
                </c:pt>
                <c:pt idx="6868">
                  <c:v>42503.943055555559</c:v>
                </c:pt>
                <c:pt idx="6869">
                  <c:v>42503.953472222223</c:v>
                </c:pt>
                <c:pt idx="6870">
                  <c:v>42503.963888888888</c:v>
                </c:pt>
                <c:pt idx="6871">
                  <c:v>42503.974305555559</c:v>
                </c:pt>
                <c:pt idx="6872">
                  <c:v>42503.984722222223</c:v>
                </c:pt>
                <c:pt idx="6873">
                  <c:v>42503.995138888888</c:v>
                </c:pt>
                <c:pt idx="6874">
                  <c:v>42504.005555555559</c:v>
                </c:pt>
                <c:pt idx="6875">
                  <c:v>42504.015972222223</c:v>
                </c:pt>
                <c:pt idx="6876">
                  <c:v>42504.026388888888</c:v>
                </c:pt>
                <c:pt idx="6877">
                  <c:v>42504.036805555559</c:v>
                </c:pt>
                <c:pt idx="6878">
                  <c:v>42504.047222222223</c:v>
                </c:pt>
                <c:pt idx="6879">
                  <c:v>42504.057638888888</c:v>
                </c:pt>
                <c:pt idx="6880">
                  <c:v>42504.068055555559</c:v>
                </c:pt>
                <c:pt idx="6881">
                  <c:v>42504.078472222223</c:v>
                </c:pt>
                <c:pt idx="6882">
                  <c:v>42504.088888888888</c:v>
                </c:pt>
                <c:pt idx="6883">
                  <c:v>42504.099305555559</c:v>
                </c:pt>
                <c:pt idx="6884">
                  <c:v>42504.109722222223</c:v>
                </c:pt>
                <c:pt idx="6885">
                  <c:v>42504.120138888888</c:v>
                </c:pt>
                <c:pt idx="6886">
                  <c:v>42504.130555555559</c:v>
                </c:pt>
                <c:pt idx="6887">
                  <c:v>42504.140972222223</c:v>
                </c:pt>
                <c:pt idx="6888">
                  <c:v>42504.151388888888</c:v>
                </c:pt>
                <c:pt idx="6889">
                  <c:v>42504.161805555559</c:v>
                </c:pt>
                <c:pt idx="6890">
                  <c:v>42504.172222222223</c:v>
                </c:pt>
                <c:pt idx="6891">
                  <c:v>42504.182638888888</c:v>
                </c:pt>
                <c:pt idx="6892">
                  <c:v>42504.193055555559</c:v>
                </c:pt>
                <c:pt idx="6893">
                  <c:v>42504.203472222223</c:v>
                </c:pt>
                <c:pt idx="6894">
                  <c:v>42504.213888888888</c:v>
                </c:pt>
                <c:pt idx="6895">
                  <c:v>42504.224305555559</c:v>
                </c:pt>
                <c:pt idx="6896">
                  <c:v>42504.234722222223</c:v>
                </c:pt>
                <c:pt idx="6897">
                  <c:v>42504.245138888888</c:v>
                </c:pt>
                <c:pt idx="6898">
                  <c:v>42504.255555555559</c:v>
                </c:pt>
                <c:pt idx="6899">
                  <c:v>42504.265972222223</c:v>
                </c:pt>
                <c:pt idx="6900">
                  <c:v>42504.276388888888</c:v>
                </c:pt>
                <c:pt idx="6901">
                  <c:v>42504.286805555559</c:v>
                </c:pt>
                <c:pt idx="6902">
                  <c:v>42504.297222222223</c:v>
                </c:pt>
                <c:pt idx="6903">
                  <c:v>42504.307638888888</c:v>
                </c:pt>
                <c:pt idx="6904">
                  <c:v>42504.318055555559</c:v>
                </c:pt>
                <c:pt idx="6905">
                  <c:v>42504.328472222223</c:v>
                </c:pt>
                <c:pt idx="6906">
                  <c:v>42504.338888888888</c:v>
                </c:pt>
                <c:pt idx="6907">
                  <c:v>42504.349305555559</c:v>
                </c:pt>
                <c:pt idx="6908">
                  <c:v>42504.359722222223</c:v>
                </c:pt>
                <c:pt idx="6909">
                  <c:v>42504.370138888888</c:v>
                </c:pt>
                <c:pt idx="6910">
                  <c:v>42504.380555555559</c:v>
                </c:pt>
                <c:pt idx="6911">
                  <c:v>42504.390972222223</c:v>
                </c:pt>
                <c:pt idx="6912">
                  <c:v>42504.401388888888</c:v>
                </c:pt>
                <c:pt idx="6913">
                  <c:v>42504.411805555559</c:v>
                </c:pt>
                <c:pt idx="6914">
                  <c:v>42504.422222222223</c:v>
                </c:pt>
                <c:pt idx="6915">
                  <c:v>42504.432638888888</c:v>
                </c:pt>
                <c:pt idx="6916">
                  <c:v>42504.443055555559</c:v>
                </c:pt>
                <c:pt idx="6917">
                  <c:v>42504.453472222223</c:v>
                </c:pt>
                <c:pt idx="6918">
                  <c:v>42504.463888888888</c:v>
                </c:pt>
                <c:pt idx="6919">
                  <c:v>42504.474305555559</c:v>
                </c:pt>
                <c:pt idx="6920">
                  <c:v>42504.484722222223</c:v>
                </c:pt>
                <c:pt idx="6921">
                  <c:v>42504.495138888888</c:v>
                </c:pt>
                <c:pt idx="6922">
                  <c:v>42504.505555555559</c:v>
                </c:pt>
                <c:pt idx="6923">
                  <c:v>42504.515972222223</c:v>
                </c:pt>
                <c:pt idx="6924">
                  <c:v>42504.526388888888</c:v>
                </c:pt>
                <c:pt idx="6925">
                  <c:v>42504.536805555559</c:v>
                </c:pt>
                <c:pt idx="6926">
                  <c:v>42504.547222222223</c:v>
                </c:pt>
                <c:pt idx="6927">
                  <c:v>42504.557638888888</c:v>
                </c:pt>
                <c:pt idx="6928">
                  <c:v>42504.568055555559</c:v>
                </c:pt>
                <c:pt idx="6929">
                  <c:v>42504.578472222223</c:v>
                </c:pt>
                <c:pt idx="6930">
                  <c:v>42504.588888888888</c:v>
                </c:pt>
                <c:pt idx="6931">
                  <c:v>42504.599305555559</c:v>
                </c:pt>
                <c:pt idx="6932">
                  <c:v>42504.609722222223</c:v>
                </c:pt>
                <c:pt idx="6933">
                  <c:v>42504.620138888888</c:v>
                </c:pt>
                <c:pt idx="6934">
                  <c:v>42504.630555555559</c:v>
                </c:pt>
                <c:pt idx="6935">
                  <c:v>42504.640972222223</c:v>
                </c:pt>
                <c:pt idx="6936">
                  <c:v>42504.651388888888</c:v>
                </c:pt>
                <c:pt idx="6937">
                  <c:v>42504.661805555559</c:v>
                </c:pt>
                <c:pt idx="6938">
                  <c:v>42504.672222222223</c:v>
                </c:pt>
                <c:pt idx="6939">
                  <c:v>42504.682638888888</c:v>
                </c:pt>
                <c:pt idx="6940">
                  <c:v>42504.693055555559</c:v>
                </c:pt>
                <c:pt idx="6941">
                  <c:v>42504.703472222223</c:v>
                </c:pt>
                <c:pt idx="6942">
                  <c:v>42504.713888888888</c:v>
                </c:pt>
                <c:pt idx="6943">
                  <c:v>42504.724305555559</c:v>
                </c:pt>
                <c:pt idx="6944">
                  <c:v>42504.734722222223</c:v>
                </c:pt>
                <c:pt idx="6945">
                  <c:v>42504.745138888888</c:v>
                </c:pt>
                <c:pt idx="6946">
                  <c:v>42504.755555555559</c:v>
                </c:pt>
                <c:pt idx="6947">
                  <c:v>42504.765972222223</c:v>
                </c:pt>
                <c:pt idx="6948">
                  <c:v>42504.776388888888</c:v>
                </c:pt>
                <c:pt idx="6949">
                  <c:v>42504.786805555559</c:v>
                </c:pt>
                <c:pt idx="6950">
                  <c:v>42504.797222222223</c:v>
                </c:pt>
                <c:pt idx="6951">
                  <c:v>42504.807638888888</c:v>
                </c:pt>
                <c:pt idx="6952">
                  <c:v>42504.818055555559</c:v>
                </c:pt>
                <c:pt idx="6953">
                  <c:v>42504.828472222223</c:v>
                </c:pt>
                <c:pt idx="6954">
                  <c:v>42504.838888888888</c:v>
                </c:pt>
                <c:pt idx="6955">
                  <c:v>42504.849305555559</c:v>
                </c:pt>
                <c:pt idx="6956">
                  <c:v>42504.859722222223</c:v>
                </c:pt>
                <c:pt idx="6957">
                  <c:v>42504.870138888888</c:v>
                </c:pt>
                <c:pt idx="6958">
                  <c:v>42504.880555555559</c:v>
                </c:pt>
                <c:pt idx="6959">
                  <c:v>42504.890972222223</c:v>
                </c:pt>
                <c:pt idx="6960">
                  <c:v>42504.901388888888</c:v>
                </c:pt>
                <c:pt idx="6961">
                  <c:v>42504.911805555559</c:v>
                </c:pt>
                <c:pt idx="6962">
                  <c:v>42504.922222222223</c:v>
                </c:pt>
                <c:pt idx="6963">
                  <c:v>42504.932638888888</c:v>
                </c:pt>
                <c:pt idx="6964">
                  <c:v>42504.943055555559</c:v>
                </c:pt>
                <c:pt idx="6965">
                  <c:v>42504.953472222223</c:v>
                </c:pt>
                <c:pt idx="6966">
                  <c:v>42504.963888888888</c:v>
                </c:pt>
                <c:pt idx="6967">
                  <c:v>42504.974305555559</c:v>
                </c:pt>
                <c:pt idx="6968">
                  <c:v>42504.984722222223</c:v>
                </c:pt>
                <c:pt idx="6969">
                  <c:v>42504.995138888888</c:v>
                </c:pt>
                <c:pt idx="6970">
                  <c:v>42505.005555555559</c:v>
                </c:pt>
                <c:pt idx="6971">
                  <c:v>42505.015972222223</c:v>
                </c:pt>
                <c:pt idx="6972">
                  <c:v>42505.026388888888</c:v>
                </c:pt>
                <c:pt idx="6973">
                  <c:v>42505.036805555559</c:v>
                </c:pt>
                <c:pt idx="6974">
                  <c:v>42505.047222222223</c:v>
                </c:pt>
                <c:pt idx="6975">
                  <c:v>42505.057638888888</c:v>
                </c:pt>
                <c:pt idx="6976">
                  <c:v>42505.068055555559</c:v>
                </c:pt>
                <c:pt idx="6977">
                  <c:v>42505.078472222223</c:v>
                </c:pt>
                <c:pt idx="6978">
                  <c:v>42505.088888888888</c:v>
                </c:pt>
                <c:pt idx="6979">
                  <c:v>42505.099305555559</c:v>
                </c:pt>
                <c:pt idx="6980">
                  <c:v>42505.109722222223</c:v>
                </c:pt>
                <c:pt idx="6981">
                  <c:v>42505.120138888888</c:v>
                </c:pt>
                <c:pt idx="6982">
                  <c:v>42505.130555555559</c:v>
                </c:pt>
                <c:pt idx="6983">
                  <c:v>42505.140972222223</c:v>
                </c:pt>
                <c:pt idx="6984">
                  <c:v>42505.151388888888</c:v>
                </c:pt>
                <c:pt idx="6985">
                  <c:v>42505.161805555559</c:v>
                </c:pt>
                <c:pt idx="6986">
                  <c:v>42505.172222222223</c:v>
                </c:pt>
                <c:pt idx="6987">
                  <c:v>42505.182638888888</c:v>
                </c:pt>
                <c:pt idx="6988">
                  <c:v>42505.193055555559</c:v>
                </c:pt>
                <c:pt idx="6989">
                  <c:v>42505.203472222223</c:v>
                </c:pt>
                <c:pt idx="6990">
                  <c:v>42505.213888888888</c:v>
                </c:pt>
                <c:pt idx="6991">
                  <c:v>42505.224305555559</c:v>
                </c:pt>
                <c:pt idx="6992">
                  <c:v>42505.234722222223</c:v>
                </c:pt>
                <c:pt idx="6993">
                  <c:v>42505.245138888888</c:v>
                </c:pt>
                <c:pt idx="6994">
                  <c:v>42505.255555555559</c:v>
                </c:pt>
                <c:pt idx="6995">
                  <c:v>42505.265972222223</c:v>
                </c:pt>
                <c:pt idx="6996">
                  <c:v>42505.276388888888</c:v>
                </c:pt>
                <c:pt idx="6997">
                  <c:v>42505.286805555559</c:v>
                </c:pt>
                <c:pt idx="6998">
                  <c:v>42505.297222222223</c:v>
                </c:pt>
                <c:pt idx="6999">
                  <c:v>42505.307638888888</c:v>
                </c:pt>
                <c:pt idx="7000">
                  <c:v>42505.318055555559</c:v>
                </c:pt>
                <c:pt idx="7001">
                  <c:v>42505.328472222223</c:v>
                </c:pt>
                <c:pt idx="7002">
                  <c:v>42505.338888888888</c:v>
                </c:pt>
                <c:pt idx="7003">
                  <c:v>42505.349305555559</c:v>
                </c:pt>
                <c:pt idx="7004">
                  <c:v>42505.359722222223</c:v>
                </c:pt>
                <c:pt idx="7005">
                  <c:v>42505.370138888888</c:v>
                </c:pt>
                <c:pt idx="7006">
                  <c:v>42505.380555555559</c:v>
                </c:pt>
                <c:pt idx="7007">
                  <c:v>42505.390972222223</c:v>
                </c:pt>
                <c:pt idx="7008">
                  <c:v>42505.401388888888</c:v>
                </c:pt>
                <c:pt idx="7009">
                  <c:v>42505.411805555559</c:v>
                </c:pt>
                <c:pt idx="7010">
                  <c:v>42505.422222222223</c:v>
                </c:pt>
                <c:pt idx="7011">
                  <c:v>42505.432638888888</c:v>
                </c:pt>
                <c:pt idx="7012">
                  <c:v>42505.443055555559</c:v>
                </c:pt>
                <c:pt idx="7013">
                  <c:v>42505.453472222223</c:v>
                </c:pt>
                <c:pt idx="7014">
                  <c:v>42505.463888888888</c:v>
                </c:pt>
                <c:pt idx="7015">
                  <c:v>42505.474305555559</c:v>
                </c:pt>
                <c:pt idx="7016">
                  <c:v>42505.484722222223</c:v>
                </c:pt>
                <c:pt idx="7017">
                  <c:v>42505.495138888888</c:v>
                </c:pt>
                <c:pt idx="7018">
                  <c:v>42505.505555555559</c:v>
                </c:pt>
                <c:pt idx="7019">
                  <c:v>42505.515972222223</c:v>
                </c:pt>
                <c:pt idx="7020">
                  <c:v>42505.526388888888</c:v>
                </c:pt>
                <c:pt idx="7021">
                  <c:v>42505.536805555559</c:v>
                </c:pt>
                <c:pt idx="7022">
                  <c:v>42505.547222222223</c:v>
                </c:pt>
                <c:pt idx="7023">
                  <c:v>42505.557638888888</c:v>
                </c:pt>
                <c:pt idx="7024">
                  <c:v>42505.568055555559</c:v>
                </c:pt>
                <c:pt idx="7025">
                  <c:v>42505.578472222223</c:v>
                </c:pt>
                <c:pt idx="7026">
                  <c:v>42505.588888888888</c:v>
                </c:pt>
                <c:pt idx="7027">
                  <c:v>42505.599305555559</c:v>
                </c:pt>
                <c:pt idx="7028">
                  <c:v>42505.609722222223</c:v>
                </c:pt>
                <c:pt idx="7029">
                  <c:v>42505.620138888888</c:v>
                </c:pt>
                <c:pt idx="7030">
                  <c:v>42505.630555555559</c:v>
                </c:pt>
                <c:pt idx="7031">
                  <c:v>42505.640972222223</c:v>
                </c:pt>
                <c:pt idx="7032">
                  <c:v>42505.651388888888</c:v>
                </c:pt>
                <c:pt idx="7033">
                  <c:v>42505.661805555559</c:v>
                </c:pt>
                <c:pt idx="7034">
                  <c:v>42505.672222222223</c:v>
                </c:pt>
                <c:pt idx="7035">
                  <c:v>42505.682638888888</c:v>
                </c:pt>
                <c:pt idx="7036">
                  <c:v>42505.693055555559</c:v>
                </c:pt>
                <c:pt idx="7037">
                  <c:v>42505.703472222223</c:v>
                </c:pt>
                <c:pt idx="7038">
                  <c:v>42505.713888888888</c:v>
                </c:pt>
                <c:pt idx="7039">
                  <c:v>42505.724305555559</c:v>
                </c:pt>
                <c:pt idx="7040">
                  <c:v>42505.734722222223</c:v>
                </c:pt>
                <c:pt idx="7041">
                  <c:v>42505.745138888888</c:v>
                </c:pt>
                <c:pt idx="7042">
                  <c:v>42505.755555555559</c:v>
                </c:pt>
                <c:pt idx="7043">
                  <c:v>42505.765972222223</c:v>
                </c:pt>
                <c:pt idx="7044">
                  <c:v>42505.776388888888</c:v>
                </c:pt>
                <c:pt idx="7045">
                  <c:v>42505.786805555559</c:v>
                </c:pt>
                <c:pt idx="7046">
                  <c:v>42505.797222222223</c:v>
                </c:pt>
                <c:pt idx="7047">
                  <c:v>42505.807638888888</c:v>
                </c:pt>
                <c:pt idx="7048">
                  <c:v>42505.818055555559</c:v>
                </c:pt>
                <c:pt idx="7049">
                  <c:v>42505.828472222223</c:v>
                </c:pt>
                <c:pt idx="7050">
                  <c:v>42505.838888888888</c:v>
                </c:pt>
                <c:pt idx="7051">
                  <c:v>42505.849305555559</c:v>
                </c:pt>
                <c:pt idx="7052">
                  <c:v>42505.859722222223</c:v>
                </c:pt>
                <c:pt idx="7053">
                  <c:v>42505.870138888888</c:v>
                </c:pt>
                <c:pt idx="7054">
                  <c:v>42505.880555555559</c:v>
                </c:pt>
                <c:pt idx="7055">
                  <c:v>42505.890972222223</c:v>
                </c:pt>
                <c:pt idx="7056">
                  <c:v>42505.901388888888</c:v>
                </c:pt>
                <c:pt idx="7057">
                  <c:v>42505.911805555559</c:v>
                </c:pt>
                <c:pt idx="7058">
                  <c:v>42505.922222222223</c:v>
                </c:pt>
                <c:pt idx="7059">
                  <c:v>42505.932638888888</c:v>
                </c:pt>
                <c:pt idx="7060">
                  <c:v>42505.943055555559</c:v>
                </c:pt>
                <c:pt idx="7061">
                  <c:v>42505.953472222223</c:v>
                </c:pt>
                <c:pt idx="7062">
                  <c:v>42505.963888888888</c:v>
                </c:pt>
                <c:pt idx="7063">
                  <c:v>42505.974305555559</c:v>
                </c:pt>
                <c:pt idx="7064">
                  <c:v>42505.984722222223</c:v>
                </c:pt>
                <c:pt idx="7065">
                  <c:v>42505.995138888888</c:v>
                </c:pt>
                <c:pt idx="7066">
                  <c:v>42506.005555555559</c:v>
                </c:pt>
                <c:pt idx="7067">
                  <c:v>42506.015972222223</c:v>
                </c:pt>
                <c:pt idx="7068">
                  <c:v>42506.026388888888</c:v>
                </c:pt>
                <c:pt idx="7069">
                  <c:v>42506.036805555559</c:v>
                </c:pt>
                <c:pt idx="7070">
                  <c:v>42506.047222222223</c:v>
                </c:pt>
                <c:pt idx="7071">
                  <c:v>42506.057638888888</c:v>
                </c:pt>
                <c:pt idx="7072">
                  <c:v>42506.068055555559</c:v>
                </c:pt>
                <c:pt idx="7073">
                  <c:v>42506.078472222223</c:v>
                </c:pt>
                <c:pt idx="7074">
                  <c:v>42506.088888888888</c:v>
                </c:pt>
                <c:pt idx="7075">
                  <c:v>42506.099305555559</c:v>
                </c:pt>
                <c:pt idx="7076">
                  <c:v>42506.109722222223</c:v>
                </c:pt>
                <c:pt idx="7077">
                  <c:v>42506.120138888888</c:v>
                </c:pt>
                <c:pt idx="7078">
                  <c:v>42506.130555555559</c:v>
                </c:pt>
                <c:pt idx="7079">
                  <c:v>42506.140972222223</c:v>
                </c:pt>
                <c:pt idx="7080">
                  <c:v>42506.151388888888</c:v>
                </c:pt>
                <c:pt idx="7081">
                  <c:v>42506.161805555559</c:v>
                </c:pt>
                <c:pt idx="7082">
                  <c:v>42506.172222222223</c:v>
                </c:pt>
                <c:pt idx="7083">
                  <c:v>42506.182638888888</c:v>
                </c:pt>
                <c:pt idx="7084">
                  <c:v>42506.193055555559</c:v>
                </c:pt>
                <c:pt idx="7085">
                  <c:v>42506.203472222223</c:v>
                </c:pt>
                <c:pt idx="7086">
                  <c:v>42506.213888888888</c:v>
                </c:pt>
                <c:pt idx="7087">
                  <c:v>42506.224305555559</c:v>
                </c:pt>
                <c:pt idx="7088">
                  <c:v>42506.234722222223</c:v>
                </c:pt>
                <c:pt idx="7089">
                  <c:v>42506.245138888888</c:v>
                </c:pt>
                <c:pt idx="7090">
                  <c:v>42506.255555555559</c:v>
                </c:pt>
                <c:pt idx="7091">
                  <c:v>42506.265972222223</c:v>
                </c:pt>
                <c:pt idx="7092">
                  <c:v>42506.276388888888</c:v>
                </c:pt>
                <c:pt idx="7093">
                  <c:v>42506.286805555559</c:v>
                </c:pt>
                <c:pt idx="7094">
                  <c:v>42506.297222222223</c:v>
                </c:pt>
                <c:pt idx="7095">
                  <c:v>42506.307638888888</c:v>
                </c:pt>
                <c:pt idx="7096">
                  <c:v>42506.318055555559</c:v>
                </c:pt>
                <c:pt idx="7097">
                  <c:v>42506.328472222223</c:v>
                </c:pt>
                <c:pt idx="7098">
                  <c:v>42506.338888888888</c:v>
                </c:pt>
                <c:pt idx="7099">
                  <c:v>42506.349305555559</c:v>
                </c:pt>
                <c:pt idx="7100">
                  <c:v>42506.359722222223</c:v>
                </c:pt>
                <c:pt idx="7101">
                  <c:v>42506.370138888888</c:v>
                </c:pt>
                <c:pt idx="7102">
                  <c:v>42506.380555555559</c:v>
                </c:pt>
                <c:pt idx="7103">
                  <c:v>42506.390972222223</c:v>
                </c:pt>
                <c:pt idx="7104">
                  <c:v>42506.401388888888</c:v>
                </c:pt>
                <c:pt idx="7105">
                  <c:v>42506.411805555559</c:v>
                </c:pt>
                <c:pt idx="7106">
                  <c:v>42506.422222222223</c:v>
                </c:pt>
                <c:pt idx="7107">
                  <c:v>42506.432638888888</c:v>
                </c:pt>
                <c:pt idx="7108">
                  <c:v>42506.443055555559</c:v>
                </c:pt>
                <c:pt idx="7109">
                  <c:v>42506.453472222223</c:v>
                </c:pt>
                <c:pt idx="7110">
                  <c:v>42506.463888888888</c:v>
                </c:pt>
                <c:pt idx="7111">
                  <c:v>42506.474305555559</c:v>
                </c:pt>
                <c:pt idx="7112">
                  <c:v>42506.484722222223</c:v>
                </c:pt>
                <c:pt idx="7113">
                  <c:v>42506.495138888888</c:v>
                </c:pt>
                <c:pt idx="7114">
                  <c:v>42506.505555555559</c:v>
                </c:pt>
                <c:pt idx="7115">
                  <c:v>42506.515972222223</c:v>
                </c:pt>
                <c:pt idx="7116">
                  <c:v>42506.526388888888</c:v>
                </c:pt>
                <c:pt idx="7117">
                  <c:v>42506.536805555559</c:v>
                </c:pt>
                <c:pt idx="7118">
                  <c:v>42506.547222222223</c:v>
                </c:pt>
                <c:pt idx="7119">
                  <c:v>42506.557638888888</c:v>
                </c:pt>
                <c:pt idx="7120">
                  <c:v>42506.568055555559</c:v>
                </c:pt>
                <c:pt idx="7121">
                  <c:v>42506.578472222223</c:v>
                </c:pt>
                <c:pt idx="7122">
                  <c:v>42506.588888888888</c:v>
                </c:pt>
                <c:pt idx="7123">
                  <c:v>42506.599305555559</c:v>
                </c:pt>
                <c:pt idx="7124">
                  <c:v>42506.609722222223</c:v>
                </c:pt>
                <c:pt idx="7125">
                  <c:v>42506.620138888888</c:v>
                </c:pt>
                <c:pt idx="7126">
                  <c:v>42506.630555555559</c:v>
                </c:pt>
                <c:pt idx="7127">
                  <c:v>42506.640972222223</c:v>
                </c:pt>
                <c:pt idx="7128">
                  <c:v>42506.651388888888</c:v>
                </c:pt>
                <c:pt idx="7129">
                  <c:v>42506.661805555559</c:v>
                </c:pt>
                <c:pt idx="7130">
                  <c:v>42506.672222222223</c:v>
                </c:pt>
                <c:pt idx="7131">
                  <c:v>42506.682638888888</c:v>
                </c:pt>
                <c:pt idx="7132">
                  <c:v>42506.693055555559</c:v>
                </c:pt>
                <c:pt idx="7133">
                  <c:v>42506.703472222223</c:v>
                </c:pt>
                <c:pt idx="7134">
                  <c:v>42506.713888888888</c:v>
                </c:pt>
                <c:pt idx="7135">
                  <c:v>42506.724305555559</c:v>
                </c:pt>
                <c:pt idx="7136">
                  <c:v>42506.734722222223</c:v>
                </c:pt>
                <c:pt idx="7137">
                  <c:v>42506.745138888888</c:v>
                </c:pt>
                <c:pt idx="7138">
                  <c:v>42506.755555555559</c:v>
                </c:pt>
                <c:pt idx="7139">
                  <c:v>42506.765972222223</c:v>
                </c:pt>
                <c:pt idx="7140">
                  <c:v>42506.776388888888</c:v>
                </c:pt>
                <c:pt idx="7141">
                  <c:v>42506.786805555559</c:v>
                </c:pt>
                <c:pt idx="7142">
                  <c:v>42506.797222222223</c:v>
                </c:pt>
                <c:pt idx="7143">
                  <c:v>42506.807638888888</c:v>
                </c:pt>
                <c:pt idx="7144">
                  <c:v>42506.818055555559</c:v>
                </c:pt>
                <c:pt idx="7145">
                  <c:v>42506.828472222223</c:v>
                </c:pt>
                <c:pt idx="7146">
                  <c:v>42506.838888888888</c:v>
                </c:pt>
                <c:pt idx="7147">
                  <c:v>42506.849305555559</c:v>
                </c:pt>
                <c:pt idx="7148">
                  <c:v>42506.859722222223</c:v>
                </c:pt>
                <c:pt idx="7149">
                  <c:v>42506.870138888888</c:v>
                </c:pt>
                <c:pt idx="7150">
                  <c:v>42506.880555555559</c:v>
                </c:pt>
                <c:pt idx="7151">
                  <c:v>42506.890972222223</c:v>
                </c:pt>
                <c:pt idx="7152">
                  <c:v>42506.901388888888</c:v>
                </c:pt>
                <c:pt idx="7153">
                  <c:v>42506.911805555559</c:v>
                </c:pt>
                <c:pt idx="7154">
                  <c:v>42506.922222222223</c:v>
                </c:pt>
                <c:pt idx="7155">
                  <c:v>42506.932638888888</c:v>
                </c:pt>
                <c:pt idx="7156">
                  <c:v>42506.943055555559</c:v>
                </c:pt>
                <c:pt idx="7157">
                  <c:v>42506.953472222223</c:v>
                </c:pt>
                <c:pt idx="7158">
                  <c:v>42506.963888888888</c:v>
                </c:pt>
                <c:pt idx="7159">
                  <c:v>42506.974305555559</c:v>
                </c:pt>
                <c:pt idx="7160">
                  <c:v>42506.984722222223</c:v>
                </c:pt>
                <c:pt idx="7161">
                  <c:v>42506.995138888888</c:v>
                </c:pt>
                <c:pt idx="7162">
                  <c:v>42507.005555555559</c:v>
                </c:pt>
                <c:pt idx="7163">
                  <c:v>42507.015972222223</c:v>
                </c:pt>
                <c:pt idx="7164">
                  <c:v>42507.026388888888</c:v>
                </c:pt>
                <c:pt idx="7165">
                  <c:v>42507.036805555559</c:v>
                </c:pt>
                <c:pt idx="7166">
                  <c:v>42507.047222222223</c:v>
                </c:pt>
                <c:pt idx="7167">
                  <c:v>42507.057638888888</c:v>
                </c:pt>
                <c:pt idx="7168">
                  <c:v>42507.068055555559</c:v>
                </c:pt>
                <c:pt idx="7169">
                  <c:v>42507.078472222223</c:v>
                </c:pt>
                <c:pt idx="7170">
                  <c:v>42507.088888888888</c:v>
                </c:pt>
                <c:pt idx="7171">
                  <c:v>42507.099305555559</c:v>
                </c:pt>
                <c:pt idx="7172">
                  <c:v>42507.109722222223</c:v>
                </c:pt>
                <c:pt idx="7173">
                  <c:v>42507.120138888888</c:v>
                </c:pt>
                <c:pt idx="7174">
                  <c:v>42507.130555555559</c:v>
                </c:pt>
                <c:pt idx="7175">
                  <c:v>42507.140972222223</c:v>
                </c:pt>
                <c:pt idx="7176">
                  <c:v>42507.151388888888</c:v>
                </c:pt>
                <c:pt idx="7177">
                  <c:v>42507.161805555559</c:v>
                </c:pt>
                <c:pt idx="7178">
                  <c:v>42507.172222222223</c:v>
                </c:pt>
                <c:pt idx="7179">
                  <c:v>42507.182638888888</c:v>
                </c:pt>
                <c:pt idx="7180">
                  <c:v>42507.193055555559</c:v>
                </c:pt>
                <c:pt idx="7181">
                  <c:v>42507.203472222223</c:v>
                </c:pt>
                <c:pt idx="7182">
                  <c:v>42507.213888888888</c:v>
                </c:pt>
                <c:pt idx="7183">
                  <c:v>42507.224305555559</c:v>
                </c:pt>
                <c:pt idx="7184">
                  <c:v>42507.234722222223</c:v>
                </c:pt>
                <c:pt idx="7185">
                  <c:v>42507.245138888888</c:v>
                </c:pt>
                <c:pt idx="7186">
                  <c:v>42507.255555555559</c:v>
                </c:pt>
                <c:pt idx="7187">
                  <c:v>42507.265972222223</c:v>
                </c:pt>
                <c:pt idx="7188">
                  <c:v>42507.276388888888</c:v>
                </c:pt>
                <c:pt idx="7189">
                  <c:v>42507.286805555559</c:v>
                </c:pt>
                <c:pt idx="7190">
                  <c:v>42507.297222222223</c:v>
                </c:pt>
                <c:pt idx="7191">
                  <c:v>42507.307638888888</c:v>
                </c:pt>
                <c:pt idx="7192">
                  <c:v>42507.318055555559</c:v>
                </c:pt>
                <c:pt idx="7193">
                  <c:v>42507.328472222223</c:v>
                </c:pt>
                <c:pt idx="7194">
                  <c:v>42507.338888888888</c:v>
                </c:pt>
                <c:pt idx="7195">
                  <c:v>42507.349305555559</c:v>
                </c:pt>
                <c:pt idx="7196">
                  <c:v>42507.359722222223</c:v>
                </c:pt>
                <c:pt idx="7197">
                  <c:v>42507.370138888888</c:v>
                </c:pt>
                <c:pt idx="7198">
                  <c:v>42507.380555555559</c:v>
                </c:pt>
                <c:pt idx="7199">
                  <c:v>42507.390972222223</c:v>
                </c:pt>
                <c:pt idx="7200">
                  <c:v>42507.401388888888</c:v>
                </c:pt>
                <c:pt idx="7201">
                  <c:v>42507.411805555559</c:v>
                </c:pt>
                <c:pt idx="7202">
                  <c:v>42507.422222222223</c:v>
                </c:pt>
                <c:pt idx="7203">
                  <c:v>42507.432638888888</c:v>
                </c:pt>
                <c:pt idx="7204">
                  <c:v>42507.443055555559</c:v>
                </c:pt>
                <c:pt idx="7205">
                  <c:v>42507.453472222223</c:v>
                </c:pt>
                <c:pt idx="7206">
                  <c:v>42507.463888888888</c:v>
                </c:pt>
                <c:pt idx="7207">
                  <c:v>42507.474305555559</c:v>
                </c:pt>
                <c:pt idx="7208">
                  <c:v>42507.484722222223</c:v>
                </c:pt>
                <c:pt idx="7209">
                  <c:v>42507.495138888888</c:v>
                </c:pt>
                <c:pt idx="7210">
                  <c:v>42507.505555555559</c:v>
                </c:pt>
                <c:pt idx="7211">
                  <c:v>42507.515972222223</c:v>
                </c:pt>
                <c:pt idx="7212">
                  <c:v>42507.526388888888</c:v>
                </c:pt>
                <c:pt idx="7213">
                  <c:v>42507.536805555559</c:v>
                </c:pt>
                <c:pt idx="7214">
                  <c:v>42507.547222222223</c:v>
                </c:pt>
                <c:pt idx="7215">
                  <c:v>42507.557638888888</c:v>
                </c:pt>
                <c:pt idx="7216">
                  <c:v>42507.568055555559</c:v>
                </c:pt>
                <c:pt idx="7217">
                  <c:v>42507.578472222223</c:v>
                </c:pt>
                <c:pt idx="7218">
                  <c:v>42507.588888888888</c:v>
                </c:pt>
                <c:pt idx="7219">
                  <c:v>42507.599305555559</c:v>
                </c:pt>
                <c:pt idx="7220">
                  <c:v>42507.609722222223</c:v>
                </c:pt>
                <c:pt idx="7221">
                  <c:v>42507.620138888888</c:v>
                </c:pt>
                <c:pt idx="7222">
                  <c:v>42507.630555555559</c:v>
                </c:pt>
                <c:pt idx="7223">
                  <c:v>42507.640972222223</c:v>
                </c:pt>
                <c:pt idx="7224">
                  <c:v>42507.651388888888</c:v>
                </c:pt>
                <c:pt idx="7225">
                  <c:v>42507.661805555559</c:v>
                </c:pt>
                <c:pt idx="7226">
                  <c:v>42507.672222222223</c:v>
                </c:pt>
                <c:pt idx="7227">
                  <c:v>42507.682638888888</c:v>
                </c:pt>
                <c:pt idx="7228">
                  <c:v>42507.693055555559</c:v>
                </c:pt>
                <c:pt idx="7229">
                  <c:v>42507.703472222223</c:v>
                </c:pt>
                <c:pt idx="7230">
                  <c:v>42507.713888888888</c:v>
                </c:pt>
                <c:pt idx="7231">
                  <c:v>42507.724305555559</c:v>
                </c:pt>
                <c:pt idx="7232">
                  <c:v>42507.734722222223</c:v>
                </c:pt>
                <c:pt idx="7233">
                  <c:v>42507.745138888888</c:v>
                </c:pt>
                <c:pt idx="7234">
                  <c:v>42507.755555555559</c:v>
                </c:pt>
                <c:pt idx="7235">
                  <c:v>42507.765972222223</c:v>
                </c:pt>
                <c:pt idx="7236">
                  <c:v>42507.776388888888</c:v>
                </c:pt>
                <c:pt idx="7237">
                  <c:v>42507.786805555559</c:v>
                </c:pt>
                <c:pt idx="7238">
                  <c:v>42507.797222222223</c:v>
                </c:pt>
                <c:pt idx="7239">
                  <c:v>42507.807638888888</c:v>
                </c:pt>
                <c:pt idx="7240">
                  <c:v>42507.818055555559</c:v>
                </c:pt>
                <c:pt idx="7241">
                  <c:v>42507.828472222223</c:v>
                </c:pt>
                <c:pt idx="7242">
                  <c:v>42507.838888888888</c:v>
                </c:pt>
                <c:pt idx="7243">
                  <c:v>42507.849305555559</c:v>
                </c:pt>
                <c:pt idx="7244">
                  <c:v>42507.859722222223</c:v>
                </c:pt>
                <c:pt idx="7245">
                  <c:v>42507.870138888888</c:v>
                </c:pt>
                <c:pt idx="7246">
                  <c:v>42507.880555555559</c:v>
                </c:pt>
                <c:pt idx="7247">
                  <c:v>42507.890972222223</c:v>
                </c:pt>
                <c:pt idx="7248">
                  <c:v>42507.901388888888</c:v>
                </c:pt>
                <c:pt idx="7249">
                  <c:v>42507.911805555559</c:v>
                </c:pt>
                <c:pt idx="7250">
                  <c:v>42507.922222222223</c:v>
                </c:pt>
                <c:pt idx="7251">
                  <c:v>42507.932638888888</c:v>
                </c:pt>
                <c:pt idx="7252">
                  <c:v>42507.943055555559</c:v>
                </c:pt>
                <c:pt idx="7253">
                  <c:v>42507.953472222223</c:v>
                </c:pt>
                <c:pt idx="7254">
                  <c:v>42507.963888888888</c:v>
                </c:pt>
                <c:pt idx="7255">
                  <c:v>42507.974305555559</c:v>
                </c:pt>
                <c:pt idx="7256">
                  <c:v>42507.984722222223</c:v>
                </c:pt>
                <c:pt idx="7257">
                  <c:v>42507.995138888888</c:v>
                </c:pt>
                <c:pt idx="7258">
                  <c:v>42508.005555555559</c:v>
                </c:pt>
                <c:pt idx="7259">
                  <c:v>42508.015972222223</c:v>
                </c:pt>
                <c:pt idx="7260">
                  <c:v>42508.026388888888</c:v>
                </c:pt>
                <c:pt idx="7261">
                  <c:v>42508.036805555559</c:v>
                </c:pt>
                <c:pt idx="7262">
                  <c:v>42508.047222222223</c:v>
                </c:pt>
                <c:pt idx="7263">
                  <c:v>42508.057638888888</c:v>
                </c:pt>
                <c:pt idx="7264">
                  <c:v>42508.068055555559</c:v>
                </c:pt>
                <c:pt idx="7265">
                  <c:v>42508.078472222223</c:v>
                </c:pt>
                <c:pt idx="7266">
                  <c:v>42508.088888888888</c:v>
                </c:pt>
                <c:pt idx="7267">
                  <c:v>42508.099305555559</c:v>
                </c:pt>
                <c:pt idx="7268">
                  <c:v>42508.109722222223</c:v>
                </c:pt>
                <c:pt idx="7269">
                  <c:v>42508.120138888888</c:v>
                </c:pt>
                <c:pt idx="7270">
                  <c:v>42508.130555555559</c:v>
                </c:pt>
                <c:pt idx="7271">
                  <c:v>42508.140972222223</c:v>
                </c:pt>
                <c:pt idx="7272">
                  <c:v>42508.151388888888</c:v>
                </c:pt>
                <c:pt idx="7273">
                  <c:v>42508.161805555559</c:v>
                </c:pt>
                <c:pt idx="7274">
                  <c:v>42508.172222222223</c:v>
                </c:pt>
                <c:pt idx="7275">
                  <c:v>42508.182638888888</c:v>
                </c:pt>
                <c:pt idx="7276">
                  <c:v>42508.193055555559</c:v>
                </c:pt>
                <c:pt idx="7277">
                  <c:v>42508.203472222223</c:v>
                </c:pt>
                <c:pt idx="7278">
                  <c:v>42508.213888888888</c:v>
                </c:pt>
                <c:pt idx="7279">
                  <c:v>42508.224305555559</c:v>
                </c:pt>
                <c:pt idx="7280">
                  <c:v>42508.234722222223</c:v>
                </c:pt>
                <c:pt idx="7281">
                  <c:v>42508.245138888888</c:v>
                </c:pt>
                <c:pt idx="7282">
                  <c:v>42508.255555555559</c:v>
                </c:pt>
                <c:pt idx="7283">
                  <c:v>42508.265972222223</c:v>
                </c:pt>
                <c:pt idx="7284">
                  <c:v>42508.276388888888</c:v>
                </c:pt>
                <c:pt idx="7285">
                  <c:v>42508.286805555559</c:v>
                </c:pt>
                <c:pt idx="7286">
                  <c:v>42508.297222222223</c:v>
                </c:pt>
                <c:pt idx="7287">
                  <c:v>42508.307638888888</c:v>
                </c:pt>
                <c:pt idx="7288">
                  <c:v>42508.318055555559</c:v>
                </c:pt>
                <c:pt idx="7289">
                  <c:v>42508.328472222223</c:v>
                </c:pt>
                <c:pt idx="7290">
                  <c:v>42508.338888888888</c:v>
                </c:pt>
                <c:pt idx="7291">
                  <c:v>42508.349305555559</c:v>
                </c:pt>
                <c:pt idx="7292">
                  <c:v>42508.359722222223</c:v>
                </c:pt>
                <c:pt idx="7293">
                  <c:v>42508.370138888888</c:v>
                </c:pt>
                <c:pt idx="7294">
                  <c:v>42508.380555555559</c:v>
                </c:pt>
                <c:pt idx="7295">
                  <c:v>42508.390972222223</c:v>
                </c:pt>
                <c:pt idx="7296">
                  <c:v>42508.401388888888</c:v>
                </c:pt>
                <c:pt idx="7297">
                  <c:v>42508.411805555559</c:v>
                </c:pt>
                <c:pt idx="7298">
                  <c:v>42508.422222222223</c:v>
                </c:pt>
                <c:pt idx="7299">
                  <c:v>42508.432638888888</c:v>
                </c:pt>
                <c:pt idx="7300">
                  <c:v>42508.443055555559</c:v>
                </c:pt>
                <c:pt idx="7301">
                  <c:v>42508.453472222223</c:v>
                </c:pt>
                <c:pt idx="7302">
                  <c:v>42508.463888888888</c:v>
                </c:pt>
                <c:pt idx="7303">
                  <c:v>42508.474305555559</c:v>
                </c:pt>
                <c:pt idx="7304">
                  <c:v>42508.484722222223</c:v>
                </c:pt>
                <c:pt idx="7305">
                  <c:v>42508.495138888888</c:v>
                </c:pt>
                <c:pt idx="7306">
                  <c:v>42508.505555555559</c:v>
                </c:pt>
                <c:pt idx="7307">
                  <c:v>42508.515972222223</c:v>
                </c:pt>
                <c:pt idx="7308">
                  <c:v>42508.526388888888</c:v>
                </c:pt>
                <c:pt idx="7309">
                  <c:v>42508.536805555559</c:v>
                </c:pt>
                <c:pt idx="7310">
                  <c:v>42508.547222222223</c:v>
                </c:pt>
                <c:pt idx="7311">
                  <c:v>42508.557638888888</c:v>
                </c:pt>
                <c:pt idx="7312">
                  <c:v>42508.568055555559</c:v>
                </c:pt>
                <c:pt idx="7313">
                  <c:v>42508.578472222223</c:v>
                </c:pt>
                <c:pt idx="7314">
                  <c:v>42508.588888888888</c:v>
                </c:pt>
                <c:pt idx="7315">
                  <c:v>42508.599305555559</c:v>
                </c:pt>
                <c:pt idx="7316">
                  <c:v>42508.609722222223</c:v>
                </c:pt>
                <c:pt idx="7317">
                  <c:v>42508.620138888888</c:v>
                </c:pt>
                <c:pt idx="7318">
                  <c:v>42508.630555555559</c:v>
                </c:pt>
                <c:pt idx="7319">
                  <c:v>42508.640972222223</c:v>
                </c:pt>
                <c:pt idx="7320">
                  <c:v>42508.651388888888</c:v>
                </c:pt>
                <c:pt idx="7321">
                  <c:v>42508.661805555559</c:v>
                </c:pt>
                <c:pt idx="7322">
                  <c:v>42508.672222222223</c:v>
                </c:pt>
                <c:pt idx="7323">
                  <c:v>42508.682638888888</c:v>
                </c:pt>
                <c:pt idx="7324">
                  <c:v>42508.693055555559</c:v>
                </c:pt>
                <c:pt idx="7325">
                  <c:v>42508.703472222223</c:v>
                </c:pt>
                <c:pt idx="7326">
                  <c:v>42508.713888888888</c:v>
                </c:pt>
                <c:pt idx="7327">
                  <c:v>42508.724305555559</c:v>
                </c:pt>
                <c:pt idx="7328">
                  <c:v>42508.734722222223</c:v>
                </c:pt>
                <c:pt idx="7329">
                  <c:v>42508.745138888888</c:v>
                </c:pt>
                <c:pt idx="7330">
                  <c:v>42508.755555555559</c:v>
                </c:pt>
                <c:pt idx="7331">
                  <c:v>42508.765972222223</c:v>
                </c:pt>
                <c:pt idx="7332">
                  <c:v>42508.776388888888</c:v>
                </c:pt>
                <c:pt idx="7333">
                  <c:v>42508.786805555559</c:v>
                </c:pt>
                <c:pt idx="7334">
                  <c:v>42508.797222222223</c:v>
                </c:pt>
                <c:pt idx="7335">
                  <c:v>42508.807638888888</c:v>
                </c:pt>
                <c:pt idx="7336">
                  <c:v>42508.818055555559</c:v>
                </c:pt>
                <c:pt idx="7337">
                  <c:v>42508.828472222223</c:v>
                </c:pt>
                <c:pt idx="7338">
                  <c:v>42508.838888888888</c:v>
                </c:pt>
                <c:pt idx="7339">
                  <c:v>42508.849305555559</c:v>
                </c:pt>
                <c:pt idx="7340">
                  <c:v>42508.859722222223</c:v>
                </c:pt>
                <c:pt idx="7341">
                  <c:v>42508.870138888888</c:v>
                </c:pt>
                <c:pt idx="7342">
                  <c:v>42508.880555555559</c:v>
                </c:pt>
                <c:pt idx="7343">
                  <c:v>42508.890972222223</c:v>
                </c:pt>
                <c:pt idx="7344">
                  <c:v>42508.901388888888</c:v>
                </c:pt>
                <c:pt idx="7345">
                  <c:v>42508.911805555559</c:v>
                </c:pt>
                <c:pt idx="7346">
                  <c:v>42508.922222222223</c:v>
                </c:pt>
                <c:pt idx="7347">
                  <c:v>42508.932638888888</c:v>
                </c:pt>
                <c:pt idx="7348">
                  <c:v>42508.943055555559</c:v>
                </c:pt>
                <c:pt idx="7349">
                  <c:v>42508.953472222223</c:v>
                </c:pt>
                <c:pt idx="7350">
                  <c:v>42508.963888888888</c:v>
                </c:pt>
                <c:pt idx="7351">
                  <c:v>42508.974305555559</c:v>
                </c:pt>
                <c:pt idx="7352">
                  <c:v>42508.984722222223</c:v>
                </c:pt>
                <c:pt idx="7353">
                  <c:v>42508.995138888888</c:v>
                </c:pt>
                <c:pt idx="7354">
                  <c:v>42509.005555555559</c:v>
                </c:pt>
                <c:pt idx="7355">
                  <c:v>42509.015972222223</c:v>
                </c:pt>
                <c:pt idx="7356">
                  <c:v>42509.026388888888</c:v>
                </c:pt>
                <c:pt idx="7357">
                  <c:v>42509.036805555559</c:v>
                </c:pt>
                <c:pt idx="7358">
                  <c:v>42509.047222222223</c:v>
                </c:pt>
                <c:pt idx="7359">
                  <c:v>42509.057638888888</c:v>
                </c:pt>
                <c:pt idx="7360">
                  <c:v>42509.068055555559</c:v>
                </c:pt>
                <c:pt idx="7361">
                  <c:v>42509.078472222223</c:v>
                </c:pt>
                <c:pt idx="7362">
                  <c:v>42509.088888888888</c:v>
                </c:pt>
                <c:pt idx="7363">
                  <c:v>42509.099305555559</c:v>
                </c:pt>
                <c:pt idx="7364">
                  <c:v>42509.109722222223</c:v>
                </c:pt>
                <c:pt idx="7365">
                  <c:v>42509.120138888888</c:v>
                </c:pt>
                <c:pt idx="7366">
                  <c:v>42509.130555555559</c:v>
                </c:pt>
                <c:pt idx="7367">
                  <c:v>42509.140972222223</c:v>
                </c:pt>
                <c:pt idx="7368">
                  <c:v>42509.151388888888</c:v>
                </c:pt>
                <c:pt idx="7369">
                  <c:v>42509.161805555559</c:v>
                </c:pt>
                <c:pt idx="7370">
                  <c:v>42509.172222222223</c:v>
                </c:pt>
                <c:pt idx="7371">
                  <c:v>42509.182638888888</c:v>
                </c:pt>
                <c:pt idx="7372">
                  <c:v>42509.193055555559</c:v>
                </c:pt>
                <c:pt idx="7373">
                  <c:v>42509.203472222223</c:v>
                </c:pt>
                <c:pt idx="7374">
                  <c:v>42509.213888888888</c:v>
                </c:pt>
                <c:pt idx="7375">
                  <c:v>42509.224305555559</c:v>
                </c:pt>
                <c:pt idx="7376">
                  <c:v>42509.234722222223</c:v>
                </c:pt>
                <c:pt idx="7377">
                  <c:v>42509.245138888888</c:v>
                </c:pt>
                <c:pt idx="7378">
                  <c:v>42509.255555555559</c:v>
                </c:pt>
                <c:pt idx="7379">
                  <c:v>42509.265972222223</c:v>
                </c:pt>
                <c:pt idx="7380">
                  <c:v>42509.276388888888</c:v>
                </c:pt>
                <c:pt idx="7381">
                  <c:v>42509.286805555559</c:v>
                </c:pt>
                <c:pt idx="7382">
                  <c:v>42509.297222222223</c:v>
                </c:pt>
                <c:pt idx="7383">
                  <c:v>42509.307638888888</c:v>
                </c:pt>
                <c:pt idx="7384">
                  <c:v>42509.318055555559</c:v>
                </c:pt>
                <c:pt idx="7385">
                  <c:v>42509.328472222223</c:v>
                </c:pt>
                <c:pt idx="7386">
                  <c:v>42509.338888888888</c:v>
                </c:pt>
                <c:pt idx="7387">
                  <c:v>42509.349305555559</c:v>
                </c:pt>
                <c:pt idx="7388">
                  <c:v>42509.359722222223</c:v>
                </c:pt>
                <c:pt idx="7389">
                  <c:v>42509.370138888888</c:v>
                </c:pt>
                <c:pt idx="7390">
                  <c:v>42509.380555555559</c:v>
                </c:pt>
                <c:pt idx="7391">
                  <c:v>42509.390972222223</c:v>
                </c:pt>
                <c:pt idx="7392">
                  <c:v>42509.401388888888</c:v>
                </c:pt>
                <c:pt idx="7393">
                  <c:v>42509.411805555559</c:v>
                </c:pt>
                <c:pt idx="7394">
                  <c:v>42509.422222222223</c:v>
                </c:pt>
                <c:pt idx="7395">
                  <c:v>42509.432638888888</c:v>
                </c:pt>
                <c:pt idx="7396">
                  <c:v>42509.443055555559</c:v>
                </c:pt>
                <c:pt idx="7397">
                  <c:v>42509.453472222223</c:v>
                </c:pt>
                <c:pt idx="7398">
                  <c:v>42509.463888888888</c:v>
                </c:pt>
                <c:pt idx="7399">
                  <c:v>42509.474305555559</c:v>
                </c:pt>
                <c:pt idx="7400">
                  <c:v>42509.484722222223</c:v>
                </c:pt>
                <c:pt idx="7401">
                  <c:v>42509.495138888888</c:v>
                </c:pt>
                <c:pt idx="7402">
                  <c:v>42509.505555555559</c:v>
                </c:pt>
                <c:pt idx="7403">
                  <c:v>42509.515972222223</c:v>
                </c:pt>
                <c:pt idx="7404">
                  <c:v>42509.526388888888</c:v>
                </c:pt>
                <c:pt idx="7405">
                  <c:v>42509.536805555559</c:v>
                </c:pt>
                <c:pt idx="7406">
                  <c:v>42509.547222222223</c:v>
                </c:pt>
                <c:pt idx="7407">
                  <c:v>42509.557638888888</c:v>
                </c:pt>
                <c:pt idx="7408">
                  <c:v>42509.568055555559</c:v>
                </c:pt>
                <c:pt idx="7409">
                  <c:v>42509.578472222223</c:v>
                </c:pt>
                <c:pt idx="7410">
                  <c:v>42509.588888888888</c:v>
                </c:pt>
                <c:pt idx="7411">
                  <c:v>42509.599305555559</c:v>
                </c:pt>
                <c:pt idx="7412">
                  <c:v>42509.609722222223</c:v>
                </c:pt>
                <c:pt idx="7413">
                  <c:v>42509.620138888888</c:v>
                </c:pt>
                <c:pt idx="7414">
                  <c:v>42509.630555555559</c:v>
                </c:pt>
                <c:pt idx="7415">
                  <c:v>42509.640972222223</c:v>
                </c:pt>
                <c:pt idx="7416">
                  <c:v>42509.651388888888</c:v>
                </c:pt>
                <c:pt idx="7417">
                  <c:v>42509.661805555559</c:v>
                </c:pt>
                <c:pt idx="7418">
                  <c:v>42509.672222222223</c:v>
                </c:pt>
                <c:pt idx="7419">
                  <c:v>42509.682638888888</c:v>
                </c:pt>
                <c:pt idx="7420">
                  <c:v>42509.693055555559</c:v>
                </c:pt>
                <c:pt idx="7421">
                  <c:v>42509.703472222223</c:v>
                </c:pt>
                <c:pt idx="7422">
                  <c:v>42509.713888888888</c:v>
                </c:pt>
                <c:pt idx="7423">
                  <c:v>42509.724305555559</c:v>
                </c:pt>
                <c:pt idx="7424">
                  <c:v>42509.734722222223</c:v>
                </c:pt>
                <c:pt idx="7425">
                  <c:v>42509.745138888888</c:v>
                </c:pt>
                <c:pt idx="7426">
                  <c:v>42509.755555555559</c:v>
                </c:pt>
                <c:pt idx="7427">
                  <c:v>42509.765972222223</c:v>
                </c:pt>
                <c:pt idx="7428">
                  <c:v>42509.776388888888</c:v>
                </c:pt>
                <c:pt idx="7429">
                  <c:v>42509.786805555559</c:v>
                </c:pt>
                <c:pt idx="7430">
                  <c:v>42509.797222222223</c:v>
                </c:pt>
                <c:pt idx="7431">
                  <c:v>42509.807638888888</c:v>
                </c:pt>
                <c:pt idx="7432">
                  <c:v>42509.818055555559</c:v>
                </c:pt>
                <c:pt idx="7433">
                  <c:v>42509.828472222223</c:v>
                </c:pt>
                <c:pt idx="7434">
                  <c:v>42509.838888888888</c:v>
                </c:pt>
                <c:pt idx="7435">
                  <c:v>42509.849305555559</c:v>
                </c:pt>
                <c:pt idx="7436">
                  <c:v>42509.859722222223</c:v>
                </c:pt>
                <c:pt idx="7437">
                  <c:v>42509.870138888888</c:v>
                </c:pt>
                <c:pt idx="7438">
                  <c:v>42509.880555555559</c:v>
                </c:pt>
                <c:pt idx="7439">
                  <c:v>42509.890972222223</c:v>
                </c:pt>
                <c:pt idx="7440">
                  <c:v>42509.901388888888</c:v>
                </c:pt>
                <c:pt idx="7441">
                  <c:v>42509.911805555559</c:v>
                </c:pt>
                <c:pt idx="7442">
                  <c:v>42509.922222222223</c:v>
                </c:pt>
                <c:pt idx="7443">
                  <c:v>42509.932638888888</c:v>
                </c:pt>
                <c:pt idx="7444">
                  <c:v>42509.943055555559</c:v>
                </c:pt>
                <c:pt idx="7445">
                  <c:v>42509.953472222223</c:v>
                </c:pt>
                <c:pt idx="7446">
                  <c:v>42509.963888888888</c:v>
                </c:pt>
                <c:pt idx="7447">
                  <c:v>42509.974305555559</c:v>
                </c:pt>
                <c:pt idx="7448">
                  <c:v>42509.984722222223</c:v>
                </c:pt>
                <c:pt idx="7449">
                  <c:v>42509.995138888888</c:v>
                </c:pt>
                <c:pt idx="7450">
                  <c:v>42510.005555555559</c:v>
                </c:pt>
                <c:pt idx="7451">
                  <c:v>42510.015972222223</c:v>
                </c:pt>
                <c:pt idx="7452">
                  <c:v>42510.026388888888</c:v>
                </c:pt>
                <c:pt idx="7453">
                  <c:v>42510.036805555559</c:v>
                </c:pt>
                <c:pt idx="7454">
                  <c:v>42510.047222222223</c:v>
                </c:pt>
                <c:pt idx="7455">
                  <c:v>42510.057638888888</c:v>
                </c:pt>
                <c:pt idx="7456">
                  <c:v>42510.068055555559</c:v>
                </c:pt>
                <c:pt idx="7457">
                  <c:v>42510.078472222223</c:v>
                </c:pt>
                <c:pt idx="7458">
                  <c:v>42510.088888888888</c:v>
                </c:pt>
                <c:pt idx="7459">
                  <c:v>42510.099305555559</c:v>
                </c:pt>
                <c:pt idx="7460">
                  <c:v>42510.109722222223</c:v>
                </c:pt>
                <c:pt idx="7461">
                  <c:v>42510.120138888888</c:v>
                </c:pt>
                <c:pt idx="7462">
                  <c:v>42510.130555555559</c:v>
                </c:pt>
                <c:pt idx="7463">
                  <c:v>42510.140972222223</c:v>
                </c:pt>
                <c:pt idx="7464">
                  <c:v>42510.151388888888</c:v>
                </c:pt>
                <c:pt idx="7465">
                  <c:v>42510.161805555559</c:v>
                </c:pt>
                <c:pt idx="7466">
                  <c:v>42510.172222222223</c:v>
                </c:pt>
                <c:pt idx="7467">
                  <c:v>42510.182638888888</c:v>
                </c:pt>
                <c:pt idx="7468">
                  <c:v>42510.193055555559</c:v>
                </c:pt>
                <c:pt idx="7469">
                  <c:v>42510.203472222223</c:v>
                </c:pt>
                <c:pt idx="7470">
                  <c:v>42510.213888888888</c:v>
                </c:pt>
                <c:pt idx="7471">
                  <c:v>42510.224305555559</c:v>
                </c:pt>
                <c:pt idx="7472">
                  <c:v>42510.234722222223</c:v>
                </c:pt>
                <c:pt idx="7473">
                  <c:v>42510.245138888888</c:v>
                </c:pt>
                <c:pt idx="7474">
                  <c:v>42510.255555555559</c:v>
                </c:pt>
                <c:pt idx="7475">
                  <c:v>42510.265972222223</c:v>
                </c:pt>
                <c:pt idx="7476">
                  <c:v>42510.276388888888</c:v>
                </c:pt>
                <c:pt idx="7477">
                  <c:v>42510.286805555559</c:v>
                </c:pt>
                <c:pt idx="7478">
                  <c:v>42510.297222222223</c:v>
                </c:pt>
                <c:pt idx="7479">
                  <c:v>42510.307638888888</c:v>
                </c:pt>
                <c:pt idx="7480">
                  <c:v>42510.318055555559</c:v>
                </c:pt>
                <c:pt idx="7481">
                  <c:v>42510.328472222223</c:v>
                </c:pt>
                <c:pt idx="7482">
                  <c:v>42510.338888888888</c:v>
                </c:pt>
                <c:pt idx="7483">
                  <c:v>42510.349305555559</c:v>
                </c:pt>
                <c:pt idx="7484">
                  <c:v>42510.359722222223</c:v>
                </c:pt>
                <c:pt idx="7485">
                  <c:v>42510.370138888888</c:v>
                </c:pt>
                <c:pt idx="7486">
                  <c:v>42510.380555555559</c:v>
                </c:pt>
                <c:pt idx="7487">
                  <c:v>42510.390972222223</c:v>
                </c:pt>
                <c:pt idx="7488">
                  <c:v>42510.401388888888</c:v>
                </c:pt>
                <c:pt idx="7489">
                  <c:v>42510.411805555559</c:v>
                </c:pt>
                <c:pt idx="7490">
                  <c:v>42510.422222222223</c:v>
                </c:pt>
                <c:pt idx="7491">
                  <c:v>42510.432638888888</c:v>
                </c:pt>
                <c:pt idx="7492">
                  <c:v>42510.443055555559</c:v>
                </c:pt>
                <c:pt idx="7493">
                  <c:v>42510.453472222223</c:v>
                </c:pt>
                <c:pt idx="7494">
                  <c:v>42510.463888888888</c:v>
                </c:pt>
                <c:pt idx="7495">
                  <c:v>42510.474305555559</c:v>
                </c:pt>
                <c:pt idx="7496">
                  <c:v>42510.484722222223</c:v>
                </c:pt>
                <c:pt idx="7497">
                  <c:v>42510.495138888888</c:v>
                </c:pt>
                <c:pt idx="7498">
                  <c:v>42510.505555555559</c:v>
                </c:pt>
                <c:pt idx="7499">
                  <c:v>42510.515972222223</c:v>
                </c:pt>
                <c:pt idx="7500">
                  <c:v>42510.526388888888</c:v>
                </c:pt>
                <c:pt idx="7501">
                  <c:v>42510.536805555559</c:v>
                </c:pt>
                <c:pt idx="7502">
                  <c:v>42510.547222222223</c:v>
                </c:pt>
                <c:pt idx="7503">
                  <c:v>42510.557638888888</c:v>
                </c:pt>
                <c:pt idx="7504">
                  <c:v>42510.568055555559</c:v>
                </c:pt>
                <c:pt idx="7505">
                  <c:v>42510.578472222223</c:v>
                </c:pt>
                <c:pt idx="7506">
                  <c:v>42510.588888888888</c:v>
                </c:pt>
                <c:pt idx="7507">
                  <c:v>42510.599305555559</c:v>
                </c:pt>
                <c:pt idx="7508">
                  <c:v>42510.609722222223</c:v>
                </c:pt>
                <c:pt idx="7509">
                  <c:v>42510.620138888888</c:v>
                </c:pt>
                <c:pt idx="7510">
                  <c:v>42510.630555555559</c:v>
                </c:pt>
                <c:pt idx="7511">
                  <c:v>42510.640972222223</c:v>
                </c:pt>
                <c:pt idx="7512">
                  <c:v>42510.651388888888</c:v>
                </c:pt>
                <c:pt idx="7513">
                  <c:v>42510.661805555559</c:v>
                </c:pt>
                <c:pt idx="7514">
                  <c:v>42510.672222222223</c:v>
                </c:pt>
                <c:pt idx="7515">
                  <c:v>42510.682638888888</c:v>
                </c:pt>
                <c:pt idx="7516">
                  <c:v>42510.693055555559</c:v>
                </c:pt>
                <c:pt idx="7517">
                  <c:v>42510.703472222223</c:v>
                </c:pt>
                <c:pt idx="7518">
                  <c:v>42510.713888888888</c:v>
                </c:pt>
                <c:pt idx="7519">
                  <c:v>42510.724305555559</c:v>
                </c:pt>
                <c:pt idx="7520">
                  <c:v>42510.734722222223</c:v>
                </c:pt>
                <c:pt idx="7521">
                  <c:v>42510.745138888888</c:v>
                </c:pt>
                <c:pt idx="7522">
                  <c:v>42510.755555555559</c:v>
                </c:pt>
                <c:pt idx="7523">
                  <c:v>42510.765972222223</c:v>
                </c:pt>
                <c:pt idx="7524">
                  <c:v>42510.776388888888</c:v>
                </c:pt>
                <c:pt idx="7525">
                  <c:v>42510.786805555559</c:v>
                </c:pt>
                <c:pt idx="7526">
                  <c:v>42510.797222222223</c:v>
                </c:pt>
                <c:pt idx="7527">
                  <c:v>42510.807638888888</c:v>
                </c:pt>
                <c:pt idx="7528">
                  <c:v>42510.818055555559</c:v>
                </c:pt>
                <c:pt idx="7529">
                  <c:v>42510.828472222223</c:v>
                </c:pt>
                <c:pt idx="7530">
                  <c:v>42510.838888888888</c:v>
                </c:pt>
                <c:pt idx="7531">
                  <c:v>42510.849305555559</c:v>
                </c:pt>
                <c:pt idx="7532">
                  <c:v>42510.859722222223</c:v>
                </c:pt>
                <c:pt idx="7533">
                  <c:v>42510.870138888888</c:v>
                </c:pt>
                <c:pt idx="7534">
                  <c:v>42510.880555555559</c:v>
                </c:pt>
                <c:pt idx="7535">
                  <c:v>42510.890972222223</c:v>
                </c:pt>
                <c:pt idx="7536">
                  <c:v>42510.901388888888</c:v>
                </c:pt>
                <c:pt idx="7537">
                  <c:v>42510.911805555559</c:v>
                </c:pt>
                <c:pt idx="7538">
                  <c:v>42510.922222222223</c:v>
                </c:pt>
                <c:pt idx="7539">
                  <c:v>42510.932638888888</c:v>
                </c:pt>
                <c:pt idx="7540">
                  <c:v>42510.943055555559</c:v>
                </c:pt>
                <c:pt idx="7541">
                  <c:v>42510.953472222223</c:v>
                </c:pt>
                <c:pt idx="7542">
                  <c:v>42510.963888888888</c:v>
                </c:pt>
                <c:pt idx="7543">
                  <c:v>42510.974305555559</c:v>
                </c:pt>
                <c:pt idx="7544">
                  <c:v>42510.984722222223</c:v>
                </c:pt>
                <c:pt idx="7545">
                  <c:v>42510.995138888888</c:v>
                </c:pt>
                <c:pt idx="7546">
                  <c:v>42511.005555555559</c:v>
                </c:pt>
                <c:pt idx="7547">
                  <c:v>42511.015972222223</c:v>
                </c:pt>
                <c:pt idx="7548">
                  <c:v>42511.026388888888</c:v>
                </c:pt>
                <c:pt idx="7549">
                  <c:v>42511.036805555559</c:v>
                </c:pt>
                <c:pt idx="7550">
                  <c:v>42511.047222222223</c:v>
                </c:pt>
                <c:pt idx="7551">
                  <c:v>42511.057638888888</c:v>
                </c:pt>
                <c:pt idx="7552">
                  <c:v>42511.068055555559</c:v>
                </c:pt>
                <c:pt idx="7553">
                  <c:v>42511.078472222223</c:v>
                </c:pt>
                <c:pt idx="7554">
                  <c:v>42511.088888888888</c:v>
                </c:pt>
                <c:pt idx="7555">
                  <c:v>42511.099305555559</c:v>
                </c:pt>
                <c:pt idx="7556">
                  <c:v>42511.109722222223</c:v>
                </c:pt>
                <c:pt idx="7557">
                  <c:v>42511.120138888888</c:v>
                </c:pt>
                <c:pt idx="7558">
                  <c:v>42511.130555555559</c:v>
                </c:pt>
                <c:pt idx="7559">
                  <c:v>42511.140972222223</c:v>
                </c:pt>
                <c:pt idx="7560">
                  <c:v>42511.151388888888</c:v>
                </c:pt>
                <c:pt idx="7561">
                  <c:v>42511.161805555559</c:v>
                </c:pt>
                <c:pt idx="7562">
                  <c:v>42511.172222222223</c:v>
                </c:pt>
                <c:pt idx="7563">
                  <c:v>42511.182638888888</c:v>
                </c:pt>
                <c:pt idx="7564">
                  <c:v>42511.193055555559</c:v>
                </c:pt>
                <c:pt idx="7565">
                  <c:v>42511.203472222223</c:v>
                </c:pt>
                <c:pt idx="7566">
                  <c:v>42511.213888888888</c:v>
                </c:pt>
                <c:pt idx="7567">
                  <c:v>42511.224305555559</c:v>
                </c:pt>
                <c:pt idx="7568">
                  <c:v>42511.234722222223</c:v>
                </c:pt>
                <c:pt idx="7569">
                  <c:v>42511.245138888888</c:v>
                </c:pt>
                <c:pt idx="7570">
                  <c:v>42511.255555555559</c:v>
                </c:pt>
                <c:pt idx="7571">
                  <c:v>42511.265972222223</c:v>
                </c:pt>
                <c:pt idx="7572">
                  <c:v>42511.276388888888</c:v>
                </c:pt>
                <c:pt idx="7573">
                  <c:v>42511.286805555559</c:v>
                </c:pt>
                <c:pt idx="7574">
                  <c:v>42511.297222222223</c:v>
                </c:pt>
                <c:pt idx="7575">
                  <c:v>42511.307638888888</c:v>
                </c:pt>
                <c:pt idx="7576">
                  <c:v>42511.318055555559</c:v>
                </c:pt>
                <c:pt idx="7577">
                  <c:v>42511.328472222223</c:v>
                </c:pt>
                <c:pt idx="7578">
                  <c:v>42511.338888888888</c:v>
                </c:pt>
                <c:pt idx="7579">
                  <c:v>42511.349305555559</c:v>
                </c:pt>
                <c:pt idx="7580">
                  <c:v>42511.359722222223</c:v>
                </c:pt>
                <c:pt idx="7581">
                  <c:v>42511.370138888888</c:v>
                </c:pt>
                <c:pt idx="7582">
                  <c:v>42511.380555555559</c:v>
                </c:pt>
                <c:pt idx="7583">
                  <c:v>42511.390972222223</c:v>
                </c:pt>
                <c:pt idx="7584">
                  <c:v>42511.401388888888</c:v>
                </c:pt>
                <c:pt idx="7585">
                  <c:v>42511.411805555559</c:v>
                </c:pt>
                <c:pt idx="7586">
                  <c:v>42511.422222222223</c:v>
                </c:pt>
                <c:pt idx="7587">
                  <c:v>42511.432638888888</c:v>
                </c:pt>
                <c:pt idx="7588">
                  <c:v>42511.443055555559</c:v>
                </c:pt>
                <c:pt idx="7589">
                  <c:v>42511.453472222223</c:v>
                </c:pt>
                <c:pt idx="7590">
                  <c:v>42511.463888888888</c:v>
                </c:pt>
                <c:pt idx="7591">
                  <c:v>42511.474305555559</c:v>
                </c:pt>
                <c:pt idx="7592">
                  <c:v>42511.484722222223</c:v>
                </c:pt>
                <c:pt idx="7593">
                  <c:v>42511.495138888888</c:v>
                </c:pt>
                <c:pt idx="7594">
                  <c:v>42511.505555555559</c:v>
                </c:pt>
                <c:pt idx="7595">
                  <c:v>42511.515972222223</c:v>
                </c:pt>
                <c:pt idx="7596">
                  <c:v>42511.526388888888</c:v>
                </c:pt>
                <c:pt idx="7597">
                  <c:v>42511.536805555559</c:v>
                </c:pt>
                <c:pt idx="7598">
                  <c:v>42511.547222222223</c:v>
                </c:pt>
                <c:pt idx="7599">
                  <c:v>42511.557638888888</c:v>
                </c:pt>
                <c:pt idx="7600">
                  <c:v>42511.568055555559</c:v>
                </c:pt>
                <c:pt idx="7601">
                  <c:v>42511.578472222223</c:v>
                </c:pt>
                <c:pt idx="7602">
                  <c:v>42511.588888888888</c:v>
                </c:pt>
                <c:pt idx="7603">
                  <c:v>42511.599305555559</c:v>
                </c:pt>
                <c:pt idx="7604">
                  <c:v>42511.609722222223</c:v>
                </c:pt>
                <c:pt idx="7605">
                  <c:v>42511.620138888888</c:v>
                </c:pt>
                <c:pt idx="7606">
                  <c:v>42511.630555555559</c:v>
                </c:pt>
                <c:pt idx="7607">
                  <c:v>42511.640972222223</c:v>
                </c:pt>
                <c:pt idx="7608">
                  <c:v>42511.651388888888</c:v>
                </c:pt>
                <c:pt idx="7609">
                  <c:v>42511.661805555559</c:v>
                </c:pt>
                <c:pt idx="7610">
                  <c:v>42511.672222222223</c:v>
                </c:pt>
                <c:pt idx="7611">
                  <c:v>42511.682638888888</c:v>
                </c:pt>
                <c:pt idx="7612">
                  <c:v>42511.693055555559</c:v>
                </c:pt>
                <c:pt idx="7613">
                  <c:v>42511.703472222223</c:v>
                </c:pt>
                <c:pt idx="7614">
                  <c:v>42511.713888888888</c:v>
                </c:pt>
                <c:pt idx="7615">
                  <c:v>42511.724305555559</c:v>
                </c:pt>
                <c:pt idx="7616">
                  <c:v>42511.734722222223</c:v>
                </c:pt>
                <c:pt idx="7617">
                  <c:v>42511.745138888888</c:v>
                </c:pt>
                <c:pt idx="7618">
                  <c:v>42511.755555555559</c:v>
                </c:pt>
                <c:pt idx="7619">
                  <c:v>42511.765972222223</c:v>
                </c:pt>
                <c:pt idx="7620">
                  <c:v>42511.776388888888</c:v>
                </c:pt>
                <c:pt idx="7621">
                  <c:v>42511.786805555559</c:v>
                </c:pt>
                <c:pt idx="7622">
                  <c:v>42511.797222222223</c:v>
                </c:pt>
                <c:pt idx="7623">
                  <c:v>42511.807638888888</c:v>
                </c:pt>
                <c:pt idx="7624">
                  <c:v>42511.818055555559</c:v>
                </c:pt>
                <c:pt idx="7625">
                  <c:v>42511.828472222223</c:v>
                </c:pt>
                <c:pt idx="7626">
                  <c:v>42511.838888888888</c:v>
                </c:pt>
                <c:pt idx="7627">
                  <c:v>42511.849305555559</c:v>
                </c:pt>
                <c:pt idx="7628">
                  <c:v>42511.859722222223</c:v>
                </c:pt>
                <c:pt idx="7629">
                  <c:v>42511.870138888888</c:v>
                </c:pt>
                <c:pt idx="7630">
                  <c:v>42511.880555555559</c:v>
                </c:pt>
                <c:pt idx="7631">
                  <c:v>42511.890972222223</c:v>
                </c:pt>
                <c:pt idx="7632">
                  <c:v>42511.901388888888</c:v>
                </c:pt>
                <c:pt idx="7633">
                  <c:v>42511.911805555559</c:v>
                </c:pt>
                <c:pt idx="7634">
                  <c:v>42511.922222222223</c:v>
                </c:pt>
                <c:pt idx="7635">
                  <c:v>42511.932638888888</c:v>
                </c:pt>
                <c:pt idx="7636">
                  <c:v>42511.943055555559</c:v>
                </c:pt>
                <c:pt idx="7637">
                  <c:v>42511.953472222223</c:v>
                </c:pt>
                <c:pt idx="7638">
                  <c:v>42511.963888888888</c:v>
                </c:pt>
                <c:pt idx="7639">
                  <c:v>42511.974305555559</c:v>
                </c:pt>
                <c:pt idx="7640">
                  <c:v>42511.984722222223</c:v>
                </c:pt>
                <c:pt idx="7641">
                  <c:v>42511.995138888888</c:v>
                </c:pt>
                <c:pt idx="7642">
                  <c:v>42512.005555555559</c:v>
                </c:pt>
                <c:pt idx="7643">
                  <c:v>42512.015972222223</c:v>
                </c:pt>
                <c:pt idx="7644">
                  <c:v>42512.026388888888</c:v>
                </c:pt>
                <c:pt idx="7645">
                  <c:v>42512.036805555559</c:v>
                </c:pt>
                <c:pt idx="7646">
                  <c:v>42512.047222222223</c:v>
                </c:pt>
                <c:pt idx="7647">
                  <c:v>42512.057638888888</c:v>
                </c:pt>
                <c:pt idx="7648">
                  <c:v>42512.068055555559</c:v>
                </c:pt>
                <c:pt idx="7649">
                  <c:v>42512.078472222223</c:v>
                </c:pt>
                <c:pt idx="7650">
                  <c:v>42512.088888888888</c:v>
                </c:pt>
                <c:pt idx="7651">
                  <c:v>42512.099305555559</c:v>
                </c:pt>
                <c:pt idx="7652">
                  <c:v>42512.109722222223</c:v>
                </c:pt>
                <c:pt idx="7653">
                  <c:v>42512.120138888888</c:v>
                </c:pt>
                <c:pt idx="7654">
                  <c:v>42512.130555555559</c:v>
                </c:pt>
                <c:pt idx="7655">
                  <c:v>42512.140972222223</c:v>
                </c:pt>
                <c:pt idx="7656">
                  <c:v>42512.151388888888</c:v>
                </c:pt>
                <c:pt idx="7657">
                  <c:v>42512.161805555559</c:v>
                </c:pt>
                <c:pt idx="7658">
                  <c:v>42512.172222222223</c:v>
                </c:pt>
                <c:pt idx="7659">
                  <c:v>42512.182638888888</c:v>
                </c:pt>
                <c:pt idx="7660">
                  <c:v>42512.193055555559</c:v>
                </c:pt>
                <c:pt idx="7661">
                  <c:v>42512.203472222223</c:v>
                </c:pt>
                <c:pt idx="7662">
                  <c:v>42512.213888888888</c:v>
                </c:pt>
                <c:pt idx="7663">
                  <c:v>42512.224305555559</c:v>
                </c:pt>
                <c:pt idx="7664">
                  <c:v>42512.234722222223</c:v>
                </c:pt>
                <c:pt idx="7665">
                  <c:v>42512.245138888888</c:v>
                </c:pt>
                <c:pt idx="7666">
                  <c:v>42512.255555555559</c:v>
                </c:pt>
                <c:pt idx="7667">
                  <c:v>42512.265972222223</c:v>
                </c:pt>
                <c:pt idx="7668">
                  <c:v>42512.276388888888</c:v>
                </c:pt>
                <c:pt idx="7669">
                  <c:v>42512.286805555559</c:v>
                </c:pt>
                <c:pt idx="7670">
                  <c:v>42512.297222222223</c:v>
                </c:pt>
                <c:pt idx="7671">
                  <c:v>42512.307638888888</c:v>
                </c:pt>
                <c:pt idx="7672">
                  <c:v>42512.318055555559</c:v>
                </c:pt>
                <c:pt idx="7673">
                  <c:v>42512.328472222223</c:v>
                </c:pt>
                <c:pt idx="7674">
                  <c:v>42512.338888888888</c:v>
                </c:pt>
                <c:pt idx="7675">
                  <c:v>42512.349305555559</c:v>
                </c:pt>
                <c:pt idx="7676">
                  <c:v>42512.359722222223</c:v>
                </c:pt>
                <c:pt idx="7677">
                  <c:v>42512.370138888888</c:v>
                </c:pt>
                <c:pt idx="7678">
                  <c:v>42512.380555555559</c:v>
                </c:pt>
                <c:pt idx="7679">
                  <c:v>42512.390972222223</c:v>
                </c:pt>
                <c:pt idx="7680">
                  <c:v>42512.401388888888</c:v>
                </c:pt>
                <c:pt idx="7681">
                  <c:v>42512.411805555559</c:v>
                </c:pt>
                <c:pt idx="7682">
                  <c:v>42512.422222222223</c:v>
                </c:pt>
                <c:pt idx="7683">
                  <c:v>42512.432638888888</c:v>
                </c:pt>
                <c:pt idx="7684">
                  <c:v>42512.443055555559</c:v>
                </c:pt>
                <c:pt idx="7685">
                  <c:v>42512.453472222223</c:v>
                </c:pt>
                <c:pt idx="7686">
                  <c:v>42512.463888888888</c:v>
                </c:pt>
                <c:pt idx="7687">
                  <c:v>42512.474305555559</c:v>
                </c:pt>
                <c:pt idx="7688">
                  <c:v>42512.484722222223</c:v>
                </c:pt>
                <c:pt idx="7689">
                  <c:v>42512.495138888888</c:v>
                </c:pt>
                <c:pt idx="7690">
                  <c:v>42512.505555555559</c:v>
                </c:pt>
                <c:pt idx="7691">
                  <c:v>42512.515972222223</c:v>
                </c:pt>
                <c:pt idx="7692">
                  <c:v>42512.526388888888</c:v>
                </c:pt>
                <c:pt idx="7693">
                  <c:v>42512.536805555559</c:v>
                </c:pt>
                <c:pt idx="7694">
                  <c:v>42512.547222222223</c:v>
                </c:pt>
                <c:pt idx="7695">
                  <c:v>42512.557638888888</c:v>
                </c:pt>
                <c:pt idx="7696">
                  <c:v>42512.568055555559</c:v>
                </c:pt>
                <c:pt idx="7697">
                  <c:v>42512.578472222223</c:v>
                </c:pt>
                <c:pt idx="7698">
                  <c:v>42512.588888888888</c:v>
                </c:pt>
                <c:pt idx="7699">
                  <c:v>42512.599305555559</c:v>
                </c:pt>
                <c:pt idx="7700">
                  <c:v>42512.609722222223</c:v>
                </c:pt>
                <c:pt idx="7701">
                  <c:v>42512.620138888888</c:v>
                </c:pt>
                <c:pt idx="7702">
                  <c:v>42512.630555555559</c:v>
                </c:pt>
                <c:pt idx="7703">
                  <c:v>42512.640972222223</c:v>
                </c:pt>
                <c:pt idx="7704">
                  <c:v>42512.651388888888</c:v>
                </c:pt>
                <c:pt idx="7705">
                  <c:v>42512.661805555559</c:v>
                </c:pt>
                <c:pt idx="7706">
                  <c:v>42512.672222222223</c:v>
                </c:pt>
                <c:pt idx="7707">
                  <c:v>42512.682638888888</c:v>
                </c:pt>
                <c:pt idx="7708">
                  <c:v>42512.693055555559</c:v>
                </c:pt>
                <c:pt idx="7709">
                  <c:v>42512.703472222223</c:v>
                </c:pt>
                <c:pt idx="7710">
                  <c:v>42512.713888888888</c:v>
                </c:pt>
                <c:pt idx="7711">
                  <c:v>42512.724305555559</c:v>
                </c:pt>
                <c:pt idx="7712">
                  <c:v>42512.734722222223</c:v>
                </c:pt>
                <c:pt idx="7713">
                  <c:v>42512.745138888888</c:v>
                </c:pt>
                <c:pt idx="7714">
                  <c:v>42512.755555555559</c:v>
                </c:pt>
                <c:pt idx="7715">
                  <c:v>42512.765972222223</c:v>
                </c:pt>
                <c:pt idx="7716">
                  <c:v>42512.776388888888</c:v>
                </c:pt>
                <c:pt idx="7717">
                  <c:v>42512.786805555559</c:v>
                </c:pt>
                <c:pt idx="7718">
                  <c:v>42512.797222222223</c:v>
                </c:pt>
                <c:pt idx="7719">
                  <c:v>42512.807638888888</c:v>
                </c:pt>
                <c:pt idx="7720">
                  <c:v>42512.818055555559</c:v>
                </c:pt>
                <c:pt idx="7721">
                  <c:v>42512.828472222223</c:v>
                </c:pt>
                <c:pt idx="7722">
                  <c:v>42512.838888888888</c:v>
                </c:pt>
                <c:pt idx="7723">
                  <c:v>42512.849305555559</c:v>
                </c:pt>
                <c:pt idx="7724">
                  <c:v>42512.859722222223</c:v>
                </c:pt>
                <c:pt idx="7725">
                  <c:v>42512.870138888888</c:v>
                </c:pt>
                <c:pt idx="7726">
                  <c:v>42512.880555555559</c:v>
                </c:pt>
                <c:pt idx="7727">
                  <c:v>42512.890972222223</c:v>
                </c:pt>
                <c:pt idx="7728">
                  <c:v>42512.901388888888</c:v>
                </c:pt>
                <c:pt idx="7729">
                  <c:v>42512.911805555559</c:v>
                </c:pt>
                <c:pt idx="7730">
                  <c:v>42512.922222222223</c:v>
                </c:pt>
                <c:pt idx="7731">
                  <c:v>42512.932638888888</c:v>
                </c:pt>
                <c:pt idx="7732">
                  <c:v>42512.943055555559</c:v>
                </c:pt>
                <c:pt idx="7733">
                  <c:v>42512.953472222223</c:v>
                </c:pt>
                <c:pt idx="7734">
                  <c:v>42512.963888888888</c:v>
                </c:pt>
                <c:pt idx="7735">
                  <c:v>42512.974305555559</c:v>
                </c:pt>
                <c:pt idx="7736">
                  <c:v>42512.984722222223</c:v>
                </c:pt>
                <c:pt idx="7737">
                  <c:v>42512.995138888888</c:v>
                </c:pt>
                <c:pt idx="7738">
                  <c:v>42513.005555555559</c:v>
                </c:pt>
                <c:pt idx="7739">
                  <c:v>42513.015972222223</c:v>
                </c:pt>
                <c:pt idx="7740">
                  <c:v>42513.026388888888</c:v>
                </c:pt>
                <c:pt idx="7741">
                  <c:v>42513.036805555559</c:v>
                </c:pt>
                <c:pt idx="7742">
                  <c:v>42513.047222222223</c:v>
                </c:pt>
                <c:pt idx="7743">
                  <c:v>42513.057638888888</c:v>
                </c:pt>
                <c:pt idx="7744">
                  <c:v>42513.068055555559</c:v>
                </c:pt>
                <c:pt idx="7745">
                  <c:v>42513.078472222223</c:v>
                </c:pt>
                <c:pt idx="7746">
                  <c:v>42513.088888888888</c:v>
                </c:pt>
                <c:pt idx="7747">
                  <c:v>42513.099305555559</c:v>
                </c:pt>
                <c:pt idx="7748">
                  <c:v>42513.109722222223</c:v>
                </c:pt>
                <c:pt idx="7749">
                  <c:v>42513.120138888888</c:v>
                </c:pt>
                <c:pt idx="7750">
                  <c:v>42513.130555555559</c:v>
                </c:pt>
                <c:pt idx="7751">
                  <c:v>42513.140972222223</c:v>
                </c:pt>
                <c:pt idx="7752">
                  <c:v>42513.151388888888</c:v>
                </c:pt>
                <c:pt idx="7753">
                  <c:v>42513.161805555559</c:v>
                </c:pt>
                <c:pt idx="7754">
                  <c:v>42513.172222222223</c:v>
                </c:pt>
                <c:pt idx="7755">
                  <c:v>42513.182638888888</c:v>
                </c:pt>
                <c:pt idx="7756">
                  <c:v>42513.193055555559</c:v>
                </c:pt>
                <c:pt idx="7757">
                  <c:v>42513.203472222223</c:v>
                </c:pt>
                <c:pt idx="7758">
                  <c:v>42513.213888888888</c:v>
                </c:pt>
                <c:pt idx="7759">
                  <c:v>42513.224305555559</c:v>
                </c:pt>
                <c:pt idx="7760">
                  <c:v>42513.234722222223</c:v>
                </c:pt>
                <c:pt idx="7761">
                  <c:v>42513.245138888888</c:v>
                </c:pt>
                <c:pt idx="7762">
                  <c:v>42513.255555555559</c:v>
                </c:pt>
                <c:pt idx="7763">
                  <c:v>42513.265972222223</c:v>
                </c:pt>
                <c:pt idx="7764">
                  <c:v>42513.276388888888</c:v>
                </c:pt>
                <c:pt idx="7765">
                  <c:v>42513.286805555559</c:v>
                </c:pt>
                <c:pt idx="7766">
                  <c:v>42513.297222222223</c:v>
                </c:pt>
                <c:pt idx="7767">
                  <c:v>42513.307638888888</c:v>
                </c:pt>
                <c:pt idx="7768">
                  <c:v>42513.318055555559</c:v>
                </c:pt>
                <c:pt idx="7769">
                  <c:v>42513.328472222223</c:v>
                </c:pt>
                <c:pt idx="7770">
                  <c:v>42513.338888888888</c:v>
                </c:pt>
                <c:pt idx="7771">
                  <c:v>42513.349305555559</c:v>
                </c:pt>
                <c:pt idx="7772">
                  <c:v>42513.359722222223</c:v>
                </c:pt>
                <c:pt idx="7773">
                  <c:v>42513.370138888888</c:v>
                </c:pt>
                <c:pt idx="7774">
                  <c:v>42513.380555555559</c:v>
                </c:pt>
                <c:pt idx="7775">
                  <c:v>42513.390972222223</c:v>
                </c:pt>
                <c:pt idx="7776">
                  <c:v>42513.401388888888</c:v>
                </c:pt>
                <c:pt idx="7777">
                  <c:v>42513.411805555559</c:v>
                </c:pt>
                <c:pt idx="7778">
                  <c:v>42513.422222222223</c:v>
                </c:pt>
                <c:pt idx="7779">
                  <c:v>42513.432638888888</c:v>
                </c:pt>
                <c:pt idx="7780">
                  <c:v>42513.443055555559</c:v>
                </c:pt>
                <c:pt idx="7781">
                  <c:v>42513.453472222223</c:v>
                </c:pt>
                <c:pt idx="7782">
                  <c:v>42513.463888888888</c:v>
                </c:pt>
                <c:pt idx="7783">
                  <c:v>42513.474305555559</c:v>
                </c:pt>
                <c:pt idx="7784">
                  <c:v>42513.484722222223</c:v>
                </c:pt>
                <c:pt idx="7785">
                  <c:v>42513.495138888888</c:v>
                </c:pt>
                <c:pt idx="7786">
                  <c:v>42513.505555555559</c:v>
                </c:pt>
                <c:pt idx="7787">
                  <c:v>42513.515972222223</c:v>
                </c:pt>
                <c:pt idx="7788">
                  <c:v>42513.526388888888</c:v>
                </c:pt>
                <c:pt idx="7789">
                  <c:v>42513.536805555559</c:v>
                </c:pt>
                <c:pt idx="7790">
                  <c:v>42513.547222222223</c:v>
                </c:pt>
                <c:pt idx="7791">
                  <c:v>42513.557638888888</c:v>
                </c:pt>
                <c:pt idx="7792">
                  <c:v>42513.568055555559</c:v>
                </c:pt>
                <c:pt idx="7793">
                  <c:v>42513.578472222223</c:v>
                </c:pt>
                <c:pt idx="7794">
                  <c:v>42513.588888888888</c:v>
                </c:pt>
                <c:pt idx="7795">
                  <c:v>42513.599305555559</c:v>
                </c:pt>
                <c:pt idx="7796">
                  <c:v>42513.609722222223</c:v>
                </c:pt>
                <c:pt idx="7797">
                  <c:v>42513.620138888888</c:v>
                </c:pt>
                <c:pt idx="7798">
                  <c:v>42513.630555555559</c:v>
                </c:pt>
                <c:pt idx="7799">
                  <c:v>42513.640972222223</c:v>
                </c:pt>
                <c:pt idx="7800">
                  <c:v>42513.651388888888</c:v>
                </c:pt>
                <c:pt idx="7801">
                  <c:v>42513.661805555559</c:v>
                </c:pt>
                <c:pt idx="7802">
                  <c:v>42513.672222222223</c:v>
                </c:pt>
                <c:pt idx="7803">
                  <c:v>42513.682638888888</c:v>
                </c:pt>
                <c:pt idx="7804">
                  <c:v>42513.693055555559</c:v>
                </c:pt>
                <c:pt idx="7805">
                  <c:v>42513.703472222223</c:v>
                </c:pt>
                <c:pt idx="7806">
                  <c:v>42513.713888888888</c:v>
                </c:pt>
                <c:pt idx="7807">
                  <c:v>42513.724305555559</c:v>
                </c:pt>
                <c:pt idx="7808">
                  <c:v>42513.734722222223</c:v>
                </c:pt>
                <c:pt idx="7809">
                  <c:v>42513.745138888888</c:v>
                </c:pt>
                <c:pt idx="7810">
                  <c:v>42513.755555555559</c:v>
                </c:pt>
                <c:pt idx="7811">
                  <c:v>42513.765972222223</c:v>
                </c:pt>
                <c:pt idx="7812">
                  <c:v>42513.776388888888</c:v>
                </c:pt>
                <c:pt idx="7813">
                  <c:v>42513.786805555559</c:v>
                </c:pt>
                <c:pt idx="7814">
                  <c:v>42513.797222222223</c:v>
                </c:pt>
                <c:pt idx="7815">
                  <c:v>42513.807638888888</c:v>
                </c:pt>
                <c:pt idx="7816">
                  <c:v>42513.818055555559</c:v>
                </c:pt>
                <c:pt idx="7817">
                  <c:v>42513.828472222223</c:v>
                </c:pt>
                <c:pt idx="7818">
                  <c:v>42513.838888888888</c:v>
                </c:pt>
                <c:pt idx="7819">
                  <c:v>42513.849305555559</c:v>
                </c:pt>
                <c:pt idx="7820">
                  <c:v>42513.859722222223</c:v>
                </c:pt>
                <c:pt idx="7821">
                  <c:v>42513.870138888888</c:v>
                </c:pt>
                <c:pt idx="7822">
                  <c:v>42513.880555555559</c:v>
                </c:pt>
                <c:pt idx="7823">
                  <c:v>42513.890972222223</c:v>
                </c:pt>
                <c:pt idx="7824">
                  <c:v>42513.901388888888</c:v>
                </c:pt>
                <c:pt idx="7825">
                  <c:v>42513.911805555559</c:v>
                </c:pt>
                <c:pt idx="7826">
                  <c:v>42513.922222222223</c:v>
                </c:pt>
                <c:pt idx="7827">
                  <c:v>42513.932638888888</c:v>
                </c:pt>
                <c:pt idx="7828">
                  <c:v>42513.943055555559</c:v>
                </c:pt>
                <c:pt idx="7829">
                  <c:v>42513.953472222223</c:v>
                </c:pt>
                <c:pt idx="7830">
                  <c:v>42513.963888888888</c:v>
                </c:pt>
                <c:pt idx="7831">
                  <c:v>42513.974305555559</c:v>
                </c:pt>
                <c:pt idx="7832">
                  <c:v>42513.984722222223</c:v>
                </c:pt>
                <c:pt idx="7833">
                  <c:v>42513.995138888888</c:v>
                </c:pt>
                <c:pt idx="7834">
                  <c:v>42514.005555555559</c:v>
                </c:pt>
                <c:pt idx="7835">
                  <c:v>42514.015972222223</c:v>
                </c:pt>
                <c:pt idx="7836">
                  <c:v>42514.026388888888</c:v>
                </c:pt>
                <c:pt idx="7837">
                  <c:v>42514.036805555559</c:v>
                </c:pt>
                <c:pt idx="7838">
                  <c:v>42514.047222222223</c:v>
                </c:pt>
                <c:pt idx="7839">
                  <c:v>42514.057638888888</c:v>
                </c:pt>
                <c:pt idx="7840">
                  <c:v>42514.068055555559</c:v>
                </c:pt>
                <c:pt idx="7841">
                  <c:v>42514.078472222223</c:v>
                </c:pt>
                <c:pt idx="7842">
                  <c:v>42514.088888888888</c:v>
                </c:pt>
                <c:pt idx="7843">
                  <c:v>42514.099305555559</c:v>
                </c:pt>
                <c:pt idx="7844">
                  <c:v>42514.109722222223</c:v>
                </c:pt>
                <c:pt idx="7845">
                  <c:v>42514.120138888888</c:v>
                </c:pt>
                <c:pt idx="7846">
                  <c:v>42514.130555555559</c:v>
                </c:pt>
                <c:pt idx="7847">
                  <c:v>42514.140972222223</c:v>
                </c:pt>
                <c:pt idx="7848">
                  <c:v>42514.151388888888</c:v>
                </c:pt>
                <c:pt idx="7849">
                  <c:v>42514.161805555559</c:v>
                </c:pt>
                <c:pt idx="7850">
                  <c:v>42514.172222222223</c:v>
                </c:pt>
                <c:pt idx="7851">
                  <c:v>42514.182638888888</c:v>
                </c:pt>
                <c:pt idx="7852">
                  <c:v>42514.193055555559</c:v>
                </c:pt>
                <c:pt idx="7853">
                  <c:v>42514.203472222223</c:v>
                </c:pt>
                <c:pt idx="7854">
                  <c:v>42514.213888888888</c:v>
                </c:pt>
                <c:pt idx="7855">
                  <c:v>42514.224305555559</c:v>
                </c:pt>
                <c:pt idx="7856">
                  <c:v>42514.234722222223</c:v>
                </c:pt>
                <c:pt idx="7857">
                  <c:v>42514.245138888888</c:v>
                </c:pt>
                <c:pt idx="7858">
                  <c:v>42514.255555555559</c:v>
                </c:pt>
                <c:pt idx="7859">
                  <c:v>42514.265972222223</c:v>
                </c:pt>
                <c:pt idx="7860">
                  <c:v>42514.276388888888</c:v>
                </c:pt>
                <c:pt idx="7861">
                  <c:v>42514.286805555559</c:v>
                </c:pt>
                <c:pt idx="7862">
                  <c:v>42514.297222222223</c:v>
                </c:pt>
                <c:pt idx="7863">
                  <c:v>42514.307638888888</c:v>
                </c:pt>
                <c:pt idx="7864">
                  <c:v>42514.318055555559</c:v>
                </c:pt>
                <c:pt idx="7865">
                  <c:v>42514.328472222223</c:v>
                </c:pt>
                <c:pt idx="7866">
                  <c:v>42514.338888888888</c:v>
                </c:pt>
                <c:pt idx="7867">
                  <c:v>42514.349305555559</c:v>
                </c:pt>
                <c:pt idx="7868">
                  <c:v>42514.359722222223</c:v>
                </c:pt>
                <c:pt idx="7869">
                  <c:v>42514.370138888888</c:v>
                </c:pt>
                <c:pt idx="7870">
                  <c:v>42514.380555555559</c:v>
                </c:pt>
                <c:pt idx="7871">
                  <c:v>42514.390972222223</c:v>
                </c:pt>
                <c:pt idx="7872">
                  <c:v>42514.401388888888</c:v>
                </c:pt>
                <c:pt idx="7873">
                  <c:v>42514.411805555559</c:v>
                </c:pt>
                <c:pt idx="7874">
                  <c:v>42514.422222222223</c:v>
                </c:pt>
                <c:pt idx="7875">
                  <c:v>42514.432638888888</c:v>
                </c:pt>
                <c:pt idx="7876">
                  <c:v>42514.443055555559</c:v>
                </c:pt>
                <c:pt idx="7877">
                  <c:v>42514.453472222223</c:v>
                </c:pt>
                <c:pt idx="7878">
                  <c:v>42514.463888888888</c:v>
                </c:pt>
                <c:pt idx="7879">
                  <c:v>42514.474305555559</c:v>
                </c:pt>
                <c:pt idx="7880">
                  <c:v>42514.484722222223</c:v>
                </c:pt>
                <c:pt idx="7881">
                  <c:v>42514.495138888888</c:v>
                </c:pt>
                <c:pt idx="7882">
                  <c:v>42514.505555555559</c:v>
                </c:pt>
                <c:pt idx="7883">
                  <c:v>42514.515972222223</c:v>
                </c:pt>
                <c:pt idx="7884">
                  <c:v>42514.526388888888</c:v>
                </c:pt>
                <c:pt idx="7885">
                  <c:v>42514.536805555559</c:v>
                </c:pt>
                <c:pt idx="7886">
                  <c:v>42514.547222222223</c:v>
                </c:pt>
                <c:pt idx="7887">
                  <c:v>42514.557638888888</c:v>
                </c:pt>
                <c:pt idx="7888">
                  <c:v>42514.568055555559</c:v>
                </c:pt>
                <c:pt idx="7889">
                  <c:v>42514.578472222223</c:v>
                </c:pt>
                <c:pt idx="7890">
                  <c:v>42514.588888888888</c:v>
                </c:pt>
                <c:pt idx="7891">
                  <c:v>42514.599305555559</c:v>
                </c:pt>
                <c:pt idx="7892">
                  <c:v>42514.609722222223</c:v>
                </c:pt>
                <c:pt idx="7893">
                  <c:v>42514.620138888888</c:v>
                </c:pt>
                <c:pt idx="7894">
                  <c:v>42514.630555555559</c:v>
                </c:pt>
                <c:pt idx="7895">
                  <c:v>42514.640972222223</c:v>
                </c:pt>
                <c:pt idx="7896">
                  <c:v>42514.651388888888</c:v>
                </c:pt>
                <c:pt idx="7897">
                  <c:v>42514.661805555559</c:v>
                </c:pt>
                <c:pt idx="7898">
                  <c:v>42514.672222222223</c:v>
                </c:pt>
                <c:pt idx="7899">
                  <c:v>42514.682638888888</c:v>
                </c:pt>
                <c:pt idx="7900">
                  <c:v>42514.693055555559</c:v>
                </c:pt>
                <c:pt idx="7901">
                  <c:v>42514.703472222223</c:v>
                </c:pt>
                <c:pt idx="7902">
                  <c:v>42514.713888888888</c:v>
                </c:pt>
                <c:pt idx="7903">
                  <c:v>42514.724305555559</c:v>
                </c:pt>
                <c:pt idx="7904">
                  <c:v>42514.734722222223</c:v>
                </c:pt>
                <c:pt idx="7905">
                  <c:v>42514.745138888888</c:v>
                </c:pt>
                <c:pt idx="7906">
                  <c:v>42514.755555555559</c:v>
                </c:pt>
                <c:pt idx="7907">
                  <c:v>42514.765972222223</c:v>
                </c:pt>
                <c:pt idx="7908">
                  <c:v>42514.776388888888</c:v>
                </c:pt>
                <c:pt idx="7909">
                  <c:v>42514.786805555559</c:v>
                </c:pt>
                <c:pt idx="7910">
                  <c:v>42514.797222222223</c:v>
                </c:pt>
                <c:pt idx="7911">
                  <c:v>42514.807638888888</c:v>
                </c:pt>
                <c:pt idx="7912">
                  <c:v>42514.818055555559</c:v>
                </c:pt>
                <c:pt idx="7913">
                  <c:v>42514.828472222223</c:v>
                </c:pt>
                <c:pt idx="7914">
                  <c:v>42514.838888888888</c:v>
                </c:pt>
                <c:pt idx="7915">
                  <c:v>42514.849305555559</c:v>
                </c:pt>
                <c:pt idx="7916">
                  <c:v>42514.859722222223</c:v>
                </c:pt>
                <c:pt idx="7917">
                  <c:v>42514.870138888888</c:v>
                </c:pt>
                <c:pt idx="7918">
                  <c:v>42514.880555555559</c:v>
                </c:pt>
                <c:pt idx="7919">
                  <c:v>42514.890972222223</c:v>
                </c:pt>
                <c:pt idx="7920">
                  <c:v>42514.901388888888</c:v>
                </c:pt>
                <c:pt idx="7921">
                  <c:v>42514.911805555559</c:v>
                </c:pt>
                <c:pt idx="7922">
                  <c:v>42514.922222222223</c:v>
                </c:pt>
                <c:pt idx="7923">
                  <c:v>42514.932638888888</c:v>
                </c:pt>
                <c:pt idx="7924">
                  <c:v>42514.943055555559</c:v>
                </c:pt>
                <c:pt idx="7925">
                  <c:v>42514.953472222223</c:v>
                </c:pt>
                <c:pt idx="7926">
                  <c:v>42514.963888888888</c:v>
                </c:pt>
                <c:pt idx="7927">
                  <c:v>42514.974305555559</c:v>
                </c:pt>
                <c:pt idx="7928">
                  <c:v>42514.984722222223</c:v>
                </c:pt>
                <c:pt idx="7929">
                  <c:v>42514.995138888888</c:v>
                </c:pt>
                <c:pt idx="7930">
                  <c:v>42515.005555555559</c:v>
                </c:pt>
                <c:pt idx="7931">
                  <c:v>42515.015972222223</c:v>
                </c:pt>
                <c:pt idx="7932">
                  <c:v>42515.026388888888</c:v>
                </c:pt>
                <c:pt idx="7933">
                  <c:v>42515.036805555559</c:v>
                </c:pt>
                <c:pt idx="7934">
                  <c:v>42515.047222222223</c:v>
                </c:pt>
                <c:pt idx="7935">
                  <c:v>42515.057638888888</c:v>
                </c:pt>
                <c:pt idx="7936">
                  <c:v>42515.068055555559</c:v>
                </c:pt>
                <c:pt idx="7937">
                  <c:v>42515.078472222223</c:v>
                </c:pt>
                <c:pt idx="7938">
                  <c:v>42515.088888888888</c:v>
                </c:pt>
                <c:pt idx="7939">
                  <c:v>42515.099305555559</c:v>
                </c:pt>
                <c:pt idx="7940">
                  <c:v>42515.109722222223</c:v>
                </c:pt>
                <c:pt idx="7941">
                  <c:v>42515.120138888888</c:v>
                </c:pt>
                <c:pt idx="7942">
                  <c:v>42515.130555555559</c:v>
                </c:pt>
                <c:pt idx="7943">
                  <c:v>42515.140972222223</c:v>
                </c:pt>
                <c:pt idx="7944">
                  <c:v>42515.151388888888</c:v>
                </c:pt>
                <c:pt idx="7945">
                  <c:v>42515.161805555559</c:v>
                </c:pt>
                <c:pt idx="7946">
                  <c:v>42515.172222222223</c:v>
                </c:pt>
                <c:pt idx="7947">
                  <c:v>42515.182638888888</c:v>
                </c:pt>
                <c:pt idx="7948">
                  <c:v>42515.193055555559</c:v>
                </c:pt>
                <c:pt idx="7949">
                  <c:v>42515.203472222223</c:v>
                </c:pt>
                <c:pt idx="7950">
                  <c:v>42515.213888888888</c:v>
                </c:pt>
                <c:pt idx="7951">
                  <c:v>42515.224305555559</c:v>
                </c:pt>
                <c:pt idx="7952">
                  <c:v>42515.234722222223</c:v>
                </c:pt>
                <c:pt idx="7953">
                  <c:v>42515.245138888888</c:v>
                </c:pt>
                <c:pt idx="7954">
                  <c:v>42515.255555555559</c:v>
                </c:pt>
                <c:pt idx="7955">
                  <c:v>42515.265972222223</c:v>
                </c:pt>
                <c:pt idx="7956">
                  <c:v>42515.276388888888</c:v>
                </c:pt>
                <c:pt idx="7957">
                  <c:v>42515.286805555559</c:v>
                </c:pt>
                <c:pt idx="7958">
                  <c:v>42515.297222222223</c:v>
                </c:pt>
                <c:pt idx="7959">
                  <c:v>42515.307638888888</c:v>
                </c:pt>
                <c:pt idx="7960">
                  <c:v>42515.318055555559</c:v>
                </c:pt>
                <c:pt idx="7961">
                  <c:v>42515.328472222223</c:v>
                </c:pt>
                <c:pt idx="7962">
                  <c:v>42515.338888888888</c:v>
                </c:pt>
                <c:pt idx="7963">
                  <c:v>42515.349305555559</c:v>
                </c:pt>
                <c:pt idx="7964">
                  <c:v>42515.359722222223</c:v>
                </c:pt>
                <c:pt idx="7965">
                  <c:v>42515.370138888888</c:v>
                </c:pt>
                <c:pt idx="7966">
                  <c:v>42515.380555555559</c:v>
                </c:pt>
                <c:pt idx="7967">
                  <c:v>42515.390972222223</c:v>
                </c:pt>
                <c:pt idx="7968">
                  <c:v>42515.401388888888</c:v>
                </c:pt>
                <c:pt idx="7969">
                  <c:v>42515.411805555559</c:v>
                </c:pt>
                <c:pt idx="7970">
                  <c:v>42515.422222222223</c:v>
                </c:pt>
                <c:pt idx="7971">
                  <c:v>42515.432638888888</c:v>
                </c:pt>
                <c:pt idx="7972">
                  <c:v>42515.443055555559</c:v>
                </c:pt>
                <c:pt idx="7973">
                  <c:v>42515.453472222223</c:v>
                </c:pt>
                <c:pt idx="7974">
                  <c:v>42515.463888888888</c:v>
                </c:pt>
                <c:pt idx="7975">
                  <c:v>42515.474305555559</c:v>
                </c:pt>
                <c:pt idx="7976">
                  <c:v>42515.484722222223</c:v>
                </c:pt>
                <c:pt idx="7977">
                  <c:v>42515.495138888888</c:v>
                </c:pt>
                <c:pt idx="7978">
                  <c:v>42515.505555555559</c:v>
                </c:pt>
                <c:pt idx="7979">
                  <c:v>42515.515972222223</c:v>
                </c:pt>
                <c:pt idx="7980">
                  <c:v>42515.526388888888</c:v>
                </c:pt>
                <c:pt idx="7981">
                  <c:v>42515.536805555559</c:v>
                </c:pt>
                <c:pt idx="7982">
                  <c:v>42515.547222222223</c:v>
                </c:pt>
                <c:pt idx="7983">
                  <c:v>42515.557638888888</c:v>
                </c:pt>
                <c:pt idx="7984">
                  <c:v>42515.568055555559</c:v>
                </c:pt>
                <c:pt idx="7985">
                  <c:v>42515.578472222223</c:v>
                </c:pt>
                <c:pt idx="7986">
                  <c:v>42515.588888888888</c:v>
                </c:pt>
                <c:pt idx="7987">
                  <c:v>42515.599305555559</c:v>
                </c:pt>
                <c:pt idx="7988">
                  <c:v>42515.609722222223</c:v>
                </c:pt>
                <c:pt idx="7989">
                  <c:v>42515.620138888888</c:v>
                </c:pt>
                <c:pt idx="7990">
                  <c:v>42515.630555555559</c:v>
                </c:pt>
                <c:pt idx="7991">
                  <c:v>42515.640972222223</c:v>
                </c:pt>
                <c:pt idx="7992">
                  <c:v>42515.651388888888</c:v>
                </c:pt>
                <c:pt idx="7993">
                  <c:v>42515.661805555559</c:v>
                </c:pt>
                <c:pt idx="7994">
                  <c:v>42515.672222222223</c:v>
                </c:pt>
                <c:pt idx="7995">
                  <c:v>42515.682638888888</c:v>
                </c:pt>
                <c:pt idx="7996">
                  <c:v>42515.693055555559</c:v>
                </c:pt>
                <c:pt idx="7997">
                  <c:v>42515.703472222223</c:v>
                </c:pt>
                <c:pt idx="7998">
                  <c:v>42515.713888888888</c:v>
                </c:pt>
                <c:pt idx="7999">
                  <c:v>42515.724305555559</c:v>
                </c:pt>
                <c:pt idx="8000">
                  <c:v>42515.734722222223</c:v>
                </c:pt>
                <c:pt idx="8001">
                  <c:v>42515.745138888888</c:v>
                </c:pt>
                <c:pt idx="8002">
                  <c:v>42515.755555555559</c:v>
                </c:pt>
                <c:pt idx="8003">
                  <c:v>42515.765972222223</c:v>
                </c:pt>
                <c:pt idx="8004">
                  <c:v>42515.776388888888</c:v>
                </c:pt>
                <c:pt idx="8005">
                  <c:v>42515.786805555559</c:v>
                </c:pt>
                <c:pt idx="8006">
                  <c:v>42515.797222222223</c:v>
                </c:pt>
                <c:pt idx="8007">
                  <c:v>42515.807638888888</c:v>
                </c:pt>
                <c:pt idx="8008">
                  <c:v>42515.818055555559</c:v>
                </c:pt>
                <c:pt idx="8009">
                  <c:v>42515.828472222223</c:v>
                </c:pt>
                <c:pt idx="8010">
                  <c:v>42515.838888888888</c:v>
                </c:pt>
                <c:pt idx="8011">
                  <c:v>42515.849305555559</c:v>
                </c:pt>
                <c:pt idx="8012">
                  <c:v>42515.859722222223</c:v>
                </c:pt>
                <c:pt idx="8013">
                  <c:v>42515.870138888888</c:v>
                </c:pt>
                <c:pt idx="8014">
                  <c:v>42515.880555555559</c:v>
                </c:pt>
                <c:pt idx="8015">
                  <c:v>42515.890972222223</c:v>
                </c:pt>
                <c:pt idx="8016">
                  <c:v>42515.901388888888</c:v>
                </c:pt>
                <c:pt idx="8017">
                  <c:v>42515.911805555559</c:v>
                </c:pt>
                <c:pt idx="8018">
                  <c:v>42515.922222222223</c:v>
                </c:pt>
                <c:pt idx="8019">
                  <c:v>42515.932638888888</c:v>
                </c:pt>
                <c:pt idx="8020">
                  <c:v>42515.943055555559</c:v>
                </c:pt>
                <c:pt idx="8021">
                  <c:v>42515.953472222223</c:v>
                </c:pt>
                <c:pt idx="8022">
                  <c:v>42515.963888888888</c:v>
                </c:pt>
                <c:pt idx="8023">
                  <c:v>42515.974305555559</c:v>
                </c:pt>
                <c:pt idx="8024">
                  <c:v>42515.984722222223</c:v>
                </c:pt>
                <c:pt idx="8025">
                  <c:v>42515.995138888888</c:v>
                </c:pt>
                <c:pt idx="8026">
                  <c:v>42516.005555555559</c:v>
                </c:pt>
                <c:pt idx="8027">
                  <c:v>42516.015972222223</c:v>
                </c:pt>
                <c:pt idx="8028">
                  <c:v>42516.026388888888</c:v>
                </c:pt>
                <c:pt idx="8029">
                  <c:v>42516.036805555559</c:v>
                </c:pt>
                <c:pt idx="8030">
                  <c:v>42516.047222222223</c:v>
                </c:pt>
                <c:pt idx="8031">
                  <c:v>42516.057638888888</c:v>
                </c:pt>
                <c:pt idx="8032">
                  <c:v>42516.068055555559</c:v>
                </c:pt>
                <c:pt idx="8033">
                  <c:v>42516.078472222223</c:v>
                </c:pt>
                <c:pt idx="8034">
                  <c:v>42516.088888888888</c:v>
                </c:pt>
                <c:pt idx="8035">
                  <c:v>42516.099305555559</c:v>
                </c:pt>
                <c:pt idx="8036">
                  <c:v>42516.109722222223</c:v>
                </c:pt>
                <c:pt idx="8037">
                  <c:v>42516.120138888888</c:v>
                </c:pt>
                <c:pt idx="8038">
                  <c:v>42516.130555555559</c:v>
                </c:pt>
                <c:pt idx="8039">
                  <c:v>42516.140972222223</c:v>
                </c:pt>
                <c:pt idx="8040">
                  <c:v>42516.151388888888</c:v>
                </c:pt>
                <c:pt idx="8041">
                  <c:v>42516.161805555559</c:v>
                </c:pt>
                <c:pt idx="8042">
                  <c:v>42516.172222222223</c:v>
                </c:pt>
                <c:pt idx="8043">
                  <c:v>42516.182638888888</c:v>
                </c:pt>
                <c:pt idx="8044">
                  <c:v>42516.193055555559</c:v>
                </c:pt>
                <c:pt idx="8045">
                  <c:v>42516.203472222223</c:v>
                </c:pt>
                <c:pt idx="8046">
                  <c:v>42516.213888888888</c:v>
                </c:pt>
                <c:pt idx="8047">
                  <c:v>42516.224305555559</c:v>
                </c:pt>
                <c:pt idx="8048">
                  <c:v>42516.234722222223</c:v>
                </c:pt>
                <c:pt idx="8049">
                  <c:v>42516.245138888888</c:v>
                </c:pt>
                <c:pt idx="8050">
                  <c:v>42516.255555555559</c:v>
                </c:pt>
                <c:pt idx="8051">
                  <c:v>42516.265972222223</c:v>
                </c:pt>
                <c:pt idx="8052">
                  <c:v>42516.276388888888</c:v>
                </c:pt>
                <c:pt idx="8053">
                  <c:v>42516.286805555559</c:v>
                </c:pt>
                <c:pt idx="8054">
                  <c:v>42516.297222222223</c:v>
                </c:pt>
                <c:pt idx="8055">
                  <c:v>42516.307638888888</c:v>
                </c:pt>
                <c:pt idx="8056">
                  <c:v>42516.318055555559</c:v>
                </c:pt>
                <c:pt idx="8057">
                  <c:v>42516.328472222223</c:v>
                </c:pt>
                <c:pt idx="8058">
                  <c:v>42516.338888888888</c:v>
                </c:pt>
                <c:pt idx="8059">
                  <c:v>42516.349305555559</c:v>
                </c:pt>
                <c:pt idx="8060">
                  <c:v>42516.359722222223</c:v>
                </c:pt>
                <c:pt idx="8061">
                  <c:v>42516.370138888888</c:v>
                </c:pt>
                <c:pt idx="8062">
                  <c:v>42516.380555555559</c:v>
                </c:pt>
                <c:pt idx="8063">
                  <c:v>42516.390972222223</c:v>
                </c:pt>
                <c:pt idx="8064">
                  <c:v>42516.401388888888</c:v>
                </c:pt>
                <c:pt idx="8065">
                  <c:v>42516.411805555559</c:v>
                </c:pt>
                <c:pt idx="8066">
                  <c:v>42516.422222222223</c:v>
                </c:pt>
                <c:pt idx="8067">
                  <c:v>42516.432638888888</c:v>
                </c:pt>
                <c:pt idx="8068">
                  <c:v>42516.443055555559</c:v>
                </c:pt>
                <c:pt idx="8069">
                  <c:v>42516.453472222223</c:v>
                </c:pt>
                <c:pt idx="8070">
                  <c:v>42516.463888888888</c:v>
                </c:pt>
                <c:pt idx="8071">
                  <c:v>42516.474305555559</c:v>
                </c:pt>
                <c:pt idx="8072">
                  <c:v>42516.484722222223</c:v>
                </c:pt>
                <c:pt idx="8073">
                  <c:v>42516.495138888888</c:v>
                </c:pt>
                <c:pt idx="8074">
                  <c:v>42516.505555555559</c:v>
                </c:pt>
                <c:pt idx="8075">
                  <c:v>42516.515972222223</c:v>
                </c:pt>
                <c:pt idx="8076">
                  <c:v>42516.526388888888</c:v>
                </c:pt>
                <c:pt idx="8077">
                  <c:v>42516.536805555559</c:v>
                </c:pt>
                <c:pt idx="8078">
                  <c:v>42516.547222222223</c:v>
                </c:pt>
                <c:pt idx="8079">
                  <c:v>42516.557638888888</c:v>
                </c:pt>
                <c:pt idx="8080">
                  <c:v>42516.568055555559</c:v>
                </c:pt>
                <c:pt idx="8081">
                  <c:v>42516.578472222223</c:v>
                </c:pt>
                <c:pt idx="8082">
                  <c:v>42516.588888888888</c:v>
                </c:pt>
                <c:pt idx="8083">
                  <c:v>42516.599305555559</c:v>
                </c:pt>
                <c:pt idx="8084">
                  <c:v>42516.609722222223</c:v>
                </c:pt>
                <c:pt idx="8085">
                  <c:v>42516.620138888888</c:v>
                </c:pt>
                <c:pt idx="8086">
                  <c:v>42516.630555555559</c:v>
                </c:pt>
                <c:pt idx="8087">
                  <c:v>42516.640972222223</c:v>
                </c:pt>
                <c:pt idx="8088">
                  <c:v>42516.651388888888</c:v>
                </c:pt>
                <c:pt idx="8089">
                  <c:v>42516.661805555559</c:v>
                </c:pt>
                <c:pt idx="8090">
                  <c:v>42516.672222222223</c:v>
                </c:pt>
                <c:pt idx="8091">
                  <c:v>42516.682638888888</c:v>
                </c:pt>
                <c:pt idx="8092">
                  <c:v>42516.693055555559</c:v>
                </c:pt>
                <c:pt idx="8093">
                  <c:v>42516.703472222223</c:v>
                </c:pt>
                <c:pt idx="8094">
                  <c:v>42516.713888888888</c:v>
                </c:pt>
                <c:pt idx="8095">
                  <c:v>42516.724305555559</c:v>
                </c:pt>
                <c:pt idx="8096">
                  <c:v>42516.734722222223</c:v>
                </c:pt>
                <c:pt idx="8097">
                  <c:v>42516.745138888888</c:v>
                </c:pt>
                <c:pt idx="8098">
                  <c:v>42516.755555555559</c:v>
                </c:pt>
                <c:pt idx="8099">
                  <c:v>42516.765972222223</c:v>
                </c:pt>
                <c:pt idx="8100">
                  <c:v>42516.776388888888</c:v>
                </c:pt>
                <c:pt idx="8101">
                  <c:v>42516.786805555559</c:v>
                </c:pt>
                <c:pt idx="8102">
                  <c:v>42516.797222222223</c:v>
                </c:pt>
                <c:pt idx="8103">
                  <c:v>42516.807638888888</c:v>
                </c:pt>
                <c:pt idx="8104">
                  <c:v>42516.818055555559</c:v>
                </c:pt>
                <c:pt idx="8105">
                  <c:v>42516.828472222223</c:v>
                </c:pt>
                <c:pt idx="8106">
                  <c:v>42516.838888888888</c:v>
                </c:pt>
                <c:pt idx="8107">
                  <c:v>42516.849305555559</c:v>
                </c:pt>
                <c:pt idx="8108">
                  <c:v>42516.859722222223</c:v>
                </c:pt>
                <c:pt idx="8109">
                  <c:v>42516.870138888888</c:v>
                </c:pt>
                <c:pt idx="8110">
                  <c:v>42516.880555555559</c:v>
                </c:pt>
                <c:pt idx="8111">
                  <c:v>42516.890972222223</c:v>
                </c:pt>
                <c:pt idx="8112">
                  <c:v>42516.901388888888</c:v>
                </c:pt>
                <c:pt idx="8113">
                  <c:v>42516.911805555559</c:v>
                </c:pt>
                <c:pt idx="8114">
                  <c:v>42516.922222222223</c:v>
                </c:pt>
                <c:pt idx="8115">
                  <c:v>42516.932638888888</c:v>
                </c:pt>
                <c:pt idx="8116">
                  <c:v>42516.943055555559</c:v>
                </c:pt>
                <c:pt idx="8117">
                  <c:v>42516.953472222223</c:v>
                </c:pt>
                <c:pt idx="8118">
                  <c:v>42516.963888888888</c:v>
                </c:pt>
                <c:pt idx="8119">
                  <c:v>42516.974305555559</c:v>
                </c:pt>
                <c:pt idx="8120">
                  <c:v>42516.984722222223</c:v>
                </c:pt>
                <c:pt idx="8121">
                  <c:v>42516.995138888888</c:v>
                </c:pt>
                <c:pt idx="8122">
                  <c:v>42517.005555555559</c:v>
                </c:pt>
                <c:pt idx="8123">
                  <c:v>42517.015972222223</c:v>
                </c:pt>
                <c:pt idx="8124">
                  <c:v>42517.026388888888</c:v>
                </c:pt>
                <c:pt idx="8125">
                  <c:v>42517.036805555559</c:v>
                </c:pt>
                <c:pt idx="8126">
                  <c:v>42517.047222222223</c:v>
                </c:pt>
                <c:pt idx="8127">
                  <c:v>42517.057638888888</c:v>
                </c:pt>
                <c:pt idx="8128">
                  <c:v>42517.068055555559</c:v>
                </c:pt>
                <c:pt idx="8129">
                  <c:v>42517.078472222223</c:v>
                </c:pt>
                <c:pt idx="8130">
                  <c:v>42517.088888888888</c:v>
                </c:pt>
                <c:pt idx="8131">
                  <c:v>42517.099305555559</c:v>
                </c:pt>
                <c:pt idx="8132">
                  <c:v>42517.109722222223</c:v>
                </c:pt>
                <c:pt idx="8133">
                  <c:v>42517.120138888888</c:v>
                </c:pt>
                <c:pt idx="8134">
                  <c:v>42517.130555555559</c:v>
                </c:pt>
                <c:pt idx="8135">
                  <c:v>42517.140972222223</c:v>
                </c:pt>
                <c:pt idx="8136">
                  <c:v>42517.151388888888</c:v>
                </c:pt>
                <c:pt idx="8137">
                  <c:v>42517.161805555559</c:v>
                </c:pt>
                <c:pt idx="8138">
                  <c:v>42517.172222222223</c:v>
                </c:pt>
                <c:pt idx="8139">
                  <c:v>42517.182638888888</c:v>
                </c:pt>
                <c:pt idx="8140">
                  <c:v>42517.193055555559</c:v>
                </c:pt>
                <c:pt idx="8141">
                  <c:v>42517.203472222223</c:v>
                </c:pt>
                <c:pt idx="8142">
                  <c:v>42517.213888888888</c:v>
                </c:pt>
                <c:pt idx="8143">
                  <c:v>42517.224305555559</c:v>
                </c:pt>
                <c:pt idx="8144">
                  <c:v>42517.234722222223</c:v>
                </c:pt>
                <c:pt idx="8145">
                  <c:v>42517.245138888888</c:v>
                </c:pt>
                <c:pt idx="8146">
                  <c:v>42517.255555555559</c:v>
                </c:pt>
                <c:pt idx="8147">
                  <c:v>42517.265972222223</c:v>
                </c:pt>
                <c:pt idx="8148">
                  <c:v>42517.276388888888</c:v>
                </c:pt>
                <c:pt idx="8149">
                  <c:v>42517.286805555559</c:v>
                </c:pt>
                <c:pt idx="8150">
                  <c:v>42517.297222222223</c:v>
                </c:pt>
                <c:pt idx="8151">
                  <c:v>42517.307638888888</c:v>
                </c:pt>
                <c:pt idx="8152">
                  <c:v>42517.318055555559</c:v>
                </c:pt>
                <c:pt idx="8153">
                  <c:v>42517.328472222223</c:v>
                </c:pt>
                <c:pt idx="8154">
                  <c:v>42517.338888888888</c:v>
                </c:pt>
                <c:pt idx="8155">
                  <c:v>42517.349305555559</c:v>
                </c:pt>
                <c:pt idx="8156">
                  <c:v>42517.359722222223</c:v>
                </c:pt>
                <c:pt idx="8157">
                  <c:v>42517.370138888888</c:v>
                </c:pt>
                <c:pt idx="8158">
                  <c:v>42517.380555555559</c:v>
                </c:pt>
                <c:pt idx="8159">
                  <c:v>42517.390972222223</c:v>
                </c:pt>
                <c:pt idx="8160">
                  <c:v>42517.401388888888</c:v>
                </c:pt>
                <c:pt idx="8161">
                  <c:v>42517.411805555559</c:v>
                </c:pt>
                <c:pt idx="8162">
                  <c:v>42517.422222222223</c:v>
                </c:pt>
                <c:pt idx="8163">
                  <c:v>42517.432638888888</c:v>
                </c:pt>
                <c:pt idx="8164">
                  <c:v>42517.443055555559</c:v>
                </c:pt>
                <c:pt idx="8165">
                  <c:v>42517.453472222223</c:v>
                </c:pt>
                <c:pt idx="8166">
                  <c:v>42517.463888888888</c:v>
                </c:pt>
                <c:pt idx="8167">
                  <c:v>42517.474305555559</c:v>
                </c:pt>
                <c:pt idx="8168">
                  <c:v>42517.484722222223</c:v>
                </c:pt>
                <c:pt idx="8169">
                  <c:v>42517.495138888888</c:v>
                </c:pt>
                <c:pt idx="8170">
                  <c:v>42517.505555555559</c:v>
                </c:pt>
                <c:pt idx="8171">
                  <c:v>42517.515972222223</c:v>
                </c:pt>
                <c:pt idx="8172">
                  <c:v>42517.526388888888</c:v>
                </c:pt>
                <c:pt idx="8173">
                  <c:v>42517.536805555559</c:v>
                </c:pt>
                <c:pt idx="8174">
                  <c:v>42517.547222222223</c:v>
                </c:pt>
                <c:pt idx="8175">
                  <c:v>42517.557638888888</c:v>
                </c:pt>
                <c:pt idx="8176">
                  <c:v>42517.568055555559</c:v>
                </c:pt>
                <c:pt idx="8177">
                  <c:v>42517.578472222223</c:v>
                </c:pt>
                <c:pt idx="8178">
                  <c:v>42517.588888888888</c:v>
                </c:pt>
                <c:pt idx="8179">
                  <c:v>42517.599305555559</c:v>
                </c:pt>
                <c:pt idx="8180">
                  <c:v>42517.609722222223</c:v>
                </c:pt>
                <c:pt idx="8181">
                  <c:v>42517.620138888888</c:v>
                </c:pt>
                <c:pt idx="8182">
                  <c:v>42517.630555555559</c:v>
                </c:pt>
                <c:pt idx="8183">
                  <c:v>42517.640972222223</c:v>
                </c:pt>
                <c:pt idx="8184">
                  <c:v>42517.651388888888</c:v>
                </c:pt>
                <c:pt idx="8185">
                  <c:v>42517.661805555559</c:v>
                </c:pt>
                <c:pt idx="8186">
                  <c:v>42517.672222222223</c:v>
                </c:pt>
                <c:pt idx="8187">
                  <c:v>42517.682638888888</c:v>
                </c:pt>
                <c:pt idx="8188">
                  <c:v>42517.693055555559</c:v>
                </c:pt>
                <c:pt idx="8189">
                  <c:v>42517.703472222223</c:v>
                </c:pt>
                <c:pt idx="8190">
                  <c:v>42517.713888888888</c:v>
                </c:pt>
                <c:pt idx="8191">
                  <c:v>42517.724305555559</c:v>
                </c:pt>
                <c:pt idx="8192">
                  <c:v>42517.734722222223</c:v>
                </c:pt>
                <c:pt idx="8193">
                  <c:v>42517.745138888888</c:v>
                </c:pt>
                <c:pt idx="8194">
                  <c:v>42517.755555555559</c:v>
                </c:pt>
                <c:pt idx="8195">
                  <c:v>42517.765972222223</c:v>
                </c:pt>
                <c:pt idx="8196">
                  <c:v>42517.776388888888</c:v>
                </c:pt>
                <c:pt idx="8197">
                  <c:v>42517.786805555559</c:v>
                </c:pt>
                <c:pt idx="8198">
                  <c:v>42517.797222222223</c:v>
                </c:pt>
                <c:pt idx="8199">
                  <c:v>42517.807638888888</c:v>
                </c:pt>
                <c:pt idx="8200">
                  <c:v>42517.818055555559</c:v>
                </c:pt>
                <c:pt idx="8201">
                  <c:v>42517.828472222223</c:v>
                </c:pt>
                <c:pt idx="8202">
                  <c:v>42517.838888888888</c:v>
                </c:pt>
                <c:pt idx="8203">
                  <c:v>42517.849305555559</c:v>
                </c:pt>
                <c:pt idx="8204">
                  <c:v>42517.859722222223</c:v>
                </c:pt>
                <c:pt idx="8205">
                  <c:v>42517.870138888888</c:v>
                </c:pt>
                <c:pt idx="8206">
                  <c:v>42517.880555555559</c:v>
                </c:pt>
                <c:pt idx="8207">
                  <c:v>42517.890972222223</c:v>
                </c:pt>
                <c:pt idx="8208">
                  <c:v>42517.901388888888</c:v>
                </c:pt>
                <c:pt idx="8209">
                  <c:v>42517.911805555559</c:v>
                </c:pt>
                <c:pt idx="8210">
                  <c:v>42517.922222222223</c:v>
                </c:pt>
                <c:pt idx="8211">
                  <c:v>42517.932638888888</c:v>
                </c:pt>
                <c:pt idx="8212">
                  <c:v>42517.943055555559</c:v>
                </c:pt>
                <c:pt idx="8213">
                  <c:v>42517.953472222223</c:v>
                </c:pt>
                <c:pt idx="8214">
                  <c:v>42517.963888888888</c:v>
                </c:pt>
                <c:pt idx="8215">
                  <c:v>42517.974305555559</c:v>
                </c:pt>
                <c:pt idx="8216">
                  <c:v>42517.984722222223</c:v>
                </c:pt>
                <c:pt idx="8217">
                  <c:v>42517.995138888888</c:v>
                </c:pt>
                <c:pt idx="8218">
                  <c:v>42518.005555555559</c:v>
                </c:pt>
                <c:pt idx="8219">
                  <c:v>42518.015972222223</c:v>
                </c:pt>
                <c:pt idx="8220">
                  <c:v>42518.026388888888</c:v>
                </c:pt>
                <c:pt idx="8221">
                  <c:v>42518.036805555559</c:v>
                </c:pt>
                <c:pt idx="8222">
                  <c:v>42518.047222222223</c:v>
                </c:pt>
                <c:pt idx="8223">
                  <c:v>42518.057638888888</c:v>
                </c:pt>
                <c:pt idx="8224">
                  <c:v>42518.068055555559</c:v>
                </c:pt>
                <c:pt idx="8225">
                  <c:v>42518.078472222223</c:v>
                </c:pt>
                <c:pt idx="8226">
                  <c:v>42518.088888888888</c:v>
                </c:pt>
                <c:pt idx="8227">
                  <c:v>42518.099305555559</c:v>
                </c:pt>
                <c:pt idx="8228">
                  <c:v>42518.109722222223</c:v>
                </c:pt>
                <c:pt idx="8229">
                  <c:v>42518.120138888888</c:v>
                </c:pt>
                <c:pt idx="8230">
                  <c:v>42518.130555555559</c:v>
                </c:pt>
                <c:pt idx="8231">
                  <c:v>42518.140972222223</c:v>
                </c:pt>
                <c:pt idx="8232">
                  <c:v>42518.151388888888</c:v>
                </c:pt>
                <c:pt idx="8233">
                  <c:v>42518.161805555559</c:v>
                </c:pt>
                <c:pt idx="8234">
                  <c:v>42518.172222222223</c:v>
                </c:pt>
                <c:pt idx="8235">
                  <c:v>42518.182638888888</c:v>
                </c:pt>
                <c:pt idx="8236">
                  <c:v>42518.193055555559</c:v>
                </c:pt>
                <c:pt idx="8237">
                  <c:v>42518.203472222223</c:v>
                </c:pt>
                <c:pt idx="8238">
                  <c:v>42518.213888888888</c:v>
                </c:pt>
                <c:pt idx="8239">
                  <c:v>42518.224305555559</c:v>
                </c:pt>
                <c:pt idx="8240">
                  <c:v>42518.234722222223</c:v>
                </c:pt>
                <c:pt idx="8241">
                  <c:v>42518.245138888888</c:v>
                </c:pt>
                <c:pt idx="8242">
                  <c:v>42518.255555555559</c:v>
                </c:pt>
                <c:pt idx="8243">
                  <c:v>42518.265972222223</c:v>
                </c:pt>
                <c:pt idx="8244">
                  <c:v>42518.276388888888</c:v>
                </c:pt>
                <c:pt idx="8245">
                  <c:v>42518.286805555559</c:v>
                </c:pt>
                <c:pt idx="8246">
                  <c:v>42518.297222222223</c:v>
                </c:pt>
                <c:pt idx="8247">
                  <c:v>42518.307638888888</c:v>
                </c:pt>
                <c:pt idx="8248">
                  <c:v>42518.318055555559</c:v>
                </c:pt>
                <c:pt idx="8249">
                  <c:v>42518.328472222223</c:v>
                </c:pt>
                <c:pt idx="8250">
                  <c:v>42518.338888888888</c:v>
                </c:pt>
                <c:pt idx="8251">
                  <c:v>42518.349305555559</c:v>
                </c:pt>
                <c:pt idx="8252">
                  <c:v>42518.359722222223</c:v>
                </c:pt>
                <c:pt idx="8253">
                  <c:v>42518.370138888888</c:v>
                </c:pt>
                <c:pt idx="8254">
                  <c:v>42518.380555555559</c:v>
                </c:pt>
                <c:pt idx="8255">
                  <c:v>42518.390972222223</c:v>
                </c:pt>
                <c:pt idx="8256">
                  <c:v>42518.401388888888</c:v>
                </c:pt>
                <c:pt idx="8257">
                  <c:v>42518.411805555559</c:v>
                </c:pt>
                <c:pt idx="8258">
                  <c:v>42518.422222222223</c:v>
                </c:pt>
                <c:pt idx="8259">
                  <c:v>42518.432638888888</c:v>
                </c:pt>
                <c:pt idx="8260">
                  <c:v>42518.443055555559</c:v>
                </c:pt>
                <c:pt idx="8261">
                  <c:v>42518.453472222223</c:v>
                </c:pt>
                <c:pt idx="8262">
                  <c:v>42518.463888888888</c:v>
                </c:pt>
                <c:pt idx="8263">
                  <c:v>42518.474305555559</c:v>
                </c:pt>
                <c:pt idx="8264">
                  <c:v>42518.484722222223</c:v>
                </c:pt>
                <c:pt idx="8265">
                  <c:v>42518.495138888888</c:v>
                </c:pt>
                <c:pt idx="8266">
                  <c:v>42518.505555555559</c:v>
                </c:pt>
                <c:pt idx="8267">
                  <c:v>42518.515972222223</c:v>
                </c:pt>
                <c:pt idx="8268">
                  <c:v>42518.526388888888</c:v>
                </c:pt>
                <c:pt idx="8269">
                  <c:v>42518.536805555559</c:v>
                </c:pt>
                <c:pt idx="8270">
                  <c:v>42518.547222222223</c:v>
                </c:pt>
                <c:pt idx="8271">
                  <c:v>42518.557638888888</c:v>
                </c:pt>
                <c:pt idx="8272">
                  <c:v>42518.568055555559</c:v>
                </c:pt>
                <c:pt idx="8273">
                  <c:v>42518.578472222223</c:v>
                </c:pt>
                <c:pt idx="8274">
                  <c:v>42518.588888888888</c:v>
                </c:pt>
                <c:pt idx="8275">
                  <c:v>42518.599305555559</c:v>
                </c:pt>
                <c:pt idx="8276">
                  <c:v>42518.609722222223</c:v>
                </c:pt>
                <c:pt idx="8277">
                  <c:v>42518.620138888888</c:v>
                </c:pt>
                <c:pt idx="8278">
                  <c:v>42518.630555555559</c:v>
                </c:pt>
                <c:pt idx="8279">
                  <c:v>42518.640972222223</c:v>
                </c:pt>
                <c:pt idx="8280">
                  <c:v>42518.651388888888</c:v>
                </c:pt>
                <c:pt idx="8281">
                  <c:v>42518.661805555559</c:v>
                </c:pt>
                <c:pt idx="8282">
                  <c:v>42518.672222222223</c:v>
                </c:pt>
                <c:pt idx="8283">
                  <c:v>42518.682638888888</c:v>
                </c:pt>
                <c:pt idx="8284">
                  <c:v>42518.693055555559</c:v>
                </c:pt>
                <c:pt idx="8285">
                  <c:v>42518.703472222223</c:v>
                </c:pt>
                <c:pt idx="8286">
                  <c:v>42518.713888888888</c:v>
                </c:pt>
                <c:pt idx="8287">
                  <c:v>42518.724305555559</c:v>
                </c:pt>
                <c:pt idx="8288">
                  <c:v>42518.734722222223</c:v>
                </c:pt>
                <c:pt idx="8289">
                  <c:v>42518.745138888888</c:v>
                </c:pt>
                <c:pt idx="8290">
                  <c:v>42518.755555555559</c:v>
                </c:pt>
                <c:pt idx="8291">
                  <c:v>42518.765972222223</c:v>
                </c:pt>
                <c:pt idx="8292">
                  <c:v>42518.776388888888</c:v>
                </c:pt>
                <c:pt idx="8293">
                  <c:v>42518.786805555559</c:v>
                </c:pt>
                <c:pt idx="8294">
                  <c:v>42518.797222222223</c:v>
                </c:pt>
                <c:pt idx="8295">
                  <c:v>42518.807638888888</c:v>
                </c:pt>
                <c:pt idx="8296">
                  <c:v>42518.818055555559</c:v>
                </c:pt>
                <c:pt idx="8297">
                  <c:v>42518.828472222223</c:v>
                </c:pt>
                <c:pt idx="8298">
                  <c:v>42518.838888888888</c:v>
                </c:pt>
                <c:pt idx="8299">
                  <c:v>42518.849305555559</c:v>
                </c:pt>
                <c:pt idx="8300">
                  <c:v>42518.859722222223</c:v>
                </c:pt>
                <c:pt idx="8301">
                  <c:v>42518.870138888888</c:v>
                </c:pt>
                <c:pt idx="8302">
                  <c:v>42518.880555555559</c:v>
                </c:pt>
                <c:pt idx="8303">
                  <c:v>42518.890972222223</c:v>
                </c:pt>
                <c:pt idx="8304">
                  <c:v>42518.901388888888</c:v>
                </c:pt>
                <c:pt idx="8305">
                  <c:v>42518.911805555559</c:v>
                </c:pt>
                <c:pt idx="8306">
                  <c:v>42518.922222222223</c:v>
                </c:pt>
                <c:pt idx="8307">
                  <c:v>42518.932638888888</c:v>
                </c:pt>
                <c:pt idx="8308">
                  <c:v>42518.943055555559</c:v>
                </c:pt>
                <c:pt idx="8309">
                  <c:v>42518.953472222223</c:v>
                </c:pt>
                <c:pt idx="8310">
                  <c:v>42518.963888888888</c:v>
                </c:pt>
                <c:pt idx="8311">
                  <c:v>42518.974305555559</c:v>
                </c:pt>
                <c:pt idx="8312">
                  <c:v>42518.984722222223</c:v>
                </c:pt>
                <c:pt idx="8313">
                  <c:v>42518.995138888888</c:v>
                </c:pt>
                <c:pt idx="8314">
                  <c:v>42519.005555555559</c:v>
                </c:pt>
                <c:pt idx="8315">
                  <c:v>42519.015972222223</c:v>
                </c:pt>
                <c:pt idx="8316">
                  <c:v>42519.026388888888</c:v>
                </c:pt>
                <c:pt idx="8317">
                  <c:v>42519.036805555559</c:v>
                </c:pt>
                <c:pt idx="8318">
                  <c:v>42519.047222222223</c:v>
                </c:pt>
                <c:pt idx="8319">
                  <c:v>42519.057638888888</c:v>
                </c:pt>
                <c:pt idx="8320">
                  <c:v>42519.068055555559</c:v>
                </c:pt>
                <c:pt idx="8321">
                  <c:v>42519.078472222223</c:v>
                </c:pt>
                <c:pt idx="8322">
                  <c:v>42519.088888888888</c:v>
                </c:pt>
                <c:pt idx="8323">
                  <c:v>42519.099305555559</c:v>
                </c:pt>
                <c:pt idx="8324">
                  <c:v>42519.109722222223</c:v>
                </c:pt>
                <c:pt idx="8325">
                  <c:v>42519.120138888888</c:v>
                </c:pt>
                <c:pt idx="8326">
                  <c:v>42519.130555555559</c:v>
                </c:pt>
                <c:pt idx="8327">
                  <c:v>42519.140972222223</c:v>
                </c:pt>
                <c:pt idx="8328">
                  <c:v>42519.151388888888</c:v>
                </c:pt>
                <c:pt idx="8329">
                  <c:v>42519.161805555559</c:v>
                </c:pt>
                <c:pt idx="8330">
                  <c:v>42519.172222222223</c:v>
                </c:pt>
                <c:pt idx="8331">
                  <c:v>42519.182638888888</c:v>
                </c:pt>
                <c:pt idx="8332">
                  <c:v>42519.193055555559</c:v>
                </c:pt>
                <c:pt idx="8333">
                  <c:v>42519.203472222223</c:v>
                </c:pt>
                <c:pt idx="8334">
                  <c:v>42519.213888888888</c:v>
                </c:pt>
                <c:pt idx="8335">
                  <c:v>42519.224305555559</c:v>
                </c:pt>
                <c:pt idx="8336">
                  <c:v>42519.234722222223</c:v>
                </c:pt>
                <c:pt idx="8337">
                  <c:v>42519.245138888888</c:v>
                </c:pt>
                <c:pt idx="8338">
                  <c:v>42519.255555555559</c:v>
                </c:pt>
                <c:pt idx="8339">
                  <c:v>42519.265972222223</c:v>
                </c:pt>
                <c:pt idx="8340">
                  <c:v>42519.276388888888</c:v>
                </c:pt>
                <c:pt idx="8341">
                  <c:v>42519.286805555559</c:v>
                </c:pt>
                <c:pt idx="8342">
                  <c:v>42519.297222222223</c:v>
                </c:pt>
                <c:pt idx="8343">
                  <c:v>42519.307638888888</c:v>
                </c:pt>
                <c:pt idx="8344">
                  <c:v>42519.318055555559</c:v>
                </c:pt>
                <c:pt idx="8345">
                  <c:v>42519.328472222223</c:v>
                </c:pt>
                <c:pt idx="8346">
                  <c:v>42519.338888888888</c:v>
                </c:pt>
                <c:pt idx="8347">
                  <c:v>42519.349305555559</c:v>
                </c:pt>
                <c:pt idx="8348">
                  <c:v>42519.359722222223</c:v>
                </c:pt>
                <c:pt idx="8349">
                  <c:v>42519.370138888888</c:v>
                </c:pt>
                <c:pt idx="8350">
                  <c:v>42519.380555555559</c:v>
                </c:pt>
                <c:pt idx="8351">
                  <c:v>42519.390972222223</c:v>
                </c:pt>
                <c:pt idx="8352">
                  <c:v>42519.401388888888</c:v>
                </c:pt>
                <c:pt idx="8353">
                  <c:v>42519.411805555559</c:v>
                </c:pt>
                <c:pt idx="8354">
                  <c:v>42519.422222222223</c:v>
                </c:pt>
                <c:pt idx="8355">
                  <c:v>42519.432638888888</c:v>
                </c:pt>
                <c:pt idx="8356">
                  <c:v>42519.443055555559</c:v>
                </c:pt>
                <c:pt idx="8357">
                  <c:v>42519.453472222223</c:v>
                </c:pt>
                <c:pt idx="8358">
                  <c:v>42519.463888888888</c:v>
                </c:pt>
                <c:pt idx="8359">
                  <c:v>42519.474305555559</c:v>
                </c:pt>
                <c:pt idx="8360">
                  <c:v>42519.484722222223</c:v>
                </c:pt>
                <c:pt idx="8361">
                  <c:v>42519.495138888888</c:v>
                </c:pt>
                <c:pt idx="8362">
                  <c:v>42519.505555555559</c:v>
                </c:pt>
                <c:pt idx="8363">
                  <c:v>42519.515972222223</c:v>
                </c:pt>
                <c:pt idx="8364">
                  <c:v>42519.526388888888</c:v>
                </c:pt>
                <c:pt idx="8365">
                  <c:v>42519.536805555559</c:v>
                </c:pt>
                <c:pt idx="8366">
                  <c:v>42519.547222222223</c:v>
                </c:pt>
                <c:pt idx="8367">
                  <c:v>42519.557638888888</c:v>
                </c:pt>
                <c:pt idx="8368">
                  <c:v>42519.568055555559</c:v>
                </c:pt>
                <c:pt idx="8369">
                  <c:v>42519.578472222223</c:v>
                </c:pt>
                <c:pt idx="8370">
                  <c:v>42519.588888888888</c:v>
                </c:pt>
                <c:pt idx="8371">
                  <c:v>42519.599305555559</c:v>
                </c:pt>
                <c:pt idx="8372">
                  <c:v>42519.609722222223</c:v>
                </c:pt>
                <c:pt idx="8373">
                  <c:v>42519.620138888888</c:v>
                </c:pt>
                <c:pt idx="8374">
                  <c:v>42519.630555555559</c:v>
                </c:pt>
                <c:pt idx="8375">
                  <c:v>42519.640972222223</c:v>
                </c:pt>
                <c:pt idx="8376">
                  <c:v>42519.651388888888</c:v>
                </c:pt>
                <c:pt idx="8377">
                  <c:v>42519.661805555559</c:v>
                </c:pt>
                <c:pt idx="8378">
                  <c:v>42519.672222222223</c:v>
                </c:pt>
                <c:pt idx="8379">
                  <c:v>42519.682638888888</c:v>
                </c:pt>
                <c:pt idx="8380">
                  <c:v>42519.693055555559</c:v>
                </c:pt>
                <c:pt idx="8381">
                  <c:v>42519.703472222223</c:v>
                </c:pt>
                <c:pt idx="8382">
                  <c:v>42519.713888888888</c:v>
                </c:pt>
                <c:pt idx="8383">
                  <c:v>42519.724305555559</c:v>
                </c:pt>
                <c:pt idx="8384">
                  <c:v>42519.734722222223</c:v>
                </c:pt>
                <c:pt idx="8385">
                  <c:v>42519.745138888888</c:v>
                </c:pt>
                <c:pt idx="8386">
                  <c:v>42519.755555555559</c:v>
                </c:pt>
                <c:pt idx="8387">
                  <c:v>42519.765972222223</c:v>
                </c:pt>
                <c:pt idx="8388">
                  <c:v>42519.776388888888</c:v>
                </c:pt>
                <c:pt idx="8389">
                  <c:v>42519.786805555559</c:v>
                </c:pt>
                <c:pt idx="8390">
                  <c:v>42519.797222222223</c:v>
                </c:pt>
                <c:pt idx="8391">
                  <c:v>42519.807638888888</c:v>
                </c:pt>
                <c:pt idx="8392">
                  <c:v>42519.818055555559</c:v>
                </c:pt>
                <c:pt idx="8393">
                  <c:v>42519.828472222223</c:v>
                </c:pt>
                <c:pt idx="8394">
                  <c:v>42519.838888888888</c:v>
                </c:pt>
                <c:pt idx="8395">
                  <c:v>42519.849305555559</c:v>
                </c:pt>
                <c:pt idx="8396">
                  <c:v>42519.859722222223</c:v>
                </c:pt>
                <c:pt idx="8397">
                  <c:v>42519.870138888888</c:v>
                </c:pt>
                <c:pt idx="8398">
                  <c:v>42519.880555555559</c:v>
                </c:pt>
                <c:pt idx="8399">
                  <c:v>42519.890972222223</c:v>
                </c:pt>
                <c:pt idx="8400">
                  <c:v>42519.901388888888</c:v>
                </c:pt>
                <c:pt idx="8401">
                  <c:v>42519.911805555559</c:v>
                </c:pt>
                <c:pt idx="8402">
                  <c:v>42519.922222222223</c:v>
                </c:pt>
                <c:pt idx="8403">
                  <c:v>42519.932638888888</c:v>
                </c:pt>
                <c:pt idx="8404">
                  <c:v>42519.943055555559</c:v>
                </c:pt>
                <c:pt idx="8405">
                  <c:v>42519.953472222223</c:v>
                </c:pt>
                <c:pt idx="8406">
                  <c:v>42519.963888888888</c:v>
                </c:pt>
                <c:pt idx="8407">
                  <c:v>42519.974305555559</c:v>
                </c:pt>
                <c:pt idx="8408">
                  <c:v>42519.984722222223</c:v>
                </c:pt>
                <c:pt idx="8409">
                  <c:v>42519.995138888888</c:v>
                </c:pt>
                <c:pt idx="8410">
                  <c:v>42520.005555555559</c:v>
                </c:pt>
                <c:pt idx="8411">
                  <c:v>42520.015972222223</c:v>
                </c:pt>
                <c:pt idx="8412">
                  <c:v>42520.026388888888</c:v>
                </c:pt>
                <c:pt idx="8413">
                  <c:v>42520.036805555559</c:v>
                </c:pt>
                <c:pt idx="8414">
                  <c:v>42520.047222222223</c:v>
                </c:pt>
                <c:pt idx="8415">
                  <c:v>42520.057638888888</c:v>
                </c:pt>
                <c:pt idx="8416">
                  <c:v>42520.068055555559</c:v>
                </c:pt>
                <c:pt idx="8417">
                  <c:v>42520.078472222223</c:v>
                </c:pt>
                <c:pt idx="8418">
                  <c:v>42520.088888888888</c:v>
                </c:pt>
                <c:pt idx="8419">
                  <c:v>42520.099305555559</c:v>
                </c:pt>
                <c:pt idx="8420">
                  <c:v>42520.109722222223</c:v>
                </c:pt>
                <c:pt idx="8421">
                  <c:v>42520.120138888888</c:v>
                </c:pt>
                <c:pt idx="8422">
                  <c:v>42520.130555555559</c:v>
                </c:pt>
                <c:pt idx="8423">
                  <c:v>42520.140972222223</c:v>
                </c:pt>
                <c:pt idx="8424">
                  <c:v>42520.151388888888</c:v>
                </c:pt>
                <c:pt idx="8425">
                  <c:v>42520.161805555559</c:v>
                </c:pt>
                <c:pt idx="8426">
                  <c:v>42520.172222222223</c:v>
                </c:pt>
                <c:pt idx="8427">
                  <c:v>42520.182638888888</c:v>
                </c:pt>
                <c:pt idx="8428">
                  <c:v>42520.193055555559</c:v>
                </c:pt>
                <c:pt idx="8429">
                  <c:v>42520.203472222223</c:v>
                </c:pt>
                <c:pt idx="8430">
                  <c:v>42520.213888888888</c:v>
                </c:pt>
                <c:pt idx="8431">
                  <c:v>42520.224305555559</c:v>
                </c:pt>
                <c:pt idx="8432">
                  <c:v>42520.234722222223</c:v>
                </c:pt>
                <c:pt idx="8433">
                  <c:v>42520.245138888888</c:v>
                </c:pt>
                <c:pt idx="8434">
                  <c:v>42520.255555555559</c:v>
                </c:pt>
                <c:pt idx="8435">
                  <c:v>42520.265972222223</c:v>
                </c:pt>
                <c:pt idx="8436">
                  <c:v>42520.276388888888</c:v>
                </c:pt>
                <c:pt idx="8437">
                  <c:v>42520.286805555559</c:v>
                </c:pt>
                <c:pt idx="8438">
                  <c:v>42520.297222222223</c:v>
                </c:pt>
                <c:pt idx="8439">
                  <c:v>42520.307638888888</c:v>
                </c:pt>
                <c:pt idx="8440">
                  <c:v>42520.318055555559</c:v>
                </c:pt>
                <c:pt idx="8441">
                  <c:v>42520.328472222223</c:v>
                </c:pt>
                <c:pt idx="8442">
                  <c:v>42520.338888888888</c:v>
                </c:pt>
                <c:pt idx="8443">
                  <c:v>42520.349305555559</c:v>
                </c:pt>
                <c:pt idx="8444">
                  <c:v>42520.359722222223</c:v>
                </c:pt>
                <c:pt idx="8445">
                  <c:v>42520.370138888888</c:v>
                </c:pt>
                <c:pt idx="8446">
                  <c:v>42520.380555555559</c:v>
                </c:pt>
                <c:pt idx="8447">
                  <c:v>42520.390972222223</c:v>
                </c:pt>
                <c:pt idx="8448">
                  <c:v>42520.401388888888</c:v>
                </c:pt>
                <c:pt idx="8449">
                  <c:v>42520.411805555559</c:v>
                </c:pt>
                <c:pt idx="8450">
                  <c:v>42520.422222222223</c:v>
                </c:pt>
                <c:pt idx="8451">
                  <c:v>42520.432638888888</c:v>
                </c:pt>
                <c:pt idx="8452">
                  <c:v>42520.443055555559</c:v>
                </c:pt>
                <c:pt idx="8453">
                  <c:v>42520.453472222223</c:v>
                </c:pt>
                <c:pt idx="8454">
                  <c:v>42520.463888888888</c:v>
                </c:pt>
                <c:pt idx="8455">
                  <c:v>42520.474305555559</c:v>
                </c:pt>
                <c:pt idx="8456">
                  <c:v>42520.484722222223</c:v>
                </c:pt>
                <c:pt idx="8457">
                  <c:v>42520.495138888888</c:v>
                </c:pt>
                <c:pt idx="8458">
                  <c:v>42520.505555555559</c:v>
                </c:pt>
                <c:pt idx="8459">
                  <c:v>42520.515972222223</c:v>
                </c:pt>
                <c:pt idx="8460">
                  <c:v>42520.526388888888</c:v>
                </c:pt>
                <c:pt idx="8461">
                  <c:v>42520.536805555559</c:v>
                </c:pt>
                <c:pt idx="8462">
                  <c:v>42520.547222222223</c:v>
                </c:pt>
                <c:pt idx="8463">
                  <c:v>42520.557638888888</c:v>
                </c:pt>
                <c:pt idx="8464">
                  <c:v>42520.568055555559</c:v>
                </c:pt>
                <c:pt idx="8465">
                  <c:v>42520.578472222223</c:v>
                </c:pt>
                <c:pt idx="8466">
                  <c:v>42520.588888888888</c:v>
                </c:pt>
                <c:pt idx="8467">
                  <c:v>42520.599305555559</c:v>
                </c:pt>
                <c:pt idx="8468">
                  <c:v>42520.609722222223</c:v>
                </c:pt>
                <c:pt idx="8469">
                  <c:v>42520.620138888888</c:v>
                </c:pt>
                <c:pt idx="8470">
                  <c:v>42520.630555555559</c:v>
                </c:pt>
                <c:pt idx="8471">
                  <c:v>42520.640972222223</c:v>
                </c:pt>
                <c:pt idx="8472">
                  <c:v>42520.651388888888</c:v>
                </c:pt>
                <c:pt idx="8473">
                  <c:v>42520.661805555559</c:v>
                </c:pt>
                <c:pt idx="8474">
                  <c:v>42520.672222222223</c:v>
                </c:pt>
                <c:pt idx="8475">
                  <c:v>42520.682638888888</c:v>
                </c:pt>
                <c:pt idx="8476">
                  <c:v>42520.693055555559</c:v>
                </c:pt>
                <c:pt idx="8477">
                  <c:v>42520.703472222223</c:v>
                </c:pt>
                <c:pt idx="8478">
                  <c:v>42520.713888888888</c:v>
                </c:pt>
                <c:pt idx="8479">
                  <c:v>42520.724305555559</c:v>
                </c:pt>
                <c:pt idx="8480">
                  <c:v>42520.734722222223</c:v>
                </c:pt>
                <c:pt idx="8481">
                  <c:v>42520.745138888888</c:v>
                </c:pt>
                <c:pt idx="8482">
                  <c:v>42520.755555555559</c:v>
                </c:pt>
                <c:pt idx="8483">
                  <c:v>42520.765972222223</c:v>
                </c:pt>
                <c:pt idx="8484">
                  <c:v>42520.776388888888</c:v>
                </c:pt>
                <c:pt idx="8485">
                  <c:v>42520.786805555559</c:v>
                </c:pt>
                <c:pt idx="8486">
                  <c:v>42520.797222222223</c:v>
                </c:pt>
                <c:pt idx="8487">
                  <c:v>42520.807638888888</c:v>
                </c:pt>
                <c:pt idx="8488">
                  <c:v>42520.818055555559</c:v>
                </c:pt>
                <c:pt idx="8489">
                  <c:v>42520.828472222223</c:v>
                </c:pt>
                <c:pt idx="8490">
                  <c:v>42520.838888888888</c:v>
                </c:pt>
                <c:pt idx="8491">
                  <c:v>42520.849305555559</c:v>
                </c:pt>
                <c:pt idx="8492">
                  <c:v>42520.859722222223</c:v>
                </c:pt>
                <c:pt idx="8493">
                  <c:v>42520.870138888888</c:v>
                </c:pt>
                <c:pt idx="8494">
                  <c:v>42520.880555555559</c:v>
                </c:pt>
                <c:pt idx="8495">
                  <c:v>42520.890972222223</c:v>
                </c:pt>
                <c:pt idx="8496">
                  <c:v>42520.901388888888</c:v>
                </c:pt>
                <c:pt idx="8497">
                  <c:v>42520.911805555559</c:v>
                </c:pt>
                <c:pt idx="8498">
                  <c:v>42520.922222222223</c:v>
                </c:pt>
                <c:pt idx="8499">
                  <c:v>42520.932638888888</c:v>
                </c:pt>
                <c:pt idx="8500">
                  <c:v>42520.943055555559</c:v>
                </c:pt>
                <c:pt idx="8501">
                  <c:v>42520.953472222223</c:v>
                </c:pt>
                <c:pt idx="8502">
                  <c:v>42520.963888888888</c:v>
                </c:pt>
                <c:pt idx="8503">
                  <c:v>42520.974305555559</c:v>
                </c:pt>
                <c:pt idx="8504">
                  <c:v>42520.984722222223</c:v>
                </c:pt>
                <c:pt idx="8505">
                  <c:v>42520.995138888888</c:v>
                </c:pt>
                <c:pt idx="8506">
                  <c:v>42521.005555555559</c:v>
                </c:pt>
                <c:pt idx="8507">
                  <c:v>42521.015972222223</c:v>
                </c:pt>
                <c:pt idx="8508">
                  <c:v>42521.026388888888</c:v>
                </c:pt>
                <c:pt idx="8509">
                  <c:v>42521.036805555559</c:v>
                </c:pt>
                <c:pt idx="8510">
                  <c:v>42521.047222222223</c:v>
                </c:pt>
                <c:pt idx="8511">
                  <c:v>42521.057638888888</c:v>
                </c:pt>
                <c:pt idx="8512">
                  <c:v>42521.068055555559</c:v>
                </c:pt>
                <c:pt idx="8513">
                  <c:v>42521.078472222223</c:v>
                </c:pt>
                <c:pt idx="8514">
                  <c:v>42521.088888888888</c:v>
                </c:pt>
                <c:pt idx="8515">
                  <c:v>42521.099305555559</c:v>
                </c:pt>
                <c:pt idx="8516">
                  <c:v>42521.109722222223</c:v>
                </c:pt>
                <c:pt idx="8517">
                  <c:v>42521.120138888888</c:v>
                </c:pt>
                <c:pt idx="8518">
                  <c:v>42521.130555555559</c:v>
                </c:pt>
                <c:pt idx="8519">
                  <c:v>42521.140972222223</c:v>
                </c:pt>
                <c:pt idx="8520">
                  <c:v>42521.151388888888</c:v>
                </c:pt>
                <c:pt idx="8521">
                  <c:v>42521.161805555559</c:v>
                </c:pt>
                <c:pt idx="8522">
                  <c:v>42521.172222222223</c:v>
                </c:pt>
                <c:pt idx="8523">
                  <c:v>42521.182638888888</c:v>
                </c:pt>
                <c:pt idx="8524">
                  <c:v>42521.193055555559</c:v>
                </c:pt>
                <c:pt idx="8525">
                  <c:v>42521.203472222223</c:v>
                </c:pt>
                <c:pt idx="8526">
                  <c:v>42521.213888888888</c:v>
                </c:pt>
                <c:pt idx="8527">
                  <c:v>42521.224305555559</c:v>
                </c:pt>
                <c:pt idx="8528">
                  <c:v>42521.234722222223</c:v>
                </c:pt>
                <c:pt idx="8529">
                  <c:v>42521.245138888888</c:v>
                </c:pt>
                <c:pt idx="8530">
                  <c:v>42521.255555555559</c:v>
                </c:pt>
                <c:pt idx="8531">
                  <c:v>42521.265972222223</c:v>
                </c:pt>
                <c:pt idx="8532">
                  <c:v>42521.276388888888</c:v>
                </c:pt>
                <c:pt idx="8533">
                  <c:v>42521.286805555559</c:v>
                </c:pt>
                <c:pt idx="8534">
                  <c:v>42521.297222222223</c:v>
                </c:pt>
                <c:pt idx="8535">
                  <c:v>42521.307638888888</c:v>
                </c:pt>
                <c:pt idx="8536">
                  <c:v>42521.318055555559</c:v>
                </c:pt>
                <c:pt idx="8537">
                  <c:v>42521.328472222223</c:v>
                </c:pt>
                <c:pt idx="8538">
                  <c:v>42521.338888888888</c:v>
                </c:pt>
                <c:pt idx="8539">
                  <c:v>42521.349305555559</c:v>
                </c:pt>
                <c:pt idx="8540">
                  <c:v>42521.359722222223</c:v>
                </c:pt>
                <c:pt idx="8541">
                  <c:v>42521.370138888888</c:v>
                </c:pt>
                <c:pt idx="8542">
                  <c:v>42521.380555555559</c:v>
                </c:pt>
                <c:pt idx="8543">
                  <c:v>42521.390972222223</c:v>
                </c:pt>
                <c:pt idx="8544">
                  <c:v>42521.401388888888</c:v>
                </c:pt>
                <c:pt idx="8545">
                  <c:v>42521.411805555559</c:v>
                </c:pt>
                <c:pt idx="8546">
                  <c:v>42521.422222222223</c:v>
                </c:pt>
                <c:pt idx="8547">
                  <c:v>42521.432638888888</c:v>
                </c:pt>
                <c:pt idx="8548">
                  <c:v>42521.443055555559</c:v>
                </c:pt>
                <c:pt idx="8549">
                  <c:v>42521.453472222223</c:v>
                </c:pt>
                <c:pt idx="8550">
                  <c:v>42521.463888888888</c:v>
                </c:pt>
                <c:pt idx="8551">
                  <c:v>42521.474305555559</c:v>
                </c:pt>
                <c:pt idx="8552">
                  <c:v>42521.484722222223</c:v>
                </c:pt>
                <c:pt idx="8553">
                  <c:v>42521.495138888888</c:v>
                </c:pt>
                <c:pt idx="8554">
                  <c:v>42521.505555555559</c:v>
                </c:pt>
                <c:pt idx="8555">
                  <c:v>42521.515972222223</c:v>
                </c:pt>
                <c:pt idx="8556">
                  <c:v>42521.526388888888</c:v>
                </c:pt>
                <c:pt idx="8557">
                  <c:v>42521.536805555559</c:v>
                </c:pt>
                <c:pt idx="8558">
                  <c:v>42521.547222222223</c:v>
                </c:pt>
                <c:pt idx="8559">
                  <c:v>42521.557638888888</c:v>
                </c:pt>
                <c:pt idx="8560">
                  <c:v>42521.568055555559</c:v>
                </c:pt>
                <c:pt idx="8561">
                  <c:v>42521.578472222223</c:v>
                </c:pt>
                <c:pt idx="8562">
                  <c:v>42521.588888888888</c:v>
                </c:pt>
                <c:pt idx="8563">
                  <c:v>42521.599305555559</c:v>
                </c:pt>
                <c:pt idx="8564">
                  <c:v>42521.609722222223</c:v>
                </c:pt>
                <c:pt idx="8565">
                  <c:v>42521.620138888888</c:v>
                </c:pt>
                <c:pt idx="8566">
                  <c:v>42521.630555555559</c:v>
                </c:pt>
                <c:pt idx="8567">
                  <c:v>42521.640972222223</c:v>
                </c:pt>
                <c:pt idx="8568">
                  <c:v>42521.651388888888</c:v>
                </c:pt>
                <c:pt idx="8569">
                  <c:v>42521.661805555559</c:v>
                </c:pt>
                <c:pt idx="8570">
                  <c:v>42521.672222222223</c:v>
                </c:pt>
                <c:pt idx="8571">
                  <c:v>42521.682638888888</c:v>
                </c:pt>
                <c:pt idx="8572">
                  <c:v>42521.693055555559</c:v>
                </c:pt>
                <c:pt idx="8573">
                  <c:v>42521.703472222223</c:v>
                </c:pt>
                <c:pt idx="8574">
                  <c:v>42521.713888888888</c:v>
                </c:pt>
                <c:pt idx="8575">
                  <c:v>42521.724305555559</c:v>
                </c:pt>
                <c:pt idx="8576">
                  <c:v>42521.734722222223</c:v>
                </c:pt>
                <c:pt idx="8577">
                  <c:v>42521.745138888888</c:v>
                </c:pt>
                <c:pt idx="8578">
                  <c:v>42521.755555555559</c:v>
                </c:pt>
                <c:pt idx="8579">
                  <c:v>42521.765972222223</c:v>
                </c:pt>
                <c:pt idx="8580">
                  <c:v>42521.776388888888</c:v>
                </c:pt>
                <c:pt idx="8581">
                  <c:v>42521.786805555559</c:v>
                </c:pt>
                <c:pt idx="8582">
                  <c:v>42521.797222222223</c:v>
                </c:pt>
                <c:pt idx="8583">
                  <c:v>42521.807638888888</c:v>
                </c:pt>
                <c:pt idx="8584">
                  <c:v>42521.818055555559</c:v>
                </c:pt>
                <c:pt idx="8585">
                  <c:v>42521.828472222223</c:v>
                </c:pt>
                <c:pt idx="8586">
                  <c:v>42521.838888888888</c:v>
                </c:pt>
                <c:pt idx="8587">
                  <c:v>42521.849305555559</c:v>
                </c:pt>
                <c:pt idx="8588">
                  <c:v>42521.859722222223</c:v>
                </c:pt>
                <c:pt idx="8589">
                  <c:v>42521.870138888888</c:v>
                </c:pt>
                <c:pt idx="8590">
                  <c:v>42521.880555555559</c:v>
                </c:pt>
                <c:pt idx="8591">
                  <c:v>42521.890972222223</c:v>
                </c:pt>
                <c:pt idx="8592">
                  <c:v>42521.901388888888</c:v>
                </c:pt>
                <c:pt idx="8593">
                  <c:v>42521.911805555559</c:v>
                </c:pt>
                <c:pt idx="8594">
                  <c:v>42521.922222222223</c:v>
                </c:pt>
                <c:pt idx="8595">
                  <c:v>42521.932638888888</c:v>
                </c:pt>
                <c:pt idx="8596">
                  <c:v>42521.943055555559</c:v>
                </c:pt>
                <c:pt idx="8597">
                  <c:v>42521.953472222223</c:v>
                </c:pt>
                <c:pt idx="8598">
                  <c:v>42521.963888888888</c:v>
                </c:pt>
                <c:pt idx="8599">
                  <c:v>42521.974305555559</c:v>
                </c:pt>
                <c:pt idx="8600">
                  <c:v>42521.984722222223</c:v>
                </c:pt>
                <c:pt idx="8601">
                  <c:v>42521.995138888888</c:v>
                </c:pt>
                <c:pt idx="8602">
                  <c:v>42522.005555555559</c:v>
                </c:pt>
                <c:pt idx="8603">
                  <c:v>42522.015972222223</c:v>
                </c:pt>
                <c:pt idx="8604">
                  <c:v>42522.026388888888</c:v>
                </c:pt>
                <c:pt idx="8605">
                  <c:v>42522.036805555559</c:v>
                </c:pt>
                <c:pt idx="8606">
                  <c:v>42522.047222222223</c:v>
                </c:pt>
                <c:pt idx="8607">
                  <c:v>42522.057638888888</c:v>
                </c:pt>
                <c:pt idx="8608">
                  <c:v>42522.068055555559</c:v>
                </c:pt>
                <c:pt idx="8609">
                  <c:v>42522.078472222223</c:v>
                </c:pt>
                <c:pt idx="8610">
                  <c:v>42522.088888888888</c:v>
                </c:pt>
                <c:pt idx="8611">
                  <c:v>42522.099305555559</c:v>
                </c:pt>
                <c:pt idx="8612">
                  <c:v>42522.109722222223</c:v>
                </c:pt>
                <c:pt idx="8613">
                  <c:v>42522.120138888888</c:v>
                </c:pt>
                <c:pt idx="8614">
                  <c:v>42522.130555555559</c:v>
                </c:pt>
                <c:pt idx="8615">
                  <c:v>42522.140972222223</c:v>
                </c:pt>
                <c:pt idx="8616">
                  <c:v>42522.151388888888</c:v>
                </c:pt>
                <c:pt idx="8617">
                  <c:v>42522.161805555559</c:v>
                </c:pt>
                <c:pt idx="8618">
                  <c:v>42522.172222222223</c:v>
                </c:pt>
                <c:pt idx="8619">
                  <c:v>42522.182638888888</c:v>
                </c:pt>
                <c:pt idx="8620">
                  <c:v>42522.193055555559</c:v>
                </c:pt>
                <c:pt idx="8621">
                  <c:v>42522.203472222223</c:v>
                </c:pt>
                <c:pt idx="8622">
                  <c:v>42522.213888888888</c:v>
                </c:pt>
                <c:pt idx="8623">
                  <c:v>42522.224305555559</c:v>
                </c:pt>
                <c:pt idx="8624">
                  <c:v>42522.234722222223</c:v>
                </c:pt>
                <c:pt idx="8625">
                  <c:v>42522.245138888888</c:v>
                </c:pt>
                <c:pt idx="8626">
                  <c:v>42522.255555555559</c:v>
                </c:pt>
                <c:pt idx="8627">
                  <c:v>42522.265972222223</c:v>
                </c:pt>
                <c:pt idx="8628">
                  <c:v>42522.276388888888</c:v>
                </c:pt>
                <c:pt idx="8629">
                  <c:v>42522.286805555559</c:v>
                </c:pt>
                <c:pt idx="8630">
                  <c:v>42522.297222222223</c:v>
                </c:pt>
                <c:pt idx="8631">
                  <c:v>42522.307638888888</c:v>
                </c:pt>
                <c:pt idx="8632">
                  <c:v>42522.318055555559</c:v>
                </c:pt>
                <c:pt idx="8633">
                  <c:v>42522.328472222223</c:v>
                </c:pt>
                <c:pt idx="8634">
                  <c:v>42522.338888888888</c:v>
                </c:pt>
                <c:pt idx="8635">
                  <c:v>42522.349305555559</c:v>
                </c:pt>
                <c:pt idx="8636">
                  <c:v>42522.359722222223</c:v>
                </c:pt>
                <c:pt idx="8637">
                  <c:v>42522.370138888888</c:v>
                </c:pt>
                <c:pt idx="8638">
                  <c:v>42522.380555555559</c:v>
                </c:pt>
                <c:pt idx="8639">
                  <c:v>42522.390972222223</c:v>
                </c:pt>
                <c:pt idx="8640">
                  <c:v>42522.401388888888</c:v>
                </c:pt>
                <c:pt idx="8641">
                  <c:v>42522.411805555559</c:v>
                </c:pt>
                <c:pt idx="8642">
                  <c:v>42522.422222222223</c:v>
                </c:pt>
                <c:pt idx="8643">
                  <c:v>42522.432638888888</c:v>
                </c:pt>
                <c:pt idx="8644">
                  <c:v>42522.443055555559</c:v>
                </c:pt>
                <c:pt idx="8645">
                  <c:v>42522.453472222223</c:v>
                </c:pt>
                <c:pt idx="8646">
                  <c:v>42522.463888888888</c:v>
                </c:pt>
                <c:pt idx="8647">
                  <c:v>42522.474305555559</c:v>
                </c:pt>
                <c:pt idx="8648">
                  <c:v>42522.484722222223</c:v>
                </c:pt>
                <c:pt idx="8649">
                  <c:v>42522.495138888888</c:v>
                </c:pt>
                <c:pt idx="8650">
                  <c:v>42522.505555555559</c:v>
                </c:pt>
                <c:pt idx="8651">
                  <c:v>42522.515972222223</c:v>
                </c:pt>
                <c:pt idx="8652">
                  <c:v>42522.526388888888</c:v>
                </c:pt>
                <c:pt idx="8653">
                  <c:v>42522.536805555559</c:v>
                </c:pt>
                <c:pt idx="8654">
                  <c:v>42522.547222222223</c:v>
                </c:pt>
                <c:pt idx="8655">
                  <c:v>42522.557638888888</c:v>
                </c:pt>
                <c:pt idx="8656">
                  <c:v>42522.568055555559</c:v>
                </c:pt>
                <c:pt idx="8657">
                  <c:v>42522.578472222223</c:v>
                </c:pt>
                <c:pt idx="8658">
                  <c:v>42522.588888888888</c:v>
                </c:pt>
                <c:pt idx="8659">
                  <c:v>42522.599305555559</c:v>
                </c:pt>
                <c:pt idx="8660">
                  <c:v>42522.609722222223</c:v>
                </c:pt>
                <c:pt idx="8661">
                  <c:v>42522.620138888888</c:v>
                </c:pt>
                <c:pt idx="8662">
                  <c:v>42522.630555555559</c:v>
                </c:pt>
                <c:pt idx="8663">
                  <c:v>42522.640972222223</c:v>
                </c:pt>
                <c:pt idx="8664">
                  <c:v>42522.651388888888</c:v>
                </c:pt>
                <c:pt idx="8665">
                  <c:v>42522.661805555559</c:v>
                </c:pt>
                <c:pt idx="8666">
                  <c:v>42522.672222222223</c:v>
                </c:pt>
                <c:pt idx="8667">
                  <c:v>42522.682638888888</c:v>
                </c:pt>
                <c:pt idx="8668">
                  <c:v>42522.693055555559</c:v>
                </c:pt>
                <c:pt idx="8669">
                  <c:v>42522.703472222223</c:v>
                </c:pt>
                <c:pt idx="8670">
                  <c:v>42522.713888888888</c:v>
                </c:pt>
                <c:pt idx="8671">
                  <c:v>42522.724305555559</c:v>
                </c:pt>
                <c:pt idx="8672">
                  <c:v>42522.734722222223</c:v>
                </c:pt>
                <c:pt idx="8673">
                  <c:v>42522.745138888888</c:v>
                </c:pt>
                <c:pt idx="8674">
                  <c:v>42522.755555555559</c:v>
                </c:pt>
                <c:pt idx="8675">
                  <c:v>42522.765972222223</c:v>
                </c:pt>
                <c:pt idx="8676">
                  <c:v>42522.776388888888</c:v>
                </c:pt>
                <c:pt idx="8677">
                  <c:v>42522.786805555559</c:v>
                </c:pt>
                <c:pt idx="8678">
                  <c:v>42522.797222222223</c:v>
                </c:pt>
                <c:pt idx="8679">
                  <c:v>42522.807638888888</c:v>
                </c:pt>
                <c:pt idx="8680">
                  <c:v>42522.818055555559</c:v>
                </c:pt>
                <c:pt idx="8681">
                  <c:v>42522.828472222223</c:v>
                </c:pt>
                <c:pt idx="8682">
                  <c:v>42522.838888888888</c:v>
                </c:pt>
                <c:pt idx="8683">
                  <c:v>42522.849305555559</c:v>
                </c:pt>
                <c:pt idx="8684">
                  <c:v>42522.859722222223</c:v>
                </c:pt>
                <c:pt idx="8685">
                  <c:v>42522.870138888888</c:v>
                </c:pt>
                <c:pt idx="8686">
                  <c:v>42522.880555555559</c:v>
                </c:pt>
                <c:pt idx="8687">
                  <c:v>42522.890972222223</c:v>
                </c:pt>
                <c:pt idx="8688">
                  <c:v>42522.901388888888</c:v>
                </c:pt>
                <c:pt idx="8689">
                  <c:v>42522.911805555559</c:v>
                </c:pt>
                <c:pt idx="8690">
                  <c:v>42522.922222222223</c:v>
                </c:pt>
                <c:pt idx="8691">
                  <c:v>42522.932638888888</c:v>
                </c:pt>
                <c:pt idx="8692">
                  <c:v>42522.943055555559</c:v>
                </c:pt>
                <c:pt idx="8693">
                  <c:v>42522.953472222223</c:v>
                </c:pt>
                <c:pt idx="8694">
                  <c:v>42522.963888888888</c:v>
                </c:pt>
                <c:pt idx="8695">
                  <c:v>42522.974305555559</c:v>
                </c:pt>
                <c:pt idx="8696">
                  <c:v>42522.984722222223</c:v>
                </c:pt>
                <c:pt idx="8697">
                  <c:v>42522.995138888888</c:v>
                </c:pt>
                <c:pt idx="8698">
                  <c:v>42523.005555555559</c:v>
                </c:pt>
                <c:pt idx="8699">
                  <c:v>42523.015972222223</c:v>
                </c:pt>
                <c:pt idx="8700">
                  <c:v>42523.026388888888</c:v>
                </c:pt>
                <c:pt idx="8701">
                  <c:v>42523.036805555559</c:v>
                </c:pt>
                <c:pt idx="8702">
                  <c:v>42523.047222222223</c:v>
                </c:pt>
                <c:pt idx="8703">
                  <c:v>42523.057638888888</c:v>
                </c:pt>
                <c:pt idx="8704">
                  <c:v>42523.068055555559</c:v>
                </c:pt>
                <c:pt idx="8705">
                  <c:v>42523.078472222223</c:v>
                </c:pt>
                <c:pt idx="8706">
                  <c:v>42523.088888888888</c:v>
                </c:pt>
                <c:pt idx="8707">
                  <c:v>42523.099305555559</c:v>
                </c:pt>
                <c:pt idx="8708">
                  <c:v>42523.109722222223</c:v>
                </c:pt>
                <c:pt idx="8709">
                  <c:v>42523.120138888888</c:v>
                </c:pt>
                <c:pt idx="8710">
                  <c:v>42523.130555555559</c:v>
                </c:pt>
                <c:pt idx="8711">
                  <c:v>42523.140972222223</c:v>
                </c:pt>
                <c:pt idx="8712">
                  <c:v>42523.151388888888</c:v>
                </c:pt>
                <c:pt idx="8713">
                  <c:v>42523.161805555559</c:v>
                </c:pt>
                <c:pt idx="8714">
                  <c:v>42523.172222222223</c:v>
                </c:pt>
                <c:pt idx="8715">
                  <c:v>42523.182638888888</c:v>
                </c:pt>
                <c:pt idx="8716">
                  <c:v>42523.193055555559</c:v>
                </c:pt>
                <c:pt idx="8717">
                  <c:v>42523.203472222223</c:v>
                </c:pt>
                <c:pt idx="8718">
                  <c:v>42523.213888888888</c:v>
                </c:pt>
                <c:pt idx="8719">
                  <c:v>42523.224305555559</c:v>
                </c:pt>
                <c:pt idx="8720">
                  <c:v>42523.234722222223</c:v>
                </c:pt>
                <c:pt idx="8721">
                  <c:v>42523.245138888888</c:v>
                </c:pt>
                <c:pt idx="8722">
                  <c:v>42523.255555555559</c:v>
                </c:pt>
                <c:pt idx="8723">
                  <c:v>42523.265972222223</c:v>
                </c:pt>
                <c:pt idx="8724">
                  <c:v>42523.276388888888</c:v>
                </c:pt>
                <c:pt idx="8725">
                  <c:v>42523.286805555559</c:v>
                </c:pt>
                <c:pt idx="8726">
                  <c:v>42523.297222222223</c:v>
                </c:pt>
                <c:pt idx="8727">
                  <c:v>42523.307638888888</c:v>
                </c:pt>
                <c:pt idx="8728">
                  <c:v>42523.318055555559</c:v>
                </c:pt>
                <c:pt idx="8729">
                  <c:v>42523.328472222223</c:v>
                </c:pt>
                <c:pt idx="8730">
                  <c:v>42523.338888888888</c:v>
                </c:pt>
                <c:pt idx="8731">
                  <c:v>42523.349305555559</c:v>
                </c:pt>
                <c:pt idx="8732">
                  <c:v>42523.359722222223</c:v>
                </c:pt>
                <c:pt idx="8733">
                  <c:v>42523.370138888888</c:v>
                </c:pt>
                <c:pt idx="8734">
                  <c:v>42523.380555555559</c:v>
                </c:pt>
                <c:pt idx="8735">
                  <c:v>42523.390972222223</c:v>
                </c:pt>
                <c:pt idx="8736">
                  <c:v>42523.401388888888</c:v>
                </c:pt>
                <c:pt idx="8737">
                  <c:v>42523.411805555559</c:v>
                </c:pt>
                <c:pt idx="8738">
                  <c:v>42523.422222222223</c:v>
                </c:pt>
                <c:pt idx="8739">
                  <c:v>42523.432638888888</c:v>
                </c:pt>
                <c:pt idx="8740">
                  <c:v>42523.443055555559</c:v>
                </c:pt>
                <c:pt idx="8741">
                  <c:v>42523.453472222223</c:v>
                </c:pt>
                <c:pt idx="8742">
                  <c:v>42523.463888888888</c:v>
                </c:pt>
                <c:pt idx="8743">
                  <c:v>42523.474305555559</c:v>
                </c:pt>
                <c:pt idx="8744">
                  <c:v>42523.484722222223</c:v>
                </c:pt>
                <c:pt idx="8745">
                  <c:v>42523.495138888888</c:v>
                </c:pt>
                <c:pt idx="8746">
                  <c:v>42523.505555555559</c:v>
                </c:pt>
                <c:pt idx="8747">
                  <c:v>42523.515972222223</c:v>
                </c:pt>
                <c:pt idx="8748">
                  <c:v>42523.526388888888</c:v>
                </c:pt>
                <c:pt idx="8749">
                  <c:v>42523.536805555559</c:v>
                </c:pt>
                <c:pt idx="8750">
                  <c:v>42523.547222222223</c:v>
                </c:pt>
                <c:pt idx="8751">
                  <c:v>42523.557638888888</c:v>
                </c:pt>
                <c:pt idx="8752">
                  <c:v>42523.568055555559</c:v>
                </c:pt>
                <c:pt idx="8753">
                  <c:v>42523.578472222223</c:v>
                </c:pt>
                <c:pt idx="8754">
                  <c:v>42523.588888888888</c:v>
                </c:pt>
                <c:pt idx="8755">
                  <c:v>42523.599305555559</c:v>
                </c:pt>
                <c:pt idx="8756">
                  <c:v>42523.609722222223</c:v>
                </c:pt>
                <c:pt idx="8757">
                  <c:v>42523.620138888888</c:v>
                </c:pt>
                <c:pt idx="8758">
                  <c:v>42523.630555555559</c:v>
                </c:pt>
                <c:pt idx="8759">
                  <c:v>42523.640972222223</c:v>
                </c:pt>
                <c:pt idx="8760">
                  <c:v>42523.651388888888</c:v>
                </c:pt>
                <c:pt idx="8761">
                  <c:v>42523.661805555559</c:v>
                </c:pt>
                <c:pt idx="8762">
                  <c:v>42523.672222222223</c:v>
                </c:pt>
                <c:pt idx="8763">
                  <c:v>42523.682638888888</c:v>
                </c:pt>
                <c:pt idx="8764">
                  <c:v>42523.693055555559</c:v>
                </c:pt>
                <c:pt idx="8765">
                  <c:v>42523.703472222223</c:v>
                </c:pt>
                <c:pt idx="8766">
                  <c:v>42523.713888888888</c:v>
                </c:pt>
                <c:pt idx="8767">
                  <c:v>42523.724305555559</c:v>
                </c:pt>
                <c:pt idx="8768">
                  <c:v>42523.734722222223</c:v>
                </c:pt>
                <c:pt idx="8769">
                  <c:v>42523.745138888888</c:v>
                </c:pt>
                <c:pt idx="8770">
                  <c:v>42523.755555555559</c:v>
                </c:pt>
                <c:pt idx="8771">
                  <c:v>42523.765972222223</c:v>
                </c:pt>
                <c:pt idx="8772">
                  <c:v>42523.776388888888</c:v>
                </c:pt>
                <c:pt idx="8773">
                  <c:v>42523.786805555559</c:v>
                </c:pt>
                <c:pt idx="8774">
                  <c:v>42523.797222222223</c:v>
                </c:pt>
                <c:pt idx="8775">
                  <c:v>42523.807638888888</c:v>
                </c:pt>
                <c:pt idx="8776">
                  <c:v>42523.818055555559</c:v>
                </c:pt>
                <c:pt idx="8777">
                  <c:v>42523.828472222223</c:v>
                </c:pt>
                <c:pt idx="8778">
                  <c:v>42523.838888888888</c:v>
                </c:pt>
                <c:pt idx="8779">
                  <c:v>42523.849305555559</c:v>
                </c:pt>
                <c:pt idx="8780">
                  <c:v>42523.859722222223</c:v>
                </c:pt>
                <c:pt idx="8781">
                  <c:v>42523.870138888888</c:v>
                </c:pt>
                <c:pt idx="8782">
                  <c:v>42523.880555555559</c:v>
                </c:pt>
                <c:pt idx="8783">
                  <c:v>42523.890972222223</c:v>
                </c:pt>
                <c:pt idx="8784">
                  <c:v>42523.901388888888</c:v>
                </c:pt>
                <c:pt idx="8785">
                  <c:v>42523.911805555559</c:v>
                </c:pt>
                <c:pt idx="8786">
                  <c:v>42523.922222222223</c:v>
                </c:pt>
                <c:pt idx="8787">
                  <c:v>42523.932638888888</c:v>
                </c:pt>
                <c:pt idx="8788">
                  <c:v>42523.943055555559</c:v>
                </c:pt>
                <c:pt idx="8789">
                  <c:v>42523.953472222223</c:v>
                </c:pt>
                <c:pt idx="8790">
                  <c:v>42523.963888888888</c:v>
                </c:pt>
                <c:pt idx="8791">
                  <c:v>42523.974305555559</c:v>
                </c:pt>
                <c:pt idx="8792">
                  <c:v>42523.984722222223</c:v>
                </c:pt>
                <c:pt idx="8793">
                  <c:v>42523.995138888888</c:v>
                </c:pt>
                <c:pt idx="8794">
                  <c:v>42524.005555555559</c:v>
                </c:pt>
                <c:pt idx="8795">
                  <c:v>42524.015972222223</c:v>
                </c:pt>
                <c:pt idx="8796">
                  <c:v>42524.026388888888</c:v>
                </c:pt>
                <c:pt idx="8797">
                  <c:v>42524.036805555559</c:v>
                </c:pt>
                <c:pt idx="8798">
                  <c:v>42524.047222222223</c:v>
                </c:pt>
                <c:pt idx="8799">
                  <c:v>42524.057638888888</c:v>
                </c:pt>
                <c:pt idx="8800">
                  <c:v>42524.068055555559</c:v>
                </c:pt>
                <c:pt idx="8801">
                  <c:v>42524.078472222223</c:v>
                </c:pt>
                <c:pt idx="8802">
                  <c:v>42524.088888888888</c:v>
                </c:pt>
                <c:pt idx="8803">
                  <c:v>42524.099305555559</c:v>
                </c:pt>
                <c:pt idx="8804">
                  <c:v>42524.109722222223</c:v>
                </c:pt>
                <c:pt idx="8805">
                  <c:v>42524.120138888888</c:v>
                </c:pt>
                <c:pt idx="8806">
                  <c:v>42524.130555555559</c:v>
                </c:pt>
                <c:pt idx="8807">
                  <c:v>42524.140972222223</c:v>
                </c:pt>
                <c:pt idx="8808">
                  <c:v>42524.151388888888</c:v>
                </c:pt>
                <c:pt idx="8809">
                  <c:v>42524.161805555559</c:v>
                </c:pt>
                <c:pt idx="8810">
                  <c:v>42524.172222222223</c:v>
                </c:pt>
                <c:pt idx="8811">
                  <c:v>42524.182638888888</c:v>
                </c:pt>
                <c:pt idx="8812">
                  <c:v>42524.193055555559</c:v>
                </c:pt>
                <c:pt idx="8813">
                  <c:v>42524.203472222223</c:v>
                </c:pt>
                <c:pt idx="8814">
                  <c:v>42524.213888888888</c:v>
                </c:pt>
                <c:pt idx="8815">
                  <c:v>42524.224305555559</c:v>
                </c:pt>
                <c:pt idx="8816">
                  <c:v>42524.234722222223</c:v>
                </c:pt>
                <c:pt idx="8817">
                  <c:v>42524.245138888888</c:v>
                </c:pt>
                <c:pt idx="8818">
                  <c:v>42524.255555555559</c:v>
                </c:pt>
                <c:pt idx="8819">
                  <c:v>42524.265972222223</c:v>
                </c:pt>
                <c:pt idx="8820">
                  <c:v>42524.276388888888</c:v>
                </c:pt>
                <c:pt idx="8821">
                  <c:v>42524.286805555559</c:v>
                </c:pt>
                <c:pt idx="8822">
                  <c:v>42524.297222222223</c:v>
                </c:pt>
                <c:pt idx="8823">
                  <c:v>42524.307638888888</c:v>
                </c:pt>
                <c:pt idx="8824">
                  <c:v>42524.318055555559</c:v>
                </c:pt>
                <c:pt idx="8825">
                  <c:v>42524.328472222223</c:v>
                </c:pt>
                <c:pt idx="8826">
                  <c:v>42524.338888888888</c:v>
                </c:pt>
                <c:pt idx="8827">
                  <c:v>42524.349305555559</c:v>
                </c:pt>
                <c:pt idx="8828">
                  <c:v>42524.359722222223</c:v>
                </c:pt>
                <c:pt idx="8829">
                  <c:v>42524.370138888888</c:v>
                </c:pt>
                <c:pt idx="8830">
                  <c:v>42524.380555555559</c:v>
                </c:pt>
                <c:pt idx="8831">
                  <c:v>42524.390972222223</c:v>
                </c:pt>
                <c:pt idx="8832">
                  <c:v>42524.401388888888</c:v>
                </c:pt>
                <c:pt idx="8833">
                  <c:v>42524.411805555559</c:v>
                </c:pt>
                <c:pt idx="8834">
                  <c:v>42524.422222222223</c:v>
                </c:pt>
                <c:pt idx="8835">
                  <c:v>42524.432638888888</c:v>
                </c:pt>
                <c:pt idx="8836">
                  <c:v>42524.443055555559</c:v>
                </c:pt>
                <c:pt idx="8837">
                  <c:v>42524.453472222223</c:v>
                </c:pt>
                <c:pt idx="8838">
                  <c:v>42524.463888888888</c:v>
                </c:pt>
                <c:pt idx="8839">
                  <c:v>42524.474305555559</c:v>
                </c:pt>
                <c:pt idx="8840">
                  <c:v>42524.484722222223</c:v>
                </c:pt>
                <c:pt idx="8841">
                  <c:v>42524.495138888888</c:v>
                </c:pt>
                <c:pt idx="8842">
                  <c:v>42524.505555555559</c:v>
                </c:pt>
                <c:pt idx="8843">
                  <c:v>42524.515972222223</c:v>
                </c:pt>
                <c:pt idx="8844">
                  <c:v>42524.526388888888</c:v>
                </c:pt>
                <c:pt idx="8845">
                  <c:v>42524.536805555559</c:v>
                </c:pt>
                <c:pt idx="8846">
                  <c:v>42524.547222222223</c:v>
                </c:pt>
                <c:pt idx="8847">
                  <c:v>42524.557638888888</c:v>
                </c:pt>
                <c:pt idx="8848">
                  <c:v>42524.568055555559</c:v>
                </c:pt>
                <c:pt idx="8849">
                  <c:v>42524.578472222223</c:v>
                </c:pt>
                <c:pt idx="8850">
                  <c:v>42524.588888888888</c:v>
                </c:pt>
                <c:pt idx="8851">
                  <c:v>42524.599305555559</c:v>
                </c:pt>
                <c:pt idx="8852">
                  <c:v>42524.609722222223</c:v>
                </c:pt>
                <c:pt idx="8853">
                  <c:v>42524.620138888888</c:v>
                </c:pt>
                <c:pt idx="8854">
                  <c:v>42524.630555555559</c:v>
                </c:pt>
                <c:pt idx="8855">
                  <c:v>42524.640972222223</c:v>
                </c:pt>
                <c:pt idx="8856">
                  <c:v>42524.651388888888</c:v>
                </c:pt>
                <c:pt idx="8857">
                  <c:v>42524.661805555559</c:v>
                </c:pt>
                <c:pt idx="8858">
                  <c:v>42524.672222222223</c:v>
                </c:pt>
                <c:pt idx="8859">
                  <c:v>42524.682638888888</c:v>
                </c:pt>
                <c:pt idx="8860">
                  <c:v>42524.693055555559</c:v>
                </c:pt>
                <c:pt idx="8861">
                  <c:v>42524.703472222223</c:v>
                </c:pt>
                <c:pt idx="8862">
                  <c:v>42524.713888888888</c:v>
                </c:pt>
                <c:pt idx="8863">
                  <c:v>42524.724305555559</c:v>
                </c:pt>
                <c:pt idx="8864">
                  <c:v>42524.734722222223</c:v>
                </c:pt>
                <c:pt idx="8865">
                  <c:v>42524.745138888888</c:v>
                </c:pt>
                <c:pt idx="8866">
                  <c:v>42524.755555555559</c:v>
                </c:pt>
                <c:pt idx="8867">
                  <c:v>42524.765972222223</c:v>
                </c:pt>
                <c:pt idx="8868">
                  <c:v>42524.776388888888</c:v>
                </c:pt>
                <c:pt idx="8869">
                  <c:v>42524.786805555559</c:v>
                </c:pt>
                <c:pt idx="8870">
                  <c:v>42524.797222222223</c:v>
                </c:pt>
                <c:pt idx="8871">
                  <c:v>42524.807638888888</c:v>
                </c:pt>
                <c:pt idx="8872">
                  <c:v>42524.818055555559</c:v>
                </c:pt>
                <c:pt idx="8873">
                  <c:v>42524.828472222223</c:v>
                </c:pt>
                <c:pt idx="8874">
                  <c:v>42524.838888888888</c:v>
                </c:pt>
                <c:pt idx="8875">
                  <c:v>42524.849305555559</c:v>
                </c:pt>
                <c:pt idx="8876">
                  <c:v>42524.859722222223</c:v>
                </c:pt>
                <c:pt idx="8877">
                  <c:v>42524.870138888888</c:v>
                </c:pt>
                <c:pt idx="8878">
                  <c:v>42524.880555555559</c:v>
                </c:pt>
                <c:pt idx="8879">
                  <c:v>42524.890972222223</c:v>
                </c:pt>
                <c:pt idx="8880">
                  <c:v>42524.901388888888</c:v>
                </c:pt>
                <c:pt idx="8881">
                  <c:v>42524.911805555559</c:v>
                </c:pt>
                <c:pt idx="8882">
                  <c:v>42524.922222222223</c:v>
                </c:pt>
                <c:pt idx="8883">
                  <c:v>42524.932638888888</c:v>
                </c:pt>
                <c:pt idx="8884">
                  <c:v>42524.943055555559</c:v>
                </c:pt>
                <c:pt idx="8885">
                  <c:v>42524.953472222223</c:v>
                </c:pt>
                <c:pt idx="8886">
                  <c:v>42524.963888888888</c:v>
                </c:pt>
                <c:pt idx="8887">
                  <c:v>42524.974305555559</c:v>
                </c:pt>
                <c:pt idx="8888">
                  <c:v>42524.984722222223</c:v>
                </c:pt>
                <c:pt idx="8889">
                  <c:v>42524.995138888888</c:v>
                </c:pt>
                <c:pt idx="8890">
                  <c:v>42525.005555555559</c:v>
                </c:pt>
                <c:pt idx="8891">
                  <c:v>42525.015972222223</c:v>
                </c:pt>
                <c:pt idx="8892">
                  <c:v>42525.026388888888</c:v>
                </c:pt>
                <c:pt idx="8893">
                  <c:v>42525.036805555559</c:v>
                </c:pt>
                <c:pt idx="8894">
                  <c:v>42525.047222222223</c:v>
                </c:pt>
                <c:pt idx="8895">
                  <c:v>42525.057638888888</c:v>
                </c:pt>
                <c:pt idx="8896">
                  <c:v>42525.068055555559</c:v>
                </c:pt>
                <c:pt idx="8897">
                  <c:v>42525.078472222223</c:v>
                </c:pt>
                <c:pt idx="8898">
                  <c:v>42525.088888888888</c:v>
                </c:pt>
                <c:pt idx="8899">
                  <c:v>42525.099305555559</c:v>
                </c:pt>
                <c:pt idx="8900">
                  <c:v>42525.109722222223</c:v>
                </c:pt>
                <c:pt idx="8901">
                  <c:v>42525.120138888888</c:v>
                </c:pt>
                <c:pt idx="8902">
                  <c:v>42525.130555555559</c:v>
                </c:pt>
                <c:pt idx="8903">
                  <c:v>42525.140972222223</c:v>
                </c:pt>
                <c:pt idx="8904">
                  <c:v>42525.151388888888</c:v>
                </c:pt>
                <c:pt idx="8905">
                  <c:v>42525.161805555559</c:v>
                </c:pt>
                <c:pt idx="8906">
                  <c:v>42525.172222222223</c:v>
                </c:pt>
                <c:pt idx="8907">
                  <c:v>42525.182638888888</c:v>
                </c:pt>
                <c:pt idx="8908">
                  <c:v>42525.193055555559</c:v>
                </c:pt>
                <c:pt idx="8909">
                  <c:v>42525.203472222223</c:v>
                </c:pt>
                <c:pt idx="8910">
                  <c:v>42525.213888888888</c:v>
                </c:pt>
                <c:pt idx="8911">
                  <c:v>42525.224305555559</c:v>
                </c:pt>
                <c:pt idx="8912">
                  <c:v>42525.234722222223</c:v>
                </c:pt>
                <c:pt idx="8913">
                  <c:v>42525.245138888888</c:v>
                </c:pt>
                <c:pt idx="8914">
                  <c:v>42525.255555555559</c:v>
                </c:pt>
                <c:pt idx="8915">
                  <c:v>42525.265972222223</c:v>
                </c:pt>
                <c:pt idx="8916">
                  <c:v>42525.276388888888</c:v>
                </c:pt>
                <c:pt idx="8917">
                  <c:v>42525.286805555559</c:v>
                </c:pt>
                <c:pt idx="8918">
                  <c:v>42525.297222222223</c:v>
                </c:pt>
                <c:pt idx="8919">
                  <c:v>42525.307638888888</c:v>
                </c:pt>
                <c:pt idx="8920">
                  <c:v>42525.318055555559</c:v>
                </c:pt>
                <c:pt idx="8921">
                  <c:v>42525.328472222223</c:v>
                </c:pt>
                <c:pt idx="8922">
                  <c:v>42525.338888888888</c:v>
                </c:pt>
                <c:pt idx="8923">
                  <c:v>42525.349305555559</c:v>
                </c:pt>
                <c:pt idx="8924">
                  <c:v>42525.359722222223</c:v>
                </c:pt>
                <c:pt idx="8925">
                  <c:v>42525.370138888888</c:v>
                </c:pt>
                <c:pt idx="8926">
                  <c:v>42525.380555555559</c:v>
                </c:pt>
                <c:pt idx="8927">
                  <c:v>42525.390972222223</c:v>
                </c:pt>
                <c:pt idx="8928">
                  <c:v>42525.401388888888</c:v>
                </c:pt>
                <c:pt idx="8929">
                  <c:v>42525.411805555559</c:v>
                </c:pt>
                <c:pt idx="8930">
                  <c:v>42525.422222222223</c:v>
                </c:pt>
                <c:pt idx="8931">
                  <c:v>42525.432638888888</c:v>
                </c:pt>
                <c:pt idx="8932">
                  <c:v>42525.443055555559</c:v>
                </c:pt>
                <c:pt idx="8933">
                  <c:v>42525.453472222223</c:v>
                </c:pt>
                <c:pt idx="8934">
                  <c:v>42525.463888888888</c:v>
                </c:pt>
                <c:pt idx="8935">
                  <c:v>42525.474305555559</c:v>
                </c:pt>
                <c:pt idx="8936">
                  <c:v>42525.484722222223</c:v>
                </c:pt>
                <c:pt idx="8937">
                  <c:v>42525.495138888888</c:v>
                </c:pt>
                <c:pt idx="8938">
                  <c:v>42525.505555555559</c:v>
                </c:pt>
                <c:pt idx="8939">
                  <c:v>42525.515972222223</c:v>
                </c:pt>
                <c:pt idx="8940">
                  <c:v>42525.526388888888</c:v>
                </c:pt>
                <c:pt idx="8941">
                  <c:v>42525.536805555559</c:v>
                </c:pt>
                <c:pt idx="8942">
                  <c:v>42525.547222222223</c:v>
                </c:pt>
                <c:pt idx="8943">
                  <c:v>42525.557638888888</c:v>
                </c:pt>
                <c:pt idx="8944">
                  <c:v>42525.568055555559</c:v>
                </c:pt>
                <c:pt idx="8945">
                  <c:v>42525.578472222223</c:v>
                </c:pt>
                <c:pt idx="8946">
                  <c:v>42525.588888888888</c:v>
                </c:pt>
                <c:pt idx="8947">
                  <c:v>42525.599305555559</c:v>
                </c:pt>
                <c:pt idx="8948">
                  <c:v>42525.609722222223</c:v>
                </c:pt>
                <c:pt idx="8949">
                  <c:v>42525.620138888888</c:v>
                </c:pt>
                <c:pt idx="8950">
                  <c:v>42525.630555555559</c:v>
                </c:pt>
                <c:pt idx="8951">
                  <c:v>42525.640972222223</c:v>
                </c:pt>
                <c:pt idx="8952">
                  <c:v>42525.651388888888</c:v>
                </c:pt>
                <c:pt idx="8953">
                  <c:v>42525.661805555559</c:v>
                </c:pt>
                <c:pt idx="8954">
                  <c:v>42525.672222222223</c:v>
                </c:pt>
                <c:pt idx="8955">
                  <c:v>42525.682638888888</c:v>
                </c:pt>
                <c:pt idx="8956">
                  <c:v>42525.693055555559</c:v>
                </c:pt>
                <c:pt idx="8957">
                  <c:v>42525.703472222223</c:v>
                </c:pt>
                <c:pt idx="8958">
                  <c:v>42525.713888888888</c:v>
                </c:pt>
                <c:pt idx="8959">
                  <c:v>42525.724305555559</c:v>
                </c:pt>
                <c:pt idx="8960">
                  <c:v>42525.734722222223</c:v>
                </c:pt>
                <c:pt idx="8961">
                  <c:v>42525.745138888888</c:v>
                </c:pt>
                <c:pt idx="8962">
                  <c:v>42525.755555555559</c:v>
                </c:pt>
                <c:pt idx="8963">
                  <c:v>42525.765972222223</c:v>
                </c:pt>
                <c:pt idx="8964">
                  <c:v>42525.776388888888</c:v>
                </c:pt>
                <c:pt idx="8965">
                  <c:v>42525.786805555559</c:v>
                </c:pt>
                <c:pt idx="8966">
                  <c:v>42525.797222222223</c:v>
                </c:pt>
                <c:pt idx="8967">
                  <c:v>42525.807638888888</c:v>
                </c:pt>
                <c:pt idx="8968">
                  <c:v>42525.818055555559</c:v>
                </c:pt>
                <c:pt idx="8969">
                  <c:v>42525.828472222223</c:v>
                </c:pt>
                <c:pt idx="8970">
                  <c:v>42525.838888888888</c:v>
                </c:pt>
                <c:pt idx="8971">
                  <c:v>42525.849305555559</c:v>
                </c:pt>
                <c:pt idx="8972">
                  <c:v>42525.859722222223</c:v>
                </c:pt>
                <c:pt idx="8973">
                  <c:v>42525.870138888888</c:v>
                </c:pt>
                <c:pt idx="8974">
                  <c:v>42525.880555555559</c:v>
                </c:pt>
                <c:pt idx="8975">
                  <c:v>42525.890972222223</c:v>
                </c:pt>
                <c:pt idx="8976">
                  <c:v>42525.901388888888</c:v>
                </c:pt>
                <c:pt idx="8977">
                  <c:v>42525.911805555559</c:v>
                </c:pt>
                <c:pt idx="8978">
                  <c:v>42525.922222222223</c:v>
                </c:pt>
                <c:pt idx="8979">
                  <c:v>42525.932638888888</c:v>
                </c:pt>
                <c:pt idx="8980">
                  <c:v>42525.943055555559</c:v>
                </c:pt>
                <c:pt idx="8981">
                  <c:v>42525.953472222223</c:v>
                </c:pt>
                <c:pt idx="8982">
                  <c:v>42525.963888888888</c:v>
                </c:pt>
                <c:pt idx="8983">
                  <c:v>42525.974305555559</c:v>
                </c:pt>
                <c:pt idx="8984">
                  <c:v>42525.984722222223</c:v>
                </c:pt>
                <c:pt idx="8985">
                  <c:v>42525.995138888888</c:v>
                </c:pt>
                <c:pt idx="8986">
                  <c:v>42526.005555555559</c:v>
                </c:pt>
                <c:pt idx="8987">
                  <c:v>42526.015972222223</c:v>
                </c:pt>
                <c:pt idx="8988">
                  <c:v>42526.026388888888</c:v>
                </c:pt>
                <c:pt idx="8989">
                  <c:v>42526.036805555559</c:v>
                </c:pt>
                <c:pt idx="8990">
                  <c:v>42526.047222222223</c:v>
                </c:pt>
                <c:pt idx="8991">
                  <c:v>42526.057638888888</c:v>
                </c:pt>
                <c:pt idx="8992">
                  <c:v>42526.068055555559</c:v>
                </c:pt>
                <c:pt idx="8993">
                  <c:v>42526.078472222223</c:v>
                </c:pt>
                <c:pt idx="8994">
                  <c:v>42526.088888888888</c:v>
                </c:pt>
                <c:pt idx="8995">
                  <c:v>42526.099305555559</c:v>
                </c:pt>
                <c:pt idx="8996">
                  <c:v>42526.109722222223</c:v>
                </c:pt>
                <c:pt idx="8997">
                  <c:v>42526.120138888888</c:v>
                </c:pt>
                <c:pt idx="8998">
                  <c:v>42526.130555555559</c:v>
                </c:pt>
                <c:pt idx="8999">
                  <c:v>42526.140972222223</c:v>
                </c:pt>
                <c:pt idx="9000">
                  <c:v>42526.151388888888</c:v>
                </c:pt>
                <c:pt idx="9001">
                  <c:v>42526.161805555559</c:v>
                </c:pt>
                <c:pt idx="9002">
                  <c:v>42526.172222222223</c:v>
                </c:pt>
                <c:pt idx="9003">
                  <c:v>42526.182638888888</c:v>
                </c:pt>
                <c:pt idx="9004">
                  <c:v>42526.193055555559</c:v>
                </c:pt>
                <c:pt idx="9005">
                  <c:v>42526.203472222223</c:v>
                </c:pt>
                <c:pt idx="9006">
                  <c:v>42526.213888888888</c:v>
                </c:pt>
                <c:pt idx="9007">
                  <c:v>42526.224305555559</c:v>
                </c:pt>
                <c:pt idx="9008">
                  <c:v>42526.234722222223</c:v>
                </c:pt>
                <c:pt idx="9009">
                  <c:v>42526.245138888888</c:v>
                </c:pt>
                <c:pt idx="9010">
                  <c:v>42526.255555555559</c:v>
                </c:pt>
                <c:pt idx="9011">
                  <c:v>42526.265972222223</c:v>
                </c:pt>
                <c:pt idx="9012">
                  <c:v>42526.276388888888</c:v>
                </c:pt>
                <c:pt idx="9013">
                  <c:v>42526.286805555559</c:v>
                </c:pt>
                <c:pt idx="9014">
                  <c:v>42526.297222222223</c:v>
                </c:pt>
                <c:pt idx="9015">
                  <c:v>42526.307638888888</c:v>
                </c:pt>
                <c:pt idx="9016">
                  <c:v>42526.318055555559</c:v>
                </c:pt>
                <c:pt idx="9017">
                  <c:v>42526.328472222223</c:v>
                </c:pt>
                <c:pt idx="9018">
                  <c:v>42526.338888888888</c:v>
                </c:pt>
                <c:pt idx="9019">
                  <c:v>42526.349305555559</c:v>
                </c:pt>
                <c:pt idx="9020">
                  <c:v>42526.359722222223</c:v>
                </c:pt>
                <c:pt idx="9021">
                  <c:v>42526.370138888888</c:v>
                </c:pt>
                <c:pt idx="9022">
                  <c:v>42526.380555555559</c:v>
                </c:pt>
                <c:pt idx="9023">
                  <c:v>42526.390972222223</c:v>
                </c:pt>
                <c:pt idx="9024">
                  <c:v>42526.401388888888</c:v>
                </c:pt>
                <c:pt idx="9025">
                  <c:v>42526.411805555559</c:v>
                </c:pt>
                <c:pt idx="9026">
                  <c:v>42526.422222222223</c:v>
                </c:pt>
                <c:pt idx="9027">
                  <c:v>42526.432638888888</c:v>
                </c:pt>
                <c:pt idx="9028">
                  <c:v>42526.443055555559</c:v>
                </c:pt>
                <c:pt idx="9029">
                  <c:v>42526.453472222223</c:v>
                </c:pt>
                <c:pt idx="9030">
                  <c:v>42526.463888888888</c:v>
                </c:pt>
                <c:pt idx="9031">
                  <c:v>42526.474305555559</c:v>
                </c:pt>
                <c:pt idx="9032">
                  <c:v>42526.484722222223</c:v>
                </c:pt>
                <c:pt idx="9033">
                  <c:v>42526.495138888888</c:v>
                </c:pt>
                <c:pt idx="9034">
                  <c:v>42526.505555555559</c:v>
                </c:pt>
                <c:pt idx="9035">
                  <c:v>42526.515972222223</c:v>
                </c:pt>
                <c:pt idx="9036">
                  <c:v>42526.526388888888</c:v>
                </c:pt>
                <c:pt idx="9037">
                  <c:v>42526.536805555559</c:v>
                </c:pt>
                <c:pt idx="9038">
                  <c:v>42526.547222222223</c:v>
                </c:pt>
                <c:pt idx="9039">
                  <c:v>42526.557638888888</c:v>
                </c:pt>
                <c:pt idx="9040">
                  <c:v>42526.568055555559</c:v>
                </c:pt>
                <c:pt idx="9041">
                  <c:v>42526.578472222223</c:v>
                </c:pt>
                <c:pt idx="9042">
                  <c:v>42526.588888888888</c:v>
                </c:pt>
                <c:pt idx="9043">
                  <c:v>42526.599305555559</c:v>
                </c:pt>
                <c:pt idx="9044">
                  <c:v>42526.609722222223</c:v>
                </c:pt>
                <c:pt idx="9045">
                  <c:v>42526.620138888888</c:v>
                </c:pt>
                <c:pt idx="9046">
                  <c:v>42526.630555555559</c:v>
                </c:pt>
                <c:pt idx="9047">
                  <c:v>42526.640972222223</c:v>
                </c:pt>
                <c:pt idx="9048">
                  <c:v>42526.651388888888</c:v>
                </c:pt>
                <c:pt idx="9049">
                  <c:v>42526.661805555559</c:v>
                </c:pt>
                <c:pt idx="9050">
                  <c:v>42526.672222222223</c:v>
                </c:pt>
                <c:pt idx="9051">
                  <c:v>42526.682638888888</c:v>
                </c:pt>
                <c:pt idx="9052">
                  <c:v>42526.693055555559</c:v>
                </c:pt>
                <c:pt idx="9053">
                  <c:v>42526.703472222223</c:v>
                </c:pt>
                <c:pt idx="9054">
                  <c:v>42526.713888888888</c:v>
                </c:pt>
                <c:pt idx="9055">
                  <c:v>42526.724305555559</c:v>
                </c:pt>
                <c:pt idx="9056">
                  <c:v>42526.734722222223</c:v>
                </c:pt>
                <c:pt idx="9057">
                  <c:v>42526.745138888888</c:v>
                </c:pt>
                <c:pt idx="9058">
                  <c:v>42526.755555555559</c:v>
                </c:pt>
                <c:pt idx="9059">
                  <c:v>42526.765972222223</c:v>
                </c:pt>
                <c:pt idx="9060">
                  <c:v>42526.776388888888</c:v>
                </c:pt>
                <c:pt idx="9061">
                  <c:v>42526.786805555559</c:v>
                </c:pt>
                <c:pt idx="9062">
                  <c:v>42526.797222222223</c:v>
                </c:pt>
                <c:pt idx="9063">
                  <c:v>42526.807638888888</c:v>
                </c:pt>
                <c:pt idx="9064">
                  <c:v>42526.818055555559</c:v>
                </c:pt>
                <c:pt idx="9065">
                  <c:v>42526.828472222223</c:v>
                </c:pt>
                <c:pt idx="9066">
                  <c:v>42526.838888888888</c:v>
                </c:pt>
                <c:pt idx="9067">
                  <c:v>42526.849305555559</c:v>
                </c:pt>
                <c:pt idx="9068">
                  <c:v>42526.859722222223</c:v>
                </c:pt>
                <c:pt idx="9069">
                  <c:v>42526.870138888888</c:v>
                </c:pt>
                <c:pt idx="9070">
                  <c:v>42526.880555555559</c:v>
                </c:pt>
                <c:pt idx="9071">
                  <c:v>42526.890972222223</c:v>
                </c:pt>
                <c:pt idx="9072">
                  <c:v>42526.901388888888</c:v>
                </c:pt>
                <c:pt idx="9073">
                  <c:v>42526.911805555559</c:v>
                </c:pt>
                <c:pt idx="9074">
                  <c:v>42526.922222222223</c:v>
                </c:pt>
                <c:pt idx="9075">
                  <c:v>42526.932638888888</c:v>
                </c:pt>
                <c:pt idx="9076">
                  <c:v>42526.943055555559</c:v>
                </c:pt>
                <c:pt idx="9077">
                  <c:v>42526.953472222223</c:v>
                </c:pt>
                <c:pt idx="9078">
                  <c:v>42526.963888888888</c:v>
                </c:pt>
                <c:pt idx="9079">
                  <c:v>42526.974305555559</c:v>
                </c:pt>
                <c:pt idx="9080">
                  <c:v>42526.984722222223</c:v>
                </c:pt>
                <c:pt idx="9081">
                  <c:v>42526.995138888888</c:v>
                </c:pt>
                <c:pt idx="9082">
                  <c:v>42527.005555555559</c:v>
                </c:pt>
                <c:pt idx="9083">
                  <c:v>42527.015972222223</c:v>
                </c:pt>
                <c:pt idx="9084">
                  <c:v>42527.026388888888</c:v>
                </c:pt>
                <c:pt idx="9085">
                  <c:v>42527.036805555559</c:v>
                </c:pt>
                <c:pt idx="9086">
                  <c:v>42527.047222222223</c:v>
                </c:pt>
                <c:pt idx="9087">
                  <c:v>42527.057638888888</c:v>
                </c:pt>
                <c:pt idx="9088">
                  <c:v>42527.068055555559</c:v>
                </c:pt>
                <c:pt idx="9089">
                  <c:v>42527.078472222223</c:v>
                </c:pt>
                <c:pt idx="9090">
                  <c:v>42527.088888888888</c:v>
                </c:pt>
                <c:pt idx="9091">
                  <c:v>42527.099305555559</c:v>
                </c:pt>
                <c:pt idx="9092">
                  <c:v>42527.109722222223</c:v>
                </c:pt>
                <c:pt idx="9093">
                  <c:v>42527.120138888888</c:v>
                </c:pt>
                <c:pt idx="9094">
                  <c:v>42527.130555555559</c:v>
                </c:pt>
                <c:pt idx="9095">
                  <c:v>42527.140972222223</c:v>
                </c:pt>
                <c:pt idx="9096">
                  <c:v>42527.151388888888</c:v>
                </c:pt>
                <c:pt idx="9097">
                  <c:v>42527.161805555559</c:v>
                </c:pt>
                <c:pt idx="9098">
                  <c:v>42527.172222222223</c:v>
                </c:pt>
                <c:pt idx="9099">
                  <c:v>42527.182638888888</c:v>
                </c:pt>
                <c:pt idx="9100">
                  <c:v>42527.193055555559</c:v>
                </c:pt>
                <c:pt idx="9101">
                  <c:v>42527.203472222223</c:v>
                </c:pt>
                <c:pt idx="9102">
                  <c:v>42527.213888888888</c:v>
                </c:pt>
                <c:pt idx="9103">
                  <c:v>42527.224305555559</c:v>
                </c:pt>
                <c:pt idx="9104">
                  <c:v>42527.234722222223</c:v>
                </c:pt>
                <c:pt idx="9105">
                  <c:v>42527.245138888888</c:v>
                </c:pt>
                <c:pt idx="9106">
                  <c:v>42527.255555555559</c:v>
                </c:pt>
                <c:pt idx="9107">
                  <c:v>42527.265972222223</c:v>
                </c:pt>
                <c:pt idx="9108">
                  <c:v>42527.276388888888</c:v>
                </c:pt>
                <c:pt idx="9109">
                  <c:v>42527.286805555559</c:v>
                </c:pt>
                <c:pt idx="9110">
                  <c:v>42527.297222222223</c:v>
                </c:pt>
                <c:pt idx="9111">
                  <c:v>42527.307638888888</c:v>
                </c:pt>
                <c:pt idx="9112">
                  <c:v>42527.318055555559</c:v>
                </c:pt>
                <c:pt idx="9113">
                  <c:v>42527.328472222223</c:v>
                </c:pt>
                <c:pt idx="9114">
                  <c:v>42527.338888888888</c:v>
                </c:pt>
                <c:pt idx="9115">
                  <c:v>42527.349305555559</c:v>
                </c:pt>
                <c:pt idx="9116">
                  <c:v>42527.359722222223</c:v>
                </c:pt>
                <c:pt idx="9117">
                  <c:v>42527.370138888888</c:v>
                </c:pt>
                <c:pt idx="9118">
                  <c:v>42527.380555555559</c:v>
                </c:pt>
                <c:pt idx="9119">
                  <c:v>42527.390972222223</c:v>
                </c:pt>
                <c:pt idx="9120">
                  <c:v>42527.401388888888</c:v>
                </c:pt>
                <c:pt idx="9121">
                  <c:v>42527.411805555559</c:v>
                </c:pt>
                <c:pt idx="9122">
                  <c:v>42527.422222222223</c:v>
                </c:pt>
                <c:pt idx="9123">
                  <c:v>42527.432638888888</c:v>
                </c:pt>
                <c:pt idx="9124">
                  <c:v>42527.443055555559</c:v>
                </c:pt>
                <c:pt idx="9125">
                  <c:v>42527.453472222223</c:v>
                </c:pt>
                <c:pt idx="9126">
                  <c:v>42527.463888888888</c:v>
                </c:pt>
                <c:pt idx="9127">
                  <c:v>42527.474305555559</c:v>
                </c:pt>
                <c:pt idx="9128">
                  <c:v>42527.484722222223</c:v>
                </c:pt>
                <c:pt idx="9129">
                  <c:v>42527.495138888888</c:v>
                </c:pt>
                <c:pt idx="9130">
                  <c:v>42527.505555555559</c:v>
                </c:pt>
                <c:pt idx="9131">
                  <c:v>42527.515972222223</c:v>
                </c:pt>
                <c:pt idx="9132">
                  <c:v>42527.526388888888</c:v>
                </c:pt>
                <c:pt idx="9133">
                  <c:v>42527.536805555559</c:v>
                </c:pt>
                <c:pt idx="9134">
                  <c:v>42527.547222222223</c:v>
                </c:pt>
                <c:pt idx="9135">
                  <c:v>42527.557638888888</c:v>
                </c:pt>
                <c:pt idx="9136">
                  <c:v>42527.568055555559</c:v>
                </c:pt>
                <c:pt idx="9137">
                  <c:v>42527.578472222223</c:v>
                </c:pt>
                <c:pt idx="9138">
                  <c:v>42527.588888888888</c:v>
                </c:pt>
                <c:pt idx="9139">
                  <c:v>42527.599305555559</c:v>
                </c:pt>
                <c:pt idx="9140">
                  <c:v>42527.609722222223</c:v>
                </c:pt>
                <c:pt idx="9141">
                  <c:v>42527.620138888888</c:v>
                </c:pt>
                <c:pt idx="9142">
                  <c:v>42527.630555555559</c:v>
                </c:pt>
                <c:pt idx="9143">
                  <c:v>42527.640972222223</c:v>
                </c:pt>
                <c:pt idx="9144">
                  <c:v>42527.651388888888</c:v>
                </c:pt>
                <c:pt idx="9145">
                  <c:v>42527.661805555559</c:v>
                </c:pt>
                <c:pt idx="9146">
                  <c:v>42527.672222222223</c:v>
                </c:pt>
                <c:pt idx="9147">
                  <c:v>42527.682638888888</c:v>
                </c:pt>
                <c:pt idx="9148">
                  <c:v>42527.693055555559</c:v>
                </c:pt>
                <c:pt idx="9149">
                  <c:v>42527.703472222223</c:v>
                </c:pt>
                <c:pt idx="9150">
                  <c:v>42527.713888888888</c:v>
                </c:pt>
                <c:pt idx="9151">
                  <c:v>42527.724305555559</c:v>
                </c:pt>
                <c:pt idx="9152">
                  <c:v>42527.734722222223</c:v>
                </c:pt>
                <c:pt idx="9153">
                  <c:v>42527.745138888888</c:v>
                </c:pt>
                <c:pt idx="9154">
                  <c:v>42527.755555555559</c:v>
                </c:pt>
                <c:pt idx="9155">
                  <c:v>42527.765972222223</c:v>
                </c:pt>
                <c:pt idx="9156">
                  <c:v>42527.776388888888</c:v>
                </c:pt>
                <c:pt idx="9157">
                  <c:v>42527.786805555559</c:v>
                </c:pt>
                <c:pt idx="9158">
                  <c:v>42527.797222222223</c:v>
                </c:pt>
                <c:pt idx="9159">
                  <c:v>42527.807638888888</c:v>
                </c:pt>
                <c:pt idx="9160">
                  <c:v>42527.818055555559</c:v>
                </c:pt>
                <c:pt idx="9161">
                  <c:v>42527.828472222223</c:v>
                </c:pt>
                <c:pt idx="9162">
                  <c:v>42527.838888888888</c:v>
                </c:pt>
                <c:pt idx="9163">
                  <c:v>42527.849305555559</c:v>
                </c:pt>
                <c:pt idx="9164">
                  <c:v>42527.859722222223</c:v>
                </c:pt>
                <c:pt idx="9165">
                  <c:v>42527.870138888888</c:v>
                </c:pt>
                <c:pt idx="9166">
                  <c:v>42527.880555555559</c:v>
                </c:pt>
                <c:pt idx="9167">
                  <c:v>42527.890972222223</c:v>
                </c:pt>
                <c:pt idx="9168">
                  <c:v>42527.901388888888</c:v>
                </c:pt>
                <c:pt idx="9169">
                  <c:v>42527.911805555559</c:v>
                </c:pt>
                <c:pt idx="9170">
                  <c:v>42527.922222222223</c:v>
                </c:pt>
                <c:pt idx="9171">
                  <c:v>42527.932638888888</c:v>
                </c:pt>
                <c:pt idx="9172">
                  <c:v>42527.943055555559</c:v>
                </c:pt>
                <c:pt idx="9173">
                  <c:v>42527.953472222223</c:v>
                </c:pt>
                <c:pt idx="9174">
                  <c:v>42527.963888888888</c:v>
                </c:pt>
                <c:pt idx="9175">
                  <c:v>42527.974305555559</c:v>
                </c:pt>
                <c:pt idx="9176">
                  <c:v>42527.984722222223</c:v>
                </c:pt>
                <c:pt idx="9177">
                  <c:v>42527.995138888888</c:v>
                </c:pt>
                <c:pt idx="9178">
                  <c:v>42528.005555555559</c:v>
                </c:pt>
                <c:pt idx="9179">
                  <c:v>42528.015972222223</c:v>
                </c:pt>
                <c:pt idx="9180">
                  <c:v>42528.026388888888</c:v>
                </c:pt>
                <c:pt idx="9181">
                  <c:v>42528.036805555559</c:v>
                </c:pt>
                <c:pt idx="9182">
                  <c:v>42528.047222222223</c:v>
                </c:pt>
                <c:pt idx="9183">
                  <c:v>42528.057638888888</c:v>
                </c:pt>
                <c:pt idx="9184">
                  <c:v>42528.068055555559</c:v>
                </c:pt>
                <c:pt idx="9185">
                  <c:v>42528.078472222223</c:v>
                </c:pt>
                <c:pt idx="9186">
                  <c:v>42528.088888888888</c:v>
                </c:pt>
                <c:pt idx="9187">
                  <c:v>42528.099305555559</c:v>
                </c:pt>
                <c:pt idx="9188">
                  <c:v>42528.109722222223</c:v>
                </c:pt>
                <c:pt idx="9189">
                  <c:v>42528.120138888888</c:v>
                </c:pt>
                <c:pt idx="9190">
                  <c:v>42528.130555555559</c:v>
                </c:pt>
                <c:pt idx="9191">
                  <c:v>42528.140972222223</c:v>
                </c:pt>
                <c:pt idx="9192">
                  <c:v>42528.151388888888</c:v>
                </c:pt>
                <c:pt idx="9193">
                  <c:v>42528.161805555559</c:v>
                </c:pt>
                <c:pt idx="9194">
                  <c:v>42528.172222222223</c:v>
                </c:pt>
                <c:pt idx="9195">
                  <c:v>42528.182638888888</c:v>
                </c:pt>
                <c:pt idx="9196">
                  <c:v>42528.193055555559</c:v>
                </c:pt>
                <c:pt idx="9197">
                  <c:v>42528.203472222223</c:v>
                </c:pt>
                <c:pt idx="9198">
                  <c:v>42528.213888888888</c:v>
                </c:pt>
                <c:pt idx="9199">
                  <c:v>42528.224305555559</c:v>
                </c:pt>
                <c:pt idx="9200">
                  <c:v>42528.234722222223</c:v>
                </c:pt>
                <c:pt idx="9201">
                  <c:v>42528.245138888888</c:v>
                </c:pt>
                <c:pt idx="9202">
                  <c:v>42528.255555555559</c:v>
                </c:pt>
                <c:pt idx="9203">
                  <c:v>42528.265972222223</c:v>
                </c:pt>
                <c:pt idx="9204">
                  <c:v>42528.276388888888</c:v>
                </c:pt>
                <c:pt idx="9205">
                  <c:v>42528.286805555559</c:v>
                </c:pt>
                <c:pt idx="9206">
                  <c:v>42528.297222222223</c:v>
                </c:pt>
                <c:pt idx="9207">
                  <c:v>42528.307638888888</c:v>
                </c:pt>
                <c:pt idx="9208">
                  <c:v>42528.318055555559</c:v>
                </c:pt>
                <c:pt idx="9209">
                  <c:v>42528.328472222223</c:v>
                </c:pt>
                <c:pt idx="9210">
                  <c:v>42528.338888888888</c:v>
                </c:pt>
                <c:pt idx="9211">
                  <c:v>42528.349305555559</c:v>
                </c:pt>
                <c:pt idx="9212">
                  <c:v>42528.359722222223</c:v>
                </c:pt>
                <c:pt idx="9213">
                  <c:v>42528.370138888888</c:v>
                </c:pt>
                <c:pt idx="9214">
                  <c:v>42528.380555555559</c:v>
                </c:pt>
                <c:pt idx="9215">
                  <c:v>42528.390972222223</c:v>
                </c:pt>
                <c:pt idx="9216">
                  <c:v>42528.401388888888</c:v>
                </c:pt>
                <c:pt idx="9217">
                  <c:v>42528.411805555559</c:v>
                </c:pt>
                <c:pt idx="9218">
                  <c:v>42528.422222222223</c:v>
                </c:pt>
                <c:pt idx="9219">
                  <c:v>42528.432638888888</c:v>
                </c:pt>
                <c:pt idx="9220">
                  <c:v>42528.443055555559</c:v>
                </c:pt>
                <c:pt idx="9221">
                  <c:v>42528.453472222223</c:v>
                </c:pt>
                <c:pt idx="9222">
                  <c:v>42528.463888888888</c:v>
                </c:pt>
                <c:pt idx="9223">
                  <c:v>42528.474305555559</c:v>
                </c:pt>
                <c:pt idx="9224">
                  <c:v>42528.484722222223</c:v>
                </c:pt>
                <c:pt idx="9225">
                  <c:v>42528.495138888888</c:v>
                </c:pt>
                <c:pt idx="9226">
                  <c:v>42528.505555555559</c:v>
                </c:pt>
                <c:pt idx="9227">
                  <c:v>42528.515972222223</c:v>
                </c:pt>
                <c:pt idx="9228">
                  <c:v>42528.526388888888</c:v>
                </c:pt>
                <c:pt idx="9229">
                  <c:v>42528.536805555559</c:v>
                </c:pt>
                <c:pt idx="9230">
                  <c:v>42528.547222222223</c:v>
                </c:pt>
                <c:pt idx="9231">
                  <c:v>42528.557638888888</c:v>
                </c:pt>
                <c:pt idx="9232">
                  <c:v>42528.568055555559</c:v>
                </c:pt>
                <c:pt idx="9233">
                  <c:v>42528.578472222223</c:v>
                </c:pt>
                <c:pt idx="9234">
                  <c:v>42528.588888888888</c:v>
                </c:pt>
                <c:pt idx="9235">
                  <c:v>42528.599305555559</c:v>
                </c:pt>
                <c:pt idx="9236">
                  <c:v>42528.609722222223</c:v>
                </c:pt>
                <c:pt idx="9237">
                  <c:v>42528.620138888888</c:v>
                </c:pt>
                <c:pt idx="9238">
                  <c:v>42528.630555555559</c:v>
                </c:pt>
                <c:pt idx="9239">
                  <c:v>42528.640972222223</c:v>
                </c:pt>
                <c:pt idx="9240">
                  <c:v>42528.651388888888</c:v>
                </c:pt>
                <c:pt idx="9241">
                  <c:v>42528.661805555559</c:v>
                </c:pt>
                <c:pt idx="9242">
                  <c:v>42528.672222222223</c:v>
                </c:pt>
                <c:pt idx="9243">
                  <c:v>42528.682638888888</c:v>
                </c:pt>
                <c:pt idx="9244">
                  <c:v>42528.693055555559</c:v>
                </c:pt>
                <c:pt idx="9245">
                  <c:v>42528.703472222223</c:v>
                </c:pt>
                <c:pt idx="9246">
                  <c:v>42528.713888888888</c:v>
                </c:pt>
                <c:pt idx="9247">
                  <c:v>42528.724305555559</c:v>
                </c:pt>
                <c:pt idx="9248">
                  <c:v>42528.734722222223</c:v>
                </c:pt>
                <c:pt idx="9249">
                  <c:v>42528.745138888888</c:v>
                </c:pt>
                <c:pt idx="9250">
                  <c:v>42528.755555555559</c:v>
                </c:pt>
                <c:pt idx="9251">
                  <c:v>42528.765972222223</c:v>
                </c:pt>
                <c:pt idx="9252">
                  <c:v>42528.776388888888</c:v>
                </c:pt>
                <c:pt idx="9253">
                  <c:v>42528.786805555559</c:v>
                </c:pt>
                <c:pt idx="9254">
                  <c:v>42528.797222222223</c:v>
                </c:pt>
                <c:pt idx="9255">
                  <c:v>42528.807638888888</c:v>
                </c:pt>
                <c:pt idx="9256">
                  <c:v>42528.818055555559</c:v>
                </c:pt>
                <c:pt idx="9257">
                  <c:v>42528.828472222223</c:v>
                </c:pt>
                <c:pt idx="9258">
                  <c:v>42528.838888888888</c:v>
                </c:pt>
                <c:pt idx="9259">
                  <c:v>42528.849305555559</c:v>
                </c:pt>
                <c:pt idx="9260">
                  <c:v>42528.859722222223</c:v>
                </c:pt>
                <c:pt idx="9261">
                  <c:v>42528.870138888888</c:v>
                </c:pt>
                <c:pt idx="9262">
                  <c:v>42528.880555555559</c:v>
                </c:pt>
                <c:pt idx="9263">
                  <c:v>42528.890972222223</c:v>
                </c:pt>
                <c:pt idx="9264">
                  <c:v>42528.901388888888</c:v>
                </c:pt>
                <c:pt idx="9265">
                  <c:v>42528.911805555559</c:v>
                </c:pt>
                <c:pt idx="9266">
                  <c:v>42528.922222222223</c:v>
                </c:pt>
                <c:pt idx="9267">
                  <c:v>42528.932638888888</c:v>
                </c:pt>
                <c:pt idx="9268">
                  <c:v>42528.943055555559</c:v>
                </c:pt>
                <c:pt idx="9269">
                  <c:v>42528.953472222223</c:v>
                </c:pt>
                <c:pt idx="9270">
                  <c:v>42528.963888888888</c:v>
                </c:pt>
                <c:pt idx="9271">
                  <c:v>42528.974305555559</c:v>
                </c:pt>
                <c:pt idx="9272">
                  <c:v>42528.984722222223</c:v>
                </c:pt>
                <c:pt idx="9273">
                  <c:v>42528.995138888888</c:v>
                </c:pt>
                <c:pt idx="9274">
                  <c:v>42529.005555555559</c:v>
                </c:pt>
                <c:pt idx="9275">
                  <c:v>42529.015972222223</c:v>
                </c:pt>
                <c:pt idx="9276">
                  <c:v>42529.026388888888</c:v>
                </c:pt>
                <c:pt idx="9277">
                  <c:v>42529.036805555559</c:v>
                </c:pt>
                <c:pt idx="9278">
                  <c:v>42529.047222222223</c:v>
                </c:pt>
                <c:pt idx="9279">
                  <c:v>42529.057638888888</c:v>
                </c:pt>
                <c:pt idx="9280">
                  <c:v>42529.068055555559</c:v>
                </c:pt>
                <c:pt idx="9281">
                  <c:v>42529.078472222223</c:v>
                </c:pt>
                <c:pt idx="9282">
                  <c:v>42529.088888888888</c:v>
                </c:pt>
                <c:pt idx="9283">
                  <c:v>42529.099305555559</c:v>
                </c:pt>
                <c:pt idx="9284">
                  <c:v>42529.109722222223</c:v>
                </c:pt>
                <c:pt idx="9285">
                  <c:v>42529.120138888888</c:v>
                </c:pt>
                <c:pt idx="9286">
                  <c:v>42529.130555555559</c:v>
                </c:pt>
                <c:pt idx="9287">
                  <c:v>42529.140972222223</c:v>
                </c:pt>
                <c:pt idx="9288">
                  <c:v>42529.151388888888</c:v>
                </c:pt>
                <c:pt idx="9289">
                  <c:v>42529.161805555559</c:v>
                </c:pt>
                <c:pt idx="9290">
                  <c:v>42529.172222222223</c:v>
                </c:pt>
                <c:pt idx="9291">
                  <c:v>42529.182638888888</c:v>
                </c:pt>
                <c:pt idx="9292">
                  <c:v>42529.193055555559</c:v>
                </c:pt>
                <c:pt idx="9293">
                  <c:v>42529.203472222223</c:v>
                </c:pt>
                <c:pt idx="9294">
                  <c:v>42529.213888888888</c:v>
                </c:pt>
                <c:pt idx="9295">
                  <c:v>42529.224305555559</c:v>
                </c:pt>
                <c:pt idx="9296">
                  <c:v>42529.234722222223</c:v>
                </c:pt>
                <c:pt idx="9297">
                  <c:v>42529.245138888888</c:v>
                </c:pt>
                <c:pt idx="9298">
                  <c:v>42529.255555555559</c:v>
                </c:pt>
                <c:pt idx="9299">
                  <c:v>42529.265972222223</c:v>
                </c:pt>
                <c:pt idx="9300">
                  <c:v>42529.276388888888</c:v>
                </c:pt>
                <c:pt idx="9301">
                  <c:v>42529.286805555559</c:v>
                </c:pt>
                <c:pt idx="9302">
                  <c:v>42529.297222222223</c:v>
                </c:pt>
                <c:pt idx="9303">
                  <c:v>42529.307638888888</c:v>
                </c:pt>
                <c:pt idx="9304">
                  <c:v>42529.318055555559</c:v>
                </c:pt>
                <c:pt idx="9305">
                  <c:v>42529.328472222223</c:v>
                </c:pt>
                <c:pt idx="9306">
                  <c:v>42529.338888888888</c:v>
                </c:pt>
                <c:pt idx="9307">
                  <c:v>42529.349305555559</c:v>
                </c:pt>
                <c:pt idx="9308">
                  <c:v>42529.359722222223</c:v>
                </c:pt>
                <c:pt idx="9309">
                  <c:v>42529.370138888888</c:v>
                </c:pt>
                <c:pt idx="9310">
                  <c:v>42529.380555555559</c:v>
                </c:pt>
                <c:pt idx="9311">
                  <c:v>42529.390972222223</c:v>
                </c:pt>
                <c:pt idx="9312">
                  <c:v>42529.401388888888</c:v>
                </c:pt>
                <c:pt idx="9313">
                  <c:v>42529.411805555559</c:v>
                </c:pt>
                <c:pt idx="9314">
                  <c:v>42529.422222222223</c:v>
                </c:pt>
                <c:pt idx="9315">
                  <c:v>42529.432638888888</c:v>
                </c:pt>
                <c:pt idx="9316">
                  <c:v>42529.443055555559</c:v>
                </c:pt>
                <c:pt idx="9317">
                  <c:v>42529.453472222223</c:v>
                </c:pt>
                <c:pt idx="9318">
                  <c:v>42529.463888888888</c:v>
                </c:pt>
                <c:pt idx="9319">
                  <c:v>42529.474305555559</c:v>
                </c:pt>
                <c:pt idx="9320">
                  <c:v>42529.484722222223</c:v>
                </c:pt>
                <c:pt idx="9321">
                  <c:v>42529.495138888888</c:v>
                </c:pt>
                <c:pt idx="9322">
                  <c:v>42529.505555555559</c:v>
                </c:pt>
                <c:pt idx="9323">
                  <c:v>42529.515972222223</c:v>
                </c:pt>
                <c:pt idx="9324">
                  <c:v>42529.526388888888</c:v>
                </c:pt>
                <c:pt idx="9325">
                  <c:v>42529.536805555559</c:v>
                </c:pt>
                <c:pt idx="9326">
                  <c:v>42529.547222222223</c:v>
                </c:pt>
                <c:pt idx="9327">
                  <c:v>42529.557638888888</c:v>
                </c:pt>
                <c:pt idx="9328">
                  <c:v>42529.568055555559</c:v>
                </c:pt>
                <c:pt idx="9329">
                  <c:v>42529.578472222223</c:v>
                </c:pt>
                <c:pt idx="9330">
                  <c:v>42529.588888888888</c:v>
                </c:pt>
                <c:pt idx="9331">
                  <c:v>42529.599305555559</c:v>
                </c:pt>
                <c:pt idx="9332">
                  <c:v>42529.609722222223</c:v>
                </c:pt>
                <c:pt idx="9333">
                  <c:v>42529.620138888888</c:v>
                </c:pt>
                <c:pt idx="9334">
                  <c:v>42529.630555555559</c:v>
                </c:pt>
                <c:pt idx="9335">
                  <c:v>42529.640972222223</c:v>
                </c:pt>
                <c:pt idx="9336">
                  <c:v>42529.651388888888</c:v>
                </c:pt>
                <c:pt idx="9337">
                  <c:v>42529.661805555559</c:v>
                </c:pt>
                <c:pt idx="9338">
                  <c:v>42529.672222222223</c:v>
                </c:pt>
                <c:pt idx="9339">
                  <c:v>42529.682638888888</c:v>
                </c:pt>
                <c:pt idx="9340">
                  <c:v>42529.693055555559</c:v>
                </c:pt>
                <c:pt idx="9341">
                  <c:v>42529.703472222223</c:v>
                </c:pt>
                <c:pt idx="9342">
                  <c:v>42529.713888888888</c:v>
                </c:pt>
                <c:pt idx="9343">
                  <c:v>42529.724305555559</c:v>
                </c:pt>
                <c:pt idx="9344">
                  <c:v>42529.734722222223</c:v>
                </c:pt>
                <c:pt idx="9345">
                  <c:v>42529.745138888888</c:v>
                </c:pt>
                <c:pt idx="9346">
                  <c:v>42529.755555555559</c:v>
                </c:pt>
                <c:pt idx="9347">
                  <c:v>42529.765972222223</c:v>
                </c:pt>
                <c:pt idx="9348">
                  <c:v>42529.776388888888</c:v>
                </c:pt>
                <c:pt idx="9349">
                  <c:v>42529.786805555559</c:v>
                </c:pt>
                <c:pt idx="9350">
                  <c:v>42529.797222222223</c:v>
                </c:pt>
                <c:pt idx="9351">
                  <c:v>42529.807638888888</c:v>
                </c:pt>
                <c:pt idx="9352">
                  <c:v>42529.818055555559</c:v>
                </c:pt>
                <c:pt idx="9353">
                  <c:v>42529.828472222223</c:v>
                </c:pt>
                <c:pt idx="9354">
                  <c:v>42529.838888888888</c:v>
                </c:pt>
                <c:pt idx="9355">
                  <c:v>42529.849305555559</c:v>
                </c:pt>
                <c:pt idx="9356">
                  <c:v>42529.859722222223</c:v>
                </c:pt>
                <c:pt idx="9357">
                  <c:v>42529.870138888888</c:v>
                </c:pt>
                <c:pt idx="9358">
                  <c:v>42529.880555555559</c:v>
                </c:pt>
                <c:pt idx="9359">
                  <c:v>42529.890972222223</c:v>
                </c:pt>
                <c:pt idx="9360">
                  <c:v>42529.901388888888</c:v>
                </c:pt>
                <c:pt idx="9361">
                  <c:v>42529.911805555559</c:v>
                </c:pt>
                <c:pt idx="9362">
                  <c:v>42529.922222222223</c:v>
                </c:pt>
                <c:pt idx="9363">
                  <c:v>42529.932638888888</c:v>
                </c:pt>
                <c:pt idx="9364">
                  <c:v>42529.943055555559</c:v>
                </c:pt>
                <c:pt idx="9365">
                  <c:v>42529.953472222223</c:v>
                </c:pt>
                <c:pt idx="9366">
                  <c:v>42529.963888888888</c:v>
                </c:pt>
                <c:pt idx="9367">
                  <c:v>42529.974305555559</c:v>
                </c:pt>
                <c:pt idx="9368">
                  <c:v>42529.984722222223</c:v>
                </c:pt>
                <c:pt idx="9369">
                  <c:v>42529.995138888888</c:v>
                </c:pt>
                <c:pt idx="9370">
                  <c:v>42530.005555555559</c:v>
                </c:pt>
                <c:pt idx="9371">
                  <c:v>42530.015972222223</c:v>
                </c:pt>
                <c:pt idx="9372">
                  <c:v>42530.026388888888</c:v>
                </c:pt>
                <c:pt idx="9373">
                  <c:v>42530.036805555559</c:v>
                </c:pt>
                <c:pt idx="9374">
                  <c:v>42530.047222222223</c:v>
                </c:pt>
                <c:pt idx="9375">
                  <c:v>42530.057638888888</c:v>
                </c:pt>
                <c:pt idx="9376">
                  <c:v>42530.068055555559</c:v>
                </c:pt>
                <c:pt idx="9377">
                  <c:v>42530.078472222223</c:v>
                </c:pt>
                <c:pt idx="9378">
                  <c:v>42530.088888888888</c:v>
                </c:pt>
                <c:pt idx="9379">
                  <c:v>42530.099305555559</c:v>
                </c:pt>
                <c:pt idx="9380">
                  <c:v>42530.109722222223</c:v>
                </c:pt>
                <c:pt idx="9381">
                  <c:v>42530.120138888888</c:v>
                </c:pt>
                <c:pt idx="9382">
                  <c:v>42530.130555555559</c:v>
                </c:pt>
                <c:pt idx="9383">
                  <c:v>42530.140972222223</c:v>
                </c:pt>
                <c:pt idx="9384">
                  <c:v>42530.151388888888</c:v>
                </c:pt>
                <c:pt idx="9385">
                  <c:v>42530.161805555559</c:v>
                </c:pt>
                <c:pt idx="9386">
                  <c:v>42530.172222222223</c:v>
                </c:pt>
                <c:pt idx="9387">
                  <c:v>42530.182638888888</c:v>
                </c:pt>
                <c:pt idx="9388">
                  <c:v>42530.193055555559</c:v>
                </c:pt>
                <c:pt idx="9389">
                  <c:v>42530.203472222223</c:v>
                </c:pt>
                <c:pt idx="9390">
                  <c:v>42530.213888888888</c:v>
                </c:pt>
                <c:pt idx="9391">
                  <c:v>42530.224305555559</c:v>
                </c:pt>
                <c:pt idx="9392">
                  <c:v>42530.234722222223</c:v>
                </c:pt>
                <c:pt idx="9393">
                  <c:v>42530.245138888888</c:v>
                </c:pt>
                <c:pt idx="9394">
                  <c:v>42530.255555555559</c:v>
                </c:pt>
                <c:pt idx="9395">
                  <c:v>42530.265972222223</c:v>
                </c:pt>
                <c:pt idx="9396">
                  <c:v>42530.276388888888</c:v>
                </c:pt>
                <c:pt idx="9397">
                  <c:v>42530.286805555559</c:v>
                </c:pt>
                <c:pt idx="9398">
                  <c:v>42530.297222222223</c:v>
                </c:pt>
                <c:pt idx="9399">
                  <c:v>42530.307638888888</c:v>
                </c:pt>
                <c:pt idx="9400">
                  <c:v>42530.318055555559</c:v>
                </c:pt>
                <c:pt idx="9401">
                  <c:v>42530.328472222223</c:v>
                </c:pt>
                <c:pt idx="9402">
                  <c:v>42530.338888888888</c:v>
                </c:pt>
                <c:pt idx="9403">
                  <c:v>42530.349305555559</c:v>
                </c:pt>
                <c:pt idx="9404">
                  <c:v>42530.359722222223</c:v>
                </c:pt>
                <c:pt idx="9405">
                  <c:v>42530.370138888888</c:v>
                </c:pt>
                <c:pt idx="9406">
                  <c:v>42530.380555555559</c:v>
                </c:pt>
                <c:pt idx="9407">
                  <c:v>42530.390972222223</c:v>
                </c:pt>
                <c:pt idx="9408">
                  <c:v>42530.401388888888</c:v>
                </c:pt>
                <c:pt idx="9409">
                  <c:v>42530.411805555559</c:v>
                </c:pt>
                <c:pt idx="9410">
                  <c:v>42530.422222222223</c:v>
                </c:pt>
                <c:pt idx="9411">
                  <c:v>42530.432638888888</c:v>
                </c:pt>
                <c:pt idx="9412">
                  <c:v>42530.443055555559</c:v>
                </c:pt>
                <c:pt idx="9413">
                  <c:v>42530.453472222223</c:v>
                </c:pt>
                <c:pt idx="9414">
                  <c:v>42530.463888888888</c:v>
                </c:pt>
                <c:pt idx="9415">
                  <c:v>42530.474305555559</c:v>
                </c:pt>
                <c:pt idx="9416">
                  <c:v>42530.484722222223</c:v>
                </c:pt>
                <c:pt idx="9417">
                  <c:v>42530.495138888888</c:v>
                </c:pt>
                <c:pt idx="9418">
                  <c:v>42530.505555555559</c:v>
                </c:pt>
                <c:pt idx="9419">
                  <c:v>42530.515972222223</c:v>
                </c:pt>
                <c:pt idx="9420">
                  <c:v>42530.526388888888</c:v>
                </c:pt>
                <c:pt idx="9421">
                  <c:v>42530.536805555559</c:v>
                </c:pt>
                <c:pt idx="9422">
                  <c:v>42530.547222222223</c:v>
                </c:pt>
                <c:pt idx="9423">
                  <c:v>42530.557638888888</c:v>
                </c:pt>
                <c:pt idx="9424">
                  <c:v>42530.568055555559</c:v>
                </c:pt>
                <c:pt idx="9425">
                  <c:v>42530.578472222223</c:v>
                </c:pt>
                <c:pt idx="9426">
                  <c:v>42530.588888888888</c:v>
                </c:pt>
                <c:pt idx="9427">
                  <c:v>42530.599305555559</c:v>
                </c:pt>
                <c:pt idx="9428">
                  <c:v>42530.609722222223</c:v>
                </c:pt>
                <c:pt idx="9429">
                  <c:v>42530.620138888888</c:v>
                </c:pt>
                <c:pt idx="9430">
                  <c:v>42530.630555555559</c:v>
                </c:pt>
                <c:pt idx="9431">
                  <c:v>42530.640972222223</c:v>
                </c:pt>
                <c:pt idx="9432">
                  <c:v>42530.651388888888</c:v>
                </c:pt>
                <c:pt idx="9433">
                  <c:v>42530.661805555559</c:v>
                </c:pt>
                <c:pt idx="9434">
                  <c:v>42530.672222222223</c:v>
                </c:pt>
                <c:pt idx="9435">
                  <c:v>42530.682638888888</c:v>
                </c:pt>
                <c:pt idx="9436">
                  <c:v>42530.693055555559</c:v>
                </c:pt>
                <c:pt idx="9437">
                  <c:v>42530.703472222223</c:v>
                </c:pt>
                <c:pt idx="9438">
                  <c:v>42530.713888888888</c:v>
                </c:pt>
                <c:pt idx="9439">
                  <c:v>42530.724305555559</c:v>
                </c:pt>
                <c:pt idx="9440">
                  <c:v>42530.734722222223</c:v>
                </c:pt>
                <c:pt idx="9441">
                  <c:v>42530.745138888888</c:v>
                </c:pt>
                <c:pt idx="9442">
                  <c:v>42530.755555555559</c:v>
                </c:pt>
                <c:pt idx="9443">
                  <c:v>42530.765972222223</c:v>
                </c:pt>
                <c:pt idx="9444">
                  <c:v>42530.776388888888</c:v>
                </c:pt>
                <c:pt idx="9445">
                  <c:v>42530.786805555559</c:v>
                </c:pt>
                <c:pt idx="9446">
                  <c:v>42530.797222222223</c:v>
                </c:pt>
                <c:pt idx="9447">
                  <c:v>42530.807638888888</c:v>
                </c:pt>
                <c:pt idx="9448">
                  <c:v>42530.818055555559</c:v>
                </c:pt>
                <c:pt idx="9449">
                  <c:v>42530.828472222223</c:v>
                </c:pt>
                <c:pt idx="9450">
                  <c:v>42530.838888888888</c:v>
                </c:pt>
                <c:pt idx="9451">
                  <c:v>42530.849305555559</c:v>
                </c:pt>
                <c:pt idx="9452">
                  <c:v>42530.859722222223</c:v>
                </c:pt>
                <c:pt idx="9453">
                  <c:v>42530.870138888888</c:v>
                </c:pt>
                <c:pt idx="9454">
                  <c:v>42530.880555555559</c:v>
                </c:pt>
                <c:pt idx="9455">
                  <c:v>42530.890972222223</c:v>
                </c:pt>
                <c:pt idx="9456">
                  <c:v>42530.901388888888</c:v>
                </c:pt>
                <c:pt idx="9457">
                  <c:v>42530.911805555559</c:v>
                </c:pt>
                <c:pt idx="9458">
                  <c:v>42530.922222222223</c:v>
                </c:pt>
                <c:pt idx="9459">
                  <c:v>42530.932638888888</c:v>
                </c:pt>
                <c:pt idx="9460">
                  <c:v>42530.943055555559</c:v>
                </c:pt>
                <c:pt idx="9461">
                  <c:v>42530.953472222223</c:v>
                </c:pt>
                <c:pt idx="9462">
                  <c:v>42530.963888888888</c:v>
                </c:pt>
                <c:pt idx="9463">
                  <c:v>42530.974305555559</c:v>
                </c:pt>
                <c:pt idx="9464">
                  <c:v>42530.984722222223</c:v>
                </c:pt>
                <c:pt idx="9465">
                  <c:v>42530.995138888888</c:v>
                </c:pt>
                <c:pt idx="9466">
                  <c:v>42531.005555555559</c:v>
                </c:pt>
                <c:pt idx="9467">
                  <c:v>42531.015972222223</c:v>
                </c:pt>
                <c:pt idx="9468">
                  <c:v>42531.026388888888</c:v>
                </c:pt>
                <c:pt idx="9469">
                  <c:v>42531.036805555559</c:v>
                </c:pt>
                <c:pt idx="9470">
                  <c:v>42531.047222222223</c:v>
                </c:pt>
                <c:pt idx="9471">
                  <c:v>42531.057638888888</c:v>
                </c:pt>
                <c:pt idx="9472">
                  <c:v>42531.068055555559</c:v>
                </c:pt>
                <c:pt idx="9473">
                  <c:v>42531.078472222223</c:v>
                </c:pt>
                <c:pt idx="9474">
                  <c:v>42531.088888888888</c:v>
                </c:pt>
                <c:pt idx="9475">
                  <c:v>42531.099305555559</c:v>
                </c:pt>
                <c:pt idx="9476">
                  <c:v>42531.109722222223</c:v>
                </c:pt>
                <c:pt idx="9477">
                  <c:v>42531.120138888888</c:v>
                </c:pt>
                <c:pt idx="9478">
                  <c:v>42531.130555555559</c:v>
                </c:pt>
                <c:pt idx="9479">
                  <c:v>42531.140972222223</c:v>
                </c:pt>
                <c:pt idx="9480">
                  <c:v>42531.151388888888</c:v>
                </c:pt>
                <c:pt idx="9481">
                  <c:v>42531.161805555559</c:v>
                </c:pt>
                <c:pt idx="9482">
                  <c:v>42531.172222222223</c:v>
                </c:pt>
                <c:pt idx="9483">
                  <c:v>42531.182638888888</c:v>
                </c:pt>
                <c:pt idx="9484">
                  <c:v>42531.193055555559</c:v>
                </c:pt>
                <c:pt idx="9485">
                  <c:v>42531.203472222223</c:v>
                </c:pt>
                <c:pt idx="9486">
                  <c:v>42531.213888888888</c:v>
                </c:pt>
                <c:pt idx="9487">
                  <c:v>42531.224305555559</c:v>
                </c:pt>
                <c:pt idx="9488">
                  <c:v>42531.234722222223</c:v>
                </c:pt>
                <c:pt idx="9489">
                  <c:v>42531.245138888888</c:v>
                </c:pt>
                <c:pt idx="9490">
                  <c:v>42531.255555555559</c:v>
                </c:pt>
                <c:pt idx="9491">
                  <c:v>42531.265972222223</c:v>
                </c:pt>
                <c:pt idx="9492">
                  <c:v>42531.276388888888</c:v>
                </c:pt>
                <c:pt idx="9493">
                  <c:v>42531.286805555559</c:v>
                </c:pt>
                <c:pt idx="9494">
                  <c:v>42531.297222222223</c:v>
                </c:pt>
                <c:pt idx="9495">
                  <c:v>42531.307638888888</c:v>
                </c:pt>
                <c:pt idx="9496">
                  <c:v>42531.318055555559</c:v>
                </c:pt>
                <c:pt idx="9497">
                  <c:v>42531.328472222223</c:v>
                </c:pt>
                <c:pt idx="9498">
                  <c:v>42531.338888888888</c:v>
                </c:pt>
                <c:pt idx="9499">
                  <c:v>42531.349305555559</c:v>
                </c:pt>
                <c:pt idx="9500">
                  <c:v>42531.359722222223</c:v>
                </c:pt>
                <c:pt idx="9501">
                  <c:v>42531.370138888888</c:v>
                </c:pt>
                <c:pt idx="9502">
                  <c:v>42531.380555555559</c:v>
                </c:pt>
                <c:pt idx="9503">
                  <c:v>42531.390972222223</c:v>
                </c:pt>
                <c:pt idx="9504">
                  <c:v>42531.401388888888</c:v>
                </c:pt>
                <c:pt idx="9505">
                  <c:v>42531.411805555559</c:v>
                </c:pt>
                <c:pt idx="9506">
                  <c:v>42531.422222222223</c:v>
                </c:pt>
                <c:pt idx="9507">
                  <c:v>42531.432638888888</c:v>
                </c:pt>
                <c:pt idx="9508">
                  <c:v>42531.443055555559</c:v>
                </c:pt>
                <c:pt idx="9509">
                  <c:v>42531.453472222223</c:v>
                </c:pt>
                <c:pt idx="9510">
                  <c:v>42531.463888888888</c:v>
                </c:pt>
                <c:pt idx="9511">
                  <c:v>42531.474305555559</c:v>
                </c:pt>
                <c:pt idx="9512">
                  <c:v>42531.484722222223</c:v>
                </c:pt>
                <c:pt idx="9513">
                  <c:v>42531.495138888888</c:v>
                </c:pt>
                <c:pt idx="9514">
                  <c:v>42531.505555555559</c:v>
                </c:pt>
                <c:pt idx="9515">
                  <c:v>42531.515972222223</c:v>
                </c:pt>
                <c:pt idx="9516">
                  <c:v>42531.526388888888</c:v>
                </c:pt>
                <c:pt idx="9517">
                  <c:v>42531.536805555559</c:v>
                </c:pt>
                <c:pt idx="9518">
                  <c:v>42531.547222222223</c:v>
                </c:pt>
                <c:pt idx="9519">
                  <c:v>42531.557638888888</c:v>
                </c:pt>
                <c:pt idx="9520">
                  <c:v>42531.568055555559</c:v>
                </c:pt>
                <c:pt idx="9521">
                  <c:v>42531.578472222223</c:v>
                </c:pt>
                <c:pt idx="9522">
                  <c:v>42531.588888888888</c:v>
                </c:pt>
                <c:pt idx="9523">
                  <c:v>42531.599305555559</c:v>
                </c:pt>
                <c:pt idx="9524">
                  <c:v>42531.609722222223</c:v>
                </c:pt>
                <c:pt idx="9525">
                  <c:v>42531.620138888888</c:v>
                </c:pt>
                <c:pt idx="9526">
                  <c:v>42531.630555555559</c:v>
                </c:pt>
                <c:pt idx="9527">
                  <c:v>42531.640972222223</c:v>
                </c:pt>
                <c:pt idx="9528">
                  <c:v>42531.651388888888</c:v>
                </c:pt>
                <c:pt idx="9529">
                  <c:v>42531.661805555559</c:v>
                </c:pt>
                <c:pt idx="9530">
                  <c:v>42531.672222222223</c:v>
                </c:pt>
                <c:pt idx="9531">
                  <c:v>42531.682638888888</c:v>
                </c:pt>
                <c:pt idx="9532">
                  <c:v>42531.693055555559</c:v>
                </c:pt>
                <c:pt idx="9533">
                  <c:v>42531.703472222223</c:v>
                </c:pt>
                <c:pt idx="9534">
                  <c:v>42531.713888888888</c:v>
                </c:pt>
                <c:pt idx="9535">
                  <c:v>42531.724305555559</c:v>
                </c:pt>
                <c:pt idx="9536">
                  <c:v>42531.734722222223</c:v>
                </c:pt>
                <c:pt idx="9537">
                  <c:v>42531.745138888888</c:v>
                </c:pt>
                <c:pt idx="9538">
                  <c:v>42531.755555555559</c:v>
                </c:pt>
                <c:pt idx="9539">
                  <c:v>42531.765972222223</c:v>
                </c:pt>
                <c:pt idx="9540">
                  <c:v>42531.776388888888</c:v>
                </c:pt>
                <c:pt idx="9541">
                  <c:v>42531.786805555559</c:v>
                </c:pt>
                <c:pt idx="9542">
                  <c:v>42531.797222222223</c:v>
                </c:pt>
                <c:pt idx="9543">
                  <c:v>42531.807638888888</c:v>
                </c:pt>
                <c:pt idx="9544">
                  <c:v>42531.818055555559</c:v>
                </c:pt>
                <c:pt idx="9545">
                  <c:v>42531.828472222223</c:v>
                </c:pt>
                <c:pt idx="9546">
                  <c:v>42531.838888888888</c:v>
                </c:pt>
                <c:pt idx="9547">
                  <c:v>42531.849305555559</c:v>
                </c:pt>
                <c:pt idx="9548">
                  <c:v>42531.859722222223</c:v>
                </c:pt>
                <c:pt idx="9549">
                  <c:v>42531.870138888888</c:v>
                </c:pt>
                <c:pt idx="9550">
                  <c:v>42531.880555555559</c:v>
                </c:pt>
                <c:pt idx="9551">
                  <c:v>42531.890972222223</c:v>
                </c:pt>
                <c:pt idx="9552">
                  <c:v>42531.901388888888</c:v>
                </c:pt>
                <c:pt idx="9553">
                  <c:v>42531.911805555559</c:v>
                </c:pt>
                <c:pt idx="9554">
                  <c:v>42531.922222222223</c:v>
                </c:pt>
                <c:pt idx="9555">
                  <c:v>42531.932638888888</c:v>
                </c:pt>
                <c:pt idx="9556">
                  <c:v>42531.943055555559</c:v>
                </c:pt>
                <c:pt idx="9557">
                  <c:v>42531.953472222223</c:v>
                </c:pt>
                <c:pt idx="9558">
                  <c:v>42531.963888888888</c:v>
                </c:pt>
                <c:pt idx="9559">
                  <c:v>42531.974305555559</c:v>
                </c:pt>
                <c:pt idx="9560">
                  <c:v>42531.984722222223</c:v>
                </c:pt>
                <c:pt idx="9561">
                  <c:v>42531.995138888888</c:v>
                </c:pt>
                <c:pt idx="9562">
                  <c:v>42532.005555555559</c:v>
                </c:pt>
                <c:pt idx="9563">
                  <c:v>42532.015972222223</c:v>
                </c:pt>
                <c:pt idx="9564">
                  <c:v>42532.026388888888</c:v>
                </c:pt>
                <c:pt idx="9565">
                  <c:v>42532.036805555559</c:v>
                </c:pt>
                <c:pt idx="9566">
                  <c:v>42532.047222222223</c:v>
                </c:pt>
                <c:pt idx="9567">
                  <c:v>42532.057638888888</c:v>
                </c:pt>
                <c:pt idx="9568">
                  <c:v>42532.068055555559</c:v>
                </c:pt>
                <c:pt idx="9569">
                  <c:v>42532.078472222223</c:v>
                </c:pt>
                <c:pt idx="9570">
                  <c:v>42532.088888888888</c:v>
                </c:pt>
                <c:pt idx="9571">
                  <c:v>42532.099305555559</c:v>
                </c:pt>
                <c:pt idx="9572">
                  <c:v>42532.109722222223</c:v>
                </c:pt>
                <c:pt idx="9573">
                  <c:v>42532.120138888888</c:v>
                </c:pt>
                <c:pt idx="9574">
                  <c:v>42532.130555555559</c:v>
                </c:pt>
                <c:pt idx="9575">
                  <c:v>42532.140972222223</c:v>
                </c:pt>
                <c:pt idx="9576">
                  <c:v>42532.151388888888</c:v>
                </c:pt>
                <c:pt idx="9577">
                  <c:v>42532.161805555559</c:v>
                </c:pt>
                <c:pt idx="9578">
                  <c:v>42532.172222222223</c:v>
                </c:pt>
                <c:pt idx="9579">
                  <c:v>42532.182638888888</c:v>
                </c:pt>
                <c:pt idx="9580">
                  <c:v>42532.193055555559</c:v>
                </c:pt>
                <c:pt idx="9581">
                  <c:v>42532.203472222223</c:v>
                </c:pt>
                <c:pt idx="9582">
                  <c:v>42532.213888888888</c:v>
                </c:pt>
                <c:pt idx="9583">
                  <c:v>42532.224305555559</c:v>
                </c:pt>
                <c:pt idx="9584">
                  <c:v>42532.234722222223</c:v>
                </c:pt>
                <c:pt idx="9585">
                  <c:v>42532.245138888888</c:v>
                </c:pt>
                <c:pt idx="9586">
                  <c:v>42532.255555555559</c:v>
                </c:pt>
                <c:pt idx="9587">
                  <c:v>42532.265972222223</c:v>
                </c:pt>
                <c:pt idx="9588">
                  <c:v>42532.276388888888</c:v>
                </c:pt>
                <c:pt idx="9589">
                  <c:v>42532.286805555559</c:v>
                </c:pt>
                <c:pt idx="9590">
                  <c:v>42532.297222222223</c:v>
                </c:pt>
                <c:pt idx="9591">
                  <c:v>42532.307638888888</c:v>
                </c:pt>
                <c:pt idx="9592">
                  <c:v>42532.318055555559</c:v>
                </c:pt>
                <c:pt idx="9593">
                  <c:v>42532.328472222223</c:v>
                </c:pt>
                <c:pt idx="9594">
                  <c:v>42532.338888888888</c:v>
                </c:pt>
                <c:pt idx="9595">
                  <c:v>42532.349305555559</c:v>
                </c:pt>
                <c:pt idx="9596">
                  <c:v>42532.359722222223</c:v>
                </c:pt>
                <c:pt idx="9597">
                  <c:v>42532.370138888888</c:v>
                </c:pt>
                <c:pt idx="9598">
                  <c:v>42532.380555555559</c:v>
                </c:pt>
                <c:pt idx="9599">
                  <c:v>42532.390972222223</c:v>
                </c:pt>
                <c:pt idx="9600">
                  <c:v>42532.401388888888</c:v>
                </c:pt>
                <c:pt idx="9601">
                  <c:v>42532.411805555559</c:v>
                </c:pt>
                <c:pt idx="9602">
                  <c:v>42532.422222222223</c:v>
                </c:pt>
                <c:pt idx="9603">
                  <c:v>42532.432638888888</c:v>
                </c:pt>
                <c:pt idx="9604">
                  <c:v>42532.443055555559</c:v>
                </c:pt>
                <c:pt idx="9605">
                  <c:v>42532.453472222223</c:v>
                </c:pt>
                <c:pt idx="9606">
                  <c:v>42532.463888888888</c:v>
                </c:pt>
                <c:pt idx="9607">
                  <c:v>42532.474305555559</c:v>
                </c:pt>
                <c:pt idx="9608">
                  <c:v>42532.484722222223</c:v>
                </c:pt>
                <c:pt idx="9609">
                  <c:v>42532.495138888888</c:v>
                </c:pt>
                <c:pt idx="9610">
                  <c:v>42532.505555555559</c:v>
                </c:pt>
                <c:pt idx="9611">
                  <c:v>42532.515972222223</c:v>
                </c:pt>
                <c:pt idx="9612">
                  <c:v>42532.526388888888</c:v>
                </c:pt>
                <c:pt idx="9613">
                  <c:v>42532.536805555559</c:v>
                </c:pt>
                <c:pt idx="9614">
                  <c:v>42532.547222222223</c:v>
                </c:pt>
                <c:pt idx="9615">
                  <c:v>42532.557638888888</c:v>
                </c:pt>
                <c:pt idx="9616">
                  <c:v>42532.568055555559</c:v>
                </c:pt>
                <c:pt idx="9617">
                  <c:v>42532.578472222223</c:v>
                </c:pt>
                <c:pt idx="9618">
                  <c:v>42532.588888888888</c:v>
                </c:pt>
                <c:pt idx="9619">
                  <c:v>42532.599305555559</c:v>
                </c:pt>
                <c:pt idx="9620">
                  <c:v>42532.609722222223</c:v>
                </c:pt>
                <c:pt idx="9621">
                  <c:v>42532.620138888888</c:v>
                </c:pt>
                <c:pt idx="9622">
                  <c:v>42532.630555555559</c:v>
                </c:pt>
                <c:pt idx="9623">
                  <c:v>42532.640972222223</c:v>
                </c:pt>
                <c:pt idx="9624">
                  <c:v>42532.651388888888</c:v>
                </c:pt>
                <c:pt idx="9625">
                  <c:v>42532.661805555559</c:v>
                </c:pt>
                <c:pt idx="9626">
                  <c:v>42532.672222222223</c:v>
                </c:pt>
                <c:pt idx="9627">
                  <c:v>42532.682638888888</c:v>
                </c:pt>
                <c:pt idx="9628">
                  <c:v>42532.693055555559</c:v>
                </c:pt>
                <c:pt idx="9629">
                  <c:v>42532.703472222223</c:v>
                </c:pt>
                <c:pt idx="9630">
                  <c:v>42532.713888888888</c:v>
                </c:pt>
                <c:pt idx="9631">
                  <c:v>42532.724305555559</c:v>
                </c:pt>
                <c:pt idx="9632">
                  <c:v>42532.734722222223</c:v>
                </c:pt>
                <c:pt idx="9633">
                  <c:v>42532.745138888888</c:v>
                </c:pt>
                <c:pt idx="9634">
                  <c:v>42532.755555555559</c:v>
                </c:pt>
                <c:pt idx="9635">
                  <c:v>42532.765972222223</c:v>
                </c:pt>
                <c:pt idx="9636">
                  <c:v>42532.776388888888</c:v>
                </c:pt>
                <c:pt idx="9637">
                  <c:v>42532.786805555559</c:v>
                </c:pt>
                <c:pt idx="9638">
                  <c:v>42532.797222222223</c:v>
                </c:pt>
                <c:pt idx="9639">
                  <c:v>42532.807638888888</c:v>
                </c:pt>
                <c:pt idx="9640">
                  <c:v>42532.818055555559</c:v>
                </c:pt>
                <c:pt idx="9641">
                  <c:v>42532.828472222223</c:v>
                </c:pt>
                <c:pt idx="9642">
                  <c:v>42532.838888888888</c:v>
                </c:pt>
                <c:pt idx="9643">
                  <c:v>42532.849305555559</c:v>
                </c:pt>
                <c:pt idx="9644">
                  <c:v>42532.859722222223</c:v>
                </c:pt>
                <c:pt idx="9645">
                  <c:v>42532.870138888888</c:v>
                </c:pt>
                <c:pt idx="9646">
                  <c:v>42532.880555555559</c:v>
                </c:pt>
                <c:pt idx="9647">
                  <c:v>42532.890972222223</c:v>
                </c:pt>
                <c:pt idx="9648">
                  <c:v>42532.901388888888</c:v>
                </c:pt>
                <c:pt idx="9649">
                  <c:v>42532.911805555559</c:v>
                </c:pt>
                <c:pt idx="9650">
                  <c:v>42532.922222222223</c:v>
                </c:pt>
                <c:pt idx="9651">
                  <c:v>42532.932638888888</c:v>
                </c:pt>
                <c:pt idx="9652">
                  <c:v>42532.943055555559</c:v>
                </c:pt>
                <c:pt idx="9653">
                  <c:v>42532.953472222223</c:v>
                </c:pt>
                <c:pt idx="9654">
                  <c:v>42532.963888888888</c:v>
                </c:pt>
                <c:pt idx="9655">
                  <c:v>42532.974305555559</c:v>
                </c:pt>
                <c:pt idx="9656">
                  <c:v>42532.984722222223</c:v>
                </c:pt>
                <c:pt idx="9657">
                  <c:v>42532.995138888888</c:v>
                </c:pt>
                <c:pt idx="9658">
                  <c:v>42533.005555555559</c:v>
                </c:pt>
                <c:pt idx="9659">
                  <c:v>42533.015972222223</c:v>
                </c:pt>
                <c:pt idx="9660">
                  <c:v>42533.026388888888</c:v>
                </c:pt>
                <c:pt idx="9661">
                  <c:v>42533.036805555559</c:v>
                </c:pt>
                <c:pt idx="9662">
                  <c:v>42533.047222222223</c:v>
                </c:pt>
                <c:pt idx="9663">
                  <c:v>42533.057638888888</c:v>
                </c:pt>
                <c:pt idx="9664">
                  <c:v>42533.068055555559</c:v>
                </c:pt>
                <c:pt idx="9665">
                  <c:v>42533.078472222223</c:v>
                </c:pt>
                <c:pt idx="9666">
                  <c:v>42533.088888888888</c:v>
                </c:pt>
                <c:pt idx="9667">
                  <c:v>42533.099305555559</c:v>
                </c:pt>
                <c:pt idx="9668">
                  <c:v>42533.109722222223</c:v>
                </c:pt>
                <c:pt idx="9669">
                  <c:v>42533.120138888888</c:v>
                </c:pt>
                <c:pt idx="9670">
                  <c:v>42533.130555555559</c:v>
                </c:pt>
                <c:pt idx="9671">
                  <c:v>42533.140972222223</c:v>
                </c:pt>
                <c:pt idx="9672">
                  <c:v>42533.151388888888</c:v>
                </c:pt>
                <c:pt idx="9673">
                  <c:v>42533.161805555559</c:v>
                </c:pt>
                <c:pt idx="9674">
                  <c:v>42533.172222222223</c:v>
                </c:pt>
                <c:pt idx="9675">
                  <c:v>42533.182638888888</c:v>
                </c:pt>
                <c:pt idx="9676">
                  <c:v>42533.193055555559</c:v>
                </c:pt>
                <c:pt idx="9677">
                  <c:v>42533.203472222223</c:v>
                </c:pt>
                <c:pt idx="9678">
                  <c:v>42533.213888888888</c:v>
                </c:pt>
                <c:pt idx="9679">
                  <c:v>42533.224305555559</c:v>
                </c:pt>
                <c:pt idx="9680">
                  <c:v>42533.234722222223</c:v>
                </c:pt>
                <c:pt idx="9681">
                  <c:v>42533.245138888888</c:v>
                </c:pt>
                <c:pt idx="9682">
                  <c:v>42533.255555555559</c:v>
                </c:pt>
                <c:pt idx="9683">
                  <c:v>42533.265972222223</c:v>
                </c:pt>
                <c:pt idx="9684">
                  <c:v>42533.276388888888</c:v>
                </c:pt>
                <c:pt idx="9685">
                  <c:v>42533.286805555559</c:v>
                </c:pt>
                <c:pt idx="9686">
                  <c:v>42533.297222222223</c:v>
                </c:pt>
                <c:pt idx="9687">
                  <c:v>42533.307638888888</c:v>
                </c:pt>
                <c:pt idx="9688">
                  <c:v>42533.318055555559</c:v>
                </c:pt>
                <c:pt idx="9689">
                  <c:v>42533.328472222223</c:v>
                </c:pt>
                <c:pt idx="9690">
                  <c:v>42533.338888888888</c:v>
                </c:pt>
                <c:pt idx="9691">
                  <c:v>42533.349305555559</c:v>
                </c:pt>
                <c:pt idx="9692">
                  <c:v>42533.359722222223</c:v>
                </c:pt>
                <c:pt idx="9693">
                  <c:v>42533.370138888888</c:v>
                </c:pt>
                <c:pt idx="9694">
                  <c:v>42533.380555555559</c:v>
                </c:pt>
                <c:pt idx="9695">
                  <c:v>42533.390972222223</c:v>
                </c:pt>
                <c:pt idx="9696">
                  <c:v>42533.401388888888</c:v>
                </c:pt>
                <c:pt idx="9697">
                  <c:v>42533.411805555559</c:v>
                </c:pt>
                <c:pt idx="9698">
                  <c:v>42533.422222222223</c:v>
                </c:pt>
                <c:pt idx="9699">
                  <c:v>42533.432638888888</c:v>
                </c:pt>
                <c:pt idx="9700">
                  <c:v>42533.443055555559</c:v>
                </c:pt>
                <c:pt idx="9701">
                  <c:v>42533.453472222223</c:v>
                </c:pt>
                <c:pt idx="9702">
                  <c:v>42533.463888888888</c:v>
                </c:pt>
                <c:pt idx="9703">
                  <c:v>42533.474305555559</c:v>
                </c:pt>
                <c:pt idx="9704">
                  <c:v>42533.484722222223</c:v>
                </c:pt>
                <c:pt idx="9705">
                  <c:v>42533.495138888888</c:v>
                </c:pt>
                <c:pt idx="9706">
                  <c:v>42533.505555555559</c:v>
                </c:pt>
                <c:pt idx="9707">
                  <c:v>42533.515972222223</c:v>
                </c:pt>
                <c:pt idx="9708">
                  <c:v>42533.526388888888</c:v>
                </c:pt>
                <c:pt idx="9709">
                  <c:v>42533.536805555559</c:v>
                </c:pt>
                <c:pt idx="9710">
                  <c:v>42533.547222222223</c:v>
                </c:pt>
                <c:pt idx="9711">
                  <c:v>42533.557638888888</c:v>
                </c:pt>
                <c:pt idx="9712">
                  <c:v>42533.568055555559</c:v>
                </c:pt>
                <c:pt idx="9713">
                  <c:v>42533.578472222223</c:v>
                </c:pt>
                <c:pt idx="9714">
                  <c:v>42533.588888888888</c:v>
                </c:pt>
                <c:pt idx="9715">
                  <c:v>42533.599305555559</c:v>
                </c:pt>
                <c:pt idx="9716">
                  <c:v>42533.609722222223</c:v>
                </c:pt>
                <c:pt idx="9717">
                  <c:v>42533.620138888888</c:v>
                </c:pt>
                <c:pt idx="9718">
                  <c:v>42533.630555555559</c:v>
                </c:pt>
                <c:pt idx="9719">
                  <c:v>42533.640972222223</c:v>
                </c:pt>
                <c:pt idx="9720">
                  <c:v>42533.651388888888</c:v>
                </c:pt>
                <c:pt idx="9721">
                  <c:v>42533.661805555559</c:v>
                </c:pt>
                <c:pt idx="9722">
                  <c:v>42533.672222222223</c:v>
                </c:pt>
                <c:pt idx="9723">
                  <c:v>42533.682638888888</c:v>
                </c:pt>
                <c:pt idx="9724">
                  <c:v>42533.693055555559</c:v>
                </c:pt>
                <c:pt idx="9725">
                  <c:v>42533.703472222223</c:v>
                </c:pt>
                <c:pt idx="9726">
                  <c:v>42533.713888888888</c:v>
                </c:pt>
                <c:pt idx="9727">
                  <c:v>42533.724305555559</c:v>
                </c:pt>
                <c:pt idx="9728">
                  <c:v>42533.734722222223</c:v>
                </c:pt>
                <c:pt idx="9729">
                  <c:v>42533.745138888888</c:v>
                </c:pt>
                <c:pt idx="9730">
                  <c:v>42533.755555555559</c:v>
                </c:pt>
                <c:pt idx="9731">
                  <c:v>42533.765972222223</c:v>
                </c:pt>
                <c:pt idx="9732">
                  <c:v>42533.776388888888</c:v>
                </c:pt>
                <c:pt idx="9733">
                  <c:v>42533.786805555559</c:v>
                </c:pt>
                <c:pt idx="9734">
                  <c:v>42533.797222222223</c:v>
                </c:pt>
                <c:pt idx="9735">
                  <c:v>42533.807638888888</c:v>
                </c:pt>
                <c:pt idx="9736">
                  <c:v>42533.818055555559</c:v>
                </c:pt>
                <c:pt idx="9737">
                  <c:v>42533.828472222223</c:v>
                </c:pt>
                <c:pt idx="9738">
                  <c:v>42533.838888888888</c:v>
                </c:pt>
                <c:pt idx="9739">
                  <c:v>42533.849305555559</c:v>
                </c:pt>
                <c:pt idx="9740">
                  <c:v>42533.859722222223</c:v>
                </c:pt>
                <c:pt idx="9741">
                  <c:v>42533.870138888888</c:v>
                </c:pt>
                <c:pt idx="9742">
                  <c:v>42533.880555555559</c:v>
                </c:pt>
                <c:pt idx="9743">
                  <c:v>42533.890972222223</c:v>
                </c:pt>
                <c:pt idx="9744">
                  <c:v>42533.901388888888</c:v>
                </c:pt>
                <c:pt idx="9745">
                  <c:v>42533.911805555559</c:v>
                </c:pt>
                <c:pt idx="9746">
                  <c:v>42533.922222222223</c:v>
                </c:pt>
                <c:pt idx="9747">
                  <c:v>42533.932638888888</c:v>
                </c:pt>
                <c:pt idx="9748">
                  <c:v>42533.943055555559</c:v>
                </c:pt>
                <c:pt idx="9749">
                  <c:v>42533.953472222223</c:v>
                </c:pt>
                <c:pt idx="9750">
                  <c:v>42533.963888888888</c:v>
                </c:pt>
                <c:pt idx="9751">
                  <c:v>42533.974305555559</c:v>
                </c:pt>
                <c:pt idx="9752">
                  <c:v>42533.984722222223</c:v>
                </c:pt>
                <c:pt idx="9753">
                  <c:v>42533.995138888888</c:v>
                </c:pt>
                <c:pt idx="9754">
                  <c:v>42534.005555555559</c:v>
                </c:pt>
                <c:pt idx="9755">
                  <c:v>42534.015972222223</c:v>
                </c:pt>
                <c:pt idx="9756">
                  <c:v>42534.026388888888</c:v>
                </c:pt>
                <c:pt idx="9757">
                  <c:v>42534.036805555559</c:v>
                </c:pt>
                <c:pt idx="9758">
                  <c:v>42534.047222222223</c:v>
                </c:pt>
                <c:pt idx="9759">
                  <c:v>42534.057638888888</c:v>
                </c:pt>
                <c:pt idx="9760">
                  <c:v>42534.068055555559</c:v>
                </c:pt>
                <c:pt idx="9761">
                  <c:v>42534.078472222223</c:v>
                </c:pt>
                <c:pt idx="9762">
                  <c:v>42534.088888888888</c:v>
                </c:pt>
                <c:pt idx="9763">
                  <c:v>42534.099305555559</c:v>
                </c:pt>
                <c:pt idx="9764">
                  <c:v>42534.109722222223</c:v>
                </c:pt>
                <c:pt idx="9765">
                  <c:v>42534.120138888888</c:v>
                </c:pt>
                <c:pt idx="9766">
                  <c:v>42534.130555555559</c:v>
                </c:pt>
                <c:pt idx="9767">
                  <c:v>42534.140972222223</c:v>
                </c:pt>
                <c:pt idx="9768">
                  <c:v>42534.151388888888</c:v>
                </c:pt>
                <c:pt idx="9769">
                  <c:v>42534.161805555559</c:v>
                </c:pt>
                <c:pt idx="9770">
                  <c:v>42534.172222222223</c:v>
                </c:pt>
                <c:pt idx="9771">
                  <c:v>42534.182638888888</c:v>
                </c:pt>
                <c:pt idx="9772">
                  <c:v>42534.193055555559</c:v>
                </c:pt>
                <c:pt idx="9773">
                  <c:v>42534.203472222223</c:v>
                </c:pt>
                <c:pt idx="9774">
                  <c:v>42534.213888888888</c:v>
                </c:pt>
                <c:pt idx="9775">
                  <c:v>42534.224305555559</c:v>
                </c:pt>
                <c:pt idx="9776">
                  <c:v>42534.234722222223</c:v>
                </c:pt>
                <c:pt idx="9777">
                  <c:v>42534.245138888888</c:v>
                </c:pt>
                <c:pt idx="9778">
                  <c:v>42534.255555555559</c:v>
                </c:pt>
                <c:pt idx="9779">
                  <c:v>42534.265972222223</c:v>
                </c:pt>
                <c:pt idx="9780">
                  <c:v>42534.276388888888</c:v>
                </c:pt>
                <c:pt idx="9781">
                  <c:v>42534.286805555559</c:v>
                </c:pt>
                <c:pt idx="9782">
                  <c:v>42534.297222222223</c:v>
                </c:pt>
                <c:pt idx="9783">
                  <c:v>42534.307638888888</c:v>
                </c:pt>
                <c:pt idx="9784">
                  <c:v>42534.318055555559</c:v>
                </c:pt>
                <c:pt idx="9785">
                  <c:v>42534.328472222223</c:v>
                </c:pt>
                <c:pt idx="9786">
                  <c:v>42534.338888888888</c:v>
                </c:pt>
                <c:pt idx="9787">
                  <c:v>42534.349305555559</c:v>
                </c:pt>
                <c:pt idx="9788">
                  <c:v>42534.359722222223</c:v>
                </c:pt>
                <c:pt idx="9789">
                  <c:v>42534.370138888888</c:v>
                </c:pt>
                <c:pt idx="9790">
                  <c:v>42534.380555555559</c:v>
                </c:pt>
                <c:pt idx="9791">
                  <c:v>42534.390972222223</c:v>
                </c:pt>
                <c:pt idx="9792">
                  <c:v>42534.401388888888</c:v>
                </c:pt>
                <c:pt idx="9793">
                  <c:v>42534.411805555559</c:v>
                </c:pt>
                <c:pt idx="9794">
                  <c:v>42534.422222222223</c:v>
                </c:pt>
                <c:pt idx="9795">
                  <c:v>42534.432638888888</c:v>
                </c:pt>
                <c:pt idx="9796">
                  <c:v>42534.443055555559</c:v>
                </c:pt>
                <c:pt idx="9797">
                  <c:v>42534.453472222223</c:v>
                </c:pt>
                <c:pt idx="9798">
                  <c:v>42534.463888888888</c:v>
                </c:pt>
                <c:pt idx="9799">
                  <c:v>42534.474305555559</c:v>
                </c:pt>
                <c:pt idx="9800">
                  <c:v>42534.484722222223</c:v>
                </c:pt>
                <c:pt idx="9801">
                  <c:v>42534.495138888888</c:v>
                </c:pt>
                <c:pt idx="9802">
                  <c:v>42534.505555555559</c:v>
                </c:pt>
                <c:pt idx="9803">
                  <c:v>42534.515972222223</c:v>
                </c:pt>
                <c:pt idx="9804">
                  <c:v>42534.526388888888</c:v>
                </c:pt>
                <c:pt idx="9805">
                  <c:v>42534.536805555559</c:v>
                </c:pt>
                <c:pt idx="9806">
                  <c:v>42534.547222222223</c:v>
                </c:pt>
                <c:pt idx="9807">
                  <c:v>42534.557638888888</c:v>
                </c:pt>
                <c:pt idx="9808">
                  <c:v>42534.568055555559</c:v>
                </c:pt>
                <c:pt idx="9809">
                  <c:v>42534.578472222223</c:v>
                </c:pt>
                <c:pt idx="9810">
                  <c:v>42534.588888888888</c:v>
                </c:pt>
                <c:pt idx="9811">
                  <c:v>42534.599305555559</c:v>
                </c:pt>
                <c:pt idx="9812">
                  <c:v>42534.609722222223</c:v>
                </c:pt>
                <c:pt idx="9813">
                  <c:v>42534.620138888888</c:v>
                </c:pt>
                <c:pt idx="9814">
                  <c:v>42534.630555555559</c:v>
                </c:pt>
                <c:pt idx="9815">
                  <c:v>42534.640972222223</c:v>
                </c:pt>
                <c:pt idx="9816">
                  <c:v>42534.651388888888</c:v>
                </c:pt>
                <c:pt idx="9817">
                  <c:v>42534.661805555559</c:v>
                </c:pt>
                <c:pt idx="9818">
                  <c:v>42534.672222222223</c:v>
                </c:pt>
                <c:pt idx="9819">
                  <c:v>42534.682638888888</c:v>
                </c:pt>
                <c:pt idx="9820">
                  <c:v>42534.693055555559</c:v>
                </c:pt>
                <c:pt idx="9821">
                  <c:v>42534.703472222223</c:v>
                </c:pt>
                <c:pt idx="9822">
                  <c:v>42534.713888888888</c:v>
                </c:pt>
                <c:pt idx="9823">
                  <c:v>42534.724305555559</c:v>
                </c:pt>
                <c:pt idx="9824">
                  <c:v>42534.734722222223</c:v>
                </c:pt>
                <c:pt idx="9825">
                  <c:v>42534.745138888888</c:v>
                </c:pt>
                <c:pt idx="9826">
                  <c:v>42534.755555555559</c:v>
                </c:pt>
                <c:pt idx="9827">
                  <c:v>42534.765972222223</c:v>
                </c:pt>
                <c:pt idx="9828">
                  <c:v>42534.776388888888</c:v>
                </c:pt>
                <c:pt idx="9829">
                  <c:v>42534.786805555559</c:v>
                </c:pt>
                <c:pt idx="9830">
                  <c:v>42534.797222222223</c:v>
                </c:pt>
                <c:pt idx="9831">
                  <c:v>42534.807638888888</c:v>
                </c:pt>
                <c:pt idx="9832">
                  <c:v>42534.818055555559</c:v>
                </c:pt>
                <c:pt idx="9833">
                  <c:v>42534.828472222223</c:v>
                </c:pt>
                <c:pt idx="9834">
                  <c:v>42534.838888888888</c:v>
                </c:pt>
                <c:pt idx="9835">
                  <c:v>42534.849305555559</c:v>
                </c:pt>
                <c:pt idx="9836">
                  <c:v>42534.859722222223</c:v>
                </c:pt>
                <c:pt idx="9837">
                  <c:v>42534.870138888888</c:v>
                </c:pt>
                <c:pt idx="9838">
                  <c:v>42534.880555555559</c:v>
                </c:pt>
                <c:pt idx="9839">
                  <c:v>42534.890972222223</c:v>
                </c:pt>
                <c:pt idx="9840">
                  <c:v>42534.901388888888</c:v>
                </c:pt>
                <c:pt idx="9841">
                  <c:v>42534.911805555559</c:v>
                </c:pt>
                <c:pt idx="9842">
                  <c:v>42534.922222222223</c:v>
                </c:pt>
                <c:pt idx="9843">
                  <c:v>42534.932638888888</c:v>
                </c:pt>
                <c:pt idx="9844">
                  <c:v>42534.943055555559</c:v>
                </c:pt>
                <c:pt idx="9845">
                  <c:v>42534.953472222223</c:v>
                </c:pt>
                <c:pt idx="9846">
                  <c:v>42534.963888888888</c:v>
                </c:pt>
                <c:pt idx="9847">
                  <c:v>42534.974305555559</c:v>
                </c:pt>
                <c:pt idx="9848">
                  <c:v>42534.984722222223</c:v>
                </c:pt>
                <c:pt idx="9849">
                  <c:v>42534.995138888888</c:v>
                </c:pt>
                <c:pt idx="9850">
                  <c:v>42535.005555555559</c:v>
                </c:pt>
                <c:pt idx="9851">
                  <c:v>42535.015972222223</c:v>
                </c:pt>
                <c:pt idx="9852">
                  <c:v>42535.026388888888</c:v>
                </c:pt>
                <c:pt idx="9853">
                  <c:v>42535.036805555559</c:v>
                </c:pt>
                <c:pt idx="9854">
                  <c:v>42535.047222222223</c:v>
                </c:pt>
                <c:pt idx="9855">
                  <c:v>42535.057638888888</c:v>
                </c:pt>
                <c:pt idx="9856">
                  <c:v>42535.068055555559</c:v>
                </c:pt>
                <c:pt idx="9857">
                  <c:v>42535.078472222223</c:v>
                </c:pt>
                <c:pt idx="9858">
                  <c:v>42535.088888888888</c:v>
                </c:pt>
                <c:pt idx="9859">
                  <c:v>42535.099305555559</c:v>
                </c:pt>
                <c:pt idx="9860">
                  <c:v>42535.109722222223</c:v>
                </c:pt>
                <c:pt idx="9861">
                  <c:v>42535.120138888888</c:v>
                </c:pt>
                <c:pt idx="9862">
                  <c:v>42535.130555555559</c:v>
                </c:pt>
                <c:pt idx="9863">
                  <c:v>42535.140972222223</c:v>
                </c:pt>
                <c:pt idx="9864">
                  <c:v>42535.151388888888</c:v>
                </c:pt>
                <c:pt idx="9865">
                  <c:v>42535.161805555559</c:v>
                </c:pt>
                <c:pt idx="9866">
                  <c:v>42535.172222222223</c:v>
                </c:pt>
                <c:pt idx="9867">
                  <c:v>42535.182638888888</c:v>
                </c:pt>
                <c:pt idx="9868">
                  <c:v>42535.193055555559</c:v>
                </c:pt>
                <c:pt idx="9869">
                  <c:v>42535.203472222223</c:v>
                </c:pt>
                <c:pt idx="9870">
                  <c:v>42535.213888888888</c:v>
                </c:pt>
                <c:pt idx="9871">
                  <c:v>42535.224305555559</c:v>
                </c:pt>
                <c:pt idx="9872">
                  <c:v>42535.234722222223</c:v>
                </c:pt>
                <c:pt idx="9873">
                  <c:v>42535.245138888888</c:v>
                </c:pt>
                <c:pt idx="9874">
                  <c:v>42535.255555555559</c:v>
                </c:pt>
                <c:pt idx="9875">
                  <c:v>42535.265972222223</c:v>
                </c:pt>
                <c:pt idx="9876">
                  <c:v>42535.276388888888</c:v>
                </c:pt>
                <c:pt idx="9877">
                  <c:v>42535.286805555559</c:v>
                </c:pt>
                <c:pt idx="9878">
                  <c:v>42535.297222222223</c:v>
                </c:pt>
                <c:pt idx="9879">
                  <c:v>42535.307638888888</c:v>
                </c:pt>
                <c:pt idx="9880">
                  <c:v>42535.318055555559</c:v>
                </c:pt>
                <c:pt idx="9881">
                  <c:v>42535.328472222223</c:v>
                </c:pt>
                <c:pt idx="9882">
                  <c:v>42535.338888888888</c:v>
                </c:pt>
                <c:pt idx="9883">
                  <c:v>42535.349305555559</c:v>
                </c:pt>
                <c:pt idx="9884">
                  <c:v>42535.359722222223</c:v>
                </c:pt>
                <c:pt idx="9885">
                  <c:v>42535.370138888888</c:v>
                </c:pt>
                <c:pt idx="9886">
                  <c:v>42535.380555555559</c:v>
                </c:pt>
                <c:pt idx="9887">
                  <c:v>42535.390972222223</c:v>
                </c:pt>
                <c:pt idx="9888">
                  <c:v>42535.401388888888</c:v>
                </c:pt>
                <c:pt idx="9889">
                  <c:v>42535.411805555559</c:v>
                </c:pt>
                <c:pt idx="9890">
                  <c:v>42535.422222222223</c:v>
                </c:pt>
                <c:pt idx="9891">
                  <c:v>42535.432638888888</c:v>
                </c:pt>
                <c:pt idx="9892">
                  <c:v>42535.443055555559</c:v>
                </c:pt>
                <c:pt idx="9893">
                  <c:v>42535.453472222223</c:v>
                </c:pt>
                <c:pt idx="9894">
                  <c:v>42535.463888888888</c:v>
                </c:pt>
                <c:pt idx="9895">
                  <c:v>42535.474305555559</c:v>
                </c:pt>
                <c:pt idx="9896">
                  <c:v>42535.484722222223</c:v>
                </c:pt>
                <c:pt idx="9897">
                  <c:v>42535.495138888888</c:v>
                </c:pt>
                <c:pt idx="9898">
                  <c:v>42535.505555555559</c:v>
                </c:pt>
                <c:pt idx="9899">
                  <c:v>42535.515972222223</c:v>
                </c:pt>
                <c:pt idx="9900">
                  <c:v>42535.526388888888</c:v>
                </c:pt>
                <c:pt idx="9901">
                  <c:v>42535.536805555559</c:v>
                </c:pt>
                <c:pt idx="9902">
                  <c:v>42535.547222222223</c:v>
                </c:pt>
                <c:pt idx="9903">
                  <c:v>42535.557638888888</c:v>
                </c:pt>
                <c:pt idx="9904">
                  <c:v>42535.568055555559</c:v>
                </c:pt>
                <c:pt idx="9905">
                  <c:v>42535.578472222223</c:v>
                </c:pt>
                <c:pt idx="9906">
                  <c:v>42535.588888888888</c:v>
                </c:pt>
                <c:pt idx="9907">
                  <c:v>42535.599305555559</c:v>
                </c:pt>
                <c:pt idx="9908">
                  <c:v>42535.609722222223</c:v>
                </c:pt>
                <c:pt idx="9909">
                  <c:v>42535.620138888888</c:v>
                </c:pt>
                <c:pt idx="9910">
                  <c:v>42535.630555555559</c:v>
                </c:pt>
                <c:pt idx="9911">
                  <c:v>42535.640972222223</c:v>
                </c:pt>
                <c:pt idx="9912">
                  <c:v>42535.651388888888</c:v>
                </c:pt>
                <c:pt idx="9913">
                  <c:v>42535.661805555559</c:v>
                </c:pt>
                <c:pt idx="9914">
                  <c:v>42535.672222222223</c:v>
                </c:pt>
                <c:pt idx="9915">
                  <c:v>42535.682638888888</c:v>
                </c:pt>
                <c:pt idx="9916">
                  <c:v>42535.693055555559</c:v>
                </c:pt>
                <c:pt idx="9917">
                  <c:v>42535.703472222223</c:v>
                </c:pt>
                <c:pt idx="9918">
                  <c:v>42535.713888888888</c:v>
                </c:pt>
                <c:pt idx="9919">
                  <c:v>42535.724305555559</c:v>
                </c:pt>
                <c:pt idx="9920">
                  <c:v>42535.734722222223</c:v>
                </c:pt>
                <c:pt idx="9921">
                  <c:v>42535.745138888888</c:v>
                </c:pt>
                <c:pt idx="9922">
                  <c:v>42535.755555555559</c:v>
                </c:pt>
                <c:pt idx="9923">
                  <c:v>42535.765972222223</c:v>
                </c:pt>
                <c:pt idx="9924">
                  <c:v>42535.776388888888</c:v>
                </c:pt>
                <c:pt idx="9925">
                  <c:v>42535.786805555559</c:v>
                </c:pt>
                <c:pt idx="9926">
                  <c:v>42535.797222222223</c:v>
                </c:pt>
                <c:pt idx="9927">
                  <c:v>42535.807638888888</c:v>
                </c:pt>
                <c:pt idx="9928">
                  <c:v>42535.818055555559</c:v>
                </c:pt>
                <c:pt idx="9929">
                  <c:v>42535.828472222223</c:v>
                </c:pt>
                <c:pt idx="9930">
                  <c:v>42535.838888888888</c:v>
                </c:pt>
                <c:pt idx="9931">
                  <c:v>42535.849305555559</c:v>
                </c:pt>
                <c:pt idx="9932">
                  <c:v>42535.859722222223</c:v>
                </c:pt>
                <c:pt idx="9933">
                  <c:v>42535.870138888888</c:v>
                </c:pt>
                <c:pt idx="9934">
                  <c:v>42535.880555555559</c:v>
                </c:pt>
                <c:pt idx="9935">
                  <c:v>42535.890972222223</c:v>
                </c:pt>
                <c:pt idx="9936">
                  <c:v>42535.901388888888</c:v>
                </c:pt>
                <c:pt idx="9937">
                  <c:v>42535.911805555559</c:v>
                </c:pt>
                <c:pt idx="9938">
                  <c:v>42535.922222222223</c:v>
                </c:pt>
                <c:pt idx="9939">
                  <c:v>42535.932638888888</c:v>
                </c:pt>
                <c:pt idx="9940">
                  <c:v>42535.943055555559</c:v>
                </c:pt>
                <c:pt idx="9941">
                  <c:v>42535.953472222223</c:v>
                </c:pt>
                <c:pt idx="9942">
                  <c:v>42535.963888888888</c:v>
                </c:pt>
                <c:pt idx="9943">
                  <c:v>42535.974305555559</c:v>
                </c:pt>
                <c:pt idx="9944">
                  <c:v>42535.984722222223</c:v>
                </c:pt>
                <c:pt idx="9945">
                  <c:v>42535.995138888888</c:v>
                </c:pt>
                <c:pt idx="9946">
                  <c:v>42536.005555555559</c:v>
                </c:pt>
                <c:pt idx="9947">
                  <c:v>42536.015972222223</c:v>
                </c:pt>
                <c:pt idx="9948">
                  <c:v>42536.026388888888</c:v>
                </c:pt>
                <c:pt idx="9949">
                  <c:v>42536.036805555559</c:v>
                </c:pt>
                <c:pt idx="9950">
                  <c:v>42536.047222222223</c:v>
                </c:pt>
                <c:pt idx="9951">
                  <c:v>42536.057638888888</c:v>
                </c:pt>
                <c:pt idx="9952">
                  <c:v>42536.068055555559</c:v>
                </c:pt>
                <c:pt idx="9953">
                  <c:v>42536.078472222223</c:v>
                </c:pt>
                <c:pt idx="9954">
                  <c:v>42536.088888888888</c:v>
                </c:pt>
                <c:pt idx="9955">
                  <c:v>42536.099305555559</c:v>
                </c:pt>
                <c:pt idx="9956">
                  <c:v>42536.109722222223</c:v>
                </c:pt>
                <c:pt idx="9957">
                  <c:v>42536.120138888888</c:v>
                </c:pt>
                <c:pt idx="9958">
                  <c:v>42536.130555555559</c:v>
                </c:pt>
                <c:pt idx="9959">
                  <c:v>42536.140972222223</c:v>
                </c:pt>
                <c:pt idx="9960">
                  <c:v>42536.151388888888</c:v>
                </c:pt>
                <c:pt idx="9961">
                  <c:v>42536.161805555559</c:v>
                </c:pt>
                <c:pt idx="9962">
                  <c:v>42536.172222222223</c:v>
                </c:pt>
                <c:pt idx="9963">
                  <c:v>42536.182638888888</c:v>
                </c:pt>
                <c:pt idx="9964">
                  <c:v>42536.193055555559</c:v>
                </c:pt>
                <c:pt idx="9965">
                  <c:v>42536.203472222223</c:v>
                </c:pt>
                <c:pt idx="9966">
                  <c:v>42536.213888888888</c:v>
                </c:pt>
                <c:pt idx="9967">
                  <c:v>42536.224305555559</c:v>
                </c:pt>
                <c:pt idx="9968">
                  <c:v>42536.234722222223</c:v>
                </c:pt>
                <c:pt idx="9969">
                  <c:v>42536.245138888888</c:v>
                </c:pt>
                <c:pt idx="9970">
                  <c:v>42536.255555555559</c:v>
                </c:pt>
                <c:pt idx="9971">
                  <c:v>42536.265972222223</c:v>
                </c:pt>
                <c:pt idx="9972">
                  <c:v>42536.276388888888</c:v>
                </c:pt>
                <c:pt idx="9973">
                  <c:v>42536.286805555559</c:v>
                </c:pt>
                <c:pt idx="9974">
                  <c:v>42536.297222222223</c:v>
                </c:pt>
                <c:pt idx="9975">
                  <c:v>42536.307638888888</c:v>
                </c:pt>
                <c:pt idx="9976">
                  <c:v>42536.318055555559</c:v>
                </c:pt>
                <c:pt idx="9977">
                  <c:v>42536.328472222223</c:v>
                </c:pt>
                <c:pt idx="9978">
                  <c:v>42536.338888888888</c:v>
                </c:pt>
                <c:pt idx="9979">
                  <c:v>42536.349305555559</c:v>
                </c:pt>
                <c:pt idx="9980">
                  <c:v>42536.359722222223</c:v>
                </c:pt>
                <c:pt idx="9981">
                  <c:v>42536.370138888888</c:v>
                </c:pt>
                <c:pt idx="9982">
                  <c:v>42536.380555555559</c:v>
                </c:pt>
                <c:pt idx="9983">
                  <c:v>42536.390972222223</c:v>
                </c:pt>
                <c:pt idx="9984">
                  <c:v>42536.401388888888</c:v>
                </c:pt>
                <c:pt idx="9985">
                  <c:v>42536.411805555559</c:v>
                </c:pt>
                <c:pt idx="9986">
                  <c:v>42536.422222222223</c:v>
                </c:pt>
                <c:pt idx="9987">
                  <c:v>42536.432638888888</c:v>
                </c:pt>
                <c:pt idx="9988">
                  <c:v>42536.443055555559</c:v>
                </c:pt>
                <c:pt idx="9989">
                  <c:v>42536.453472222223</c:v>
                </c:pt>
                <c:pt idx="9990">
                  <c:v>42536.463888888888</c:v>
                </c:pt>
                <c:pt idx="9991">
                  <c:v>42536.474305555559</c:v>
                </c:pt>
                <c:pt idx="9992">
                  <c:v>42536.484722222223</c:v>
                </c:pt>
                <c:pt idx="9993">
                  <c:v>42536.495138888888</c:v>
                </c:pt>
                <c:pt idx="9994">
                  <c:v>42536.505555555559</c:v>
                </c:pt>
                <c:pt idx="9995">
                  <c:v>42536.515972222223</c:v>
                </c:pt>
                <c:pt idx="9996">
                  <c:v>42536.526388888888</c:v>
                </c:pt>
                <c:pt idx="9997">
                  <c:v>42536.536805555559</c:v>
                </c:pt>
                <c:pt idx="9998">
                  <c:v>42536.547222222223</c:v>
                </c:pt>
                <c:pt idx="9999">
                  <c:v>42536.557638888888</c:v>
                </c:pt>
                <c:pt idx="10000">
                  <c:v>42536.568055555559</c:v>
                </c:pt>
                <c:pt idx="10001">
                  <c:v>42536.578472222223</c:v>
                </c:pt>
                <c:pt idx="10002">
                  <c:v>42536.588888888888</c:v>
                </c:pt>
                <c:pt idx="10003">
                  <c:v>42536.599305555559</c:v>
                </c:pt>
                <c:pt idx="10004">
                  <c:v>42536.609722222223</c:v>
                </c:pt>
                <c:pt idx="10005">
                  <c:v>42536.620138888888</c:v>
                </c:pt>
                <c:pt idx="10006">
                  <c:v>42536.630555555559</c:v>
                </c:pt>
                <c:pt idx="10007">
                  <c:v>42536.640972222223</c:v>
                </c:pt>
                <c:pt idx="10008">
                  <c:v>42536.651388888888</c:v>
                </c:pt>
                <c:pt idx="10009">
                  <c:v>42536.661805555559</c:v>
                </c:pt>
                <c:pt idx="10010">
                  <c:v>42536.672222222223</c:v>
                </c:pt>
                <c:pt idx="10011">
                  <c:v>42536.682638888888</c:v>
                </c:pt>
                <c:pt idx="10012">
                  <c:v>42536.693055555559</c:v>
                </c:pt>
                <c:pt idx="10013">
                  <c:v>42536.703472222223</c:v>
                </c:pt>
                <c:pt idx="10014">
                  <c:v>42536.713888888888</c:v>
                </c:pt>
                <c:pt idx="10015">
                  <c:v>42536.724305555559</c:v>
                </c:pt>
                <c:pt idx="10016">
                  <c:v>42536.734722222223</c:v>
                </c:pt>
                <c:pt idx="10017">
                  <c:v>42536.745138888888</c:v>
                </c:pt>
                <c:pt idx="10018">
                  <c:v>42536.755555555559</c:v>
                </c:pt>
                <c:pt idx="10019">
                  <c:v>42536.765972222223</c:v>
                </c:pt>
                <c:pt idx="10020">
                  <c:v>42536.776388888888</c:v>
                </c:pt>
                <c:pt idx="10021">
                  <c:v>42536.786805555559</c:v>
                </c:pt>
                <c:pt idx="10022">
                  <c:v>42536.797222222223</c:v>
                </c:pt>
                <c:pt idx="10023">
                  <c:v>42536.807638888888</c:v>
                </c:pt>
                <c:pt idx="10024">
                  <c:v>42536.818055555559</c:v>
                </c:pt>
                <c:pt idx="10025">
                  <c:v>42536.828472222223</c:v>
                </c:pt>
                <c:pt idx="10026">
                  <c:v>42536.838888888888</c:v>
                </c:pt>
                <c:pt idx="10027">
                  <c:v>42536.849305555559</c:v>
                </c:pt>
                <c:pt idx="10028">
                  <c:v>42536.859722222223</c:v>
                </c:pt>
                <c:pt idx="10029">
                  <c:v>42536.870138888888</c:v>
                </c:pt>
                <c:pt idx="10030">
                  <c:v>42536.880555555559</c:v>
                </c:pt>
                <c:pt idx="10031">
                  <c:v>42536.890972222223</c:v>
                </c:pt>
                <c:pt idx="10032">
                  <c:v>42536.901388888888</c:v>
                </c:pt>
                <c:pt idx="10033">
                  <c:v>42536.911805555559</c:v>
                </c:pt>
                <c:pt idx="10034">
                  <c:v>42536.922222222223</c:v>
                </c:pt>
                <c:pt idx="10035">
                  <c:v>42536.932638888888</c:v>
                </c:pt>
                <c:pt idx="10036">
                  <c:v>42536.943055555559</c:v>
                </c:pt>
                <c:pt idx="10037">
                  <c:v>42536.953472222223</c:v>
                </c:pt>
                <c:pt idx="10038">
                  <c:v>42536.963888888888</c:v>
                </c:pt>
                <c:pt idx="10039">
                  <c:v>42536.974305555559</c:v>
                </c:pt>
                <c:pt idx="10040">
                  <c:v>42536.984722222223</c:v>
                </c:pt>
                <c:pt idx="10041">
                  <c:v>42536.995138888888</c:v>
                </c:pt>
                <c:pt idx="10042">
                  <c:v>42537.005555555559</c:v>
                </c:pt>
                <c:pt idx="10043">
                  <c:v>42537.015972222223</c:v>
                </c:pt>
                <c:pt idx="10044">
                  <c:v>42537.026388888888</c:v>
                </c:pt>
                <c:pt idx="10045">
                  <c:v>42537.036805555559</c:v>
                </c:pt>
                <c:pt idx="10046">
                  <c:v>42537.047222222223</c:v>
                </c:pt>
                <c:pt idx="10047">
                  <c:v>42537.057638888888</c:v>
                </c:pt>
                <c:pt idx="10048">
                  <c:v>42537.068055555559</c:v>
                </c:pt>
                <c:pt idx="10049">
                  <c:v>42537.078472222223</c:v>
                </c:pt>
                <c:pt idx="10050">
                  <c:v>42537.088888888888</c:v>
                </c:pt>
                <c:pt idx="10051">
                  <c:v>42537.099305555559</c:v>
                </c:pt>
                <c:pt idx="10052">
                  <c:v>42537.109722222223</c:v>
                </c:pt>
                <c:pt idx="10053">
                  <c:v>42537.120138888888</c:v>
                </c:pt>
                <c:pt idx="10054">
                  <c:v>42537.130555555559</c:v>
                </c:pt>
                <c:pt idx="10055">
                  <c:v>42537.140972222223</c:v>
                </c:pt>
                <c:pt idx="10056">
                  <c:v>42537.151388888888</c:v>
                </c:pt>
                <c:pt idx="10057">
                  <c:v>42537.161805555559</c:v>
                </c:pt>
                <c:pt idx="10058">
                  <c:v>42537.172222222223</c:v>
                </c:pt>
                <c:pt idx="10059">
                  <c:v>42537.182638888888</c:v>
                </c:pt>
                <c:pt idx="10060">
                  <c:v>42537.193055555559</c:v>
                </c:pt>
                <c:pt idx="10061">
                  <c:v>42537.203472222223</c:v>
                </c:pt>
                <c:pt idx="10062">
                  <c:v>42537.213888888888</c:v>
                </c:pt>
                <c:pt idx="10063">
                  <c:v>42537.224305555559</c:v>
                </c:pt>
                <c:pt idx="10064">
                  <c:v>42537.234722222223</c:v>
                </c:pt>
                <c:pt idx="10065">
                  <c:v>42537.245138888888</c:v>
                </c:pt>
                <c:pt idx="10066">
                  <c:v>42537.255555555559</c:v>
                </c:pt>
                <c:pt idx="10067">
                  <c:v>42537.265972222223</c:v>
                </c:pt>
                <c:pt idx="10068">
                  <c:v>42537.276388888888</c:v>
                </c:pt>
                <c:pt idx="10069">
                  <c:v>42537.286805555559</c:v>
                </c:pt>
                <c:pt idx="10070">
                  <c:v>42537.297222222223</c:v>
                </c:pt>
                <c:pt idx="10071">
                  <c:v>42537.307638888888</c:v>
                </c:pt>
                <c:pt idx="10072">
                  <c:v>42537.318055555559</c:v>
                </c:pt>
                <c:pt idx="10073">
                  <c:v>42537.328472222223</c:v>
                </c:pt>
                <c:pt idx="10074">
                  <c:v>42537.338888888888</c:v>
                </c:pt>
                <c:pt idx="10075">
                  <c:v>42537.349305555559</c:v>
                </c:pt>
                <c:pt idx="10076">
                  <c:v>42537.359722222223</c:v>
                </c:pt>
                <c:pt idx="10077">
                  <c:v>42537.370138888888</c:v>
                </c:pt>
                <c:pt idx="10078">
                  <c:v>42537.380555555559</c:v>
                </c:pt>
                <c:pt idx="10079">
                  <c:v>42537.390972222223</c:v>
                </c:pt>
                <c:pt idx="10080">
                  <c:v>42537.401388888888</c:v>
                </c:pt>
                <c:pt idx="10081">
                  <c:v>42537.411805555559</c:v>
                </c:pt>
                <c:pt idx="10082">
                  <c:v>42537.422222222223</c:v>
                </c:pt>
                <c:pt idx="10083">
                  <c:v>42537.432638888888</c:v>
                </c:pt>
                <c:pt idx="10084">
                  <c:v>42537.443055555559</c:v>
                </c:pt>
                <c:pt idx="10085">
                  <c:v>42537.453472222223</c:v>
                </c:pt>
                <c:pt idx="10086">
                  <c:v>42537.463888888888</c:v>
                </c:pt>
                <c:pt idx="10087">
                  <c:v>42537.474305555559</c:v>
                </c:pt>
                <c:pt idx="10088">
                  <c:v>42537.484722222223</c:v>
                </c:pt>
                <c:pt idx="10089">
                  <c:v>42537.495138888888</c:v>
                </c:pt>
                <c:pt idx="10090">
                  <c:v>42537.505555555559</c:v>
                </c:pt>
                <c:pt idx="10091">
                  <c:v>42537.515972222223</c:v>
                </c:pt>
                <c:pt idx="10092">
                  <c:v>42537.526388888888</c:v>
                </c:pt>
                <c:pt idx="10093">
                  <c:v>42537.536805555559</c:v>
                </c:pt>
                <c:pt idx="10094">
                  <c:v>42537.547222222223</c:v>
                </c:pt>
                <c:pt idx="10095">
                  <c:v>42537.557638888888</c:v>
                </c:pt>
                <c:pt idx="10096">
                  <c:v>42537.568055555559</c:v>
                </c:pt>
                <c:pt idx="10097">
                  <c:v>42537.578472222223</c:v>
                </c:pt>
                <c:pt idx="10098">
                  <c:v>42537.588888888888</c:v>
                </c:pt>
                <c:pt idx="10099">
                  <c:v>42537.599305555559</c:v>
                </c:pt>
                <c:pt idx="10100">
                  <c:v>42537.609722222223</c:v>
                </c:pt>
                <c:pt idx="10101">
                  <c:v>42537.620138888888</c:v>
                </c:pt>
                <c:pt idx="10102">
                  <c:v>42537.630555555559</c:v>
                </c:pt>
                <c:pt idx="10103">
                  <c:v>42537.640972222223</c:v>
                </c:pt>
                <c:pt idx="10104">
                  <c:v>42537.651388888888</c:v>
                </c:pt>
                <c:pt idx="10105">
                  <c:v>42537.661805555559</c:v>
                </c:pt>
                <c:pt idx="10106">
                  <c:v>42537.672222222223</c:v>
                </c:pt>
                <c:pt idx="10107">
                  <c:v>42537.682638888888</c:v>
                </c:pt>
                <c:pt idx="10108">
                  <c:v>42537.693055555559</c:v>
                </c:pt>
                <c:pt idx="10109">
                  <c:v>42537.703472222223</c:v>
                </c:pt>
                <c:pt idx="10110">
                  <c:v>42537.713888888888</c:v>
                </c:pt>
                <c:pt idx="10111">
                  <c:v>42537.724305555559</c:v>
                </c:pt>
                <c:pt idx="10112">
                  <c:v>42537.734722222223</c:v>
                </c:pt>
                <c:pt idx="10113">
                  <c:v>42537.745138888888</c:v>
                </c:pt>
                <c:pt idx="10114">
                  <c:v>42537.755555555559</c:v>
                </c:pt>
                <c:pt idx="10115">
                  <c:v>42537.765972222223</c:v>
                </c:pt>
                <c:pt idx="10116">
                  <c:v>42537.776388888888</c:v>
                </c:pt>
                <c:pt idx="10117">
                  <c:v>42537.786805555559</c:v>
                </c:pt>
                <c:pt idx="10118">
                  <c:v>42537.797222222223</c:v>
                </c:pt>
                <c:pt idx="10119">
                  <c:v>42537.807638888888</c:v>
                </c:pt>
                <c:pt idx="10120">
                  <c:v>42537.818055555559</c:v>
                </c:pt>
                <c:pt idx="10121">
                  <c:v>42537.828472222223</c:v>
                </c:pt>
                <c:pt idx="10122">
                  <c:v>42537.838888888888</c:v>
                </c:pt>
                <c:pt idx="10123">
                  <c:v>42537.849305555559</c:v>
                </c:pt>
                <c:pt idx="10124">
                  <c:v>42537.859722222223</c:v>
                </c:pt>
                <c:pt idx="10125">
                  <c:v>42537.870138888888</c:v>
                </c:pt>
                <c:pt idx="10126">
                  <c:v>42537.880555555559</c:v>
                </c:pt>
                <c:pt idx="10127">
                  <c:v>42537.890972222223</c:v>
                </c:pt>
                <c:pt idx="10128">
                  <c:v>42537.901388888888</c:v>
                </c:pt>
                <c:pt idx="10129">
                  <c:v>42537.911805555559</c:v>
                </c:pt>
                <c:pt idx="10130">
                  <c:v>42537.922222222223</c:v>
                </c:pt>
                <c:pt idx="10131">
                  <c:v>42537.932638888888</c:v>
                </c:pt>
                <c:pt idx="10132">
                  <c:v>42537.943055555559</c:v>
                </c:pt>
                <c:pt idx="10133">
                  <c:v>42537.953472222223</c:v>
                </c:pt>
                <c:pt idx="10134">
                  <c:v>42537.963888888888</c:v>
                </c:pt>
                <c:pt idx="10135">
                  <c:v>42537.974305555559</c:v>
                </c:pt>
                <c:pt idx="10136">
                  <c:v>42537.984722222223</c:v>
                </c:pt>
                <c:pt idx="10137">
                  <c:v>42537.995138888888</c:v>
                </c:pt>
                <c:pt idx="10138">
                  <c:v>42538.005555555559</c:v>
                </c:pt>
                <c:pt idx="10139">
                  <c:v>42538.015972222223</c:v>
                </c:pt>
                <c:pt idx="10140">
                  <c:v>42538.026388888888</c:v>
                </c:pt>
                <c:pt idx="10141">
                  <c:v>42538.036805555559</c:v>
                </c:pt>
                <c:pt idx="10142">
                  <c:v>42538.047222222223</c:v>
                </c:pt>
                <c:pt idx="10143">
                  <c:v>42538.057638888888</c:v>
                </c:pt>
                <c:pt idx="10144">
                  <c:v>42538.068055555559</c:v>
                </c:pt>
                <c:pt idx="10145">
                  <c:v>42538.078472222223</c:v>
                </c:pt>
                <c:pt idx="10146">
                  <c:v>42538.088888888888</c:v>
                </c:pt>
                <c:pt idx="10147">
                  <c:v>42538.099305555559</c:v>
                </c:pt>
                <c:pt idx="10148">
                  <c:v>42538.109722222223</c:v>
                </c:pt>
                <c:pt idx="10149">
                  <c:v>42538.120138888888</c:v>
                </c:pt>
                <c:pt idx="10150">
                  <c:v>42538.130555555559</c:v>
                </c:pt>
                <c:pt idx="10151">
                  <c:v>42538.140972222223</c:v>
                </c:pt>
                <c:pt idx="10152">
                  <c:v>42538.151388888888</c:v>
                </c:pt>
                <c:pt idx="10153">
                  <c:v>42538.161805555559</c:v>
                </c:pt>
                <c:pt idx="10154">
                  <c:v>42538.172222222223</c:v>
                </c:pt>
                <c:pt idx="10155">
                  <c:v>42538.182638888888</c:v>
                </c:pt>
                <c:pt idx="10156">
                  <c:v>42538.193055555559</c:v>
                </c:pt>
                <c:pt idx="10157">
                  <c:v>42538.203472222223</c:v>
                </c:pt>
                <c:pt idx="10158">
                  <c:v>42538.213888888888</c:v>
                </c:pt>
                <c:pt idx="10159">
                  <c:v>42538.224305555559</c:v>
                </c:pt>
                <c:pt idx="10160">
                  <c:v>42538.234722222223</c:v>
                </c:pt>
                <c:pt idx="10161">
                  <c:v>42538.245138888888</c:v>
                </c:pt>
                <c:pt idx="10162">
                  <c:v>42538.255555555559</c:v>
                </c:pt>
                <c:pt idx="10163">
                  <c:v>42538.265972222223</c:v>
                </c:pt>
                <c:pt idx="10164">
                  <c:v>42538.276388888888</c:v>
                </c:pt>
                <c:pt idx="10165">
                  <c:v>42538.286805555559</c:v>
                </c:pt>
                <c:pt idx="10166">
                  <c:v>42538.297222222223</c:v>
                </c:pt>
                <c:pt idx="10167">
                  <c:v>42538.307638888888</c:v>
                </c:pt>
                <c:pt idx="10168">
                  <c:v>42538.318055555559</c:v>
                </c:pt>
                <c:pt idx="10169">
                  <c:v>42538.328472222223</c:v>
                </c:pt>
                <c:pt idx="10170">
                  <c:v>42538.338888888888</c:v>
                </c:pt>
                <c:pt idx="10171">
                  <c:v>42538.349305555559</c:v>
                </c:pt>
                <c:pt idx="10172">
                  <c:v>42538.359722222223</c:v>
                </c:pt>
                <c:pt idx="10173">
                  <c:v>42538.370138888888</c:v>
                </c:pt>
                <c:pt idx="10174">
                  <c:v>42538.380555555559</c:v>
                </c:pt>
                <c:pt idx="10175">
                  <c:v>42538.390972222223</c:v>
                </c:pt>
                <c:pt idx="10176">
                  <c:v>42538.401388888888</c:v>
                </c:pt>
                <c:pt idx="10177">
                  <c:v>42538.411805555559</c:v>
                </c:pt>
                <c:pt idx="10178">
                  <c:v>42538.422222222223</c:v>
                </c:pt>
                <c:pt idx="10179">
                  <c:v>42538.432638888888</c:v>
                </c:pt>
                <c:pt idx="10180">
                  <c:v>42538.443055555559</c:v>
                </c:pt>
                <c:pt idx="10181">
                  <c:v>42538.453472222223</c:v>
                </c:pt>
                <c:pt idx="10182">
                  <c:v>42538.463888888888</c:v>
                </c:pt>
                <c:pt idx="10183">
                  <c:v>42538.474305555559</c:v>
                </c:pt>
                <c:pt idx="10184">
                  <c:v>42538.484722222223</c:v>
                </c:pt>
                <c:pt idx="10185">
                  <c:v>42538.495138888888</c:v>
                </c:pt>
                <c:pt idx="10186">
                  <c:v>42538.505555555559</c:v>
                </c:pt>
                <c:pt idx="10187">
                  <c:v>42538.515972222223</c:v>
                </c:pt>
                <c:pt idx="10188">
                  <c:v>42538.526388888888</c:v>
                </c:pt>
                <c:pt idx="10189">
                  <c:v>42538.536805555559</c:v>
                </c:pt>
                <c:pt idx="10190">
                  <c:v>42538.547222222223</c:v>
                </c:pt>
                <c:pt idx="10191">
                  <c:v>42538.557638888888</c:v>
                </c:pt>
                <c:pt idx="10192">
                  <c:v>42538.568055555559</c:v>
                </c:pt>
                <c:pt idx="10193">
                  <c:v>42538.578472222223</c:v>
                </c:pt>
                <c:pt idx="10194">
                  <c:v>42538.588888888888</c:v>
                </c:pt>
                <c:pt idx="10195">
                  <c:v>42538.599305555559</c:v>
                </c:pt>
                <c:pt idx="10196">
                  <c:v>42538.609722222223</c:v>
                </c:pt>
                <c:pt idx="10197">
                  <c:v>42538.620138888888</c:v>
                </c:pt>
                <c:pt idx="10198">
                  <c:v>42538.630555555559</c:v>
                </c:pt>
                <c:pt idx="10199">
                  <c:v>42538.640972222223</c:v>
                </c:pt>
                <c:pt idx="10200">
                  <c:v>42538.651388888888</c:v>
                </c:pt>
                <c:pt idx="10201">
                  <c:v>42538.661805555559</c:v>
                </c:pt>
                <c:pt idx="10202">
                  <c:v>42538.672222222223</c:v>
                </c:pt>
                <c:pt idx="10203">
                  <c:v>42538.682638888888</c:v>
                </c:pt>
                <c:pt idx="10204">
                  <c:v>42538.693055555559</c:v>
                </c:pt>
                <c:pt idx="10205">
                  <c:v>42538.703472222223</c:v>
                </c:pt>
                <c:pt idx="10206">
                  <c:v>42538.713888888888</c:v>
                </c:pt>
                <c:pt idx="10207">
                  <c:v>42538.724305555559</c:v>
                </c:pt>
                <c:pt idx="10208">
                  <c:v>42538.734722222223</c:v>
                </c:pt>
                <c:pt idx="10209">
                  <c:v>42538.745138888888</c:v>
                </c:pt>
                <c:pt idx="10210">
                  <c:v>42538.755555555559</c:v>
                </c:pt>
                <c:pt idx="10211">
                  <c:v>42538.765972222223</c:v>
                </c:pt>
                <c:pt idx="10212">
                  <c:v>42538.776388888888</c:v>
                </c:pt>
                <c:pt idx="10213">
                  <c:v>42538.786805555559</c:v>
                </c:pt>
                <c:pt idx="10214">
                  <c:v>42538.797222222223</c:v>
                </c:pt>
                <c:pt idx="10215">
                  <c:v>42538.807638888888</c:v>
                </c:pt>
                <c:pt idx="10216">
                  <c:v>42538.818055555559</c:v>
                </c:pt>
                <c:pt idx="10217">
                  <c:v>42538.828472222223</c:v>
                </c:pt>
                <c:pt idx="10218">
                  <c:v>42538.838888888888</c:v>
                </c:pt>
                <c:pt idx="10219">
                  <c:v>42538.849305555559</c:v>
                </c:pt>
                <c:pt idx="10220">
                  <c:v>42538.859722222223</c:v>
                </c:pt>
                <c:pt idx="10221">
                  <c:v>42538.870138888888</c:v>
                </c:pt>
                <c:pt idx="10222">
                  <c:v>42538.880555555559</c:v>
                </c:pt>
                <c:pt idx="10223">
                  <c:v>42538.890972222223</c:v>
                </c:pt>
                <c:pt idx="10224">
                  <c:v>42538.901388888888</c:v>
                </c:pt>
                <c:pt idx="10225">
                  <c:v>42538.911805555559</c:v>
                </c:pt>
                <c:pt idx="10226">
                  <c:v>42538.922222222223</c:v>
                </c:pt>
                <c:pt idx="10227">
                  <c:v>42538.932638888888</c:v>
                </c:pt>
                <c:pt idx="10228">
                  <c:v>42538.943055555559</c:v>
                </c:pt>
                <c:pt idx="10229">
                  <c:v>42538.953472222223</c:v>
                </c:pt>
                <c:pt idx="10230">
                  <c:v>42538.963888888888</c:v>
                </c:pt>
                <c:pt idx="10231">
                  <c:v>42538.974305555559</c:v>
                </c:pt>
                <c:pt idx="10232">
                  <c:v>42538.984722222223</c:v>
                </c:pt>
                <c:pt idx="10233">
                  <c:v>42538.995138888888</c:v>
                </c:pt>
                <c:pt idx="10234">
                  <c:v>42539.005555555559</c:v>
                </c:pt>
                <c:pt idx="10235">
                  <c:v>42539.015972222223</c:v>
                </c:pt>
                <c:pt idx="10236">
                  <c:v>42539.026388888888</c:v>
                </c:pt>
                <c:pt idx="10237">
                  <c:v>42539.036805555559</c:v>
                </c:pt>
                <c:pt idx="10238">
                  <c:v>42539.047222222223</c:v>
                </c:pt>
                <c:pt idx="10239">
                  <c:v>42539.057638888888</c:v>
                </c:pt>
                <c:pt idx="10240">
                  <c:v>42539.068055555559</c:v>
                </c:pt>
                <c:pt idx="10241">
                  <c:v>42539.078472222223</c:v>
                </c:pt>
                <c:pt idx="10242">
                  <c:v>42539.088888888888</c:v>
                </c:pt>
                <c:pt idx="10243">
                  <c:v>42539.099305555559</c:v>
                </c:pt>
                <c:pt idx="10244">
                  <c:v>42539.109722222223</c:v>
                </c:pt>
                <c:pt idx="10245">
                  <c:v>42539.120138888888</c:v>
                </c:pt>
                <c:pt idx="10246">
                  <c:v>42539.130555555559</c:v>
                </c:pt>
                <c:pt idx="10247">
                  <c:v>42539.140972222223</c:v>
                </c:pt>
                <c:pt idx="10248">
                  <c:v>42539.151388888888</c:v>
                </c:pt>
                <c:pt idx="10249">
                  <c:v>42539.161805555559</c:v>
                </c:pt>
                <c:pt idx="10250">
                  <c:v>42539.172222222223</c:v>
                </c:pt>
                <c:pt idx="10251">
                  <c:v>42539.182638888888</c:v>
                </c:pt>
                <c:pt idx="10252">
                  <c:v>42539.193055555559</c:v>
                </c:pt>
                <c:pt idx="10253">
                  <c:v>42539.203472222223</c:v>
                </c:pt>
                <c:pt idx="10254">
                  <c:v>42539.213888888888</c:v>
                </c:pt>
                <c:pt idx="10255">
                  <c:v>42539.224305555559</c:v>
                </c:pt>
                <c:pt idx="10256">
                  <c:v>42539.234722222223</c:v>
                </c:pt>
                <c:pt idx="10257">
                  <c:v>42539.245138888888</c:v>
                </c:pt>
                <c:pt idx="10258">
                  <c:v>42539.255555555559</c:v>
                </c:pt>
                <c:pt idx="10259">
                  <c:v>42539.265972222223</c:v>
                </c:pt>
                <c:pt idx="10260">
                  <c:v>42539.276388888888</c:v>
                </c:pt>
                <c:pt idx="10261">
                  <c:v>42539.286805555559</c:v>
                </c:pt>
                <c:pt idx="10262">
                  <c:v>42539.297222222223</c:v>
                </c:pt>
                <c:pt idx="10263">
                  <c:v>42539.307638888888</c:v>
                </c:pt>
                <c:pt idx="10264">
                  <c:v>42539.318055555559</c:v>
                </c:pt>
                <c:pt idx="10265">
                  <c:v>42539.328472222223</c:v>
                </c:pt>
                <c:pt idx="10266">
                  <c:v>42539.338888888888</c:v>
                </c:pt>
                <c:pt idx="10267">
                  <c:v>42539.349305555559</c:v>
                </c:pt>
                <c:pt idx="10268">
                  <c:v>42539.359722222223</c:v>
                </c:pt>
                <c:pt idx="10269">
                  <c:v>42539.370138888888</c:v>
                </c:pt>
                <c:pt idx="10270">
                  <c:v>42539.380555555559</c:v>
                </c:pt>
                <c:pt idx="10271">
                  <c:v>42539.390972222223</c:v>
                </c:pt>
                <c:pt idx="10272">
                  <c:v>42539.401388888888</c:v>
                </c:pt>
                <c:pt idx="10273">
                  <c:v>42539.411805555559</c:v>
                </c:pt>
                <c:pt idx="10274">
                  <c:v>42539.422222222223</c:v>
                </c:pt>
                <c:pt idx="10275">
                  <c:v>42539.432638888888</c:v>
                </c:pt>
                <c:pt idx="10276">
                  <c:v>42539.443055555559</c:v>
                </c:pt>
                <c:pt idx="10277">
                  <c:v>42539.453472222223</c:v>
                </c:pt>
                <c:pt idx="10278">
                  <c:v>42539.463888888888</c:v>
                </c:pt>
                <c:pt idx="10279">
                  <c:v>42539.474305555559</c:v>
                </c:pt>
                <c:pt idx="10280">
                  <c:v>42539.484722222223</c:v>
                </c:pt>
                <c:pt idx="10281">
                  <c:v>42539.495138888888</c:v>
                </c:pt>
                <c:pt idx="10282">
                  <c:v>42539.505555555559</c:v>
                </c:pt>
                <c:pt idx="10283">
                  <c:v>42539.515972222223</c:v>
                </c:pt>
                <c:pt idx="10284">
                  <c:v>42539.526388888888</c:v>
                </c:pt>
                <c:pt idx="10285">
                  <c:v>42539.536805555559</c:v>
                </c:pt>
                <c:pt idx="10286">
                  <c:v>42539.547222222223</c:v>
                </c:pt>
                <c:pt idx="10287">
                  <c:v>42539.557638888888</c:v>
                </c:pt>
                <c:pt idx="10288">
                  <c:v>42539.568055555559</c:v>
                </c:pt>
                <c:pt idx="10289">
                  <c:v>42539.578472222223</c:v>
                </c:pt>
                <c:pt idx="10290">
                  <c:v>42539.588888888888</c:v>
                </c:pt>
                <c:pt idx="10291">
                  <c:v>42539.599305555559</c:v>
                </c:pt>
                <c:pt idx="10292">
                  <c:v>42539.609722222223</c:v>
                </c:pt>
                <c:pt idx="10293">
                  <c:v>42539.620138888888</c:v>
                </c:pt>
                <c:pt idx="10294">
                  <c:v>42539.630555555559</c:v>
                </c:pt>
                <c:pt idx="10295">
                  <c:v>42539.640972222223</c:v>
                </c:pt>
                <c:pt idx="10296">
                  <c:v>42539.651388888888</c:v>
                </c:pt>
                <c:pt idx="10297">
                  <c:v>42539.661805555559</c:v>
                </c:pt>
                <c:pt idx="10298">
                  <c:v>42539.672222222223</c:v>
                </c:pt>
                <c:pt idx="10299">
                  <c:v>42539.682638888888</c:v>
                </c:pt>
                <c:pt idx="10300">
                  <c:v>42539.693055555559</c:v>
                </c:pt>
                <c:pt idx="10301">
                  <c:v>42539.703472222223</c:v>
                </c:pt>
                <c:pt idx="10302">
                  <c:v>42539.713888888888</c:v>
                </c:pt>
                <c:pt idx="10303">
                  <c:v>42539.724305555559</c:v>
                </c:pt>
                <c:pt idx="10304">
                  <c:v>42539.734722222223</c:v>
                </c:pt>
                <c:pt idx="10305">
                  <c:v>42539.745138888888</c:v>
                </c:pt>
                <c:pt idx="10306">
                  <c:v>42539.755555555559</c:v>
                </c:pt>
                <c:pt idx="10307">
                  <c:v>42539.765972222223</c:v>
                </c:pt>
                <c:pt idx="10308">
                  <c:v>42539.776388888888</c:v>
                </c:pt>
                <c:pt idx="10309">
                  <c:v>42539.786805555559</c:v>
                </c:pt>
                <c:pt idx="10310">
                  <c:v>42539.797222222223</c:v>
                </c:pt>
                <c:pt idx="10311">
                  <c:v>42539.807638888888</c:v>
                </c:pt>
                <c:pt idx="10312">
                  <c:v>42539.818055555559</c:v>
                </c:pt>
                <c:pt idx="10313">
                  <c:v>42539.828472222223</c:v>
                </c:pt>
                <c:pt idx="10314">
                  <c:v>42539.838888888888</c:v>
                </c:pt>
                <c:pt idx="10315">
                  <c:v>42539.849305555559</c:v>
                </c:pt>
                <c:pt idx="10316">
                  <c:v>42539.859722222223</c:v>
                </c:pt>
                <c:pt idx="10317">
                  <c:v>42539.870138888888</c:v>
                </c:pt>
                <c:pt idx="10318">
                  <c:v>42539.880555555559</c:v>
                </c:pt>
                <c:pt idx="10319">
                  <c:v>42539.890972222223</c:v>
                </c:pt>
                <c:pt idx="10320">
                  <c:v>42539.901388888888</c:v>
                </c:pt>
                <c:pt idx="10321">
                  <c:v>42539.911805555559</c:v>
                </c:pt>
                <c:pt idx="10322">
                  <c:v>42539.922222222223</c:v>
                </c:pt>
                <c:pt idx="10323">
                  <c:v>42539.932638888888</c:v>
                </c:pt>
                <c:pt idx="10324">
                  <c:v>42539.943055555559</c:v>
                </c:pt>
                <c:pt idx="10325">
                  <c:v>42539.953472222223</c:v>
                </c:pt>
                <c:pt idx="10326">
                  <c:v>42539.963888888888</c:v>
                </c:pt>
                <c:pt idx="10327">
                  <c:v>42539.974305555559</c:v>
                </c:pt>
                <c:pt idx="10328">
                  <c:v>42539.984722222223</c:v>
                </c:pt>
                <c:pt idx="10329">
                  <c:v>42539.995138888888</c:v>
                </c:pt>
                <c:pt idx="10330">
                  <c:v>42540.005555555559</c:v>
                </c:pt>
                <c:pt idx="10331">
                  <c:v>42540.015972222223</c:v>
                </c:pt>
                <c:pt idx="10332">
                  <c:v>42540.026388888888</c:v>
                </c:pt>
                <c:pt idx="10333">
                  <c:v>42540.036805555559</c:v>
                </c:pt>
                <c:pt idx="10334">
                  <c:v>42540.047222222223</c:v>
                </c:pt>
                <c:pt idx="10335">
                  <c:v>42540.057638888888</c:v>
                </c:pt>
                <c:pt idx="10336">
                  <c:v>42540.068055555559</c:v>
                </c:pt>
                <c:pt idx="10337">
                  <c:v>42540.078472222223</c:v>
                </c:pt>
                <c:pt idx="10338">
                  <c:v>42540.088888888888</c:v>
                </c:pt>
                <c:pt idx="10339">
                  <c:v>42540.099305555559</c:v>
                </c:pt>
                <c:pt idx="10340">
                  <c:v>42540.109722222223</c:v>
                </c:pt>
                <c:pt idx="10341">
                  <c:v>42540.120138888888</c:v>
                </c:pt>
                <c:pt idx="10342">
                  <c:v>42540.130555555559</c:v>
                </c:pt>
                <c:pt idx="10343">
                  <c:v>42540.140972222223</c:v>
                </c:pt>
                <c:pt idx="10344">
                  <c:v>42540.151388888888</c:v>
                </c:pt>
                <c:pt idx="10345">
                  <c:v>42540.161805555559</c:v>
                </c:pt>
                <c:pt idx="10346">
                  <c:v>42540.172222222223</c:v>
                </c:pt>
                <c:pt idx="10347">
                  <c:v>42540.182638888888</c:v>
                </c:pt>
                <c:pt idx="10348">
                  <c:v>42540.193055555559</c:v>
                </c:pt>
                <c:pt idx="10349">
                  <c:v>42540.203472222223</c:v>
                </c:pt>
                <c:pt idx="10350">
                  <c:v>42540.213888888888</c:v>
                </c:pt>
                <c:pt idx="10351">
                  <c:v>42540.224305555559</c:v>
                </c:pt>
                <c:pt idx="10352">
                  <c:v>42540.234722222223</c:v>
                </c:pt>
                <c:pt idx="10353">
                  <c:v>42540.245138888888</c:v>
                </c:pt>
                <c:pt idx="10354">
                  <c:v>42540.255555555559</c:v>
                </c:pt>
                <c:pt idx="10355">
                  <c:v>42540.265972222223</c:v>
                </c:pt>
                <c:pt idx="10356">
                  <c:v>42540.276388888888</c:v>
                </c:pt>
                <c:pt idx="10357">
                  <c:v>42540.286805555559</c:v>
                </c:pt>
                <c:pt idx="10358">
                  <c:v>42540.297222222223</c:v>
                </c:pt>
                <c:pt idx="10359">
                  <c:v>42540.307638888888</c:v>
                </c:pt>
                <c:pt idx="10360">
                  <c:v>42540.318055555559</c:v>
                </c:pt>
                <c:pt idx="10361">
                  <c:v>42540.328472222223</c:v>
                </c:pt>
                <c:pt idx="10362">
                  <c:v>42540.338888888888</c:v>
                </c:pt>
                <c:pt idx="10363">
                  <c:v>42540.349305555559</c:v>
                </c:pt>
                <c:pt idx="10364">
                  <c:v>42540.359722222223</c:v>
                </c:pt>
                <c:pt idx="10365">
                  <c:v>42540.370138888888</c:v>
                </c:pt>
                <c:pt idx="10366">
                  <c:v>42540.380555555559</c:v>
                </c:pt>
                <c:pt idx="10367">
                  <c:v>42540.390972222223</c:v>
                </c:pt>
                <c:pt idx="10368">
                  <c:v>42540.401388888888</c:v>
                </c:pt>
                <c:pt idx="10369">
                  <c:v>42540.411805555559</c:v>
                </c:pt>
                <c:pt idx="10370">
                  <c:v>42540.422222222223</c:v>
                </c:pt>
                <c:pt idx="10371">
                  <c:v>42540.432638888888</c:v>
                </c:pt>
                <c:pt idx="10372">
                  <c:v>42540.443055555559</c:v>
                </c:pt>
                <c:pt idx="10373">
                  <c:v>42540.453472222223</c:v>
                </c:pt>
                <c:pt idx="10374">
                  <c:v>42540.463888888888</c:v>
                </c:pt>
                <c:pt idx="10375">
                  <c:v>42540.474305555559</c:v>
                </c:pt>
                <c:pt idx="10376">
                  <c:v>42540.484722222223</c:v>
                </c:pt>
                <c:pt idx="10377">
                  <c:v>42540.495138888888</c:v>
                </c:pt>
                <c:pt idx="10378">
                  <c:v>42540.505555555559</c:v>
                </c:pt>
                <c:pt idx="10379">
                  <c:v>42540.515972222223</c:v>
                </c:pt>
                <c:pt idx="10380">
                  <c:v>42540.526388888888</c:v>
                </c:pt>
                <c:pt idx="10381">
                  <c:v>42540.536805555559</c:v>
                </c:pt>
                <c:pt idx="10382">
                  <c:v>42540.547222222223</c:v>
                </c:pt>
                <c:pt idx="10383">
                  <c:v>42540.557638888888</c:v>
                </c:pt>
                <c:pt idx="10384">
                  <c:v>42540.568055555559</c:v>
                </c:pt>
                <c:pt idx="10385">
                  <c:v>42540.578472222223</c:v>
                </c:pt>
                <c:pt idx="10386">
                  <c:v>42540.588888888888</c:v>
                </c:pt>
                <c:pt idx="10387">
                  <c:v>42540.599305555559</c:v>
                </c:pt>
                <c:pt idx="10388">
                  <c:v>42540.609722222223</c:v>
                </c:pt>
                <c:pt idx="10389">
                  <c:v>42540.620138888888</c:v>
                </c:pt>
                <c:pt idx="10390">
                  <c:v>42540.630555555559</c:v>
                </c:pt>
                <c:pt idx="10391">
                  <c:v>42540.640972222223</c:v>
                </c:pt>
                <c:pt idx="10392">
                  <c:v>42540.651388888888</c:v>
                </c:pt>
                <c:pt idx="10393">
                  <c:v>42540.661805555559</c:v>
                </c:pt>
                <c:pt idx="10394">
                  <c:v>42540.672222222223</c:v>
                </c:pt>
                <c:pt idx="10395">
                  <c:v>42540.682638888888</c:v>
                </c:pt>
                <c:pt idx="10396">
                  <c:v>42540.693055555559</c:v>
                </c:pt>
                <c:pt idx="10397">
                  <c:v>42540.703472222223</c:v>
                </c:pt>
                <c:pt idx="10398">
                  <c:v>42540.713888888888</c:v>
                </c:pt>
                <c:pt idx="10399">
                  <c:v>42540.724305555559</c:v>
                </c:pt>
                <c:pt idx="10400">
                  <c:v>42540.734722222223</c:v>
                </c:pt>
                <c:pt idx="10401">
                  <c:v>42540.745138888888</c:v>
                </c:pt>
                <c:pt idx="10402">
                  <c:v>42540.755555555559</c:v>
                </c:pt>
                <c:pt idx="10403">
                  <c:v>42540.765972222223</c:v>
                </c:pt>
                <c:pt idx="10404">
                  <c:v>42540.776388888888</c:v>
                </c:pt>
                <c:pt idx="10405">
                  <c:v>42540.786805555559</c:v>
                </c:pt>
                <c:pt idx="10406">
                  <c:v>42540.797222222223</c:v>
                </c:pt>
                <c:pt idx="10407">
                  <c:v>42540.807638888888</c:v>
                </c:pt>
                <c:pt idx="10408">
                  <c:v>42540.818055555559</c:v>
                </c:pt>
                <c:pt idx="10409">
                  <c:v>42540.828472222223</c:v>
                </c:pt>
                <c:pt idx="10410">
                  <c:v>42540.838888888888</c:v>
                </c:pt>
                <c:pt idx="10411">
                  <c:v>42540.849305555559</c:v>
                </c:pt>
                <c:pt idx="10412">
                  <c:v>42540.859722222223</c:v>
                </c:pt>
                <c:pt idx="10413">
                  <c:v>42540.870138888888</c:v>
                </c:pt>
                <c:pt idx="10414">
                  <c:v>42540.880555555559</c:v>
                </c:pt>
                <c:pt idx="10415">
                  <c:v>42540.890972222223</c:v>
                </c:pt>
                <c:pt idx="10416">
                  <c:v>42540.901388888888</c:v>
                </c:pt>
                <c:pt idx="10417">
                  <c:v>42540.911805555559</c:v>
                </c:pt>
                <c:pt idx="10418">
                  <c:v>42540.922222222223</c:v>
                </c:pt>
                <c:pt idx="10419">
                  <c:v>42540.932638888888</c:v>
                </c:pt>
                <c:pt idx="10420">
                  <c:v>42540.943055555559</c:v>
                </c:pt>
                <c:pt idx="10421">
                  <c:v>42540.953472222223</c:v>
                </c:pt>
                <c:pt idx="10422">
                  <c:v>42540.963888888888</c:v>
                </c:pt>
                <c:pt idx="10423">
                  <c:v>42540.974305555559</c:v>
                </c:pt>
                <c:pt idx="10424">
                  <c:v>42540.984722222223</c:v>
                </c:pt>
                <c:pt idx="10425">
                  <c:v>42540.995138888888</c:v>
                </c:pt>
                <c:pt idx="10426">
                  <c:v>42541.005555555559</c:v>
                </c:pt>
                <c:pt idx="10427">
                  <c:v>42541.015972222223</c:v>
                </c:pt>
                <c:pt idx="10428">
                  <c:v>42541.026388888888</c:v>
                </c:pt>
                <c:pt idx="10429">
                  <c:v>42541.036805555559</c:v>
                </c:pt>
                <c:pt idx="10430">
                  <c:v>42541.047222222223</c:v>
                </c:pt>
                <c:pt idx="10431">
                  <c:v>42541.057638888888</c:v>
                </c:pt>
                <c:pt idx="10432">
                  <c:v>42541.068055555559</c:v>
                </c:pt>
                <c:pt idx="10433">
                  <c:v>42541.078472222223</c:v>
                </c:pt>
                <c:pt idx="10434">
                  <c:v>42541.088888888888</c:v>
                </c:pt>
                <c:pt idx="10435">
                  <c:v>42541.099305555559</c:v>
                </c:pt>
                <c:pt idx="10436">
                  <c:v>42541.109722222223</c:v>
                </c:pt>
                <c:pt idx="10437">
                  <c:v>42541.120138888888</c:v>
                </c:pt>
                <c:pt idx="10438">
                  <c:v>42541.130555555559</c:v>
                </c:pt>
                <c:pt idx="10439">
                  <c:v>42541.140972222223</c:v>
                </c:pt>
                <c:pt idx="10440">
                  <c:v>42541.151388888888</c:v>
                </c:pt>
                <c:pt idx="10441">
                  <c:v>42541.161805555559</c:v>
                </c:pt>
                <c:pt idx="10442">
                  <c:v>42541.172222222223</c:v>
                </c:pt>
                <c:pt idx="10443">
                  <c:v>42541.182638888888</c:v>
                </c:pt>
                <c:pt idx="10444">
                  <c:v>42541.193055555559</c:v>
                </c:pt>
                <c:pt idx="10445">
                  <c:v>42541.203472222223</c:v>
                </c:pt>
                <c:pt idx="10446">
                  <c:v>42541.213888888888</c:v>
                </c:pt>
                <c:pt idx="10447">
                  <c:v>42541.224305555559</c:v>
                </c:pt>
                <c:pt idx="10448">
                  <c:v>42541.234722222223</c:v>
                </c:pt>
                <c:pt idx="10449">
                  <c:v>42541.245138888888</c:v>
                </c:pt>
                <c:pt idx="10450">
                  <c:v>42541.255555555559</c:v>
                </c:pt>
                <c:pt idx="10451">
                  <c:v>42541.265972222223</c:v>
                </c:pt>
                <c:pt idx="10452">
                  <c:v>42541.276388888888</c:v>
                </c:pt>
                <c:pt idx="10453">
                  <c:v>42541.286805555559</c:v>
                </c:pt>
                <c:pt idx="10454">
                  <c:v>42541.297222222223</c:v>
                </c:pt>
                <c:pt idx="10455">
                  <c:v>42541.307638888888</c:v>
                </c:pt>
                <c:pt idx="10456">
                  <c:v>42541.318055555559</c:v>
                </c:pt>
                <c:pt idx="10457">
                  <c:v>42541.328472222223</c:v>
                </c:pt>
                <c:pt idx="10458">
                  <c:v>42541.338888888888</c:v>
                </c:pt>
                <c:pt idx="10459">
                  <c:v>42541.349305555559</c:v>
                </c:pt>
                <c:pt idx="10460">
                  <c:v>42541.359722222223</c:v>
                </c:pt>
                <c:pt idx="10461">
                  <c:v>42541.370138888888</c:v>
                </c:pt>
                <c:pt idx="10462">
                  <c:v>42541.380555555559</c:v>
                </c:pt>
                <c:pt idx="10463">
                  <c:v>42541.390972222223</c:v>
                </c:pt>
                <c:pt idx="10464">
                  <c:v>42541.401388888888</c:v>
                </c:pt>
              </c:numCache>
            </c:numRef>
          </c:xVal>
          <c:yVal>
            <c:numRef>
              <c:f>'Soil Moisture Data RAW'!$M$3:$M$10467</c:f>
              <c:numCache>
                <c:formatCode>General</c:formatCode>
                <c:ptCount val="10465"/>
                <c:pt idx="0">
                  <c:v>3</c:v>
                </c:pt>
                <c:pt idx="1">
                  <c:v>3</c:v>
                </c:pt>
                <c:pt idx="2">
                  <c:v>3.07</c:v>
                </c:pt>
                <c:pt idx="3">
                  <c:v>3.1</c:v>
                </c:pt>
                <c:pt idx="4">
                  <c:v>3.1</c:v>
                </c:pt>
                <c:pt idx="5">
                  <c:v>3.1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3.1</c:v>
                </c:pt>
                <c:pt idx="10">
                  <c:v>3.1</c:v>
                </c:pt>
                <c:pt idx="11">
                  <c:v>3.1</c:v>
                </c:pt>
                <c:pt idx="12">
                  <c:v>3.15</c:v>
                </c:pt>
                <c:pt idx="13">
                  <c:v>3.2</c:v>
                </c:pt>
                <c:pt idx="14">
                  <c:v>3.2</c:v>
                </c:pt>
                <c:pt idx="15">
                  <c:v>3.2</c:v>
                </c:pt>
                <c:pt idx="16">
                  <c:v>3.2</c:v>
                </c:pt>
                <c:pt idx="17">
                  <c:v>3.15</c:v>
                </c:pt>
                <c:pt idx="18">
                  <c:v>3.15</c:v>
                </c:pt>
                <c:pt idx="19">
                  <c:v>3.2</c:v>
                </c:pt>
                <c:pt idx="20">
                  <c:v>3.25</c:v>
                </c:pt>
                <c:pt idx="21">
                  <c:v>3.3</c:v>
                </c:pt>
                <c:pt idx="22">
                  <c:v>3.3</c:v>
                </c:pt>
                <c:pt idx="23">
                  <c:v>3.35</c:v>
                </c:pt>
                <c:pt idx="24">
                  <c:v>3.4</c:v>
                </c:pt>
                <c:pt idx="25">
                  <c:v>3.4</c:v>
                </c:pt>
                <c:pt idx="26">
                  <c:v>3.4</c:v>
                </c:pt>
                <c:pt idx="27">
                  <c:v>3.4</c:v>
                </c:pt>
                <c:pt idx="28">
                  <c:v>3.45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3.55</c:v>
                </c:pt>
                <c:pt idx="33">
                  <c:v>3.6</c:v>
                </c:pt>
                <c:pt idx="34">
                  <c:v>3.65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  <c:pt idx="41">
                  <c:v>3.7</c:v>
                </c:pt>
                <c:pt idx="42">
                  <c:v>3.75</c:v>
                </c:pt>
                <c:pt idx="43">
                  <c:v>3.8</c:v>
                </c:pt>
                <c:pt idx="44">
                  <c:v>3.8</c:v>
                </c:pt>
                <c:pt idx="45">
                  <c:v>3.8</c:v>
                </c:pt>
                <c:pt idx="46">
                  <c:v>3.8</c:v>
                </c:pt>
                <c:pt idx="47">
                  <c:v>3.8</c:v>
                </c:pt>
                <c:pt idx="48">
                  <c:v>3.8</c:v>
                </c:pt>
                <c:pt idx="49">
                  <c:v>3.8</c:v>
                </c:pt>
                <c:pt idx="50">
                  <c:v>3.8</c:v>
                </c:pt>
                <c:pt idx="51">
                  <c:v>3.85</c:v>
                </c:pt>
                <c:pt idx="52">
                  <c:v>3.9</c:v>
                </c:pt>
                <c:pt idx="53">
                  <c:v>3.9</c:v>
                </c:pt>
                <c:pt idx="54">
                  <c:v>3.9</c:v>
                </c:pt>
                <c:pt idx="55">
                  <c:v>3.85</c:v>
                </c:pt>
                <c:pt idx="56">
                  <c:v>3.8</c:v>
                </c:pt>
                <c:pt idx="57">
                  <c:v>3.8</c:v>
                </c:pt>
                <c:pt idx="58">
                  <c:v>3.85</c:v>
                </c:pt>
                <c:pt idx="59">
                  <c:v>3.9</c:v>
                </c:pt>
                <c:pt idx="60">
                  <c:v>3.9</c:v>
                </c:pt>
                <c:pt idx="61">
                  <c:v>3.9</c:v>
                </c:pt>
                <c:pt idx="62">
                  <c:v>3.9</c:v>
                </c:pt>
                <c:pt idx="63">
                  <c:v>3.9</c:v>
                </c:pt>
                <c:pt idx="64">
                  <c:v>3.9</c:v>
                </c:pt>
                <c:pt idx="65">
                  <c:v>3.9</c:v>
                </c:pt>
                <c:pt idx="66">
                  <c:v>3.9</c:v>
                </c:pt>
                <c:pt idx="67">
                  <c:v>3.9</c:v>
                </c:pt>
                <c:pt idx="68">
                  <c:v>3.9</c:v>
                </c:pt>
                <c:pt idx="69">
                  <c:v>3.9</c:v>
                </c:pt>
                <c:pt idx="70">
                  <c:v>3.95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4.05</c:v>
                </c:pt>
                <c:pt idx="81">
                  <c:v>4.0999999999999996</c:v>
                </c:pt>
                <c:pt idx="82">
                  <c:v>4.0999999999999996</c:v>
                </c:pt>
                <c:pt idx="83">
                  <c:v>4.0999999999999996</c:v>
                </c:pt>
                <c:pt idx="84">
                  <c:v>4.0999999999999996</c:v>
                </c:pt>
                <c:pt idx="85">
                  <c:v>4.0999999999999996</c:v>
                </c:pt>
                <c:pt idx="86">
                  <c:v>4.0999999999999996</c:v>
                </c:pt>
                <c:pt idx="87">
                  <c:v>4.0999999999999996</c:v>
                </c:pt>
                <c:pt idx="88">
                  <c:v>4.0999999999999996</c:v>
                </c:pt>
                <c:pt idx="89">
                  <c:v>4.1500000000000004</c:v>
                </c:pt>
                <c:pt idx="90">
                  <c:v>4.2</c:v>
                </c:pt>
                <c:pt idx="91">
                  <c:v>4.1500000000000004</c:v>
                </c:pt>
                <c:pt idx="92">
                  <c:v>4.0999999999999996</c:v>
                </c:pt>
                <c:pt idx="93">
                  <c:v>4.0999999999999996</c:v>
                </c:pt>
                <c:pt idx="94">
                  <c:v>4.0999999999999996</c:v>
                </c:pt>
                <c:pt idx="95">
                  <c:v>4.05</c:v>
                </c:pt>
                <c:pt idx="96">
                  <c:v>3.95</c:v>
                </c:pt>
                <c:pt idx="97">
                  <c:v>3.95</c:v>
                </c:pt>
                <c:pt idx="98">
                  <c:v>4</c:v>
                </c:pt>
                <c:pt idx="99">
                  <c:v>4.05</c:v>
                </c:pt>
                <c:pt idx="100">
                  <c:v>4.05</c:v>
                </c:pt>
                <c:pt idx="101">
                  <c:v>3.95</c:v>
                </c:pt>
                <c:pt idx="102">
                  <c:v>3.95</c:v>
                </c:pt>
                <c:pt idx="103">
                  <c:v>4.05</c:v>
                </c:pt>
                <c:pt idx="104">
                  <c:v>4.0999999999999996</c:v>
                </c:pt>
                <c:pt idx="105">
                  <c:v>4.0999999999999996</c:v>
                </c:pt>
                <c:pt idx="106">
                  <c:v>4.0999999999999996</c:v>
                </c:pt>
                <c:pt idx="107">
                  <c:v>4.0999999999999996</c:v>
                </c:pt>
                <c:pt idx="108">
                  <c:v>4.0999999999999996</c:v>
                </c:pt>
                <c:pt idx="109">
                  <c:v>4.05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4.05</c:v>
                </c:pt>
                <c:pt idx="114">
                  <c:v>4.1500000000000004</c:v>
                </c:pt>
                <c:pt idx="115">
                  <c:v>4.25</c:v>
                </c:pt>
                <c:pt idx="116">
                  <c:v>4.3</c:v>
                </c:pt>
                <c:pt idx="117">
                  <c:v>4.25</c:v>
                </c:pt>
                <c:pt idx="118">
                  <c:v>4.0999999999999996</c:v>
                </c:pt>
                <c:pt idx="119">
                  <c:v>3.85</c:v>
                </c:pt>
                <c:pt idx="120">
                  <c:v>3.6</c:v>
                </c:pt>
                <c:pt idx="121">
                  <c:v>3.4</c:v>
                </c:pt>
                <c:pt idx="122">
                  <c:v>3.2</c:v>
                </c:pt>
                <c:pt idx="123">
                  <c:v>3.05</c:v>
                </c:pt>
                <c:pt idx="124">
                  <c:v>2.95</c:v>
                </c:pt>
                <c:pt idx="125">
                  <c:v>2.95</c:v>
                </c:pt>
                <c:pt idx="126">
                  <c:v>3</c:v>
                </c:pt>
                <c:pt idx="127">
                  <c:v>2.95</c:v>
                </c:pt>
                <c:pt idx="128">
                  <c:v>2.9</c:v>
                </c:pt>
                <c:pt idx="129">
                  <c:v>2.95</c:v>
                </c:pt>
                <c:pt idx="130">
                  <c:v>2.95</c:v>
                </c:pt>
                <c:pt idx="131">
                  <c:v>2.95</c:v>
                </c:pt>
                <c:pt idx="132">
                  <c:v>2.95</c:v>
                </c:pt>
                <c:pt idx="133">
                  <c:v>2.9</c:v>
                </c:pt>
                <c:pt idx="134">
                  <c:v>2.9</c:v>
                </c:pt>
                <c:pt idx="135">
                  <c:v>2.9</c:v>
                </c:pt>
                <c:pt idx="136">
                  <c:v>2.9</c:v>
                </c:pt>
                <c:pt idx="137">
                  <c:v>2.9</c:v>
                </c:pt>
                <c:pt idx="138">
                  <c:v>2.9</c:v>
                </c:pt>
                <c:pt idx="139">
                  <c:v>2.9</c:v>
                </c:pt>
                <c:pt idx="140">
                  <c:v>2.95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3.05</c:v>
                </c:pt>
                <c:pt idx="150">
                  <c:v>3.1</c:v>
                </c:pt>
                <c:pt idx="151">
                  <c:v>3.1</c:v>
                </c:pt>
                <c:pt idx="152">
                  <c:v>3.1</c:v>
                </c:pt>
                <c:pt idx="153">
                  <c:v>3.1</c:v>
                </c:pt>
                <c:pt idx="154">
                  <c:v>3.1</c:v>
                </c:pt>
                <c:pt idx="155">
                  <c:v>3.1</c:v>
                </c:pt>
                <c:pt idx="156">
                  <c:v>3.1</c:v>
                </c:pt>
                <c:pt idx="157">
                  <c:v>3.1</c:v>
                </c:pt>
                <c:pt idx="158">
                  <c:v>3.1</c:v>
                </c:pt>
                <c:pt idx="159">
                  <c:v>3.1</c:v>
                </c:pt>
                <c:pt idx="160">
                  <c:v>3.1</c:v>
                </c:pt>
                <c:pt idx="161">
                  <c:v>3.1</c:v>
                </c:pt>
                <c:pt idx="162">
                  <c:v>3.1</c:v>
                </c:pt>
                <c:pt idx="163">
                  <c:v>3.1</c:v>
                </c:pt>
                <c:pt idx="164">
                  <c:v>3.15</c:v>
                </c:pt>
                <c:pt idx="165">
                  <c:v>3.2</c:v>
                </c:pt>
                <c:pt idx="166">
                  <c:v>3.2</c:v>
                </c:pt>
                <c:pt idx="167">
                  <c:v>3.15</c:v>
                </c:pt>
                <c:pt idx="168">
                  <c:v>3.15</c:v>
                </c:pt>
                <c:pt idx="169">
                  <c:v>3.2</c:v>
                </c:pt>
                <c:pt idx="170">
                  <c:v>3.2</c:v>
                </c:pt>
                <c:pt idx="171">
                  <c:v>3.2</c:v>
                </c:pt>
                <c:pt idx="172">
                  <c:v>3.2</c:v>
                </c:pt>
                <c:pt idx="173">
                  <c:v>3.2</c:v>
                </c:pt>
                <c:pt idx="174">
                  <c:v>3.25</c:v>
                </c:pt>
                <c:pt idx="175">
                  <c:v>3.3</c:v>
                </c:pt>
                <c:pt idx="176">
                  <c:v>3.3</c:v>
                </c:pt>
                <c:pt idx="177">
                  <c:v>3.3</c:v>
                </c:pt>
                <c:pt idx="178">
                  <c:v>3.3</c:v>
                </c:pt>
                <c:pt idx="179">
                  <c:v>3.3</c:v>
                </c:pt>
                <c:pt idx="180">
                  <c:v>3.3</c:v>
                </c:pt>
                <c:pt idx="181">
                  <c:v>3.35</c:v>
                </c:pt>
                <c:pt idx="182">
                  <c:v>3.4</c:v>
                </c:pt>
                <c:pt idx="183">
                  <c:v>3.4</c:v>
                </c:pt>
                <c:pt idx="184">
                  <c:v>3.4</c:v>
                </c:pt>
                <c:pt idx="185">
                  <c:v>3.4</c:v>
                </c:pt>
                <c:pt idx="186">
                  <c:v>3.4</c:v>
                </c:pt>
                <c:pt idx="187">
                  <c:v>3.4</c:v>
                </c:pt>
                <c:pt idx="188">
                  <c:v>3.4</c:v>
                </c:pt>
                <c:pt idx="189">
                  <c:v>3.4</c:v>
                </c:pt>
                <c:pt idx="190">
                  <c:v>3.4</c:v>
                </c:pt>
                <c:pt idx="191">
                  <c:v>3.35</c:v>
                </c:pt>
                <c:pt idx="192">
                  <c:v>3.3</c:v>
                </c:pt>
                <c:pt idx="193">
                  <c:v>3.3</c:v>
                </c:pt>
                <c:pt idx="194">
                  <c:v>3.3</c:v>
                </c:pt>
                <c:pt idx="195">
                  <c:v>3.3</c:v>
                </c:pt>
                <c:pt idx="196">
                  <c:v>3.3</c:v>
                </c:pt>
                <c:pt idx="197">
                  <c:v>3.3</c:v>
                </c:pt>
                <c:pt idx="198">
                  <c:v>3.3</c:v>
                </c:pt>
                <c:pt idx="199">
                  <c:v>3.4</c:v>
                </c:pt>
                <c:pt idx="200">
                  <c:v>3.45</c:v>
                </c:pt>
                <c:pt idx="201">
                  <c:v>3.35</c:v>
                </c:pt>
                <c:pt idx="202">
                  <c:v>3.25</c:v>
                </c:pt>
                <c:pt idx="203">
                  <c:v>3.25</c:v>
                </c:pt>
                <c:pt idx="204">
                  <c:v>3.35</c:v>
                </c:pt>
                <c:pt idx="205">
                  <c:v>3.45</c:v>
                </c:pt>
                <c:pt idx="206">
                  <c:v>3.55</c:v>
                </c:pt>
                <c:pt idx="207">
                  <c:v>3.6</c:v>
                </c:pt>
                <c:pt idx="208">
                  <c:v>3.55</c:v>
                </c:pt>
                <c:pt idx="209">
                  <c:v>3.5</c:v>
                </c:pt>
                <c:pt idx="210">
                  <c:v>3.5</c:v>
                </c:pt>
                <c:pt idx="211">
                  <c:v>3.45</c:v>
                </c:pt>
                <c:pt idx="212">
                  <c:v>3.45</c:v>
                </c:pt>
                <c:pt idx="213">
                  <c:v>3.5</c:v>
                </c:pt>
                <c:pt idx="214">
                  <c:v>3.5</c:v>
                </c:pt>
                <c:pt idx="215">
                  <c:v>3.55</c:v>
                </c:pt>
                <c:pt idx="216">
                  <c:v>3.6</c:v>
                </c:pt>
                <c:pt idx="217">
                  <c:v>3.6</c:v>
                </c:pt>
                <c:pt idx="218">
                  <c:v>3.65</c:v>
                </c:pt>
                <c:pt idx="219">
                  <c:v>3.7</c:v>
                </c:pt>
                <c:pt idx="220">
                  <c:v>3.7</c:v>
                </c:pt>
                <c:pt idx="221">
                  <c:v>3.75</c:v>
                </c:pt>
                <c:pt idx="222">
                  <c:v>3.8</c:v>
                </c:pt>
                <c:pt idx="223">
                  <c:v>3.8</c:v>
                </c:pt>
                <c:pt idx="224">
                  <c:v>3.8</c:v>
                </c:pt>
                <c:pt idx="225">
                  <c:v>3.8</c:v>
                </c:pt>
                <c:pt idx="226">
                  <c:v>3.85</c:v>
                </c:pt>
                <c:pt idx="227">
                  <c:v>3.9</c:v>
                </c:pt>
                <c:pt idx="228">
                  <c:v>3.9</c:v>
                </c:pt>
                <c:pt idx="229">
                  <c:v>3.9</c:v>
                </c:pt>
                <c:pt idx="230">
                  <c:v>3.9</c:v>
                </c:pt>
                <c:pt idx="231">
                  <c:v>3.9</c:v>
                </c:pt>
                <c:pt idx="232">
                  <c:v>3.9</c:v>
                </c:pt>
                <c:pt idx="233">
                  <c:v>3.9</c:v>
                </c:pt>
                <c:pt idx="234">
                  <c:v>3.9</c:v>
                </c:pt>
                <c:pt idx="235">
                  <c:v>3.9</c:v>
                </c:pt>
                <c:pt idx="236">
                  <c:v>3.9</c:v>
                </c:pt>
                <c:pt idx="237">
                  <c:v>3.9</c:v>
                </c:pt>
                <c:pt idx="238">
                  <c:v>3.9</c:v>
                </c:pt>
                <c:pt idx="239">
                  <c:v>3.9</c:v>
                </c:pt>
                <c:pt idx="240">
                  <c:v>3.95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3.95</c:v>
                </c:pt>
                <c:pt idx="245">
                  <c:v>3.9</c:v>
                </c:pt>
                <c:pt idx="246">
                  <c:v>3.85</c:v>
                </c:pt>
                <c:pt idx="247">
                  <c:v>3.85</c:v>
                </c:pt>
                <c:pt idx="248">
                  <c:v>3.9</c:v>
                </c:pt>
                <c:pt idx="249">
                  <c:v>3.85</c:v>
                </c:pt>
                <c:pt idx="250">
                  <c:v>3.8</c:v>
                </c:pt>
                <c:pt idx="251">
                  <c:v>3.85</c:v>
                </c:pt>
                <c:pt idx="252">
                  <c:v>3.9</c:v>
                </c:pt>
                <c:pt idx="253">
                  <c:v>3.9</c:v>
                </c:pt>
                <c:pt idx="254">
                  <c:v>3.8</c:v>
                </c:pt>
                <c:pt idx="255">
                  <c:v>3.6</c:v>
                </c:pt>
                <c:pt idx="256">
                  <c:v>3.35</c:v>
                </c:pt>
                <c:pt idx="257">
                  <c:v>3.05</c:v>
                </c:pt>
                <c:pt idx="258">
                  <c:v>2.8</c:v>
                </c:pt>
                <c:pt idx="259">
                  <c:v>2.6</c:v>
                </c:pt>
                <c:pt idx="260">
                  <c:v>2.4500000000000002</c:v>
                </c:pt>
                <c:pt idx="261">
                  <c:v>2.2999999999999998</c:v>
                </c:pt>
                <c:pt idx="262">
                  <c:v>2.1</c:v>
                </c:pt>
                <c:pt idx="263">
                  <c:v>1.95</c:v>
                </c:pt>
                <c:pt idx="264">
                  <c:v>1.75</c:v>
                </c:pt>
                <c:pt idx="265">
                  <c:v>1.6</c:v>
                </c:pt>
                <c:pt idx="266">
                  <c:v>1.55</c:v>
                </c:pt>
                <c:pt idx="267">
                  <c:v>1.35</c:v>
                </c:pt>
                <c:pt idx="268">
                  <c:v>1.1000000000000001</c:v>
                </c:pt>
                <c:pt idx="269">
                  <c:v>1</c:v>
                </c:pt>
                <c:pt idx="270">
                  <c:v>1</c:v>
                </c:pt>
                <c:pt idx="271">
                  <c:v>0.95</c:v>
                </c:pt>
                <c:pt idx="272">
                  <c:v>0.95</c:v>
                </c:pt>
                <c:pt idx="273">
                  <c:v>1</c:v>
                </c:pt>
                <c:pt idx="274">
                  <c:v>1.05</c:v>
                </c:pt>
                <c:pt idx="275">
                  <c:v>1.1000000000000001</c:v>
                </c:pt>
                <c:pt idx="276">
                  <c:v>1.1000000000000001</c:v>
                </c:pt>
                <c:pt idx="277">
                  <c:v>1.1499999999999999</c:v>
                </c:pt>
                <c:pt idx="278">
                  <c:v>1.2</c:v>
                </c:pt>
                <c:pt idx="279">
                  <c:v>1.2</c:v>
                </c:pt>
                <c:pt idx="280">
                  <c:v>1.25</c:v>
                </c:pt>
                <c:pt idx="281">
                  <c:v>1.3</c:v>
                </c:pt>
                <c:pt idx="282">
                  <c:v>1.3</c:v>
                </c:pt>
                <c:pt idx="283">
                  <c:v>1.3</c:v>
                </c:pt>
                <c:pt idx="284">
                  <c:v>1.3</c:v>
                </c:pt>
                <c:pt idx="285">
                  <c:v>1.3</c:v>
                </c:pt>
                <c:pt idx="286">
                  <c:v>1.3</c:v>
                </c:pt>
                <c:pt idx="287">
                  <c:v>1.3</c:v>
                </c:pt>
                <c:pt idx="288">
                  <c:v>1.3</c:v>
                </c:pt>
                <c:pt idx="289">
                  <c:v>1.35</c:v>
                </c:pt>
                <c:pt idx="290">
                  <c:v>1.4</c:v>
                </c:pt>
                <c:pt idx="291">
                  <c:v>1.4</c:v>
                </c:pt>
                <c:pt idx="292">
                  <c:v>1.4</c:v>
                </c:pt>
                <c:pt idx="293">
                  <c:v>1.4</c:v>
                </c:pt>
                <c:pt idx="294">
                  <c:v>1.45</c:v>
                </c:pt>
                <c:pt idx="295">
                  <c:v>1.5</c:v>
                </c:pt>
                <c:pt idx="296">
                  <c:v>1.5</c:v>
                </c:pt>
                <c:pt idx="297">
                  <c:v>1.5</c:v>
                </c:pt>
                <c:pt idx="298">
                  <c:v>1.55</c:v>
                </c:pt>
                <c:pt idx="299">
                  <c:v>1.6</c:v>
                </c:pt>
                <c:pt idx="300">
                  <c:v>1.6</c:v>
                </c:pt>
                <c:pt idx="301">
                  <c:v>1.6</c:v>
                </c:pt>
                <c:pt idx="302">
                  <c:v>1.6</c:v>
                </c:pt>
                <c:pt idx="303">
                  <c:v>1.65</c:v>
                </c:pt>
                <c:pt idx="304">
                  <c:v>1.7</c:v>
                </c:pt>
                <c:pt idx="305">
                  <c:v>1.7</c:v>
                </c:pt>
                <c:pt idx="306">
                  <c:v>1.7</c:v>
                </c:pt>
                <c:pt idx="307">
                  <c:v>1.7</c:v>
                </c:pt>
                <c:pt idx="308">
                  <c:v>1.75</c:v>
                </c:pt>
                <c:pt idx="309">
                  <c:v>1.8</c:v>
                </c:pt>
                <c:pt idx="310">
                  <c:v>1.85</c:v>
                </c:pt>
                <c:pt idx="311">
                  <c:v>1.9</c:v>
                </c:pt>
                <c:pt idx="312">
                  <c:v>1.9</c:v>
                </c:pt>
                <c:pt idx="313">
                  <c:v>1.9</c:v>
                </c:pt>
                <c:pt idx="314">
                  <c:v>1.9</c:v>
                </c:pt>
                <c:pt idx="315">
                  <c:v>1.95</c:v>
                </c:pt>
                <c:pt idx="316">
                  <c:v>2</c:v>
                </c:pt>
                <c:pt idx="317">
                  <c:v>2</c:v>
                </c:pt>
                <c:pt idx="318">
                  <c:v>2.0499999999999998</c:v>
                </c:pt>
                <c:pt idx="319">
                  <c:v>2.1</c:v>
                </c:pt>
                <c:pt idx="320">
                  <c:v>2.15</c:v>
                </c:pt>
                <c:pt idx="321">
                  <c:v>2.2000000000000002</c:v>
                </c:pt>
                <c:pt idx="322">
                  <c:v>2.2000000000000002</c:v>
                </c:pt>
                <c:pt idx="323">
                  <c:v>2.25</c:v>
                </c:pt>
                <c:pt idx="324">
                  <c:v>2.2999999999999998</c:v>
                </c:pt>
                <c:pt idx="325">
                  <c:v>2.2999999999999998</c:v>
                </c:pt>
                <c:pt idx="326">
                  <c:v>2.2999999999999998</c:v>
                </c:pt>
                <c:pt idx="327">
                  <c:v>2.2999999999999998</c:v>
                </c:pt>
                <c:pt idx="328">
                  <c:v>2.2999999999999998</c:v>
                </c:pt>
                <c:pt idx="329">
                  <c:v>2.35</c:v>
                </c:pt>
                <c:pt idx="330">
                  <c:v>2.4</c:v>
                </c:pt>
                <c:pt idx="331">
                  <c:v>2.4</c:v>
                </c:pt>
                <c:pt idx="332">
                  <c:v>2.4500000000000002</c:v>
                </c:pt>
                <c:pt idx="333">
                  <c:v>2.5</c:v>
                </c:pt>
                <c:pt idx="334">
                  <c:v>2.5</c:v>
                </c:pt>
                <c:pt idx="335">
                  <c:v>2.5</c:v>
                </c:pt>
                <c:pt idx="336">
                  <c:v>2.5</c:v>
                </c:pt>
                <c:pt idx="337">
                  <c:v>2.5</c:v>
                </c:pt>
                <c:pt idx="338">
                  <c:v>2.5</c:v>
                </c:pt>
                <c:pt idx="339">
                  <c:v>2.5499999999999998</c:v>
                </c:pt>
                <c:pt idx="340">
                  <c:v>2.6</c:v>
                </c:pt>
                <c:pt idx="341">
                  <c:v>2.6</c:v>
                </c:pt>
                <c:pt idx="342">
                  <c:v>2.6</c:v>
                </c:pt>
                <c:pt idx="343">
                  <c:v>2.6</c:v>
                </c:pt>
                <c:pt idx="344">
                  <c:v>2.6</c:v>
                </c:pt>
                <c:pt idx="345">
                  <c:v>2.6</c:v>
                </c:pt>
                <c:pt idx="346">
                  <c:v>2.6</c:v>
                </c:pt>
                <c:pt idx="347">
                  <c:v>2.6</c:v>
                </c:pt>
                <c:pt idx="348">
                  <c:v>2.6</c:v>
                </c:pt>
                <c:pt idx="349">
                  <c:v>2.6</c:v>
                </c:pt>
                <c:pt idx="350">
                  <c:v>2.6</c:v>
                </c:pt>
                <c:pt idx="351">
                  <c:v>2.65</c:v>
                </c:pt>
                <c:pt idx="352">
                  <c:v>2.7</c:v>
                </c:pt>
                <c:pt idx="353">
                  <c:v>2.7</c:v>
                </c:pt>
                <c:pt idx="354">
                  <c:v>2.7</c:v>
                </c:pt>
                <c:pt idx="355">
                  <c:v>2.7</c:v>
                </c:pt>
                <c:pt idx="356">
                  <c:v>2.7</c:v>
                </c:pt>
                <c:pt idx="357">
                  <c:v>2.7</c:v>
                </c:pt>
                <c:pt idx="358">
                  <c:v>2.7</c:v>
                </c:pt>
                <c:pt idx="359">
                  <c:v>2.7</c:v>
                </c:pt>
                <c:pt idx="360">
                  <c:v>2.7</c:v>
                </c:pt>
                <c:pt idx="361">
                  <c:v>2.65</c:v>
                </c:pt>
                <c:pt idx="362">
                  <c:v>2.65</c:v>
                </c:pt>
                <c:pt idx="363">
                  <c:v>2.7</c:v>
                </c:pt>
                <c:pt idx="364">
                  <c:v>2.7</c:v>
                </c:pt>
                <c:pt idx="365">
                  <c:v>2.7</c:v>
                </c:pt>
                <c:pt idx="366">
                  <c:v>2.65</c:v>
                </c:pt>
                <c:pt idx="367">
                  <c:v>2.6</c:v>
                </c:pt>
                <c:pt idx="368">
                  <c:v>2.65</c:v>
                </c:pt>
                <c:pt idx="369">
                  <c:v>2.75</c:v>
                </c:pt>
                <c:pt idx="370">
                  <c:v>2.9</c:v>
                </c:pt>
                <c:pt idx="371">
                  <c:v>2.8</c:v>
                </c:pt>
                <c:pt idx="372">
                  <c:v>2.4</c:v>
                </c:pt>
                <c:pt idx="373">
                  <c:v>2</c:v>
                </c:pt>
                <c:pt idx="374">
                  <c:v>1.55</c:v>
                </c:pt>
                <c:pt idx="375">
                  <c:v>1.1499999999999999</c:v>
                </c:pt>
                <c:pt idx="376">
                  <c:v>0.85</c:v>
                </c:pt>
                <c:pt idx="377">
                  <c:v>0.7</c:v>
                </c:pt>
                <c:pt idx="378">
                  <c:v>0.7</c:v>
                </c:pt>
                <c:pt idx="379">
                  <c:v>0.7</c:v>
                </c:pt>
                <c:pt idx="380">
                  <c:v>0.7</c:v>
                </c:pt>
                <c:pt idx="381">
                  <c:v>0.7</c:v>
                </c:pt>
                <c:pt idx="382">
                  <c:v>0.75</c:v>
                </c:pt>
                <c:pt idx="383">
                  <c:v>0.8</c:v>
                </c:pt>
                <c:pt idx="384">
                  <c:v>0.85</c:v>
                </c:pt>
                <c:pt idx="385">
                  <c:v>0.9</c:v>
                </c:pt>
                <c:pt idx="386">
                  <c:v>0.9</c:v>
                </c:pt>
                <c:pt idx="387">
                  <c:v>0.9</c:v>
                </c:pt>
                <c:pt idx="388">
                  <c:v>0.85</c:v>
                </c:pt>
                <c:pt idx="389">
                  <c:v>0.85</c:v>
                </c:pt>
                <c:pt idx="390">
                  <c:v>0.9</c:v>
                </c:pt>
                <c:pt idx="391">
                  <c:v>0.9</c:v>
                </c:pt>
                <c:pt idx="392">
                  <c:v>0.9</c:v>
                </c:pt>
                <c:pt idx="393">
                  <c:v>1</c:v>
                </c:pt>
                <c:pt idx="394">
                  <c:v>1.1000000000000001</c:v>
                </c:pt>
                <c:pt idx="395">
                  <c:v>1.1000000000000001</c:v>
                </c:pt>
                <c:pt idx="396">
                  <c:v>1.1499999999999999</c:v>
                </c:pt>
                <c:pt idx="397">
                  <c:v>1.2</c:v>
                </c:pt>
                <c:pt idx="398">
                  <c:v>1.25</c:v>
                </c:pt>
                <c:pt idx="399">
                  <c:v>1.3</c:v>
                </c:pt>
                <c:pt idx="400">
                  <c:v>1.25</c:v>
                </c:pt>
                <c:pt idx="401">
                  <c:v>1.2</c:v>
                </c:pt>
                <c:pt idx="402">
                  <c:v>1.3</c:v>
                </c:pt>
                <c:pt idx="403">
                  <c:v>1.4</c:v>
                </c:pt>
                <c:pt idx="404">
                  <c:v>1.45</c:v>
                </c:pt>
                <c:pt idx="405">
                  <c:v>1.5</c:v>
                </c:pt>
                <c:pt idx="406">
                  <c:v>1.45</c:v>
                </c:pt>
                <c:pt idx="407">
                  <c:v>1.45</c:v>
                </c:pt>
                <c:pt idx="408">
                  <c:v>1.5</c:v>
                </c:pt>
                <c:pt idx="409">
                  <c:v>1.55</c:v>
                </c:pt>
                <c:pt idx="410">
                  <c:v>1.6</c:v>
                </c:pt>
                <c:pt idx="411">
                  <c:v>1.6</c:v>
                </c:pt>
                <c:pt idx="412">
                  <c:v>1.6</c:v>
                </c:pt>
                <c:pt idx="413">
                  <c:v>1.65</c:v>
                </c:pt>
                <c:pt idx="414">
                  <c:v>1.7</c:v>
                </c:pt>
                <c:pt idx="415">
                  <c:v>1.75</c:v>
                </c:pt>
                <c:pt idx="416">
                  <c:v>1.85</c:v>
                </c:pt>
                <c:pt idx="417">
                  <c:v>1.9</c:v>
                </c:pt>
                <c:pt idx="418">
                  <c:v>1.9</c:v>
                </c:pt>
                <c:pt idx="419">
                  <c:v>1.95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2.0499999999999998</c:v>
                </c:pt>
                <c:pt idx="426">
                  <c:v>2.1</c:v>
                </c:pt>
                <c:pt idx="427">
                  <c:v>2.15</c:v>
                </c:pt>
                <c:pt idx="428">
                  <c:v>2.2000000000000002</c:v>
                </c:pt>
                <c:pt idx="429">
                  <c:v>2.2000000000000002</c:v>
                </c:pt>
                <c:pt idx="430">
                  <c:v>2.2000000000000002</c:v>
                </c:pt>
                <c:pt idx="431">
                  <c:v>2.25</c:v>
                </c:pt>
                <c:pt idx="432">
                  <c:v>2.2999999999999998</c:v>
                </c:pt>
                <c:pt idx="433">
                  <c:v>2.2999999999999998</c:v>
                </c:pt>
                <c:pt idx="434">
                  <c:v>2.2999999999999998</c:v>
                </c:pt>
                <c:pt idx="435">
                  <c:v>2.35</c:v>
                </c:pt>
                <c:pt idx="436">
                  <c:v>2.4</c:v>
                </c:pt>
                <c:pt idx="437">
                  <c:v>2.4</c:v>
                </c:pt>
                <c:pt idx="438">
                  <c:v>2.4</c:v>
                </c:pt>
                <c:pt idx="439">
                  <c:v>2.4</c:v>
                </c:pt>
                <c:pt idx="440">
                  <c:v>2.4</c:v>
                </c:pt>
                <c:pt idx="441">
                  <c:v>2.4</c:v>
                </c:pt>
                <c:pt idx="442">
                  <c:v>2.4</c:v>
                </c:pt>
                <c:pt idx="443">
                  <c:v>2.4500000000000002</c:v>
                </c:pt>
                <c:pt idx="444">
                  <c:v>2.5</c:v>
                </c:pt>
                <c:pt idx="445">
                  <c:v>2.5</c:v>
                </c:pt>
                <c:pt idx="446">
                  <c:v>2.5</c:v>
                </c:pt>
                <c:pt idx="447">
                  <c:v>2.5</c:v>
                </c:pt>
                <c:pt idx="448">
                  <c:v>2.5</c:v>
                </c:pt>
                <c:pt idx="449">
                  <c:v>2.5</c:v>
                </c:pt>
                <c:pt idx="450">
                  <c:v>2.5499999999999998</c:v>
                </c:pt>
                <c:pt idx="451">
                  <c:v>2.5499999999999998</c:v>
                </c:pt>
                <c:pt idx="452">
                  <c:v>2.5</c:v>
                </c:pt>
                <c:pt idx="453">
                  <c:v>2.5499999999999998</c:v>
                </c:pt>
                <c:pt idx="454">
                  <c:v>2.6</c:v>
                </c:pt>
                <c:pt idx="455">
                  <c:v>2.6</c:v>
                </c:pt>
                <c:pt idx="456">
                  <c:v>2.6</c:v>
                </c:pt>
                <c:pt idx="457">
                  <c:v>2.6</c:v>
                </c:pt>
                <c:pt idx="458">
                  <c:v>2.6</c:v>
                </c:pt>
                <c:pt idx="459">
                  <c:v>2.6</c:v>
                </c:pt>
                <c:pt idx="460">
                  <c:v>2.65</c:v>
                </c:pt>
                <c:pt idx="461">
                  <c:v>2.7</c:v>
                </c:pt>
                <c:pt idx="462">
                  <c:v>2.7</c:v>
                </c:pt>
                <c:pt idx="463">
                  <c:v>2.7</c:v>
                </c:pt>
                <c:pt idx="464">
                  <c:v>2.7</c:v>
                </c:pt>
                <c:pt idx="465">
                  <c:v>2.7</c:v>
                </c:pt>
                <c:pt idx="466">
                  <c:v>2.7</c:v>
                </c:pt>
                <c:pt idx="467">
                  <c:v>2.75</c:v>
                </c:pt>
                <c:pt idx="468">
                  <c:v>2.8</c:v>
                </c:pt>
                <c:pt idx="469">
                  <c:v>2.8</c:v>
                </c:pt>
                <c:pt idx="470">
                  <c:v>2.8</c:v>
                </c:pt>
                <c:pt idx="471">
                  <c:v>2.8</c:v>
                </c:pt>
                <c:pt idx="472">
                  <c:v>2.8</c:v>
                </c:pt>
                <c:pt idx="473">
                  <c:v>2.8</c:v>
                </c:pt>
                <c:pt idx="474">
                  <c:v>2.8</c:v>
                </c:pt>
                <c:pt idx="475">
                  <c:v>2.8</c:v>
                </c:pt>
                <c:pt idx="476">
                  <c:v>2.75</c:v>
                </c:pt>
                <c:pt idx="477">
                  <c:v>2.7</c:v>
                </c:pt>
                <c:pt idx="478">
                  <c:v>2.7</c:v>
                </c:pt>
                <c:pt idx="479">
                  <c:v>2.7</c:v>
                </c:pt>
                <c:pt idx="480">
                  <c:v>2.7</c:v>
                </c:pt>
                <c:pt idx="481">
                  <c:v>2.65</c:v>
                </c:pt>
                <c:pt idx="482">
                  <c:v>2.6</c:v>
                </c:pt>
                <c:pt idx="483">
                  <c:v>2.6</c:v>
                </c:pt>
                <c:pt idx="484">
                  <c:v>2.6</c:v>
                </c:pt>
                <c:pt idx="485">
                  <c:v>2.6</c:v>
                </c:pt>
                <c:pt idx="486">
                  <c:v>2.6</c:v>
                </c:pt>
                <c:pt idx="487">
                  <c:v>2.6</c:v>
                </c:pt>
                <c:pt idx="488">
                  <c:v>2.6</c:v>
                </c:pt>
                <c:pt idx="489">
                  <c:v>2.6</c:v>
                </c:pt>
                <c:pt idx="490">
                  <c:v>2.65</c:v>
                </c:pt>
                <c:pt idx="491">
                  <c:v>2.7</c:v>
                </c:pt>
                <c:pt idx="492">
                  <c:v>2.75</c:v>
                </c:pt>
                <c:pt idx="493">
                  <c:v>2.8</c:v>
                </c:pt>
                <c:pt idx="494">
                  <c:v>2.8</c:v>
                </c:pt>
                <c:pt idx="495">
                  <c:v>2.8</c:v>
                </c:pt>
                <c:pt idx="496">
                  <c:v>2.8</c:v>
                </c:pt>
                <c:pt idx="497">
                  <c:v>2.8</c:v>
                </c:pt>
                <c:pt idx="498">
                  <c:v>2.8</c:v>
                </c:pt>
                <c:pt idx="499">
                  <c:v>2.85</c:v>
                </c:pt>
                <c:pt idx="500">
                  <c:v>2.9</c:v>
                </c:pt>
                <c:pt idx="501">
                  <c:v>2.9</c:v>
                </c:pt>
                <c:pt idx="502">
                  <c:v>2.9</c:v>
                </c:pt>
                <c:pt idx="503">
                  <c:v>2.9</c:v>
                </c:pt>
                <c:pt idx="504">
                  <c:v>2.9</c:v>
                </c:pt>
                <c:pt idx="505">
                  <c:v>2.9</c:v>
                </c:pt>
                <c:pt idx="506">
                  <c:v>2.9</c:v>
                </c:pt>
                <c:pt idx="507">
                  <c:v>2.95</c:v>
                </c:pt>
                <c:pt idx="508">
                  <c:v>3</c:v>
                </c:pt>
                <c:pt idx="509">
                  <c:v>3.05</c:v>
                </c:pt>
                <c:pt idx="510">
                  <c:v>3.1</c:v>
                </c:pt>
                <c:pt idx="511">
                  <c:v>3.15</c:v>
                </c:pt>
                <c:pt idx="512">
                  <c:v>3.2</c:v>
                </c:pt>
                <c:pt idx="513">
                  <c:v>3.2</c:v>
                </c:pt>
                <c:pt idx="514">
                  <c:v>3.25</c:v>
                </c:pt>
                <c:pt idx="515">
                  <c:v>3.3</c:v>
                </c:pt>
                <c:pt idx="516">
                  <c:v>3.3</c:v>
                </c:pt>
                <c:pt idx="517">
                  <c:v>3.3</c:v>
                </c:pt>
                <c:pt idx="518">
                  <c:v>3.3</c:v>
                </c:pt>
                <c:pt idx="519">
                  <c:v>3.3</c:v>
                </c:pt>
                <c:pt idx="520">
                  <c:v>3.3</c:v>
                </c:pt>
                <c:pt idx="521">
                  <c:v>3.3</c:v>
                </c:pt>
                <c:pt idx="522">
                  <c:v>3.3</c:v>
                </c:pt>
                <c:pt idx="523">
                  <c:v>3.3</c:v>
                </c:pt>
                <c:pt idx="524">
                  <c:v>3.35</c:v>
                </c:pt>
                <c:pt idx="525">
                  <c:v>3.35</c:v>
                </c:pt>
                <c:pt idx="526">
                  <c:v>3.35</c:v>
                </c:pt>
                <c:pt idx="527">
                  <c:v>3.4</c:v>
                </c:pt>
                <c:pt idx="528">
                  <c:v>3.4</c:v>
                </c:pt>
                <c:pt idx="529">
                  <c:v>3.4</c:v>
                </c:pt>
                <c:pt idx="530">
                  <c:v>3.4</c:v>
                </c:pt>
                <c:pt idx="531">
                  <c:v>3.4</c:v>
                </c:pt>
                <c:pt idx="532">
                  <c:v>3.4</c:v>
                </c:pt>
                <c:pt idx="533">
                  <c:v>3.4</c:v>
                </c:pt>
                <c:pt idx="534">
                  <c:v>3.4</c:v>
                </c:pt>
                <c:pt idx="535">
                  <c:v>3.4</c:v>
                </c:pt>
                <c:pt idx="536">
                  <c:v>3.4</c:v>
                </c:pt>
                <c:pt idx="537">
                  <c:v>3.4</c:v>
                </c:pt>
                <c:pt idx="538">
                  <c:v>3.45</c:v>
                </c:pt>
                <c:pt idx="539">
                  <c:v>3.5</c:v>
                </c:pt>
                <c:pt idx="540">
                  <c:v>3.5</c:v>
                </c:pt>
                <c:pt idx="541">
                  <c:v>3.45</c:v>
                </c:pt>
                <c:pt idx="542">
                  <c:v>3.45</c:v>
                </c:pt>
                <c:pt idx="543">
                  <c:v>3.5</c:v>
                </c:pt>
                <c:pt idx="544">
                  <c:v>3.45</c:v>
                </c:pt>
                <c:pt idx="545">
                  <c:v>3.45</c:v>
                </c:pt>
                <c:pt idx="546">
                  <c:v>3.5</c:v>
                </c:pt>
                <c:pt idx="547">
                  <c:v>3.5</c:v>
                </c:pt>
                <c:pt idx="548">
                  <c:v>3.5</c:v>
                </c:pt>
                <c:pt idx="549">
                  <c:v>3.5</c:v>
                </c:pt>
                <c:pt idx="550">
                  <c:v>3.5</c:v>
                </c:pt>
                <c:pt idx="551">
                  <c:v>3.5</c:v>
                </c:pt>
                <c:pt idx="552">
                  <c:v>3.5</c:v>
                </c:pt>
                <c:pt idx="553">
                  <c:v>3.5</c:v>
                </c:pt>
                <c:pt idx="554">
                  <c:v>3.5</c:v>
                </c:pt>
                <c:pt idx="555">
                  <c:v>3.5</c:v>
                </c:pt>
                <c:pt idx="556">
                  <c:v>3.55</c:v>
                </c:pt>
                <c:pt idx="557">
                  <c:v>3.6</c:v>
                </c:pt>
                <c:pt idx="558">
                  <c:v>3.6</c:v>
                </c:pt>
                <c:pt idx="559">
                  <c:v>3.6</c:v>
                </c:pt>
                <c:pt idx="560">
                  <c:v>3.6</c:v>
                </c:pt>
                <c:pt idx="561">
                  <c:v>3.6</c:v>
                </c:pt>
                <c:pt idx="562">
                  <c:v>3.6</c:v>
                </c:pt>
                <c:pt idx="563">
                  <c:v>3.6</c:v>
                </c:pt>
                <c:pt idx="564">
                  <c:v>3.6</c:v>
                </c:pt>
                <c:pt idx="565">
                  <c:v>3.65</c:v>
                </c:pt>
                <c:pt idx="566">
                  <c:v>3.7</c:v>
                </c:pt>
                <c:pt idx="567">
                  <c:v>3.7</c:v>
                </c:pt>
                <c:pt idx="568">
                  <c:v>3.65</c:v>
                </c:pt>
                <c:pt idx="569">
                  <c:v>3.6</c:v>
                </c:pt>
                <c:pt idx="570">
                  <c:v>3.6</c:v>
                </c:pt>
                <c:pt idx="571">
                  <c:v>3.6</c:v>
                </c:pt>
                <c:pt idx="572">
                  <c:v>3.55</c:v>
                </c:pt>
                <c:pt idx="573">
                  <c:v>3.5</c:v>
                </c:pt>
                <c:pt idx="574">
                  <c:v>3.5</c:v>
                </c:pt>
                <c:pt idx="575">
                  <c:v>3.5</c:v>
                </c:pt>
                <c:pt idx="576">
                  <c:v>3.45</c:v>
                </c:pt>
                <c:pt idx="577">
                  <c:v>3.4</c:v>
                </c:pt>
                <c:pt idx="578">
                  <c:v>3.4</c:v>
                </c:pt>
                <c:pt idx="579">
                  <c:v>3.4</c:v>
                </c:pt>
                <c:pt idx="580">
                  <c:v>3.4</c:v>
                </c:pt>
                <c:pt idx="581">
                  <c:v>3.45</c:v>
                </c:pt>
                <c:pt idx="582">
                  <c:v>3.5</c:v>
                </c:pt>
                <c:pt idx="583">
                  <c:v>3.5</c:v>
                </c:pt>
                <c:pt idx="584">
                  <c:v>3.5</c:v>
                </c:pt>
                <c:pt idx="585">
                  <c:v>3.5</c:v>
                </c:pt>
                <c:pt idx="586">
                  <c:v>3.5</c:v>
                </c:pt>
                <c:pt idx="587">
                  <c:v>3.55</c:v>
                </c:pt>
                <c:pt idx="588">
                  <c:v>3.6</c:v>
                </c:pt>
                <c:pt idx="589">
                  <c:v>3.6</c:v>
                </c:pt>
                <c:pt idx="590">
                  <c:v>3.55</c:v>
                </c:pt>
                <c:pt idx="591">
                  <c:v>3.5</c:v>
                </c:pt>
                <c:pt idx="592">
                  <c:v>3.55</c:v>
                </c:pt>
                <c:pt idx="593">
                  <c:v>3.65</c:v>
                </c:pt>
                <c:pt idx="594">
                  <c:v>3.65</c:v>
                </c:pt>
                <c:pt idx="595">
                  <c:v>3.6</c:v>
                </c:pt>
                <c:pt idx="596">
                  <c:v>3.6</c:v>
                </c:pt>
                <c:pt idx="597">
                  <c:v>3.65</c:v>
                </c:pt>
                <c:pt idx="598">
                  <c:v>3.75</c:v>
                </c:pt>
                <c:pt idx="599">
                  <c:v>3.75</c:v>
                </c:pt>
                <c:pt idx="600">
                  <c:v>3.75</c:v>
                </c:pt>
                <c:pt idx="601">
                  <c:v>3.75</c:v>
                </c:pt>
                <c:pt idx="602">
                  <c:v>3.75</c:v>
                </c:pt>
                <c:pt idx="603">
                  <c:v>3.85</c:v>
                </c:pt>
                <c:pt idx="604">
                  <c:v>3.85</c:v>
                </c:pt>
                <c:pt idx="605">
                  <c:v>3.85</c:v>
                </c:pt>
                <c:pt idx="606">
                  <c:v>3.9</c:v>
                </c:pt>
                <c:pt idx="607">
                  <c:v>3.95</c:v>
                </c:pt>
                <c:pt idx="608">
                  <c:v>4</c:v>
                </c:pt>
                <c:pt idx="609">
                  <c:v>4</c:v>
                </c:pt>
                <c:pt idx="610">
                  <c:v>4.05</c:v>
                </c:pt>
                <c:pt idx="611">
                  <c:v>4.0999999999999996</c:v>
                </c:pt>
                <c:pt idx="612">
                  <c:v>4.0999999999999996</c:v>
                </c:pt>
                <c:pt idx="613">
                  <c:v>4.0999999999999996</c:v>
                </c:pt>
                <c:pt idx="614">
                  <c:v>4.0999999999999996</c:v>
                </c:pt>
                <c:pt idx="615">
                  <c:v>4.0999999999999996</c:v>
                </c:pt>
                <c:pt idx="616">
                  <c:v>4.0999999999999996</c:v>
                </c:pt>
                <c:pt idx="617">
                  <c:v>4.0999999999999996</c:v>
                </c:pt>
                <c:pt idx="618">
                  <c:v>4.0999999999999996</c:v>
                </c:pt>
                <c:pt idx="619">
                  <c:v>4.0999999999999996</c:v>
                </c:pt>
                <c:pt idx="620">
                  <c:v>4.0999999999999996</c:v>
                </c:pt>
                <c:pt idx="621">
                  <c:v>4.0999999999999996</c:v>
                </c:pt>
                <c:pt idx="622">
                  <c:v>4.0999999999999996</c:v>
                </c:pt>
                <c:pt idx="623">
                  <c:v>4.0999999999999996</c:v>
                </c:pt>
                <c:pt idx="624">
                  <c:v>4.1500000000000004</c:v>
                </c:pt>
                <c:pt idx="625">
                  <c:v>4.2</c:v>
                </c:pt>
                <c:pt idx="626">
                  <c:v>4.2</c:v>
                </c:pt>
                <c:pt idx="627">
                  <c:v>4.1500000000000004</c:v>
                </c:pt>
                <c:pt idx="628">
                  <c:v>4.1500000000000004</c:v>
                </c:pt>
                <c:pt idx="629">
                  <c:v>4.2</c:v>
                </c:pt>
                <c:pt idx="630">
                  <c:v>4.2</c:v>
                </c:pt>
                <c:pt idx="631">
                  <c:v>4.2</c:v>
                </c:pt>
                <c:pt idx="632">
                  <c:v>4.2</c:v>
                </c:pt>
                <c:pt idx="633">
                  <c:v>4.2</c:v>
                </c:pt>
                <c:pt idx="634">
                  <c:v>4.2</c:v>
                </c:pt>
                <c:pt idx="635">
                  <c:v>4.2</c:v>
                </c:pt>
                <c:pt idx="636">
                  <c:v>4.2</c:v>
                </c:pt>
                <c:pt idx="637">
                  <c:v>4.2</c:v>
                </c:pt>
                <c:pt idx="638">
                  <c:v>4.2</c:v>
                </c:pt>
                <c:pt idx="639">
                  <c:v>4.2</c:v>
                </c:pt>
                <c:pt idx="640">
                  <c:v>4.2</c:v>
                </c:pt>
                <c:pt idx="641">
                  <c:v>4.2</c:v>
                </c:pt>
                <c:pt idx="642">
                  <c:v>4.2</c:v>
                </c:pt>
                <c:pt idx="643">
                  <c:v>4.2</c:v>
                </c:pt>
                <c:pt idx="644">
                  <c:v>4.2</c:v>
                </c:pt>
                <c:pt idx="645">
                  <c:v>4.2</c:v>
                </c:pt>
                <c:pt idx="646">
                  <c:v>4.2</c:v>
                </c:pt>
                <c:pt idx="647">
                  <c:v>4.2</c:v>
                </c:pt>
                <c:pt idx="648">
                  <c:v>4.2</c:v>
                </c:pt>
                <c:pt idx="649">
                  <c:v>4.2</c:v>
                </c:pt>
                <c:pt idx="650">
                  <c:v>4.2</c:v>
                </c:pt>
                <c:pt idx="651">
                  <c:v>4.2</c:v>
                </c:pt>
                <c:pt idx="652">
                  <c:v>4.25</c:v>
                </c:pt>
                <c:pt idx="653">
                  <c:v>4.3</c:v>
                </c:pt>
                <c:pt idx="654">
                  <c:v>4.3</c:v>
                </c:pt>
                <c:pt idx="655">
                  <c:v>4.3</c:v>
                </c:pt>
                <c:pt idx="656">
                  <c:v>4.3</c:v>
                </c:pt>
                <c:pt idx="657">
                  <c:v>4.3</c:v>
                </c:pt>
                <c:pt idx="658">
                  <c:v>4.3</c:v>
                </c:pt>
                <c:pt idx="659">
                  <c:v>4.3</c:v>
                </c:pt>
                <c:pt idx="660">
                  <c:v>4.3</c:v>
                </c:pt>
                <c:pt idx="661">
                  <c:v>4.3</c:v>
                </c:pt>
                <c:pt idx="662">
                  <c:v>4.3</c:v>
                </c:pt>
                <c:pt idx="663">
                  <c:v>4.3</c:v>
                </c:pt>
                <c:pt idx="664">
                  <c:v>4.3</c:v>
                </c:pt>
                <c:pt idx="665">
                  <c:v>4.3</c:v>
                </c:pt>
                <c:pt idx="666">
                  <c:v>4.3</c:v>
                </c:pt>
                <c:pt idx="667">
                  <c:v>4.25</c:v>
                </c:pt>
                <c:pt idx="668">
                  <c:v>4.2</c:v>
                </c:pt>
                <c:pt idx="669">
                  <c:v>4.1500000000000004</c:v>
                </c:pt>
                <c:pt idx="670">
                  <c:v>4.0999999999999996</c:v>
                </c:pt>
                <c:pt idx="671">
                  <c:v>4.0999999999999996</c:v>
                </c:pt>
                <c:pt idx="672">
                  <c:v>4.0999999999999996</c:v>
                </c:pt>
                <c:pt idx="673">
                  <c:v>4.0999999999999996</c:v>
                </c:pt>
                <c:pt idx="674">
                  <c:v>4.0999999999999996</c:v>
                </c:pt>
                <c:pt idx="675">
                  <c:v>4.0999999999999996</c:v>
                </c:pt>
                <c:pt idx="676">
                  <c:v>4.0999999999999996</c:v>
                </c:pt>
                <c:pt idx="677">
                  <c:v>4.0999999999999996</c:v>
                </c:pt>
                <c:pt idx="678">
                  <c:v>4.0999999999999996</c:v>
                </c:pt>
                <c:pt idx="679">
                  <c:v>4.0999999999999996</c:v>
                </c:pt>
                <c:pt idx="680">
                  <c:v>4.1500000000000004</c:v>
                </c:pt>
                <c:pt idx="681">
                  <c:v>4.2</c:v>
                </c:pt>
                <c:pt idx="682">
                  <c:v>4.25</c:v>
                </c:pt>
                <c:pt idx="683">
                  <c:v>4.3</c:v>
                </c:pt>
                <c:pt idx="684">
                  <c:v>4.3</c:v>
                </c:pt>
                <c:pt idx="685">
                  <c:v>4.25</c:v>
                </c:pt>
                <c:pt idx="686">
                  <c:v>4.25</c:v>
                </c:pt>
                <c:pt idx="687">
                  <c:v>4.3</c:v>
                </c:pt>
                <c:pt idx="688">
                  <c:v>4.3</c:v>
                </c:pt>
                <c:pt idx="689">
                  <c:v>4.3</c:v>
                </c:pt>
                <c:pt idx="690">
                  <c:v>4.3</c:v>
                </c:pt>
                <c:pt idx="691">
                  <c:v>4.3</c:v>
                </c:pt>
                <c:pt idx="692">
                  <c:v>4.3499999999999996</c:v>
                </c:pt>
                <c:pt idx="693">
                  <c:v>4.3499999999999996</c:v>
                </c:pt>
                <c:pt idx="694">
                  <c:v>4.3</c:v>
                </c:pt>
                <c:pt idx="695">
                  <c:v>4.3</c:v>
                </c:pt>
                <c:pt idx="696">
                  <c:v>4.3499999999999996</c:v>
                </c:pt>
                <c:pt idx="697">
                  <c:v>4.45</c:v>
                </c:pt>
                <c:pt idx="698">
                  <c:v>4.55</c:v>
                </c:pt>
                <c:pt idx="699">
                  <c:v>4.55</c:v>
                </c:pt>
                <c:pt idx="700">
                  <c:v>4.55</c:v>
                </c:pt>
                <c:pt idx="701">
                  <c:v>4.6500000000000004</c:v>
                </c:pt>
                <c:pt idx="702">
                  <c:v>4.7</c:v>
                </c:pt>
                <c:pt idx="703">
                  <c:v>4.7</c:v>
                </c:pt>
                <c:pt idx="704">
                  <c:v>4.7</c:v>
                </c:pt>
                <c:pt idx="705">
                  <c:v>4.75</c:v>
                </c:pt>
                <c:pt idx="706">
                  <c:v>4.8</c:v>
                </c:pt>
                <c:pt idx="707">
                  <c:v>4.8</c:v>
                </c:pt>
                <c:pt idx="708">
                  <c:v>4.8</c:v>
                </c:pt>
                <c:pt idx="709">
                  <c:v>4.8</c:v>
                </c:pt>
                <c:pt idx="710">
                  <c:v>4.8</c:v>
                </c:pt>
                <c:pt idx="711">
                  <c:v>4.8</c:v>
                </c:pt>
                <c:pt idx="712">
                  <c:v>4.8</c:v>
                </c:pt>
                <c:pt idx="713">
                  <c:v>4.8</c:v>
                </c:pt>
                <c:pt idx="714">
                  <c:v>4.8</c:v>
                </c:pt>
                <c:pt idx="715">
                  <c:v>4.8</c:v>
                </c:pt>
                <c:pt idx="716">
                  <c:v>4.8</c:v>
                </c:pt>
                <c:pt idx="717">
                  <c:v>4.8</c:v>
                </c:pt>
                <c:pt idx="718">
                  <c:v>4.8</c:v>
                </c:pt>
                <c:pt idx="719">
                  <c:v>4.8</c:v>
                </c:pt>
                <c:pt idx="720">
                  <c:v>4.8</c:v>
                </c:pt>
                <c:pt idx="721">
                  <c:v>4.8499999999999996</c:v>
                </c:pt>
                <c:pt idx="722">
                  <c:v>4.9000000000000004</c:v>
                </c:pt>
                <c:pt idx="723">
                  <c:v>4.9000000000000004</c:v>
                </c:pt>
                <c:pt idx="724">
                  <c:v>4.8499999999999996</c:v>
                </c:pt>
                <c:pt idx="725">
                  <c:v>4.8</c:v>
                </c:pt>
                <c:pt idx="726">
                  <c:v>4.8</c:v>
                </c:pt>
                <c:pt idx="727">
                  <c:v>4.8</c:v>
                </c:pt>
                <c:pt idx="728">
                  <c:v>4.8499999999999996</c:v>
                </c:pt>
                <c:pt idx="729">
                  <c:v>4.9000000000000004</c:v>
                </c:pt>
                <c:pt idx="730">
                  <c:v>4.9000000000000004</c:v>
                </c:pt>
                <c:pt idx="731">
                  <c:v>4.9000000000000004</c:v>
                </c:pt>
                <c:pt idx="732">
                  <c:v>4.9000000000000004</c:v>
                </c:pt>
                <c:pt idx="733">
                  <c:v>4.9000000000000004</c:v>
                </c:pt>
                <c:pt idx="734">
                  <c:v>4.9000000000000004</c:v>
                </c:pt>
                <c:pt idx="735">
                  <c:v>4.9000000000000004</c:v>
                </c:pt>
                <c:pt idx="736">
                  <c:v>4.9000000000000004</c:v>
                </c:pt>
                <c:pt idx="737">
                  <c:v>4.9000000000000004</c:v>
                </c:pt>
                <c:pt idx="738">
                  <c:v>4.9000000000000004</c:v>
                </c:pt>
                <c:pt idx="739">
                  <c:v>4.9000000000000004</c:v>
                </c:pt>
                <c:pt idx="740">
                  <c:v>4.9000000000000004</c:v>
                </c:pt>
                <c:pt idx="741">
                  <c:v>4.9000000000000004</c:v>
                </c:pt>
                <c:pt idx="742">
                  <c:v>4.9000000000000004</c:v>
                </c:pt>
                <c:pt idx="743">
                  <c:v>4.9000000000000004</c:v>
                </c:pt>
                <c:pt idx="744">
                  <c:v>4.9000000000000004</c:v>
                </c:pt>
                <c:pt idx="745">
                  <c:v>4.8499999999999996</c:v>
                </c:pt>
                <c:pt idx="746">
                  <c:v>4.8</c:v>
                </c:pt>
                <c:pt idx="747">
                  <c:v>4.8499999999999996</c:v>
                </c:pt>
                <c:pt idx="748">
                  <c:v>4.9000000000000004</c:v>
                </c:pt>
                <c:pt idx="749">
                  <c:v>4.9000000000000004</c:v>
                </c:pt>
                <c:pt idx="750">
                  <c:v>4.9000000000000004</c:v>
                </c:pt>
                <c:pt idx="751">
                  <c:v>4.9000000000000004</c:v>
                </c:pt>
                <c:pt idx="752">
                  <c:v>4.9000000000000004</c:v>
                </c:pt>
                <c:pt idx="753">
                  <c:v>4.9000000000000004</c:v>
                </c:pt>
                <c:pt idx="754">
                  <c:v>4.9000000000000004</c:v>
                </c:pt>
                <c:pt idx="755">
                  <c:v>4.95</c:v>
                </c:pt>
                <c:pt idx="756">
                  <c:v>5</c:v>
                </c:pt>
                <c:pt idx="757">
                  <c:v>5</c:v>
                </c:pt>
                <c:pt idx="758">
                  <c:v>5</c:v>
                </c:pt>
                <c:pt idx="759">
                  <c:v>5</c:v>
                </c:pt>
                <c:pt idx="760">
                  <c:v>5</c:v>
                </c:pt>
                <c:pt idx="761">
                  <c:v>5</c:v>
                </c:pt>
                <c:pt idx="762">
                  <c:v>4.95</c:v>
                </c:pt>
                <c:pt idx="763">
                  <c:v>4.9000000000000004</c:v>
                </c:pt>
                <c:pt idx="764">
                  <c:v>4.9000000000000004</c:v>
                </c:pt>
                <c:pt idx="765">
                  <c:v>4.9000000000000004</c:v>
                </c:pt>
                <c:pt idx="766">
                  <c:v>4.9000000000000004</c:v>
                </c:pt>
                <c:pt idx="767">
                  <c:v>4.9000000000000004</c:v>
                </c:pt>
                <c:pt idx="768">
                  <c:v>4.9000000000000004</c:v>
                </c:pt>
                <c:pt idx="769">
                  <c:v>4.8499999999999996</c:v>
                </c:pt>
                <c:pt idx="770">
                  <c:v>4.8</c:v>
                </c:pt>
                <c:pt idx="771">
                  <c:v>4.8</c:v>
                </c:pt>
                <c:pt idx="772">
                  <c:v>4.8</c:v>
                </c:pt>
                <c:pt idx="773">
                  <c:v>4.8</c:v>
                </c:pt>
                <c:pt idx="774">
                  <c:v>4.8</c:v>
                </c:pt>
                <c:pt idx="775">
                  <c:v>4.8499999999999996</c:v>
                </c:pt>
                <c:pt idx="776">
                  <c:v>4.9000000000000004</c:v>
                </c:pt>
                <c:pt idx="777">
                  <c:v>4.9000000000000004</c:v>
                </c:pt>
                <c:pt idx="778">
                  <c:v>4.9000000000000004</c:v>
                </c:pt>
                <c:pt idx="779">
                  <c:v>4.9000000000000004</c:v>
                </c:pt>
                <c:pt idx="780">
                  <c:v>4.9000000000000004</c:v>
                </c:pt>
                <c:pt idx="781">
                  <c:v>4.9000000000000004</c:v>
                </c:pt>
                <c:pt idx="782">
                  <c:v>4.9000000000000004</c:v>
                </c:pt>
                <c:pt idx="783">
                  <c:v>4.95</c:v>
                </c:pt>
                <c:pt idx="784">
                  <c:v>5.05</c:v>
                </c:pt>
                <c:pt idx="785">
                  <c:v>5.3</c:v>
                </c:pt>
                <c:pt idx="786">
                  <c:v>5.3</c:v>
                </c:pt>
                <c:pt idx="787">
                  <c:v>4.8499999999999996</c:v>
                </c:pt>
                <c:pt idx="788">
                  <c:v>4.4000000000000004</c:v>
                </c:pt>
                <c:pt idx="789">
                  <c:v>3.95</c:v>
                </c:pt>
                <c:pt idx="790">
                  <c:v>3.6</c:v>
                </c:pt>
                <c:pt idx="791">
                  <c:v>3.35</c:v>
                </c:pt>
                <c:pt idx="792">
                  <c:v>3.1</c:v>
                </c:pt>
                <c:pt idx="793">
                  <c:v>2.95</c:v>
                </c:pt>
                <c:pt idx="794">
                  <c:v>2.85</c:v>
                </c:pt>
                <c:pt idx="795">
                  <c:v>2.85</c:v>
                </c:pt>
                <c:pt idx="796">
                  <c:v>2.85</c:v>
                </c:pt>
                <c:pt idx="797">
                  <c:v>2.8</c:v>
                </c:pt>
                <c:pt idx="798">
                  <c:v>2.8</c:v>
                </c:pt>
                <c:pt idx="799">
                  <c:v>2.8</c:v>
                </c:pt>
                <c:pt idx="800">
                  <c:v>2.8</c:v>
                </c:pt>
                <c:pt idx="801">
                  <c:v>2.8</c:v>
                </c:pt>
                <c:pt idx="802">
                  <c:v>2.8</c:v>
                </c:pt>
                <c:pt idx="803">
                  <c:v>2.8</c:v>
                </c:pt>
                <c:pt idx="804">
                  <c:v>2.8</c:v>
                </c:pt>
                <c:pt idx="805">
                  <c:v>2.8</c:v>
                </c:pt>
                <c:pt idx="806">
                  <c:v>2.85</c:v>
                </c:pt>
                <c:pt idx="807">
                  <c:v>2.9</c:v>
                </c:pt>
                <c:pt idx="808">
                  <c:v>2.85</c:v>
                </c:pt>
                <c:pt idx="809">
                  <c:v>2.8</c:v>
                </c:pt>
                <c:pt idx="810">
                  <c:v>2.8</c:v>
                </c:pt>
                <c:pt idx="811">
                  <c:v>2.8</c:v>
                </c:pt>
                <c:pt idx="812">
                  <c:v>2.85</c:v>
                </c:pt>
                <c:pt idx="813">
                  <c:v>2.9</c:v>
                </c:pt>
                <c:pt idx="814">
                  <c:v>2.9</c:v>
                </c:pt>
                <c:pt idx="815">
                  <c:v>2.9</c:v>
                </c:pt>
                <c:pt idx="816">
                  <c:v>2.9</c:v>
                </c:pt>
                <c:pt idx="817">
                  <c:v>2.9</c:v>
                </c:pt>
                <c:pt idx="818">
                  <c:v>2.9</c:v>
                </c:pt>
                <c:pt idx="819">
                  <c:v>2.9</c:v>
                </c:pt>
                <c:pt idx="820">
                  <c:v>2.9</c:v>
                </c:pt>
                <c:pt idx="821">
                  <c:v>2.9</c:v>
                </c:pt>
                <c:pt idx="822">
                  <c:v>2.9</c:v>
                </c:pt>
                <c:pt idx="823">
                  <c:v>2.95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3.05</c:v>
                </c:pt>
                <c:pt idx="832">
                  <c:v>3.1</c:v>
                </c:pt>
                <c:pt idx="833">
                  <c:v>3.1</c:v>
                </c:pt>
                <c:pt idx="834">
                  <c:v>3.05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3.05</c:v>
                </c:pt>
                <c:pt idx="839">
                  <c:v>3.1</c:v>
                </c:pt>
                <c:pt idx="840">
                  <c:v>3.1</c:v>
                </c:pt>
                <c:pt idx="841">
                  <c:v>3.1</c:v>
                </c:pt>
                <c:pt idx="842">
                  <c:v>3.1</c:v>
                </c:pt>
                <c:pt idx="843">
                  <c:v>3.1</c:v>
                </c:pt>
                <c:pt idx="844">
                  <c:v>3.15</c:v>
                </c:pt>
                <c:pt idx="845">
                  <c:v>3.2</c:v>
                </c:pt>
                <c:pt idx="846">
                  <c:v>3.2</c:v>
                </c:pt>
                <c:pt idx="847">
                  <c:v>3.2</c:v>
                </c:pt>
                <c:pt idx="848">
                  <c:v>3.2</c:v>
                </c:pt>
                <c:pt idx="849">
                  <c:v>3.2</c:v>
                </c:pt>
                <c:pt idx="850">
                  <c:v>3.2</c:v>
                </c:pt>
                <c:pt idx="851">
                  <c:v>3.2</c:v>
                </c:pt>
                <c:pt idx="852">
                  <c:v>3.2</c:v>
                </c:pt>
                <c:pt idx="853">
                  <c:v>3.2</c:v>
                </c:pt>
                <c:pt idx="854">
                  <c:v>3.25</c:v>
                </c:pt>
                <c:pt idx="855">
                  <c:v>3.3</c:v>
                </c:pt>
                <c:pt idx="856">
                  <c:v>3.3</c:v>
                </c:pt>
                <c:pt idx="857">
                  <c:v>3.3</c:v>
                </c:pt>
                <c:pt idx="858">
                  <c:v>3.3</c:v>
                </c:pt>
                <c:pt idx="859">
                  <c:v>3.25</c:v>
                </c:pt>
                <c:pt idx="860">
                  <c:v>3.2</c:v>
                </c:pt>
                <c:pt idx="861">
                  <c:v>3.15</c:v>
                </c:pt>
                <c:pt idx="862">
                  <c:v>3.1</c:v>
                </c:pt>
                <c:pt idx="863">
                  <c:v>3.1</c:v>
                </c:pt>
                <c:pt idx="864">
                  <c:v>3.1</c:v>
                </c:pt>
                <c:pt idx="865">
                  <c:v>3.1</c:v>
                </c:pt>
                <c:pt idx="866">
                  <c:v>3.1</c:v>
                </c:pt>
                <c:pt idx="867">
                  <c:v>3.1</c:v>
                </c:pt>
                <c:pt idx="868">
                  <c:v>3.1</c:v>
                </c:pt>
                <c:pt idx="869">
                  <c:v>3.1</c:v>
                </c:pt>
                <c:pt idx="870">
                  <c:v>3.1</c:v>
                </c:pt>
                <c:pt idx="871">
                  <c:v>3.1</c:v>
                </c:pt>
                <c:pt idx="872">
                  <c:v>3.1</c:v>
                </c:pt>
                <c:pt idx="873">
                  <c:v>3.1</c:v>
                </c:pt>
                <c:pt idx="874">
                  <c:v>3.15</c:v>
                </c:pt>
                <c:pt idx="875">
                  <c:v>3.2</c:v>
                </c:pt>
                <c:pt idx="876">
                  <c:v>3.2</c:v>
                </c:pt>
                <c:pt idx="877">
                  <c:v>3.2</c:v>
                </c:pt>
                <c:pt idx="878">
                  <c:v>3.2</c:v>
                </c:pt>
                <c:pt idx="879">
                  <c:v>3.2</c:v>
                </c:pt>
                <c:pt idx="880">
                  <c:v>3.2</c:v>
                </c:pt>
                <c:pt idx="881">
                  <c:v>3.2</c:v>
                </c:pt>
                <c:pt idx="882">
                  <c:v>3.25</c:v>
                </c:pt>
                <c:pt idx="883">
                  <c:v>3.3</c:v>
                </c:pt>
                <c:pt idx="884">
                  <c:v>3.3</c:v>
                </c:pt>
                <c:pt idx="885">
                  <c:v>3.35</c:v>
                </c:pt>
                <c:pt idx="886">
                  <c:v>3.4</c:v>
                </c:pt>
                <c:pt idx="887">
                  <c:v>3.45</c:v>
                </c:pt>
                <c:pt idx="888">
                  <c:v>3.5</c:v>
                </c:pt>
                <c:pt idx="889">
                  <c:v>3.5</c:v>
                </c:pt>
                <c:pt idx="890">
                  <c:v>3.5</c:v>
                </c:pt>
                <c:pt idx="891">
                  <c:v>3.5</c:v>
                </c:pt>
                <c:pt idx="892">
                  <c:v>3.55</c:v>
                </c:pt>
                <c:pt idx="893">
                  <c:v>3.6</c:v>
                </c:pt>
                <c:pt idx="894">
                  <c:v>3.6</c:v>
                </c:pt>
                <c:pt idx="895">
                  <c:v>3.6</c:v>
                </c:pt>
                <c:pt idx="896">
                  <c:v>3.65</c:v>
                </c:pt>
                <c:pt idx="897">
                  <c:v>3.75</c:v>
                </c:pt>
                <c:pt idx="898">
                  <c:v>3.8</c:v>
                </c:pt>
                <c:pt idx="899">
                  <c:v>3.8</c:v>
                </c:pt>
                <c:pt idx="900">
                  <c:v>3.8</c:v>
                </c:pt>
                <c:pt idx="901">
                  <c:v>3.8</c:v>
                </c:pt>
                <c:pt idx="902">
                  <c:v>3.85</c:v>
                </c:pt>
                <c:pt idx="903">
                  <c:v>3.9</c:v>
                </c:pt>
                <c:pt idx="904">
                  <c:v>3.9</c:v>
                </c:pt>
                <c:pt idx="905">
                  <c:v>3.9</c:v>
                </c:pt>
                <c:pt idx="906">
                  <c:v>3.9</c:v>
                </c:pt>
                <c:pt idx="907">
                  <c:v>3.9</c:v>
                </c:pt>
                <c:pt idx="908">
                  <c:v>3.9</c:v>
                </c:pt>
                <c:pt idx="909">
                  <c:v>3.9</c:v>
                </c:pt>
                <c:pt idx="910">
                  <c:v>3.9</c:v>
                </c:pt>
                <c:pt idx="911">
                  <c:v>3.9</c:v>
                </c:pt>
                <c:pt idx="912">
                  <c:v>3.95</c:v>
                </c:pt>
                <c:pt idx="913">
                  <c:v>4</c:v>
                </c:pt>
                <c:pt idx="914">
                  <c:v>4</c:v>
                </c:pt>
                <c:pt idx="915">
                  <c:v>4</c:v>
                </c:pt>
                <c:pt idx="916">
                  <c:v>4</c:v>
                </c:pt>
                <c:pt idx="917">
                  <c:v>4</c:v>
                </c:pt>
                <c:pt idx="918">
                  <c:v>4</c:v>
                </c:pt>
                <c:pt idx="919">
                  <c:v>4</c:v>
                </c:pt>
                <c:pt idx="920">
                  <c:v>4.05</c:v>
                </c:pt>
                <c:pt idx="921">
                  <c:v>4.0999999999999996</c:v>
                </c:pt>
                <c:pt idx="922">
                  <c:v>4.0999999999999996</c:v>
                </c:pt>
                <c:pt idx="923">
                  <c:v>4.0999999999999996</c:v>
                </c:pt>
                <c:pt idx="924">
                  <c:v>4.0999999999999996</c:v>
                </c:pt>
                <c:pt idx="925">
                  <c:v>4.0999999999999996</c:v>
                </c:pt>
                <c:pt idx="926">
                  <c:v>4.0999999999999996</c:v>
                </c:pt>
                <c:pt idx="927">
                  <c:v>4.0999999999999996</c:v>
                </c:pt>
                <c:pt idx="928">
                  <c:v>4.0999999999999996</c:v>
                </c:pt>
                <c:pt idx="929">
                  <c:v>4.0999999999999996</c:v>
                </c:pt>
                <c:pt idx="930">
                  <c:v>4.0999999999999996</c:v>
                </c:pt>
                <c:pt idx="931">
                  <c:v>4.0999999999999996</c:v>
                </c:pt>
                <c:pt idx="932">
                  <c:v>4.0999999999999996</c:v>
                </c:pt>
                <c:pt idx="933">
                  <c:v>4.1500000000000004</c:v>
                </c:pt>
                <c:pt idx="934">
                  <c:v>4.2</c:v>
                </c:pt>
                <c:pt idx="935">
                  <c:v>4.2</c:v>
                </c:pt>
                <c:pt idx="936">
                  <c:v>4.2</c:v>
                </c:pt>
                <c:pt idx="937">
                  <c:v>4.2</c:v>
                </c:pt>
                <c:pt idx="938">
                  <c:v>4.2</c:v>
                </c:pt>
                <c:pt idx="939">
                  <c:v>4.2</c:v>
                </c:pt>
                <c:pt idx="940">
                  <c:v>4.2</c:v>
                </c:pt>
                <c:pt idx="941">
                  <c:v>4.2</c:v>
                </c:pt>
                <c:pt idx="942">
                  <c:v>4.2</c:v>
                </c:pt>
                <c:pt idx="943">
                  <c:v>4.2</c:v>
                </c:pt>
                <c:pt idx="944">
                  <c:v>4.2</c:v>
                </c:pt>
                <c:pt idx="945">
                  <c:v>4.25</c:v>
                </c:pt>
                <c:pt idx="946">
                  <c:v>4.3</c:v>
                </c:pt>
                <c:pt idx="947">
                  <c:v>4.3</c:v>
                </c:pt>
                <c:pt idx="948">
                  <c:v>4.3</c:v>
                </c:pt>
                <c:pt idx="949">
                  <c:v>4.3</c:v>
                </c:pt>
                <c:pt idx="950">
                  <c:v>4.3</c:v>
                </c:pt>
                <c:pt idx="951">
                  <c:v>4.3</c:v>
                </c:pt>
                <c:pt idx="952">
                  <c:v>4.3</c:v>
                </c:pt>
                <c:pt idx="953">
                  <c:v>4.3</c:v>
                </c:pt>
                <c:pt idx="954">
                  <c:v>4.3</c:v>
                </c:pt>
                <c:pt idx="955">
                  <c:v>4.25</c:v>
                </c:pt>
                <c:pt idx="956">
                  <c:v>4.2</c:v>
                </c:pt>
                <c:pt idx="957">
                  <c:v>4.2</c:v>
                </c:pt>
                <c:pt idx="958">
                  <c:v>4.1500000000000004</c:v>
                </c:pt>
                <c:pt idx="959">
                  <c:v>4.0999999999999996</c:v>
                </c:pt>
                <c:pt idx="960">
                  <c:v>4.05</c:v>
                </c:pt>
                <c:pt idx="961">
                  <c:v>4.05</c:v>
                </c:pt>
                <c:pt idx="962">
                  <c:v>4.0999999999999996</c:v>
                </c:pt>
                <c:pt idx="963">
                  <c:v>4.0999999999999996</c:v>
                </c:pt>
                <c:pt idx="964">
                  <c:v>4.0999999999999996</c:v>
                </c:pt>
                <c:pt idx="965">
                  <c:v>4.0999999999999996</c:v>
                </c:pt>
                <c:pt idx="966">
                  <c:v>4.0999999999999996</c:v>
                </c:pt>
                <c:pt idx="967">
                  <c:v>4.0999999999999996</c:v>
                </c:pt>
                <c:pt idx="968">
                  <c:v>4.0999999999999996</c:v>
                </c:pt>
                <c:pt idx="969">
                  <c:v>4.1500000000000004</c:v>
                </c:pt>
                <c:pt idx="970">
                  <c:v>4.25</c:v>
                </c:pt>
                <c:pt idx="971">
                  <c:v>4.3</c:v>
                </c:pt>
                <c:pt idx="972">
                  <c:v>4.25</c:v>
                </c:pt>
                <c:pt idx="973">
                  <c:v>4.25</c:v>
                </c:pt>
                <c:pt idx="974">
                  <c:v>4.3</c:v>
                </c:pt>
                <c:pt idx="975">
                  <c:v>4.3</c:v>
                </c:pt>
                <c:pt idx="976">
                  <c:v>4.3499999999999996</c:v>
                </c:pt>
                <c:pt idx="977">
                  <c:v>4.4000000000000004</c:v>
                </c:pt>
                <c:pt idx="978">
                  <c:v>4.4000000000000004</c:v>
                </c:pt>
                <c:pt idx="979">
                  <c:v>4.3499999999999996</c:v>
                </c:pt>
                <c:pt idx="980">
                  <c:v>4.3</c:v>
                </c:pt>
                <c:pt idx="981">
                  <c:v>4.3499999999999996</c:v>
                </c:pt>
                <c:pt idx="982">
                  <c:v>4.4000000000000004</c:v>
                </c:pt>
                <c:pt idx="983">
                  <c:v>4.4000000000000004</c:v>
                </c:pt>
                <c:pt idx="984">
                  <c:v>4.4000000000000004</c:v>
                </c:pt>
                <c:pt idx="985">
                  <c:v>4.45</c:v>
                </c:pt>
                <c:pt idx="986">
                  <c:v>4.55</c:v>
                </c:pt>
                <c:pt idx="987">
                  <c:v>4.5999999999999996</c:v>
                </c:pt>
                <c:pt idx="988">
                  <c:v>4.5999999999999996</c:v>
                </c:pt>
                <c:pt idx="989">
                  <c:v>4.5999999999999996</c:v>
                </c:pt>
                <c:pt idx="990">
                  <c:v>4.6500000000000004</c:v>
                </c:pt>
                <c:pt idx="991">
                  <c:v>4.7</c:v>
                </c:pt>
                <c:pt idx="992">
                  <c:v>4.7</c:v>
                </c:pt>
                <c:pt idx="993">
                  <c:v>4.75</c:v>
                </c:pt>
                <c:pt idx="994">
                  <c:v>4.8</c:v>
                </c:pt>
                <c:pt idx="995">
                  <c:v>4.8</c:v>
                </c:pt>
                <c:pt idx="996">
                  <c:v>4.8</c:v>
                </c:pt>
                <c:pt idx="997">
                  <c:v>4.8</c:v>
                </c:pt>
                <c:pt idx="998">
                  <c:v>4.8</c:v>
                </c:pt>
                <c:pt idx="999">
                  <c:v>4.8</c:v>
                </c:pt>
                <c:pt idx="1000">
                  <c:v>4.8</c:v>
                </c:pt>
                <c:pt idx="1001">
                  <c:v>4.8</c:v>
                </c:pt>
                <c:pt idx="1002">
                  <c:v>4.8</c:v>
                </c:pt>
                <c:pt idx="1003">
                  <c:v>4.8</c:v>
                </c:pt>
                <c:pt idx="1004">
                  <c:v>4.8</c:v>
                </c:pt>
                <c:pt idx="1005">
                  <c:v>4.8499999999999996</c:v>
                </c:pt>
                <c:pt idx="1006">
                  <c:v>4.9000000000000004</c:v>
                </c:pt>
                <c:pt idx="1007">
                  <c:v>4.8499999999999996</c:v>
                </c:pt>
                <c:pt idx="1008">
                  <c:v>4.8</c:v>
                </c:pt>
                <c:pt idx="1009">
                  <c:v>4.8</c:v>
                </c:pt>
                <c:pt idx="1010">
                  <c:v>4.8499999999999996</c:v>
                </c:pt>
                <c:pt idx="1011">
                  <c:v>4.8499999999999996</c:v>
                </c:pt>
                <c:pt idx="1012">
                  <c:v>4.8499999999999996</c:v>
                </c:pt>
                <c:pt idx="1013">
                  <c:v>4.9000000000000004</c:v>
                </c:pt>
                <c:pt idx="1014">
                  <c:v>4.9000000000000004</c:v>
                </c:pt>
                <c:pt idx="1015">
                  <c:v>4.9000000000000004</c:v>
                </c:pt>
                <c:pt idx="1016">
                  <c:v>4.9000000000000004</c:v>
                </c:pt>
                <c:pt idx="1017">
                  <c:v>4.9000000000000004</c:v>
                </c:pt>
                <c:pt idx="1018">
                  <c:v>4.9000000000000004</c:v>
                </c:pt>
                <c:pt idx="1019">
                  <c:v>4.9000000000000004</c:v>
                </c:pt>
                <c:pt idx="1020">
                  <c:v>4.9000000000000004</c:v>
                </c:pt>
                <c:pt idx="1021">
                  <c:v>4.9000000000000004</c:v>
                </c:pt>
                <c:pt idx="1022">
                  <c:v>4.9000000000000004</c:v>
                </c:pt>
                <c:pt idx="1023">
                  <c:v>4.95</c:v>
                </c:pt>
                <c:pt idx="1024">
                  <c:v>4.95</c:v>
                </c:pt>
                <c:pt idx="1025">
                  <c:v>4.95</c:v>
                </c:pt>
                <c:pt idx="1026">
                  <c:v>5</c:v>
                </c:pt>
                <c:pt idx="1027">
                  <c:v>5</c:v>
                </c:pt>
                <c:pt idx="1028">
                  <c:v>5</c:v>
                </c:pt>
                <c:pt idx="1029">
                  <c:v>4.95</c:v>
                </c:pt>
                <c:pt idx="1030">
                  <c:v>4.9000000000000004</c:v>
                </c:pt>
                <c:pt idx="1031">
                  <c:v>4.9000000000000004</c:v>
                </c:pt>
                <c:pt idx="1032">
                  <c:v>4.9000000000000004</c:v>
                </c:pt>
                <c:pt idx="1033">
                  <c:v>4.9000000000000004</c:v>
                </c:pt>
                <c:pt idx="1034">
                  <c:v>4.9000000000000004</c:v>
                </c:pt>
                <c:pt idx="1035">
                  <c:v>4.9000000000000004</c:v>
                </c:pt>
                <c:pt idx="1036">
                  <c:v>4.9000000000000004</c:v>
                </c:pt>
                <c:pt idx="1037">
                  <c:v>4.95</c:v>
                </c:pt>
                <c:pt idx="1038">
                  <c:v>5</c:v>
                </c:pt>
                <c:pt idx="1039">
                  <c:v>5</c:v>
                </c:pt>
                <c:pt idx="1040">
                  <c:v>5</c:v>
                </c:pt>
                <c:pt idx="1041">
                  <c:v>5</c:v>
                </c:pt>
                <c:pt idx="1042">
                  <c:v>5</c:v>
                </c:pt>
                <c:pt idx="1043">
                  <c:v>5</c:v>
                </c:pt>
                <c:pt idx="1044">
                  <c:v>5</c:v>
                </c:pt>
                <c:pt idx="1045">
                  <c:v>5</c:v>
                </c:pt>
                <c:pt idx="1046">
                  <c:v>5</c:v>
                </c:pt>
                <c:pt idx="1047">
                  <c:v>5</c:v>
                </c:pt>
                <c:pt idx="1048">
                  <c:v>5</c:v>
                </c:pt>
                <c:pt idx="1049">
                  <c:v>5</c:v>
                </c:pt>
                <c:pt idx="1050">
                  <c:v>5</c:v>
                </c:pt>
                <c:pt idx="1051">
                  <c:v>5</c:v>
                </c:pt>
                <c:pt idx="1052">
                  <c:v>5</c:v>
                </c:pt>
                <c:pt idx="1053">
                  <c:v>5</c:v>
                </c:pt>
                <c:pt idx="1054">
                  <c:v>5</c:v>
                </c:pt>
                <c:pt idx="1055">
                  <c:v>5</c:v>
                </c:pt>
                <c:pt idx="1056">
                  <c:v>5</c:v>
                </c:pt>
                <c:pt idx="1057">
                  <c:v>5</c:v>
                </c:pt>
                <c:pt idx="1058">
                  <c:v>5</c:v>
                </c:pt>
                <c:pt idx="1059">
                  <c:v>4.95</c:v>
                </c:pt>
                <c:pt idx="1060">
                  <c:v>4.9000000000000004</c:v>
                </c:pt>
                <c:pt idx="1061">
                  <c:v>4.8499999999999996</c:v>
                </c:pt>
                <c:pt idx="1062">
                  <c:v>4.75</c:v>
                </c:pt>
                <c:pt idx="1063">
                  <c:v>4.7</c:v>
                </c:pt>
                <c:pt idx="1064">
                  <c:v>4.7</c:v>
                </c:pt>
                <c:pt idx="1065">
                  <c:v>4.7</c:v>
                </c:pt>
                <c:pt idx="1066">
                  <c:v>4.8</c:v>
                </c:pt>
                <c:pt idx="1067">
                  <c:v>4.95</c:v>
                </c:pt>
                <c:pt idx="1068">
                  <c:v>5</c:v>
                </c:pt>
                <c:pt idx="1069">
                  <c:v>4.95</c:v>
                </c:pt>
                <c:pt idx="1070">
                  <c:v>4.9000000000000004</c:v>
                </c:pt>
                <c:pt idx="1071">
                  <c:v>4.9000000000000004</c:v>
                </c:pt>
                <c:pt idx="1072">
                  <c:v>4.9000000000000004</c:v>
                </c:pt>
                <c:pt idx="1073">
                  <c:v>4.9000000000000004</c:v>
                </c:pt>
                <c:pt idx="1074">
                  <c:v>4.95</c:v>
                </c:pt>
                <c:pt idx="1075">
                  <c:v>5</c:v>
                </c:pt>
                <c:pt idx="1076">
                  <c:v>5</c:v>
                </c:pt>
                <c:pt idx="1077">
                  <c:v>5</c:v>
                </c:pt>
                <c:pt idx="1078">
                  <c:v>5.05</c:v>
                </c:pt>
                <c:pt idx="1079">
                  <c:v>5.0999999999999996</c:v>
                </c:pt>
                <c:pt idx="1080">
                  <c:v>5.0999999999999996</c:v>
                </c:pt>
                <c:pt idx="1081">
                  <c:v>5.0999999999999996</c:v>
                </c:pt>
                <c:pt idx="1082">
                  <c:v>5.15</c:v>
                </c:pt>
                <c:pt idx="1083">
                  <c:v>5.2</c:v>
                </c:pt>
                <c:pt idx="1084">
                  <c:v>5.25</c:v>
                </c:pt>
                <c:pt idx="1085">
                  <c:v>5.3</c:v>
                </c:pt>
                <c:pt idx="1086">
                  <c:v>5.3</c:v>
                </c:pt>
                <c:pt idx="1087">
                  <c:v>5.35</c:v>
                </c:pt>
                <c:pt idx="1088">
                  <c:v>5.4</c:v>
                </c:pt>
                <c:pt idx="1089">
                  <c:v>5.4</c:v>
                </c:pt>
                <c:pt idx="1090">
                  <c:v>5.45</c:v>
                </c:pt>
                <c:pt idx="1091">
                  <c:v>5.5</c:v>
                </c:pt>
                <c:pt idx="1092">
                  <c:v>5.5</c:v>
                </c:pt>
                <c:pt idx="1093">
                  <c:v>5.5</c:v>
                </c:pt>
                <c:pt idx="1094">
                  <c:v>5.5</c:v>
                </c:pt>
                <c:pt idx="1095">
                  <c:v>5.5</c:v>
                </c:pt>
                <c:pt idx="1096">
                  <c:v>5.5</c:v>
                </c:pt>
                <c:pt idx="1097">
                  <c:v>5.5</c:v>
                </c:pt>
                <c:pt idx="1098">
                  <c:v>5.5</c:v>
                </c:pt>
                <c:pt idx="1099">
                  <c:v>5.5</c:v>
                </c:pt>
                <c:pt idx="1100">
                  <c:v>5.55</c:v>
                </c:pt>
                <c:pt idx="1101">
                  <c:v>5.6</c:v>
                </c:pt>
                <c:pt idx="1102">
                  <c:v>5.6</c:v>
                </c:pt>
                <c:pt idx="1103">
                  <c:v>5.6</c:v>
                </c:pt>
                <c:pt idx="1104">
                  <c:v>5.6</c:v>
                </c:pt>
                <c:pt idx="1105">
                  <c:v>5.6</c:v>
                </c:pt>
                <c:pt idx="1106">
                  <c:v>5.6</c:v>
                </c:pt>
                <c:pt idx="1107">
                  <c:v>5.6</c:v>
                </c:pt>
                <c:pt idx="1108">
                  <c:v>5.6</c:v>
                </c:pt>
                <c:pt idx="1109">
                  <c:v>5.6</c:v>
                </c:pt>
                <c:pt idx="1110">
                  <c:v>5.6</c:v>
                </c:pt>
                <c:pt idx="1111">
                  <c:v>5.6</c:v>
                </c:pt>
                <c:pt idx="1112">
                  <c:v>5.6</c:v>
                </c:pt>
                <c:pt idx="1113">
                  <c:v>5.6</c:v>
                </c:pt>
                <c:pt idx="1114">
                  <c:v>5.6</c:v>
                </c:pt>
                <c:pt idx="1115">
                  <c:v>5.6</c:v>
                </c:pt>
                <c:pt idx="1116">
                  <c:v>5.6</c:v>
                </c:pt>
                <c:pt idx="1117">
                  <c:v>5.6</c:v>
                </c:pt>
                <c:pt idx="1118">
                  <c:v>5.6</c:v>
                </c:pt>
                <c:pt idx="1119">
                  <c:v>5.6</c:v>
                </c:pt>
                <c:pt idx="1120">
                  <c:v>5.6</c:v>
                </c:pt>
                <c:pt idx="1121">
                  <c:v>5.6</c:v>
                </c:pt>
                <c:pt idx="1122">
                  <c:v>5.6</c:v>
                </c:pt>
                <c:pt idx="1123">
                  <c:v>5.6</c:v>
                </c:pt>
                <c:pt idx="1124">
                  <c:v>5.6</c:v>
                </c:pt>
                <c:pt idx="1125">
                  <c:v>5.6</c:v>
                </c:pt>
                <c:pt idx="1126">
                  <c:v>5.6</c:v>
                </c:pt>
                <c:pt idx="1127">
                  <c:v>5.65</c:v>
                </c:pt>
                <c:pt idx="1128">
                  <c:v>5.7</c:v>
                </c:pt>
                <c:pt idx="1129">
                  <c:v>5.7</c:v>
                </c:pt>
                <c:pt idx="1130">
                  <c:v>5.7</c:v>
                </c:pt>
                <c:pt idx="1131">
                  <c:v>5.7</c:v>
                </c:pt>
                <c:pt idx="1132">
                  <c:v>5.7</c:v>
                </c:pt>
                <c:pt idx="1133">
                  <c:v>5.7</c:v>
                </c:pt>
                <c:pt idx="1134">
                  <c:v>5.7</c:v>
                </c:pt>
                <c:pt idx="1135">
                  <c:v>5.7</c:v>
                </c:pt>
                <c:pt idx="1136">
                  <c:v>5.7</c:v>
                </c:pt>
                <c:pt idx="1137">
                  <c:v>5.7</c:v>
                </c:pt>
                <c:pt idx="1138">
                  <c:v>5.7</c:v>
                </c:pt>
                <c:pt idx="1139">
                  <c:v>5.7</c:v>
                </c:pt>
                <c:pt idx="1140">
                  <c:v>5.7</c:v>
                </c:pt>
                <c:pt idx="1141">
                  <c:v>5.7</c:v>
                </c:pt>
                <c:pt idx="1142">
                  <c:v>5.8</c:v>
                </c:pt>
                <c:pt idx="1143">
                  <c:v>5.85</c:v>
                </c:pt>
                <c:pt idx="1144">
                  <c:v>5.8</c:v>
                </c:pt>
                <c:pt idx="1145">
                  <c:v>5.8</c:v>
                </c:pt>
                <c:pt idx="1146">
                  <c:v>5.75</c:v>
                </c:pt>
                <c:pt idx="1147">
                  <c:v>5.65</c:v>
                </c:pt>
                <c:pt idx="1148">
                  <c:v>5.6</c:v>
                </c:pt>
                <c:pt idx="1149">
                  <c:v>5.55</c:v>
                </c:pt>
                <c:pt idx="1150">
                  <c:v>5.5</c:v>
                </c:pt>
                <c:pt idx="1151">
                  <c:v>5.5</c:v>
                </c:pt>
                <c:pt idx="1152">
                  <c:v>5.5</c:v>
                </c:pt>
                <c:pt idx="1153">
                  <c:v>5.45</c:v>
                </c:pt>
                <c:pt idx="1154">
                  <c:v>5.4</c:v>
                </c:pt>
                <c:pt idx="1155">
                  <c:v>5.4</c:v>
                </c:pt>
                <c:pt idx="1156">
                  <c:v>5.45</c:v>
                </c:pt>
                <c:pt idx="1157">
                  <c:v>5.45</c:v>
                </c:pt>
                <c:pt idx="1158">
                  <c:v>5.45</c:v>
                </c:pt>
                <c:pt idx="1159">
                  <c:v>5.5</c:v>
                </c:pt>
                <c:pt idx="1160">
                  <c:v>5.5</c:v>
                </c:pt>
                <c:pt idx="1161">
                  <c:v>5.55</c:v>
                </c:pt>
                <c:pt idx="1162">
                  <c:v>5.6</c:v>
                </c:pt>
                <c:pt idx="1163">
                  <c:v>5.6</c:v>
                </c:pt>
                <c:pt idx="1164">
                  <c:v>5.6</c:v>
                </c:pt>
                <c:pt idx="1165">
                  <c:v>5.6</c:v>
                </c:pt>
                <c:pt idx="1166">
                  <c:v>5.65</c:v>
                </c:pt>
                <c:pt idx="1167">
                  <c:v>5.7</c:v>
                </c:pt>
                <c:pt idx="1168">
                  <c:v>5.7</c:v>
                </c:pt>
                <c:pt idx="1169">
                  <c:v>5.7</c:v>
                </c:pt>
                <c:pt idx="1170">
                  <c:v>5.7</c:v>
                </c:pt>
                <c:pt idx="1171">
                  <c:v>5.7</c:v>
                </c:pt>
                <c:pt idx="1172">
                  <c:v>5.7</c:v>
                </c:pt>
                <c:pt idx="1173">
                  <c:v>5.75</c:v>
                </c:pt>
                <c:pt idx="1174">
                  <c:v>5.8</c:v>
                </c:pt>
                <c:pt idx="1175">
                  <c:v>5.8</c:v>
                </c:pt>
                <c:pt idx="1176">
                  <c:v>5.8</c:v>
                </c:pt>
                <c:pt idx="1177">
                  <c:v>5.8</c:v>
                </c:pt>
                <c:pt idx="1178">
                  <c:v>5.8</c:v>
                </c:pt>
                <c:pt idx="1179">
                  <c:v>5.75</c:v>
                </c:pt>
                <c:pt idx="1180">
                  <c:v>5.6</c:v>
                </c:pt>
                <c:pt idx="1181">
                  <c:v>5.4</c:v>
                </c:pt>
                <c:pt idx="1182">
                  <c:v>5.2</c:v>
                </c:pt>
                <c:pt idx="1183">
                  <c:v>5</c:v>
                </c:pt>
                <c:pt idx="1184">
                  <c:v>4.8</c:v>
                </c:pt>
                <c:pt idx="1185">
                  <c:v>4.6500000000000004</c:v>
                </c:pt>
                <c:pt idx="1186">
                  <c:v>4.55</c:v>
                </c:pt>
                <c:pt idx="1187">
                  <c:v>4.45</c:v>
                </c:pt>
                <c:pt idx="1188">
                  <c:v>4.3499999999999996</c:v>
                </c:pt>
                <c:pt idx="1189">
                  <c:v>4.3</c:v>
                </c:pt>
                <c:pt idx="1190">
                  <c:v>4.25</c:v>
                </c:pt>
                <c:pt idx="1191">
                  <c:v>4.2</c:v>
                </c:pt>
                <c:pt idx="1192">
                  <c:v>4.2</c:v>
                </c:pt>
                <c:pt idx="1193">
                  <c:v>4.1500000000000004</c:v>
                </c:pt>
                <c:pt idx="1194">
                  <c:v>4.0999999999999996</c:v>
                </c:pt>
                <c:pt idx="1195">
                  <c:v>4.0999999999999996</c:v>
                </c:pt>
                <c:pt idx="1196">
                  <c:v>4.0999999999999996</c:v>
                </c:pt>
                <c:pt idx="1197">
                  <c:v>4.0999999999999996</c:v>
                </c:pt>
                <c:pt idx="1198">
                  <c:v>4.0999999999999996</c:v>
                </c:pt>
                <c:pt idx="1199">
                  <c:v>4.0999999999999996</c:v>
                </c:pt>
                <c:pt idx="1200">
                  <c:v>4.0999999999999996</c:v>
                </c:pt>
                <c:pt idx="1201">
                  <c:v>4.0999999999999996</c:v>
                </c:pt>
                <c:pt idx="1202">
                  <c:v>4.0999999999999996</c:v>
                </c:pt>
                <c:pt idx="1203">
                  <c:v>4.0999999999999996</c:v>
                </c:pt>
                <c:pt idx="1204">
                  <c:v>4.0999999999999996</c:v>
                </c:pt>
                <c:pt idx="1205">
                  <c:v>4.0999999999999996</c:v>
                </c:pt>
                <c:pt idx="1206">
                  <c:v>4.0999999999999996</c:v>
                </c:pt>
                <c:pt idx="1207">
                  <c:v>4.0999999999999996</c:v>
                </c:pt>
                <c:pt idx="1208">
                  <c:v>4.0999999999999996</c:v>
                </c:pt>
                <c:pt idx="1209">
                  <c:v>4.0999999999999996</c:v>
                </c:pt>
                <c:pt idx="1210">
                  <c:v>4.0999999999999996</c:v>
                </c:pt>
                <c:pt idx="1211">
                  <c:v>4.1500000000000004</c:v>
                </c:pt>
                <c:pt idx="1212">
                  <c:v>4.2</c:v>
                </c:pt>
                <c:pt idx="1213">
                  <c:v>4.2</c:v>
                </c:pt>
                <c:pt idx="1214">
                  <c:v>4.2</c:v>
                </c:pt>
                <c:pt idx="1215">
                  <c:v>4.2</c:v>
                </c:pt>
                <c:pt idx="1216">
                  <c:v>4.2</c:v>
                </c:pt>
                <c:pt idx="1217">
                  <c:v>4.2</c:v>
                </c:pt>
                <c:pt idx="1218">
                  <c:v>4.2</c:v>
                </c:pt>
                <c:pt idx="1219">
                  <c:v>4.2</c:v>
                </c:pt>
                <c:pt idx="1220">
                  <c:v>4.2</c:v>
                </c:pt>
                <c:pt idx="1221">
                  <c:v>4.2</c:v>
                </c:pt>
                <c:pt idx="1222">
                  <c:v>4.25</c:v>
                </c:pt>
                <c:pt idx="1223">
                  <c:v>4.3</c:v>
                </c:pt>
                <c:pt idx="1224">
                  <c:v>4.3</c:v>
                </c:pt>
                <c:pt idx="1225">
                  <c:v>4.3</c:v>
                </c:pt>
                <c:pt idx="1226">
                  <c:v>4.3</c:v>
                </c:pt>
                <c:pt idx="1227">
                  <c:v>4.3</c:v>
                </c:pt>
                <c:pt idx="1228">
                  <c:v>4.3</c:v>
                </c:pt>
                <c:pt idx="1229">
                  <c:v>4.3</c:v>
                </c:pt>
                <c:pt idx="1230">
                  <c:v>4.3</c:v>
                </c:pt>
                <c:pt idx="1231">
                  <c:v>4.3</c:v>
                </c:pt>
                <c:pt idx="1232">
                  <c:v>4.3</c:v>
                </c:pt>
                <c:pt idx="1233">
                  <c:v>4.3499999999999996</c:v>
                </c:pt>
                <c:pt idx="1234">
                  <c:v>4.4000000000000004</c:v>
                </c:pt>
                <c:pt idx="1235">
                  <c:v>4.4000000000000004</c:v>
                </c:pt>
                <c:pt idx="1236">
                  <c:v>4.4000000000000004</c:v>
                </c:pt>
                <c:pt idx="1237">
                  <c:v>4.4000000000000004</c:v>
                </c:pt>
                <c:pt idx="1238">
                  <c:v>4.4000000000000004</c:v>
                </c:pt>
                <c:pt idx="1239">
                  <c:v>4.4000000000000004</c:v>
                </c:pt>
                <c:pt idx="1240">
                  <c:v>4.4000000000000004</c:v>
                </c:pt>
                <c:pt idx="1241">
                  <c:v>4.4000000000000004</c:v>
                </c:pt>
                <c:pt idx="1242">
                  <c:v>4.4000000000000004</c:v>
                </c:pt>
                <c:pt idx="1243">
                  <c:v>4.3499999999999996</c:v>
                </c:pt>
                <c:pt idx="1244">
                  <c:v>4.3</c:v>
                </c:pt>
                <c:pt idx="1245">
                  <c:v>4.25</c:v>
                </c:pt>
                <c:pt idx="1246">
                  <c:v>4.2</c:v>
                </c:pt>
                <c:pt idx="1247">
                  <c:v>4.2</c:v>
                </c:pt>
                <c:pt idx="1248">
                  <c:v>4.2</c:v>
                </c:pt>
                <c:pt idx="1249">
                  <c:v>4.2</c:v>
                </c:pt>
                <c:pt idx="1250">
                  <c:v>4.2</c:v>
                </c:pt>
                <c:pt idx="1251">
                  <c:v>4.2</c:v>
                </c:pt>
                <c:pt idx="1252">
                  <c:v>4.2</c:v>
                </c:pt>
                <c:pt idx="1253">
                  <c:v>4.2</c:v>
                </c:pt>
                <c:pt idx="1254">
                  <c:v>4.2</c:v>
                </c:pt>
                <c:pt idx="1255">
                  <c:v>4.2</c:v>
                </c:pt>
                <c:pt idx="1256">
                  <c:v>4.25</c:v>
                </c:pt>
                <c:pt idx="1257">
                  <c:v>4.3</c:v>
                </c:pt>
                <c:pt idx="1258">
                  <c:v>4.3</c:v>
                </c:pt>
                <c:pt idx="1259">
                  <c:v>4.3</c:v>
                </c:pt>
                <c:pt idx="1260">
                  <c:v>4.3499999999999996</c:v>
                </c:pt>
                <c:pt idx="1261">
                  <c:v>4.45</c:v>
                </c:pt>
                <c:pt idx="1262">
                  <c:v>4.5</c:v>
                </c:pt>
                <c:pt idx="1263">
                  <c:v>4.5</c:v>
                </c:pt>
                <c:pt idx="1264">
                  <c:v>4.5</c:v>
                </c:pt>
                <c:pt idx="1265">
                  <c:v>4.55</c:v>
                </c:pt>
                <c:pt idx="1266">
                  <c:v>4.5999999999999996</c:v>
                </c:pt>
                <c:pt idx="1267">
                  <c:v>4.5999999999999996</c:v>
                </c:pt>
                <c:pt idx="1268">
                  <c:v>4.5999999999999996</c:v>
                </c:pt>
                <c:pt idx="1269">
                  <c:v>4.6500000000000004</c:v>
                </c:pt>
                <c:pt idx="1270">
                  <c:v>4.7</c:v>
                </c:pt>
                <c:pt idx="1271">
                  <c:v>4.7</c:v>
                </c:pt>
                <c:pt idx="1272">
                  <c:v>4.75</c:v>
                </c:pt>
                <c:pt idx="1273">
                  <c:v>4.8</c:v>
                </c:pt>
                <c:pt idx="1274">
                  <c:v>4.8499999999999996</c:v>
                </c:pt>
                <c:pt idx="1275">
                  <c:v>4.9000000000000004</c:v>
                </c:pt>
                <c:pt idx="1276">
                  <c:v>4.95</c:v>
                </c:pt>
                <c:pt idx="1277">
                  <c:v>5</c:v>
                </c:pt>
                <c:pt idx="1278">
                  <c:v>5.05</c:v>
                </c:pt>
                <c:pt idx="1279">
                  <c:v>5.0999999999999996</c:v>
                </c:pt>
                <c:pt idx="1280">
                  <c:v>5.15</c:v>
                </c:pt>
                <c:pt idx="1281">
                  <c:v>5.25</c:v>
                </c:pt>
                <c:pt idx="1282">
                  <c:v>5.3</c:v>
                </c:pt>
                <c:pt idx="1283">
                  <c:v>5.35</c:v>
                </c:pt>
                <c:pt idx="1284">
                  <c:v>5.4</c:v>
                </c:pt>
                <c:pt idx="1285">
                  <c:v>5.4</c:v>
                </c:pt>
                <c:pt idx="1286">
                  <c:v>5.4</c:v>
                </c:pt>
                <c:pt idx="1287">
                  <c:v>5.45</c:v>
                </c:pt>
                <c:pt idx="1288">
                  <c:v>5.5</c:v>
                </c:pt>
                <c:pt idx="1289">
                  <c:v>5.5</c:v>
                </c:pt>
                <c:pt idx="1290">
                  <c:v>5.5</c:v>
                </c:pt>
                <c:pt idx="1291">
                  <c:v>5.5</c:v>
                </c:pt>
                <c:pt idx="1292">
                  <c:v>5.5</c:v>
                </c:pt>
                <c:pt idx="1293">
                  <c:v>5.5</c:v>
                </c:pt>
                <c:pt idx="1294">
                  <c:v>5.5</c:v>
                </c:pt>
                <c:pt idx="1295">
                  <c:v>5.5</c:v>
                </c:pt>
                <c:pt idx="1296">
                  <c:v>5.5</c:v>
                </c:pt>
                <c:pt idx="1297">
                  <c:v>5.5</c:v>
                </c:pt>
                <c:pt idx="1298">
                  <c:v>5.5</c:v>
                </c:pt>
                <c:pt idx="1299">
                  <c:v>5.5</c:v>
                </c:pt>
                <c:pt idx="1300">
                  <c:v>5.55</c:v>
                </c:pt>
                <c:pt idx="1301">
                  <c:v>5.6</c:v>
                </c:pt>
                <c:pt idx="1302">
                  <c:v>5.6</c:v>
                </c:pt>
                <c:pt idx="1303">
                  <c:v>5.6</c:v>
                </c:pt>
                <c:pt idx="1304">
                  <c:v>5.6</c:v>
                </c:pt>
                <c:pt idx="1305">
                  <c:v>5.6</c:v>
                </c:pt>
                <c:pt idx="1306">
                  <c:v>5.6</c:v>
                </c:pt>
                <c:pt idx="1307">
                  <c:v>5.6</c:v>
                </c:pt>
                <c:pt idx="1308">
                  <c:v>5.6</c:v>
                </c:pt>
                <c:pt idx="1309">
                  <c:v>5.65</c:v>
                </c:pt>
                <c:pt idx="1310">
                  <c:v>5.7</c:v>
                </c:pt>
                <c:pt idx="1311">
                  <c:v>5.7</c:v>
                </c:pt>
                <c:pt idx="1312">
                  <c:v>5.7</c:v>
                </c:pt>
                <c:pt idx="1313">
                  <c:v>5.7</c:v>
                </c:pt>
                <c:pt idx="1314">
                  <c:v>5.7</c:v>
                </c:pt>
                <c:pt idx="1315">
                  <c:v>5.7</c:v>
                </c:pt>
                <c:pt idx="1316">
                  <c:v>5.75</c:v>
                </c:pt>
                <c:pt idx="1317">
                  <c:v>5.8</c:v>
                </c:pt>
                <c:pt idx="1318">
                  <c:v>5.8</c:v>
                </c:pt>
                <c:pt idx="1319">
                  <c:v>5.8</c:v>
                </c:pt>
                <c:pt idx="1320">
                  <c:v>5.8</c:v>
                </c:pt>
                <c:pt idx="1321">
                  <c:v>5.8</c:v>
                </c:pt>
                <c:pt idx="1322">
                  <c:v>5.8</c:v>
                </c:pt>
                <c:pt idx="1323">
                  <c:v>5.8</c:v>
                </c:pt>
                <c:pt idx="1324">
                  <c:v>5.8</c:v>
                </c:pt>
                <c:pt idx="1325">
                  <c:v>5.8</c:v>
                </c:pt>
                <c:pt idx="1326">
                  <c:v>5.8</c:v>
                </c:pt>
                <c:pt idx="1327">
                  <c:v>5.8</c:v>
                </c:pt>
                <c:pt idx="1328">
                  <c:v>5.85</c:v>
                </c:pt>
                <c:pt idx="1329">
                  <c:v>5.9</c:v>
                </c:pt>
                <c:pt idx="1330">
                  <c:v>5.9</c:v>
                </c:pt>
                <c:pt idx="1331">
                  <c:v>5.9</c:v>
                </c:pt>
                <c:pt idx="1332">
                  <c:v>5.9</c:v>
                </c:pt>
                <c:pt idx="1333">
                  <c:v>5.9</c:v>
                </c:pt>
                <c:pt idx="1334">
                  <c:v>5.9</c:v>
                </c:pt>
                <c:pt idx="1335">
                  <c:v>5.9</c:v>
                </c:pt>
                <c:pt idx="1336">
                  <c:v>5.9</c:v>
                </c:pt>
                <c:pt idx="1337">
                  <c:v>5.9</c:v>
                </c:pt>
                <c:pt idx="1338">
                  <c:v>5.85</c:v>
                </c:pt>
                <c:pt idx="1339">
                  <c:v>5.8</c:v>
                </c:pt>
                <c:pt idx="1340">
                  <c:v>5.75</c:v>
                </c:pt>
                <c:pt idx="1341">
                  <c:v>5.7</c:v>
                </c:pt>
                <c:pt idx="1342">
                  <c:v>5.65</c:v>
                </c:pt>
                <c:pt idx="1343">
                  <c:v>5.6</c:v>
                </c:pt>
                <c:pt idx="1344">
                  <c:v>5.6</c:v>
                </c:pt>
                <c:pt idx="1345">
                  <c:v>5.6</c:v>
                </c:pt>
                <c:pt idx="1346">
                  <c:v>5.6</c:v>
                </c:pt>
                <c:pt idx="1347">
                  <c:v>5.65</c:v>
                </c:pt>
                <c:pt idx="1348">
                  <c:v>5.7</c:v>
                </c:pt>
                <c:pt idx="1349">
                  <c:v>5.7</c:v>
                </c:pt>
                <c:pt idx="1350">
                  <c:v>5.7</c:v>
                </c:pt>
                <c:pt idx="1351">
                  <c:v>5.75</c:v>
                </c:pt>
                <c:pt idx="1352">
                  <c:v>5.8</c:v>
                </c:pt>
                <c:pt idx="1353">
                  <c:v>5.85</c:v>
                </c:pt>
                <c:pt idx="1354">
                  <c:v>5.9</c:v>
                </c:pt>
                <c:pt idx="1355">
                  <c:v>5.9</c:v>
                </c:pt>
                <c:pt idx="1356">
                  <c:v>5.9</c:v>
                </c:pt>
                <c:pt idx="1357">
                  <c:v>5.9</c:v>
                </c:pt>
                <c:pt idx="1358">
                  <c:v>5.9</c:v>
                </c:pt>
                <c:pt idx="1359">
                  <c:v>5.9</c:v>
                </c:pt>
                <c:pt idx="1360">
                  <c:v>5.9</c:v>
                </c:pt>
                <c:pt idx="1361">
                  <c:v>5.9</c:v>
                </c:pt>
                <c:pt idx="1362">
                  <c:v>5.95</c:v>
                </c:pt>
                <c:pt idx="1363">
                  <c:v>6</c:v>
                </c:pt>
                <c:pt idx="1364">
                  <c:v>6</c:v>
                </c:pt>
                <c:pt idx="1365">
                  <c:v>6.05</c:v>
                </c:pt>
                <c:pt idx="1366">
                  <c:v>6.1</c:v>
                </c:pt>
                <c:pt idx="1367">
                  <c:v>6.2</c:v>
                </c:pt>
                <c:pt idx="1368">
                  <c:v>6.25</c:v>
                </c:pt>
                <c:pt idx="1369">
                  <c:v>6.2</c:v>
                </c:pt>
                <c:pt idx="1370">
                  <c:v>6.2</c:v>
                </c:pt>
                <c:pt idx="1371">
                  <c:v>6.2</c:v>
                </c:pt>
                <c:pt idx="1372">
                  <c:v>6.25</c:v>
                </c:pt>
                <c:pt idx="1373">
                  <c:v>6.3</c:v>
                </c:pt>
                <c:pt idx="1374">
                  <c:v>6.3</c:v>
                </c:pt>
                <c:pt idx="1375">
                  <c:v>6.3</c:v>
                </c:pt>
                <c:pt idx="1376">
                  <c:v>6.3</c:v>
                </c:pt>
                <c:pt idx="1377">
                  <c:v>6.25</c:v>
                </c:pt>
                <c:pt idx="1378">
                  <c:v>6.05</c:v>
                </c:pt>
                <c:pt idx="1379">
                  <c:v>5.7</c:v>
                </c:pt>
                <c:pt idx="1380">
                  <c:v>5.25</c:v>
                </c:pt>
                <c:pt idx="1381">
                  <c:v>4.75</c:v>
                </c:pt>
                <c:pt idx="1382">
                  <c:v>4.3</c:v>
                </c:pt>
                <c:pt idx="1383">
                  <c:v>3.95</c:v>
                </c:pt>
                <c:pt idx="1384">
                  <c:v>3.7</c:v>
                </c:pt>
                <c:pt idx="1385">
                  <c:v>3.5</c:v>
                </c:pt>
                <c:pt idx="1386">
                  <c:v>3.35</c:v>
                </c:pt>
                <c:pt idx="1387">
                  <c:v>3.25</c:v>
                </c:pt>
                <c:pt idx="1388">
                  <c:v>3.2</c:v>
                </c:pt>
                <c:pt idx="1389">
                  <c:v>3.15</c:v>
                </c:pt>
                <c:pt idx="1390">
                  <c:v>3.1</c:v>
                </c:pt>
                <c:pt idx="1391">
                  <c:v>3.05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3.05</c:v>
                </c:pt>
                <c:pt idx="1412">
                  <c:v>3.05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3.05</c:v>
                </c:pt>
                <c:pt idx="1417">
                  <c:v>3.1</c:v>
                </c:pt>
                <c:pt idx="1418">
                  <c:v>3.1</c:v>
                </c:pt>
                <c:pt idx="1419">
                  <c:v>3.1</c:v>
                </c:pt>
                <c:pt idx="1420">
                  <c:v>3.1</c:v>
                </c:pt>
                <c:pt idx="1421">
                  <c:v>3.1</c:v>
                </c:pt>
                <c:pt idx="1422">
                  <c:v>3.1</c:v>
                </c:pt>
                <c:pt idx="1423">
                  <c:v>3.1</c:v>
                </c:pt>
                <c:pt idx="1424">
                  <c:v>3.15</c:v>
                </c:pt>
                <c:pt idx="1425">
                  <c:v>3.2</c:v>
                </c:pt>
                <c:pt idx="1426">
                  <c:v>3.2</c:v>
                </c:pt>
                <c:pt idx="1427">
                  <c:v>3.2</c:v>
                </c:pt>
                <c:pt idx="1428">
                  <c:v>3.2</c:v>
                </c:pt>
                <c:pt idx="1429">
                  <c:v>3.2</c:v>
                </c:pt>
                <c:pt idx="1430">
                  <c:v>3.2</c:v>
                </c:pt>
                <c:pt idx="1431">
                  <c:v>3.2</c:v>
                </c:pt>
                <c:pt idx="1432">
                  <c:v>3.2</c:v>
                </c:pt>
                <c:pt idx="1433">
                  <c:v>3.2</c:v>
                </c:pt>
                <c:pt idx="1434">
                  <c:v>3.2</c:v>
                </c:pt>
                <c:pt idx="1435">
                  <c:v>3.2</c:v>
                </c:pt>
                <c:pt idx="1436">
                  <c:v>3.2</c:v>
                </c:pt>
                <c:pt idx="1437">
                  <c:v>3.2</c:v>
                </c:pt>
                <c:pt idx="1438">
                  <c:v>3.2</c:v>
                </c:pt>
                <c:pt idx="1439">
                  <c:v>3.2</c:v>
                </c:pt>
                <c:pt idx="1440">
                  <c:v>3.2</c:v>
                </c:pt>
                <c:pt idx="1441">
                  <c:v>3.2</c:v>
                </c:pt>
                <c:pt idx="1442">
                  <c:v>3.2</c:v>
                </c:pt>
                <c:pt idx="1443">
                  <c:v>3.2</c:v>
                </c:pt>
                <c:pt idx="1444">
                  <c:v>3.2</c:v>
                </c:pt>
                <c:pt idx="1445">
                  <c:v>3.2</c:v>
                </c:pt>
                <c:pt idx="1446">
                  <c:v>3.15</c:v>
                </c:pt>
                <c:pt idx="1447">
                  <c:v>3.15</c:v>
                </c:pt>
                <c:pt idx="1448">
                  <c:v>3.2</c:v>
                </c:pt>
                <c:pt idx="1449">
                  <c:v>3.2</c:v>
                </c:pt>
                <c:pt idx="1450">
                  <c:v>3.2</c:v>
                </c:pt>
                <c:pt idx="1451">
                  <c:v>3.2</c:v>
                </c:pt>
                <c:pt idx="1452">
                  <c:v>3.2</c:v>
                </c:pt>
                <c:pt idx="1453">
                  <c:v>3.25</c:v>
                </c:pt>
                <c:pt idx="1454">
                  <c:v>3.3</c:v>
                </c:pt>
                <c:pt idx="1455">
                  <c:v>3.3</c:v>
                </c:pt>
                <c:pt idx="1456">
                  <c:v>3.3</c:v>
                </c:pt>
                <c:pt idx="1457">
                  <c:v>3.3</c:v>
                </c:pt>
                <c:pt idx="1458">
                  <c:v>3.35</c:v>
                </c:pt>
                <c:pt idx="1459">
                  <c:v>3.4</c:v>
                </c:pt>
                <c:pt idx="1460">
                  <c:v>3.4</c:v>
                </c:pt>
                <c:pt idx="1461">
                  <c:v>3.4</c:v>
                </c:pt>
                <c:pt idx="1462">
                  <c:v>3.4</c:v>
                </c:pt>
                <c:pt idx="1463">
                  <c:v>3.4</c:v>
                </c:pt>
                <c:pt idx="1464">
                  <c:v>3.4</c:v>
                </c:pt>
                <c:pt idx="1465">
                  <c:v>3.45</c:v>
                </c:pt>
                <c:pt idx="1466">
                  <c:v>3.5</c:v>
                </c:pt>
                <c:pt idx="1467">
                  <c:v>3.55</c:v>
                </c:pt>
                <c:pt idx="1468">
                  <c:v>3.6</c:v>
                </c:pt>
                <c:pt idx="1469">
                  <c:v>3.6</c:v>
                </c:pt>
                <c:pt idx="1470">
                  <c:v>3.65</c:v>
                </c:pt>
                <c:pt idx="1471">
                  <c:v>3.75</c:v>
                </c:pt>
                <c:pt idx="1472">
                  <c:v>3.8</c:v>
                </c:pt>
                <c:pt idx="1473">
                  <c:v>3.8</c:v>
                </c:pt>
                <c:pt idx="1474">
                  <c:v>3.8</c:v>
                </c:pt>
                <c:pt idx="1475">
                  <c:v>3.8</c:v>
                </c:pt>
                <c:pt idx="1476">
                  <c:v>3.8</c:v>
                </c:pt>
                <c:pt idx="1477">
                  <c:v>3.85</c:v>
                </c:pt>
                <c:pt idx="1478">
                  <c:v>3.9</c:v>
                </c:pt>
                <c:pt idx="1479">
                  <c:v>3.9</c:v>
                </c:pt>
                <c:pt idx="1480">
                  <c:v>3.9</c:v>
                </c:pt>
                <c:pt idx="1481">
                  <c:v>3.9</c:v>
                </c:pt>
                <c:pt idx="1482">
                  <c:v>3.9</c:v>
                </c:pt>
                <c:pt idx="1483">
                  <c:v>3.9</c:v>
                </c:pt>
                <c:pt idx="1484">
                  <c:v>3.95</c:v>
                </c:pt>
                <c:pt idx="1485">
                  <c:v>4</c:v>
                </c:pt>
                <c:pt idx="1486">
                  <c:v>4</c:v>
                </c:pt>
                <c:pt idx="1487">
                  <c:v>4</c:v>
                </c:pt>
                <c:pt idx="1488">
                  <c:v>4</c:v>
                </c:pt>
                <c:pt idx="1489">
                  <c:v>4</c:v>
                </c:pt>
                <c:pt idx="1490">
                  <c:v>4</c:v>
                </c:pt>
                <c:pt idx="1491">
                  <c:v>4</c:v>
                </c:pt>
                <c:pt idx="1492">
                  <c:v>4</c:v>
                </c:pt>
                <c:pt idx="1493">
                  <c:v>4.05</c:v>
                </c:pt>
                <c:pt idx="1494">
                  <c:v>4.0999999999999996</c:v>
                </c:pt>
                <c:pt idx="1495">
                  <c:v>4.0999999999999996</c:v>
                </c:pt>
                <c:pt idx="1496">
                  <c:v>4.0999999999999996</c:v>
                </c:pt>
                <c:pt idx="1497">
                  <c:v>4.0999999999999996</c:v>
                </c:pt>
                <c:pt idx="1498">
                  <c:v>4.0999999999999996</c:v>
                </c:pt>
                <c:pt idx="1499">
                  <c:v>4.0999999999999996</c:v>
                </c:pt>
                <c:pt idx="1500">
                  <c:v>4.0999999999999996</c:v>
                </c:pt>
                <c:pt idx="1501">
                  <c:v>4.0999999999999996</c:v>
                </c:pt>
                <c:pt idx="1502">
                  <c:v>4.0999999999999996</c:v>
                </c:pt>
                <c:pt idx="1503">
                  <c:v>4.0999999999999996</c:v>
                </c:pt>
                <c:pt idx="1504">
                  <c:v>4.0999999999999996</c:v>
                </c:pt>
                <c:pt idx="1505">
                  <c:v>4.1500000000000004</c:v>
                </c:pt>
                <c:pt idx="1506">
                  <c:v>4.2</c:v>
                </c:pt>
                <c:pt idx="1507">
                  <c:v>4.2</c:v>
                </c:pt>
                <c:pt idx="1508">
                  <c:v>4.2</c:v>
                </c:pt>
                <c:pt idx="1509">
                  <c:v>4.2</c:v>
                </c:pt>
                <c:pt idx="1510">
                  <c:v>4.2</c:v>
                </c:pt>
                <c:pt idx="1511">
                  <c:v>4.2</c:v>
                </c:pt>
                <c:pt idx="1512">
                  <c:v>4.2</c:v>
                </c:pt>
                <c:pt idx="1513">
                  <c:v>4.2</c:v>
                </c:pt>
                <c:pt idx="1514">
                  <c:v>4.2</c:v>
                </c:pt>
                <c:pt idx="1515">
                  <c:v>4.2</c:v>
                </c:pt>
                <c:pt idx="1516">
                  <c:v>4.25</c:v>
                </c:pt>
                <c:pt idx="1517">
                  <c:v>4.3</c:v>
                </c:pt>
                <c:pt idx="1518">
                  <c:v>4.3</c:v>
                </c:pt>
                <c:pt idx="1519">
                  <c:v>4.3</c:v>
                </c:pt>
                <c:pt idx="1520">
                  <c:v>4.3</c:v>
                </c:pt>
                <c:pt idx="1521">
                  <c:v>4.3</c:v>
                </c:pt>
                <c:pt idx="1522">
                  <c:v>4.3</c:v>
                </c:pt>
                <c:pt idx="1523">
                  <c:v>4.3</c:v>
                </c:pt>
                <c:pt idx="1524">
                  <c:v>4.3</c:v>
                </c:pt>
                <c:pt idx="1525">
                  <c:v>4.3499999999999996</c:v>
                </c:pt>
                <c:pt idx="1526">
                  <c:v>4.4000000000000004</c:v>
                </c:pt>
                <c:pt idx="1527">
                  <c:v>4.4000000000000004</c:v>
                </c:pt>
                <c:pt idx="1528">
                  <c:v>4.4000000000000004</c:v>
                </c:pt>
                <c:pt idx="1529">
                  <c:v>4.4000000000000004</c:v>
                </c:pt>
                <c:pt idx="1530">
                  <c:v>4.4000000000000004</c:v>
                </c:pt>
                <c:pt idx="1531">
                  <c:v>4.4000000000000004</c:v>
                </c:pt>
                <c:pt idx="1532">
                  <c:v>4.4000000000000004</c:v>
                </c:pt>
                <c:pt idx="1533">
                  <c:v>4.4000000000000004</c:v>
                </c:pt>
                <c:pt idx="1534">
                  <c:v>4.4000000000000004</c:v>
                </c:pt>
                <c:pt idx="1535">
                  <c:v>4.4000000000000004</c:v>
                </c:pt>
                <c:pt idx="1536">
                  <c:v>4.4000000000000004</c:v>
                </c:pt>
                <c:pt idx="1537">
                  <c:v>4.4000000000000004</c:v>
                </c:pt>
                <c:pt idx="1538">
                  <c:v>4.4000000000000004</c:v>
                </c:pt>
                <c:pt idx="1539">
                  <c:v>4.4000000000000004</c:v>
                </c:pt>
                <c:pt idx="1540">
                  <c:v>4.4000000000000004</c:v>
                </c:pt>
                <c:pt idx="1541">
                  <c:v>4.4000000000000004</c:v>
                </c:pt>
                <c:pt idx="1542">
                  <c:v>4.3499999999999996</c:v>
                </c:pt>
                <c:pt idx="1543">
                  <c:v>4.3</c:v>
                </c:pt>
                <c:pt idx="1544">
                  <c:v>4.3</c:v>
                </c:pt>
                <c:pt idx="1545">
                  <c:v>4.3</c:v>
                </c:pt>
                <c:pt idx="1546">
                  <c:v>4.3</c:v>
                </c:pt>
                <c:pt idx="1547">
                  <c:v>4.3</c:v>
                </c:pt>
                <c:pt idx="1548">
                  <c:v>4.3</c:v>
                </c:pt>
                <c:pt idx="1549">
                  <c:v>4.3499999999999996</c:v>
                </c:pt>
                <c:pt idx="1550">
                  <c:v>4.4000000000000004</c:v>
                </c:pt>
                <c:pt idx="1551">
                  <c:v>4.4000000000000004</c:v>
                </c:pt>
                <c:pt idx="1552">
                  <c:v>4.4000000000000004</c:v>
                </c:pt>
                <c:pt idx="1553">
                  <c:v>4.4000000000000004</c:v>
                </c:pt>
                <c:pt idx="1554">
                  <c:v>4.4000000000000004</c:v>
                </c:pt>
                <c:pt idx="1555">
                  <c:v>4.4000000000000004</c:v>
                </c:pt>
                <c:pt idx="1556">
                  <c:v>4.45</c:v>
                </c:pt>
                <c:pt idx="1557">
                  <c:v>4.5</c:v>
                </c:pt>
                <c:pt idx="1558">
                  <c:v>4.5</c:v>
                </c:pt>
                <c:pt idx="1559">
                  <c:v>4.55</c:v>
                </c:pt>
                <c:pt idx="1560">
                  <c:v>4.5999999999999996</c:v>
                </c:pt>
                <c:pt idx="1561">
                  <c:v>4.5999999999999996</c:v>
                </c:pt>
                <c:pt idx="1562">
                  <c:v>4.5999999999999996</c:v>
                </c:pt>
                <c:pt idx="1563">
                  <c:v>4.6500000000000004</c:v>
                </c:pt>
                <c:pt idx="1564">
                  <c:v>4.7</c:v>
                </c:pt>
                <c:pt idx="1565">
                  <c:v>4.7</c:v>
                </c:pt>
                <c:pt idx="1566">
                  <c:v>4.75</c:v>
                </c:pt>
                <c:pt idx="1567">
                  <c:v>4.8</c:v>
                </c:pt>
                <c:pt idx="1568">
                  <c:v>4.8</c:v>
                </c:pt>
                <c:pt idx="1569">
                  <c:v>4.8499999999999996</c:v>
                </c:pt>
                <c:pt idx="1570">
                  <c:v>4.9000000000000004</c:v>
                </c:pt>
                <c:pt idx="1571">
                  <c:v>4.9000000000000004</c:v>
                </c:pt>
                <c:pt idx="1572">
                  <c:v>4.9000000000000004</c:v>
                </c:pt>
                <c:pt idx="1573">
                  <c:v>4.9000000000000004</c:v>
                </c:pt>
                <c:pt idx="1574">
                  <c:v>4.9000000000000004</c:v>
                </c:pt>
                <c:pt idx="1575">
                  <c:v>4.9000000000000004</c:v>
                </c:pt>
                <c:pt idx="1576">
                  <c:v>4.9000000000000004</c:v>
                </c:pt>
                <c:pt idx="1577">
                  <c:v>4.9000000000000004</c:v>
                </c:pt>
                <c:pt idx="1578">
                  <c:v>4.9000000000000004</c:v>
                </c:pt>
                <c:pt idx="1579">
                  <c:v>4.9000000000000004</c:v>
                </c:pt>
                <c:pt idx="1580">
                  <c:v>4.95</c:v>
                </c:pt>
                <c:pt idx="1581">
                  <c:v>5</c:v>
                </c:pt>
                <c:pt idx="1582">
                  <c:v>5</c:v>
                </c:pt>
                <c:pt idx="1583">
                  <c:v>5</c:v>
                </c:pt>
                <c:pt idx="1584">
                  <c:v>5</c:v>
                </c:pt>
                <c:pt idx="1585">
                  <c:v>5</c:v>
                </c:pt>
                <c:pt idx="1586">
                  <c:v>5</c:v>
                </c:pt>
                <c:pt idx="1587">
                  <c:v>5.05</c:v>
                </c:pt>
                <c:pt idx="1588">
                  <c:v>5.0999999999999996</c:v>
                </c:pt>
                <c:pt idx="1589">
                  <c:v>5.0999999999999996</c:v>
                </c:pt>
                <c:pt idx="1590">
                  <c:v>5.0999999999999996</c:v>
                </c:pt>
                <c:pt idx="1591">
                  <c:v>5.0999999999999996</c:v>
                </c:pt>
                <c:pt idx="1592">
                  <c:v>5.0999999999999996</c:v>
                </c:pt>
                <c:pt idx="1593">
                  <c:v>5.0999999999999996</c:v>
                </c:pt>
                <c:pt idx="1594">
                  <c:v>5.0999999999999996</c:v>
                </c:pt>
                <c:pt idx="1595">
                  <c:v>5.0999999999999996</c:v>
                </c:pt>
                <c:pt idx="1596">
                  <c:v>5.0999999999999996</c:v>
                </c:pt>
                <c:pt idx="1597">
                  <c:v>5.0999999999999996</c:v>
                </c:pt>
                <c:pt idx="1598">
                  <c:v>5.0999999999999996</c:v>
                </c:pt>
                <c:pt idx="1599">
                  <c:v>5.0999999999999996</c:v>
                </c:pt>
                <c:pt idx="1600">
                  <c:v>5.0999999999999996</c:v>
                </c:pt>
                <c:pt idx="1601">
                  <c:v>5.0999999999999996</c:v>
                </c:pt>
                <c:pt idx="1602">
                  <c:v>5.0999999999999996</c:v>
                </c:pt>
                <c:pt idx="1603">
                  <c:v>5.0999999999999996</c:v>
                </c:pt>
                <c:pt idx="1604">
                  <c:v>5.15</c:v>
                </c:pt>
                <c:pt idx="1605">
                  <c:v>5.2</c:v>
                </c:pt>
                <c:pt idx="1606">
                  <c:v>5.2</c:v>
                </c:pt>
                <c:pt idx="1607">
                  <c:v>5.2</c:v>
                </c:pt>
                <c:pt idx="1608">
                  <c:v>5.2</c:v>
                </c:pt>
                <c:pt idx="1609">
                  <c:v>5.2</c:v>
                </c:pt>
                <c:pt idx="1610">
                  <c:v>5.2</c:v>
                </c:pt>
                <c:pt idx="1611">
                  <c:v>5.2</c:v>
                </c:pt>
                <c:pt idx="1612">
                  <c:v>5.2</c:v>
                </c:pt>
                <c:pt idx="1613">
                  <c:v>5.2</c:v>
                </c:pt>
                <c:pt idx="1614">
                  <c:v>5.2</c:v>
                </c:pt>
                <c:pt idx="1615">
                  <c:v>5.2</c:v>
                </c:pt>
                <c:pt idx="1616">
                  <c:v>5.25</c:v>
                </c:pt>
                <c:pt idx="1617">
                  <c:v>5.3</c:v>
                </c:pt>
                <c:pt idx="1618">
                  <c:v>5.3</c:v>
                </c:pt>
                <c:pt idx="1619">
                  <c:v>5.3</c:v>
                </c:pt>
                <c:pt idx="1620">
                  <c:v>5.3</c:v>
                </c:pt>
                <c:pt idx="1621">
                  <c:v>5.3</c:v>
                </c:pt>
                <c:pt idx="1622">
                  <c:v>5.3</c:v>
                </c:pt>
                <c:pt idx="1623">
                  <c:v>5.3</c:v>
                </c:pt>
                <c:pt idx="1624">
                  <c:v>5.3</c:v>
                </c:pt>
                <c:pt idx="1625">
                  <c:v>5.3</c:v>
                </c:pt>
                <c:pt idx="1626">
                  <c:v>5.3</c:v>
                </c:pt>
                <c:pt idx="1627">
                  <c:v>5.3</c:v>
                </c:pt>
                <c:pt idx="1628">
                  <c:v>5.3</c:v>
                </c:pt>
                <c:pt idx="1629">
                  <c:v>5.3</c:v>
                </c:pt>
                <c:pt idx="1630">
                  <c:v>5.3</c:v>
                </c:pt>
                <c:pt idx="1631">
                  <c:v>5.3</c:v>
                </c:pt>
                <c:pt idx="1632">
                  <c:v>5.3</c:v>
                </c:pt>
                <c:pt idx="1633">
                  <c:v>5.3</c:v>
                </c:pt>
                <c:pt idx="1634">
                  <c:v>5.3</c:v>
                </c:pt>
                <c:pt idx="1635">
                  <c:v>5.3</c:v>
                </c:pt>
                <c:pt idx="1636">
                  <c:v>5.3</c:v>
                </c:pt>
                <c:pt idx="1637">
                  <c:v>5.3</c:v>
                </c:pt>
                <c:pt idx="1638">
                  <c:v>5.3</c:v>
                </c:pt>
                <c:pt idx="1639">
                  <c:v>5.3</c:v>
                </c:pt>
                <c:pt idx="1640">
                  <c:v>5.3</c:v>
                </c:pt>
                <c:pt idx="1641">
                  <c:v>5.3</c:v>
                </c:pt>
                <c:pt idx="1642">
                  <c:v>5.3</c:v>
                </c:pt>
                <c:pt idx="1643">
                  <c:v>5.3</c:v>
                </c:pt>
                <c:pt idx="1644">
                  <c:v>5.3</c:v>
                </c:pt>
                <c:pt idx="1645">
                  <c:v>5.25</c:v>
                </c:pt>
                <c:pt idx="1646">
                  <c:v>5.25</c:v>
                </c:pt>
                <c:pt idx="1647">
                  <c:v>5.3</c:v>
                </c:pt>
                <c:pt idx="1648">
                  <c:v>5.3</c:v>
                </c:pt>
                <c:pt idx="1649">
                  <c:v>5.3</c:v>
                </c:pt>
                <c:pt idx="1650">
                  <c:v>5.3</c:v>
                </c:pt>
                <c:pt idx="1651">
                  <c:v>5.3</c:v>
                </c:pt>
                <c:pt idx="1652">
                  <c:v>5.3</c:v>
                </c:pt>
                <c:pt idx="1653">
                  <c:v>5.3</c:v>
                </c:pt>
                <c:pt idx="1654">
                  <c:v>5.3</c:v>
                </c:pt>
                <c:pt idx="1655">
                  <c:v>5.35</c:v>
                </c:pt>
                <c:pt idx="1656">
                  <c:v>5.4</c:v>
                </c:pt>
                <c:pt idx="1657">
                  <c:v>5.45</c:v>
                </c:pt>
                <c:pt idx="1658">
                  <c:v>5.5</c:v>
                </c:pt>
                <c:pt idx="1659">
                  <c:v>5.55</c:v>
                </c:pt>
                <c:pt idx="1660">
                  <c:v>5.6</c:v>
                </c:pt>
                <c:pt idx="1661">
                  <c:v>5.6</c:v>
                </c:pt>
                <c:pt idx="1662">
                  <c:v>5.6</c:v>
                </c:pt>
                <c:pt idx="1663">
                  <c:v>5.6</c:v>
                </c:pt>
                <c:pt idx="1664">
                  <c:v>5.6</c:v>
                </c:pt>
                <c:pt idx="1665">
                  <c:v>5.65</c:v>
                </c:pt>
                <c:pt idx="1666">
                  <c:v>5.7</c:v>
                </c:pt>
                <c:pt idx="1667">
                  <c:v>5.7</c:v>
                </c:pt>
                <c:pt idx="1668">
                  <c:v>5.7</c:v>
                </c:pt>
                <c:pt idx="1669">
                  <c:v>5.7</c:v>
                </c:pt>
                <c:pt idx="1670">
                  <c:v>5.7</c:v>
                </c:pt>
                <c:pt idx="1671">
                  <c:v>5.7</c:v>
                </c:pt>
                <c:pt idx="1672">
                  <c:v>5.7</c:v>
                </c:pt>
                <c:pt idx="1673">
                  <c:v>5.7</c:v>
                </c:pt>
                <c:pt idx="1674">
                  <c:v>5.75</c:v>
                </c:pt>
                <c:pt idx="1675">
                  <c:v>5.8</c:v>
                </c:pt>
                <c:pt idx="1676">
                  <c:v>5.8</c:v>
                </c:pt>
                <c:pt idx="1677">
                  <c:v>5.8</c:v>
                </c:pt>
                <c:pt idx="1678">
                  <c:v>5.8</c:v>
                </c:pt>
                <c:pt idx="1679">
                  <c:v>5.8</c:v>
                </c:pt>
                <c:pt idx="1680">
                  <c:v>5.8</c:v>
                </c:pt>
                <c:pt idx="1681">
                  <c:v>5.8</c:v>
                </c:pt>
                <c:pt idx="1682">
                  <c:v>5.8</c:v>
                </c:pt>
                <c:pt idx="1683">
                  <c:v>5.8</c:v>
                </c:pt>
                <c:pt idx="1684">
                  <c:v>5.8</c:v>
                </c:pt>
                <c:pt idx="1685">
                  <c:v>5.8</c:v>
                </c:pt>
                <c:pt idx="1686">
                  <c:v>5.8</c:v>
                </c:pt>
                <c:pt idx="1687">
                  <c:v>5.8</c:v>
                </c:pt>
                <c:pt idx="1688">
                  <c:v>5.8</c:v>
                </c:pt>
                <c:pt idx="1689">
                  <c:v>5.8</c:v>
                </c:pt>
                <c:pt idx="1690">
                  <c:v>5.8</c:v>
                </c:pt>
                <c:pt idx="1691">
                  <c:v>5.8</c:v>
                </c:pt>
                <c:pt idx="1692">
                  <c:v>5.8</c:v>
                </c:pt>
                <c:pt idx="1693">
                  <c:v>5.8</c:v>
                </c:pt>
                <c:pt idx="1694">
                  <c:v>5.8</c:v>
                </c:pt>
                <c:pt idx="1695">
                  <c:v>5.85</c:v>
                </c:pt>
                <c:pt idx="1696">
                  <c:v>5.9</c:v>
                </c:pt>
                <c:pt idx="1697">
                  <c:v>5.9</c:v>
                </c:pt>
                <c:pt idx="1698">
                  <c:v>5.9</c:v>
                </c:pt>
                <c:pt idx="1699">
                  <c:v>5.9</c:v>
                </c:pt>
                <c:pt idx="1700">
                  <c:v>5.9</c:v>
                </c:pt>
                <c:pt idx="1701">
                  <c:v>5.9</c:v>
                </c:pt>
                <c:pt idx="1702">
                  <c:v>5.9</c:v>
                </c:pt>
                <c:pt idx="1703">
                  <c:v>5.9</c:v>
                </c:pt>
                <c:pt idx="1704">
                  <c:v>5.9</c:v>
                </c:pt>
                <c:pt idx="1705">
                  <c:v>5.9</c:v>
                </c:pt>
                <c:pt idx="1706">
                  <c:v>5.9</c:v>
                </c:pt>
                <c:pt idx="1707">
                  <c:v>5.9</c:v>
                </c:pt>
                <c:pt idx="1708">
                  <c:v>5.9</c:v>
                </c:pt>
                <c:pt idx="1709">
                  <c:v>5.9</c:v>
                </c:pt>
                <c:pt idx="1710">
                  <c:v>5.9</c:v>
                </c:pt>
                <c:pt idx="1711">
                  <c:v>5.9</c:v>
                </c:pt>
                <c:pt idx="1712">
                  <c:v>5.9</c:v>
                </c:pt>
                <c:pt idx="1713">
                  <c:v>5.9</c:v>
                </c:pt>
                <c:pt idx="1714">
                  <c:v>5.95</c:v>
                </c:pt>
                <c:pt idx="1715">
                  <c:v>6</c:v>
                </c:pt>
                <c:pt idx="1716">
                  <c:v>6</c:v>
                </c:pt>
                <c:pt idx="1717">
                  <c:v>6</c:v>
                </c:pt>
                <c:pt idx="1718">
                  <c:v>6</c:v>
                </c:pt>
                <c:pt idx="1719">
                  <c:v>6</c:v>
                </c:pt>
                <c:pt idx="1720">
                  <c:v>6</c:v>
                </c:pt>
                <c:pt idx="1721">
                  <c:v>6</c:v>
                </c:pt>
                <c:pt idx="1722">
                  <c:v>6</c:v>
                </c:pt>
                <c:pt idx="1723">
                  <c:v>6</c:v>
                </c:pt>
                <c:pt idx="1724">
                  <c:v>6</c:v>
                </c:pt>
                <c:pt idx="1725">
                  <c:v>5.95</c:v>
                </c:pt>
                <c:pt idx="1726">
                  <c:v>5.9</c:v>
                </c:pt>
                <c:pt idx="1727">
                  <c:v>5.9</c:v>
                </c:pt>
                <c:pt idx="1728">
                  <c:v>5.9</c:v>
                </c:pt>
                <c:pt idx="1729">
                  <c:v>5.9</c:v>
                </c:pt>
                <c:pt idx="1730">
                  <c:v>5.9</c:v>
                </c:pt>
                <c:pt idx="1731">
                  <c:v>5.9</c:v>
                </c:pt>
                <c:pt idx="1732">
                  <c:v>5.85</c:v>
                </c:pt>
                <c:pt idx="1733">
                  <c:v>5.8</c:v>
                </c:pt>
                <c:pt idx="1734">
                  <c:v>5.8</c:v>
                </c:pt>
                <c:pt idx="1735">
                  <c:v>5.8</c:v>
                </c:pt>
                <c:pt idx="1736">
                  <c:v>5.85</c:v>
                </c:pt>
                <c:pt idx="1737">
                  <c:v>5.9</c:v>
                </c:pt>
                <c:pt idx="1738">
                  <c:v>5.85</c:v>
                </c:pt>
                <c:pt idx="1739">
                  <c:v>5.85</c:v>
                </c:pt>
                <c:pt idx="1740">
                  <c:v>5.95</c:v>
                </c:pt>
                <c:pt idx="1741">
                  <c:v>6</c:v>
                </c:pt>
                <c:pt idx="1742">
                  <c:v>6</c:v>
                </c:pt>
                <c:pt idx="1743">
                  <c:v>6</c:v>
                </c:pt>
                <c:pt idx="1744">
                  <c:v>6</c:v>
                </c:pt>
                <c:pt idx="1745">
                  <c:v>6.05</c:v>
                </c:pt>
                <c:pt idx="1746">
                  <c:v>6.1</c:v>
                </c:pt>
                <c:pt idx="1747">
                  <c:v>6.15</c:v>
                </c:pt>
                <c:pt idx="1748">
                  <c:v>6.15</c:v>
                </c:pt>
                <c:pt idx="1749">
                  <c:v>6.1</c:v>
                </c:pt>
                <c:pt idx="1750">
                  <c:v>6.05</c:v>
                </c:pt>
                <c:pt idx="1751">
                  <c:v>5.9</c:v>
                </c:pt>
                <c:pt idx="1752">
                  <c:v>5.55</c:v>
                </c:pt>
                <c:pt idx="1753">
                  <c:v>5.05</c:v>
                </c:pt>
                <c:pt idx="1754">
                  <c:v>4.5</c:v>
                </c:pt>
                <c:pt idx="1755">
                  <c:v>3.9</c:v>
                </c:pt>
                <c:pt idx="1756">
                  <c:v>3.4</c:v>
                </c:pt>
                <c:pt idx="1757">
                  <c:v>3</c:v>
                </c:pt>
                <c:pt idx="1758">
                  <c:v>2.7</c:v>
                </c:pt>
                <c:pt idx="1759">
                  <c:v>2.5499999999999998</c:v>
                </c:pt>
                <c:pt idx="1760">
                  <c:v>2.4500000000000002</c:v>
                </c:pt>
                <c:pt idx="1761">
                  <c:v>2.4</c:v>
                </c:pt>
                <c:pt idx="1762">
                  <c:v>2.35</c:v>
                </c:pt>
                <c:pt idx="1763">
                  <c:v>2.2999999999999998</c:v>
                </c:pt>
                <c:pt idx="1764">
                  <c:v>2.2999999999999998</c:v>
                </c:pt>
                <c:pt idx="1765">
                  <c:v>2.2999999999999998</c:v>
                </c:pt>
                <c:pt idx="1766">
                  <c:v>2.2999999999999998</c:v>
                </c:pt>
                <c:pt idx="1767">
                  <c:v>2.2999999999999998</c:v>
                </c:pt>
                <c:pt idx="1768">
                  <c:v>2.2999999999999998</c:v>
                </c:pt>
                <c:pt idx="1769">
                  <c:v>2.2999999999999998</c:v>
                </c:pt>
                <c:pt idx="1770">
                  <c:v>2.35</c:v>
                </c:pt>
                <c:pt idx="1771">
                  <c:v>2.4</c:v>
                </c:pt>
                <c:pt idx="1772">
                  <c:v>2.4</c:v>
                </c:pt>
                <c:pt idx="1773">
                  <c:v>2.4</c:v>
                </c:pt>
                <c:pt idx="1774">
                  <c:v>2.4</c:v>
                </c:pt>
                <c:pt idx="1775">
                  <c:v>2.4</c:v>
                </c:pt>
                <c:pt idx="1776">
                  <c:v>2.4500000000000002</c:v>
                </c:pt>
                <c:pt idx="1777">
                  <c:v>2.5</c:v>
                </c:pt>
                <c:pt idx="1778">
                  <c:v>2.5</c:v>
                </c:pt>
                <c:pt idx="1779">
                  <c:v>2.5</c:v>
                </c:pt>
                <c:pt idx="1780">
                  <c:v>2.5</c:v>
                </c:pt>
                <c:pt idx="1781">
                  <c:v>2.5</c:v>
                </c:pt>
                <c:pt idx="1782">
                  <c:v>2.5</c:v>
                </c:pt>
                <c:pt idx="1783">
                  <c:v>2.5499999999999998</c:v>
                </c:pt>
                <c:pt idx="1784">
                  <c:v>2.5499999999999998</c:v>
                </c:pt>
                <c:pt idx="1785">
                  <c:v>2.5499999999999998</c:v>
                </c:pt>
                <c:pt idx="1786">
                  <c:v>2.6</c:v>
                </c:pt>
                <c:pt idx="1787">
                  <c:v>2.6</c:v>
                </c:pt>
                <c:pt idx="1788">
                  <c:v>2.6</c:v>
                </c:pt>
                <c:pt idx="1789">
                  <c:v>2.6</c:v>
                </c:pt>
                <c:pt idx="1790">
                  <c:v>2.6</c:v>
                </c:pt>
                <c:pt idx="1791">
                  <c:v>2.6</c:v>
                </c:pt>
                <c:pt idx="1792">
                  <c:v>2.6</c:v>
                </c:pt>
                <c:pt idx="1793">
                  <c:v>2.65</c:v>
                </c:pt>
                <c:pt idx="1794">
                  <c:v>2.7</c:v>
                </c:pt>
                <c:pt idx="1795">
                  <c:v>2.7</c:v>
                </c:pt>
                <c:pt idx="1796">
                  <c:v>2.7</c:v>
                </c:pt>
                <c:pt idx="1797">
                  <c:v>2.7</c:v>
                </c:pt>
                <c:pt idx="1798">
                  <c:v>2.7</c:v>
                </c:pt>
                <c:pt idx="1799">
                  <c:v>2.7</c:v>
                </c:pt>
                <c:pt idx="1800">
                  <c:v>2.7</c:v>
                </c:pt>
                <c:pt idx="1801">
                  <c:v>2.75</c:v>
                </c:pt>
                <c:pt idx="1802">
                  <c:v>2.8</c:v>
                </c:pt>
                <c:pt idx="1803">
                  <c:v>2.8</c:v>
                </c:pt>
                <c:pt idx="1804">
                  <c:v>2.8</c:v>
                </c:pt>
                <c:pt idx="1805">
                  <c:v>2.8</c:v>
                </c:pt>
                <c:pt idx="1806">
                  <c:v>2.8</c:v>
                </c:pt>
                <c:pt idx="1807">
                  <c:v>2.8</c:v>
                </c:pt>
                <c:pt idx="1808">
                  <c:v>2.8</c:v>
                </c:pt>
                <c:pt idx="1809">
                  <c:v>2.8</c:v>
                </c:pt>
                <c:pt idx="1810">
                  <c:v>2.85</c:v>
                </c:pt>
                <c:pt idx="1811">
                  <c:v>2.9</c:v>
                </c:pt>
                <c:pt idx="1812">
                  <c:v>2.9</c:v>
                </c:pt>
                <c:pt idx="1813">
                  <c:v>2.9</c:v>
                </c:pt>
                <c:pt idx="1814">
                  <c:v>2.9</c:v>
                </c:pt>
                <c:pt idx="1815">
                  <c:v>2.9</c:v>
                </c:pt>
                <c:pt idx="1816">
                  <c:v>2.9</c:v>
                </c:pt>
                <c:pt idx="1817">
                  <c:v>2.9</c:v>
                </c:pt>
                <c:pt idx="1818">
                  <c:v>2.9</c:v>
                </c:pt>
                <c:pt idx="1819">
                  <c:v>2.85</c:v>
                </c:pt>
                <c:pt idx="1820">
                  <c:v>2.8</c:v>
                </c:pt>
                <c:pt idx="1821">
                  <c:v>2.8</c:v>
                </c:pt>
                <c:pt idx="1822">
                  <c:v>2.8</c:v>
                </c:pt>
                <c:pt idx="1823">
                  <c:v>2.8</c:v>
                </c:pt>
                <c:pt idx="1824">
                  <c:v>2.8</c:v>
                </c:pt>
                <c:pt idx="1825">
                  <c:v>2.8</c:v>
                </c:pt>
                <c:pt idx="1826">
                  <c:v>2.8</c:v>
                </c:pt>
                <c:pt idx="1827">
                  <c:v>2.85</c:v>
                </c:pt>
                <c:pt idx="1828">
                  <c:v>2.9</c:v>
                </c:pt>
                <c:pt idx="1829">
                  <c:v>2.95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3.05</c:v>
                </c:pt>
                <c:pt idx="1834">
                  <c:v>3.1</c:v>
                </c:pt>
                <c:pt idx="1835">
                  <c:v>3.1</c:v>
                </c:pt>
                <c:pt idx="1836">
                  <c:v>3.1</c:v>
                </c:pt>
                <c:pt idx="1837">
                  <c:v>3.1</c:v>
                </c:pt>
                <c:pt idx="1838">
                  <c:v>3.1</c:v>
                </c:pt>
                <c:pt idx="1839">
                  <c:v>3.05</c:v>
                </c:pt>
                <c:pt idx="1840">
                  <c:v>3.05</c:v>
                </c:pt>
                <c:pt idx="1841">
                  <c:v>3.15</c:v>
                </c:pt>
                <c:pt idx="1842">
                  <c:v>3.15</c:v>
                </c:pt>
                <c:pt idx="1843">
                  <c:v>3.15</c:v>
                </c:pt>
                <c:pt idx="1844">
                  <c:v>3.2</c:v>
                </c:pt>
                <c:pt idx="1845">
                  <c:v>3.2</c:v>
                </c:pt>
                <c:pt idx="1846">
                  <c:v>3.2</c:v>
                </c:pt>
                <c:pt idx="1847">
                  <c:v>3.25</c:v>
                </c:pt>
                <c:pt idx="1848">
                  <c:v>3.3</c:v>
                </c:pt>
                <c:pt idx="1849">
                  <c:v>3.3</c:v>
                </c:pt>
                <c:pt idx="1850">
                  <c:v>3.35</c:v>
                </c:pt>
                <c:pt idx="1851">
                  <c:v>3.4</c:v>
                </c:pt>
                <c:pt idx="1852">
                  <c:v>3.4</c:v>
                </c:pt>
                <c:pt idx="1853">
                  <c:v>3.45</c:v>
                </c:pt>
                <c:pt idx="1854">
                  <c:v>3.5</c:v>
                </c:pt>
                <c:pt idx="1855">
                  <c:v>3.5</c:v>
                </c:pt>
                <c:pt idx="1856">
                  <c:v>3.55</c:v>
                </c:pt>
                <c:pt idx="1857">
                  <c:v>3.6</c:v>
                </c:pt>
                <c:pt idx="1858">
                  <c:v>3.6</c:v>
                </c:pt>
                <c:pt idx="1859">
                  <c:v>3.65</c:v>
                </c:pt>
                <c:pt idx="1860">
                  <c:v>3.7</c:v>
                </c:pt>
                <c:pt idx="1861">
                  <c:v>3.7</c:v>
                </c:pt>
                <c:pt idx="1862">
                  <c:v>3.7</c:v>
                </c:pt>
                <c:pt idx="1863">
                  <c:v>3.7</c:v>
                </c:pt>
                <c:pt idx="1864">
                  <c:v>3.7</c:v>
                </c:pt>
                <c:pt idx="1865">
                  <c:v>3.75</c:v>
                </c:pt>
                <c:pt idx="1866">
                  <c:v>3.8</c:v>
                </c:pt>
                <c:pt idx="1867">
                  <c:v>3.8</c:v>
                </c:pt>
                <c:pt idx="1868">
                  <c:v>3.85</c:v>
                </c:pt>
                <c:pt idx="1869">
                  <c:v>3.9</c:v>
                </c:pt>
                <c:pt idx="1870">
                  <c:v>3.9</c:v>
                </c:pt>
                <c:pt idx="1871">
                  <c:v>3.9</c:v>
                </c:pt>
                <c:pt idx="1872">
                  <c:v>3.9</c:v>
                </c:pt>
                <c:pt idx="1873">
                  <c:v>3.9</c:v>
                </c:pt>
                <c:pt idx="1874">
                  <c:v>3.9</c:v>
                </c:pt>
                <c:pt idx="1875">
                  <c:v>3.9</c:v>
                </c:pt>
                <c:pt idx="1876">
                  <c:v>3.9</c:v>
                </c:pt>
                <c:pt idx="1877">
                  <c:v>3.9</c:v>
                </c:pt>
                <c:pt idx="1878">
                  <c:v>3.95</c:v>
                </c:pt>
                <c:pt idx="1879">
                  <c:v>4</c:v>
                </c:pt>
                <c:pt idx="1880">
                  <c:v>4</c:v>
                </c:pt>
                <c:pt idx="1881">
                  <c:v>4</c:v>
                </c:pt>
                <c:pt idx="1882">
                  <c:v>4</c:v>
                </c:pt>
                <c:pt idx="1883">
                  <c:v>4</c:v>
                </c:pt>
                <c:pt idx="1884">
                  <c:v>4</c:v>
                </c:pt>
                <c:pt idx="1885">
                  <c:v>4</c:v>
                </c:pt>
                <c:pt idx="1886">
                  <c:v>4</c:v>
                </c:pt>
                <c:pt idx="1887">
                  <c:v>4</c:v>
                </c:pt>
                <c:pt idx="1888">
                  <c:v>4.05</c:v>
                </c:pt>
                <c:pt idx="1889">
                  <c:v>4.0999999999999996</c:v>
                </c:pt>
                <c:pt idx="1890">
                  <c:v>4.0999999999999996</c:v>
                </c:pt>
                <c:pt idx="1891">
                  <c:v>4.0999999999999996</c:v>
                </c:pt>
                <c:pt idx="1892">
                  <c:v>4.0999999999999996</c:v>
                </c:pt>
                <c:pt idx="1893">
                  <c:v>4.0999999999999996</c:v>
                </c:pt>
                <c:pt idx="1894">
                  <c:v>4.0999999999999996</c:v>
                </c:pt>
                <c:pt idx="1895">
                  <c:v>4.0999999999999996</c:v>
                </c:pt>
                <c:pt idx="1896">
                  <c:v>4.0999999999999996</c:v>
                </c:pt>
                <c:pt idx="1897">
                  <c:v>4.1500000000000004</c:v>
                </c:pt>
                <c:pt idx="1898">
                  <c:v>4.2</c:v>
                </c:pt>
                <c:pt idx="1899">
                  <c:v>4.2</c:v>
                </c:pt>
                <c:pt idx="1900">
                  <c:v>4.2</c:v>
                </c:pt>
                <c:pt idx="1901">
                  <c:v>4.2</c:v>
                </c:pt>
                <c:pt idx="1902">
                  <c:v>4.2</c:v>
                </c:pt>
                <c:pt idx="1903">
                  <c:v>4.2</c:v>
                </c:pt>
                <c:pt idx="1904">
                  <c:v>4.2</c:v>
                </c:pt>
                <c:pt idx="1905">
                  <c:v>4.25</c:v>
                </c:pt>
                <c:pt idx="1906">
                  <c:v>4.3</c:v>
                </c:pt>
                <c:pt idx="1907">
                  <c:v>4.3</c:v>
                </c:pt>
                <c:pt idx="1908">
                  <c:v>4.3</c:v>
                </c:pt>
                <c:pt idx="1909">
                  <c:v>4.3</c:v>
                </c:pt>
                <c:pt idx="1910">
                  <c:v>4.3</c:v>
                </c:pt>
                <c:pt idx="1911">
                  <c:v>4.3</c:v>
                </c:pt>
                <c:pt idx="1912">
                  <c:v>4.3</c:v>
                </c:pt>
                <c:pt idx="1913">
                  <c:v>4.25</c:v>
                </c:pt>
                <c:pt idx="1914">
                  <c:v>4.2</c:v>
                </c:pt>
                <c:pt idx="1915">
                  <c:v>4.2</c:v>
                </c:pt>
                <c:pt idx="1916">
                  <c:v>4.2</c:v>
                </c:pt>
                <c:pt idx="1917">
                  <c:v>4.2</c:v>
                </c:pt>
                <c:pt idx="1918">
                  <c:v>4.2</c:v>
                </c:pt>
                <c:pt idx="1919">
                  <c:v>4.2</c:v>
                </c:pt>
                <c:pt idx="1920">
                  <c:v>4.25</c:v>
                </c:pt>
                <c:pt idx="1921">
                  <c:v>4.3</c:v>
                </c:pt>
                <c:pt idx="1922">
                  <c:v>4.3</c:v>
                </c:pt>
                <c:pt idx="1923">
                  <c:v>4.3</c:v>
                </c:pt>
                <c:pt idx="1924">
                  <c:v>4.3</c:v>
                </c:pt>
                <c:pt idx="1925">
                  <c:v>4.3</c:v>
                </c:pt>
                <c:pt idx="1926">
                  <c:v>4.3</c:v>
                </c:pt>
                <c:pt idx="1927">
                  <c:v>4.3</c:v>
                </c:pt>
                <c:pt idx="1928">
                  <c:v>4.3</c:v>
                </c:pt>
                <c:pt idx="1929">
                  <c:v>4.3499999999999996</c:v>
                </c:pt>
                <c:pt idx="1930">
                  <c:v>4.4000000000000004</c:v>
                </c:pt>
                <c:pt idx="1931">
                  <c:v>4.3499999999999996</c:v>
                </c:pt>
                <c:pt idx="1932">
                  <c:v>4.3499999999999996</c:v>
                </c:pt>
                <c:pt idx="1933">
                  <c:v>4.4000000000000004</c:v>
                </c:pt>
                <c:pt idx="1934">
                  <c:v>4.45</c:v>
                </c:pt>
                <c:pt idx="1935">
                  <c:v>4.55</c:v>
                </c:pt>
                <c:pt idx="1936">
                  <c:v>4.5999999999999996</c:v>
                </c:pt>
                <c:pt idx="1937">
                  <c:v>4.5999999999999996</c:v>
                </c:pt>
                <c:pt idx="1938">
                  <c:v>4.5999999999999996</c:v>
                </c:pt>
                <c:pt idx="1939">
                  <c:v>4.6500000000000004</c:v>
                </c:pt>
                <c:pt idx="1940">
                  <c:v>4.7</c:v>
                </c:pt>
                <c:pt idx="1941">
                  <c:v>4.7</c:v>
                </c:pt>
                <c:pt idx="1942">
                  <c:v>4.7</c:v>
                </c:pt>
                <c:pt idx="1943">
                  <c:v>4.7</c:v>
                </c:pt>
                <c:pt idx="1944">
                  <c:v>4.75</c:v>
                </c:pt>
                <c:pt idx="1945">
                  <c:v>4.8</c:v>
                </c:pt>
                <c:pt idx="1946">
                  <c:v>4.8</c:v>
                </c:pt>
                <c:pt idx="1947">
                  <c:v>4.8</c:v>
                </c:pt>
                <c:pt idx="1948">
                  <c:v>4.8499999999999996</c:v>
                </c:pt>
                <c:pt idx="1949">
                  <c:v>4.9000000000000004</c:v>
                </c:pt>
                <c:pt idx="1950">
                  <c:v>4.95</c:v>
                </c:pt>
                <c:pt idx="1951">
                  <c:v>5</c:v>
                </c:pt>
                <c:pt idx="1952">
                  <c:v>5.05</c:v>
                </c:pt>
                <c:pt idx="1953">
                  <c:v>5.0999999999999996</c:v>
                </c:pt>
                <c:pt idx="1954">
                  <c:v>5.0999999999999996</c:v>
                </c:pt>
                <c:pt idx="1955">
                  <c:v>5.0999999999999996</c:v>
                </c:pt>
                <c:pt idx="1956">
                  <c:v>5.0999999999999996</c:v>
                </c:pt>
                <c:pt idx="1957">
                  <c:v>5.0999999999999996</c:v>
                </c:pt>
                <c:pt idx="1958">
                  <c:v>5.15</c:v>
                </c:pt>
                <c:pt idx="1959">
                  <c:v>5.2</c:v>
                </c:pt>
                <c:pt idx="1960">
                  <c:v>5.2</c:v>
                </c:pt>
                <c:pt idx="1961">
                  <c:v>5.2</c:v>
                </c:pt>
                <c:pt idx="1962">
                  <c:v>5.2</c:v>
                </c:pt>
                <c:pt idx="1963">
                  <c:v>5.2</c:v>
                </c:pt>
                <c:pt idx="1964">
                  <c:v>5.25</c:v>
                </c:pt>
                <c:pt idx="1965">
                  <c:v>5.3</c:v>
                </c:pt>
                <c:pt idx="1966">
                  <c:v>5.3</c:v>
                </c:pt>
                <c:pt idx="1967">
                  <c:v>5.3</c:v>
                </c:pt>
                <c:pt idx="1968">
                  <c:v>5.3</c:v>
                </c:pt>
                <c:pt idx="1969">
                  <c:v>5.3</c:v>
                </c:pt>
                <c:pt idx="1970">
                  <c:v>5.3</c:v>
                </c:pt>
                <c:pt idx="1971">
                  <c:v>5.3</c:v>
                </c:pt>
                <c:pt idx="1972">
                  <c:v>5.3</c:v>
                </c:pt>
                <c:pt idx="1973">
                  <c:v>5.3</c:v>
                </c:pt>
                <c:pt idx="1974">
                  <c:v>5.3</c:v>
                </c:pt>
                <c:pt idx="1975">
                  <c:v>5.3</c:v>
                </c:pt>
                <c:pt idx="1976">
                  <c:v>5.3</c:v>
                </c:pt>
                <c:pt idx="1977">
                  <c:v>5.3</c:v>
                </c:pt>
                <c:pt idx="1978">
                  <c:v>5.3</c:v>
                </c:pt>
                <c:pt idx="1979">
                  <c:v>5.3</c:v>
                </c:pt>
                <c:pt idx="1980">
                  <c:v>5.3</c:v>
                </c:pt>
                <c:pt idx="1981">
                  <c:v>5.3</c:v>
                </c:pt>
                <c:pt idx="1982">
                  <c:v>5.3</c:v>
                </c:pt>
                <c:pt idx="1983">
                  <c:v>5.35</c:v>
                </c:pt>
                <c:pt idx="1984">
                  <c:v>5.4</c:v>
                </c:pt>
                <c:pt idx="1985">
                  <c:v>5.4</c:v>
                </c:pt>
                <c:pt idx="1986">
                  <c:v>5.4</c:v>
                </c:pt>
                <c:pt idx="1987">
                  <c:v>5.4</c:v>
                </c:pt>
                <c:pt idx="1988">
                  <c:v>5.4</c:v>
                </c:pt>
                <c:pt idx="1989">
                  <c:v>5.4</c:v>
                </c:pt>
                <c:pt idx="1990">
                  <c:v>5.4</c:v>
                </c:pt>
                <c:pt idx="1991">
                  <c:v>5.4</c:v>
                </c:pt>
                <c:pt idx="1992">
                  <c:v>5.4</c:v>
                </c:pt>
                <c:pt idx="1993">
                  <c:v>5.4</c:v>
                </c:pt>
                <c:pt idx="1994">
                  <c:v>5.4</c:v>
                </c:pt>
                <c:pt idx="1995">
                  <c:v>5.4</c:v>
                </c:pt>
                <c:pt idx="1996">
                  <c:v>5.45</c:v>
                </c:pt>
                <c:pt idx="1997">
                  <c:v>5.5</c:v>
                </c:pt>
                <c:pt idx="1998">
                  <c:v>5.5</c:v>
                </c:pt>
                <c:pt idx="1999">
                  <c:v>5.5</c:v>
                </c:pt>
                <c:pt idx="2000">
                  <c:v>5.5</c:v>
                </c:pt>
                <c:pt idx="2001">
                  <c:v>5.5</c:v>
                </c:pt>
                <c:pt idx="2002">
                  <c:v>5.5</c:v>
                </c:pt>
                <c:pt idx="2003">
                  <c:v>5.5</c:v>
                </c:pt>
                <c:pt idx="2004">
                  <c:v>5.5</c:v>
                </c:pt>
                <c:pt idx="2005">
                  <c:v>5.55</c:v>
                </c:pt>
                <c:pt idx="2006">
                  <c:v>5.6</c:v>
                </c:pt>
                <c:pt idx="2007">
                  <c:v>5.6</c:v>
                </c:pt>
                <c:pt idx="2008">
                  <c:v>5.55</c:v>
                </c:pt>
                <c:pt idx="2009">
                  <c:v>5.5</c:v>
                </c:pt>
                <c:pt idx="2010">
                  <c:v>5.5</c:v>
                </c:pt>
                <c:pt idx="2011">
                  <c:v>5.45</c:v>
                </c:pt>
                <c:pt idx="2012">
                  <c:v>5.4</c:v>
                </c:pt>
                <c:pt idx="2013">
                  <c:v>5.4</c:v>
                </c:pt>
                <c:pt idx="2014">
                  <c:v>5.4</c:v>
                </c:pt>
                <c:pt idx="2015">
                  <c:v>5.4</c:v>
                </c:pt>
                <c:pt idx="2016">
                  <c:v>5.4</c:v>
                </c:pt>
                <c:pt idx="2017">
                  <c:v>5.4</c:v>
                </c:pt>
                <c:pt idx="2018">
                  <c:v>5.4</c:v>
                </c:pt>
                <c:pt idx="2019">
                  <c:v>5.45</c:v>
                </c:pt>
                <c:pt idx="2020">
                  <c:v>5.5</c:v>
                </c:pt>
                <c:pt idx="2021">
                  <c:v>5.45</c:v>
                </c:pt>
                <c:pt idx="2022">
                  <c:v>5.45</c:v>
                </c:pt>
                <c:pt idx="2023">
                  <c:v>5.5</c:v>
                </c:pt>
                <c:pt idx="2024">
                  <c:v>5.55</c:v>
                </c:pt>
                <c:pt idx="2025">
                  <c:v>5.55</c:v>
                </c:pt>
                <c:pt idx="2026">
                  <c:v>5.55</c:v>
                </c:pt>
                <c:pt idx="2027">
                  <c:v>5.6</c:v>
                </c:pt>
                <c:pt idx="2028">
                  <c:v>5.6</c:v>
                </c:pt>
                <c:pt idx="2029">
                  <c:v>5.65</c:v>
                </c:pt>
                <c:pt idx="2030">
                  <c:v>5.7</c:v>
                </c:pt>
                <c:pt idx="2031">
                  <c:v>5.7</c:v>
                </c:pt>
                <c:pt idx="2032">
                  <c:v>5.7</c:v>
                </c:pt>
                <c:pt idx="2033">
                  <c:v>5.7</c:v>
                </c:pt>
                <c:pt idx="2034">
                  <c:v>5.75</c:v>
                </c:pt>
                <c:pt idx="2035">
                  <c:v>5.8</c:v>
                </c:pt>
                <c:pt idx="2036">
                  <c:v>5.8</c:v>
                </c:pt>
                <c:pt idx="2037">
                  <c:v>5.85</c:v>
                </c:pt>
                <c:pt idx="2038">
                  <c:v>5.9</c:v>
                </c:pt>
                <c:pt idx="2039">
                  <c:v>5.9</c:v>
                </c:pt>
                <c:pt idx="2040">
                  <c:v>5.9</c:v>
                </c:pt>
                <c:pt idx="2041">
                  <c:v>5.9</c:v>
                </c:pt>
                <c:pt idx="2042">
                  <c:v>5.9</c:v>
                </c:pt>
                <c:pt idx="2043">
                  <c:v>5.95</c:v>
                </c:pt>
                <c:pt idx="2044">
                  <c:v>6</c:v>
                </c:pt>
                <c:pt idx="2045">
                  <c:v>5.95</c:v>
                </c:pt>
                <c:pt idx="2046">
                  <c:v>5.75</c:v>
                </c:pt>
                <c:pt idx="2047">
                  <c:v>5.35</c:v>
                </c:pt>
                <c:pt idx="2048">
                  <c:v>4.8</c:v>
                </c:pt>
                <c:pt idx="2049">
                  <c:v>4.1500000000000004</c:v>
                </c:pt>
                <c:pt idx="2050">
                  <c:v>3.45</c:v>
                </c:pt>
                <c:pt idx="2051">
                  <c:v>2.85</c:v>
                </c:pt>
                <c:pt idx="2052">
                  <c:v>2.4500000000000002</c:v>
                </c:pt>
                <c:pt idx="2053">
                  <c:v>2.25</c:v>
                </c:pt>
                <c:pt idx="2054">
                  <c:v>2.15</c:v>
                </c:pt>
                <c:pt idx="2055">
                  <c:v>2.0499999999999998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2.0499999999999998</c:v>
                </c:pt>
                <c:pt idx="2064">
                  <c:v>2.1</c:v>
                </c:pt>
                <c:pt idx="2065">
                  <c:v>2.1</c:v>
                </c:pt>
                <c:pt idx="2066">
                  <c:v>2.1</c:v>
                </c:pt>
                <c:pt idx="2067">
                  <c:v>2.1</c:v>
                </c:pt>
                <c:pt idx="2068">
                  <c:v>2.1</c:v>
                </c:pt>
                <c:pt idx="2069">
                  <c:v>2.1</c:v>
                </c:pt>
                <c:pt idx="2070">
                  <c:v>2.1</c:v>
                </c:pt>
                <c:pt idx="2071">
                  <c:v>2.1</c:v>
                </c:pt>
                <c:pt idx="2072">
                  <c:v>2.15</c:v>
                </c:pt>
                <c:pt idx="2073">
                  <c:v>2.2000000000000002</c:v>
                </c:pt>
                <c:pt idx="2074">
                  <c:v>2.2000000000000002</c:v>
                </c:pt>
                <c:pt idx="2075">
                  <c:v>2.2000000000000002</c:v>
                </c:pt>
                <c:pt idx="2076">
                  <c:v>2.2000000000000002</c:v>
                </c:pt>
                <c:pt idx="2077">
                  <c:v>2.2000000000000002</c:v>
                </c:pt>
                <c:pt idx="2078">
                  <c:v>2.2000000000000002</c:v>
                </c:pt>
                <c:pt idx="2079">
                  <c:v>2.25</c:v>
                </c:pt>
                <c:pt idx="2080">
                  <c:v>2.2999999999999998</c:v>
                </c:pt>
                <c:pt idx="2081">
                  <c:v>2.2999999999999998</c:v>
                </c:pt>
                <c:pt idx="2082">
                  <c:v>2.2999999999999998</c:v>
                </c:pt>
                <c:pt idx="2083">
                  <c:v>2.2999999999999998</c:v>
                </c:pt>
                <c:pt idx="2084">
                  <c:v>2.2999999999999998</c:v>
                </c:pt>
                <c:pt idx="2085">
                  <c:v>2.2999999999999998</c:v>
                </c:pt>
                <c:pt idx="2086">
                  <c:v>2.2999999999999998</c:v>
                </c:pt>
                <c:pt idx="2087">
                  <c:v>2.2999999999999998</c:v>
                </c:pt>
                <c:pt idx="2088">
                  <c:v>2.2999999999999998</c:v>
                </c:pt>
                <c:pt idx="2089">
                  <c:v>2.2999999999999998</c:v>
                </c:pt>
                <c:pt idx="2090">
                  <c:v>2.35</c:v>
                </c:pt>
                <c:pt idx="2091">
                  <c:v>2.4</c:v>
                </c:pt>
                <c:pt idx="2092">
                  <c:v>2.4</c:v>
                </c:pt>
                <c:pt idx="2093">
                  <c:v>2.4</c:v>
                </c:pt>
                <c:pt idx="2094">
                  <c:v>2.4</c:v>
                </c:pt>
                <c:pt idx="2095">
                  <c:v>2.4</c:v>
                </c:pt>
                <c:pt idx="2096">
                  <c:v>2.4</c:v>
                </c:pt>
                <c:pt idx="2097">
                  <c:v>2.4500000000000002</c:v>
                </c:pt>
                <c:pt idx="2098">
                  <c:v>2.5</c:v>
                </c:pt>
                <c:pt idx="2099">
                  <c:v>2.5</c:v>
                </c:pt>
                <c:pt idx="2100">
                  <c:v>2.5</c:v>
                </c:pt>
                <c:pt idx="2101">
                  <c:v>2.5</c:v>
                </c:pt>
                <c:pt idx="2102">
                  <c:v>2.5</c:v>
                </c:pt>
                <c:pt idx="2103">
                  <c:v>2.5</c:v>
                </c:pt>
                <c:pt idx="2104">
                  <c:v>2.5</c:v>
                </c:pt>
                <c:pt idx="2105">
                  <c:v>2.5</c:v>
                </c:pt>
                <c:pt idx="2106">
                  <c:v>2.4500000000000002</c:v>
                </c:pt>
                <c:pt idx="2107">
                  <c:v>2.4</c:v>
                </c:pt>
                <c:pt idx="2108">
                  <c:v>2.35</c:v>
                </c:pt>
                <c:pt idx="2109">
                  <c:v>2.2999999999999998</c:v>
                </c:pt>
                <c:pt idx="2110">
                  <c:v>2.2999999999999998</c:v>
                </c:pt>
                <c:pt idx="2111">
                  <c:v>2.35</c:v>
                </c:pt>
                <c:pt idx="2112">
                  <c:v>2.4</c:v>
                </c:pt>
                <c:pt idx="2113">
                  <c:v>2.35</c:v>
                </c:pt>
                <c:pt idx="2114">
                  <c:v>2.2999999999999998</c:v>
                </c:pt>
                <c:pt idx="2115">
                  <c:v>2.2999999999999998</c:v>
                </c:pt>
                <c:pt idx="2116">
                  <c:v>2.2999999999999998</c:v>
                </c:pt>
                <c:pt idx="2117">
                  <c:v>2.4</c:v>
                </c:pt>
                <c:pt idx="2118">
                  <c:v>2.5</c:v>
                </c:pt>
                <c:pt idx="2119">
                  <c:v>2.5</c:v>
                </c:pt>
                <c:pt idx="2120">
                  <c:v>2.5</c:v>
                </c:pt>
                <c:pt idx="2121">
                  <c:v>2.5</c:v>
                </c:pt>
                <c:pt idx="2122">
                  <c:v>2.5</c:v>
                </c:pt>
                <c:pt idx="2123">
                  <c:v>2.5</c:v>
                </c:pt>
                <c:pt idx="2124">
                  <c:v>2.5</c:v>
                </c:pt>
                <c:pt idx="2125">
                  <c:v>2.5</c:v>
                </c:pt>
                <c:pt idx="2126">
                  <c:v>2.5</c:v>
                </c:pt>
                <c:pt idx="2127">
                  <c:v>2.5</c:v>
                </c:pt>
                <c:pt idx="2128">
                  <c:v>2.5</c:v>
                </c:pt>
                <c:pt idx="2129">
                  <c:v>2.5</c:v>
                </c:pt>
                <c:pt idx="2130">
                  <c:v>2.5</c:v>
                </c:pt>
                <c:pt idx="2131">
                  <c:v>2.5499999999999998</c:v>
                </c:pt>
                <c:pt idx="2132">
                  <c:v>2.6</c:v>
                </c:pt>
                <c:pt idx="2133">
                  <c:v>2.6</c:v>
                </c:pt>
                <c:pt idx="2134">
                  <c:v>2.6</c:v>
                </c:pt>
                <c:pt idx="2135">
                  <c:v>2.65</c:v>
                </c:pt>
                <c:pt idx="2136">
                  <c:v>2.7</c:v>
                </c:pt>
                <c:pt idx="2137">
                  <c:v>2.7</c:v>
                </c:pt>
                <c:pt idx="2138">
                  <c:v>2.7</c:v>
                </c:pt>
                <c:pt idx="2139">
                  <c:v>2.75</c:v>
                </c:pt>
                <c:pt idx="2140">
                  <c:v>2.85</c:v>
                </c:pt>
                <c:pt idx="2141">
                  <c:v>2.9</c:v>
                </c:pt>
                <c:pt idx="2142">
                  <c:v>2.9</c:v>
                </c:pt>
                <c:pt idx="2143">
                  <c:v>2.95</c:v>
                </c:pt>
                <c:pt idx="2144">
                  <c:v>3</c:v>
                </c:pt>
                <c:pt idx="2145">
                  <c:v>3</c:v>
                </c:pt>
                <c:pt idx="2146">
                  <c:v>3.05</c:v>
                </c:pt>
                <c:pt idx="2147">
                  <c:v>3.1</c:v>
                </c:pt>
                <c:pt idx="2148">
                  <c:v>3.1</c:v>
                </c:pt>
                <c:pt idx="2149">
                  <c:v>3.1</c:v>
                </c:pt>
                <c:pt idx="2150">
                  <c:v>3.1</c:v>
                </c:pt>
                <c:pt idx="2151">
                  <c:v>3.15</c:v>
                </c:pt>
                <c:pt idx="2152">
                  <c:v>3.2</c:v>
                </c:pt>
                <c:pt idx="2153">
                  <c:v>3.2</c:v>
                </c:pt>
                <c:pt idx="2154">
                  <c:v>3.2</c:v>
                </c:pt>
                <c:pt idx="2155">
                  <c:v>3.2</c:v>
                </c:pt>
                <c:pt idx="2156">
                  <c:v>3.2</c:v>
                </c:pt>
                <c:pt idx="2157">
                  <c:v>3.2</c:v>
                </c:pt>
                <c:pt idx="2158">
                  <c:v>3.25</c:v>
                </c:pt>
                <c:pt idx="2159">
                  <c:v>3.3</c:v>
                </c:pt>
                <c:pt idx="2160">
                  <c:v>3.3</c:v>
                </c:pt>
                <c:pt idx="2161">
                  <c:v>3.3</c:v>
                </c:pt>
                <c:pt idx="2162">
                  <c:v>3.3</c:v>
                </c:pt>
                <c:pt idx="2163">
                  <c:v>3.3</c:v>
                </c:pt>
                <c:pt idx="2164">
                  <c:v>3.3</c:v>
                </c:pt>
                <c:pt idx="2165">
                  <c:v>3.3</c:v>
                </c:pt>
                <c:pt idx="2166">
                  <c:v>3.3</c:v>
                </c:pt>
                <c:pt idx="2167">
                  <c:v>3.3</c:v>
                </c:pt>
                <c:pt idx="2168">
                  <c:v>3.3</c:v>
                </c:pt>
                <c:pt idx="2169">
                  <c:v>3.3</c:v>
                </c:pt>
                <c:pt idx="2170">
                  <c:v>3.3</c:v>
                </c:pt>
                <c:pt idx="2171">
                  <c:v>3.3</c:v>
                </c:pt>
                <c:pt idx="2172">
                  <c:v>3.35</c:v>
                </c:pt>
                <c:pt idx="2173">
                  <c:v>3.4</c:v>
                </c:pt>
                <c:pt idx="2174">
                  <c:v>3.4</c:v>
                </c:pt>
                <c:pt idx="2175">
                  <c:v>3.4</c:v>
                </c:pt>
                <c:pt idx="2176">
                  <c:v>3.4</c:v>
                </c:pt>
                <c:pt idx="2177">
                  <c:v>3.4</c:v>
                </c:pt>
                <c:pt idx="2178">
                  <c:v>3.4</c:v>
                </c:pt>
                <c:pt idx="2179">
                  <c:v>3.4</c:v>
                </c:pt>
                <c:pt idx="2180">
                  <c:v>3.45</c:v>
                </c:pt>
                <c:pt idx="2181">
                  <c:v>3.5</c:v>
                </c:pt>
                <c:pt idx="2182">
                  <c:v>3.5</c:v>
                </c:pt>
                <c:pt idx="2183">
                  <c:v>3.5</c:v>
                </c:pt>
                <c:pt idx="2184">
                  <c:v>3.5</c:v>
                </c:pt>
                <c:pt idx="2185">
                  <c:v>3.5</c:v>
                </c:pt>
                <c:pt idx="2186">
                  <c:v>3.5</c:v>
                </c:pt>
                <c:pt idx="2187">
                  <c:v>3.5</c:v>
                </c:pt>
                <c:pt idx="2188">
                  <c:v>3.5</c:v>
                </c:pt>
                <c:pt idx="2189">
                  <c:v>3.5</c:v>
                </c:pt>
                <c:pt idx="2190">
                  <c:v>3.5</c:v>
                </c:pt>
                <c:pt idx="2191">
                  <c:v>3.5</c:v>
                </c:pt>
                <c:pt idx="2192">
                  <c:v>3.5</c:v>
                </c:pt>
                <c:pt idx="2193">
                  <c:v>3.55</c:v>
                </c:pt>
                <c:pt idx="2194">
                  <c:v>3.6</c:v>
                </c:pt>
                <c:pt idx="2195">
                  <c:v>3.6</c:v>
                </c:pt>
                <c:pt idx="2196">
                  <c:v>3.6</c:v>
                </c:pt>
                <c:pt idx="2197">
                  <c:v>3.6</c:v>
                </c:pt>
                <c:pt idx="2198">
                  <c:v>3.6</c:v>
                </c:pt>
                <c:pt idx="2199">
                  <c:v>3.6</c:v>
                </c:pt>
                <c:pt idx="2200">
                  <c:v>3.6</c:v>
                </c:pt>
                <c:pt idx="2201">
                  <c:v>3.6</c:v>
                </c:pt>
                <c:pt idx="2202">
                  <c:v>3.55</c:v>
                </c:pt>
                <c:pt idx="2203">
                  <c:v>3.5</c:v>
                </c:pt>
                <c:pt idx="2204">
                  <c:v>3.45</c:v>
                </c:pt>
                <c:pt idx="2205">
                  <c:v>3.4</c:v>
                </c:pt>
                <c:pt idx="2206">
                  <c:v>3.4</c:v>
                </c:pt>
                <c:pt idx="2207">
                  <c:v>3.4</c:v>
                </c:pt>
                <c:pt idx="2208">
                  <c:v>3.4</c:v>
                </c:pt>
                <c:pt idx="2209">
                  <c:v>3.35</c:v>
                </c:pt>
                <c:pt idx="2210">
                  <c:v>3.35</c:v>
                </c:pt>
                <c:pt idx="2211">
                  <c:v>3.4</c:v>
                </c:pt>
                <c:pt idx="2212">
                  <c:v>3.4</c:v>
                </c:pt>
                <c:pt idx="2213">
                  <c:v>3.4</c:v>
                </c:pt>
                <c:pt idx="2214">
                  <c:v>3.45</c:v>
                </c:pt>
                <c:pt idx="2215">
                  <c:v>3.5</c:v>
                </c:pt>
                <c:pt idx="2216">
                  <c:v>3.5</c:v>
                </c:pt>
                <c:pt idx="2217">
                  <c:v>3.5</c:v>
                </c:pt>
                <c:pt idx="2218">
                  <c:v>3.55</c:v>
                </c:pt>
                <c:pt idx="2219">
                  <c:v>3.6</c:v>
                </c:pt>
                <c:pt idx="2220">
                  <c:v>3.6</c:v>
                </c:pt>
                <c:pt idx="2221">
                  <c:v>3.6</c:v>
                </c:pt>
                <c:pt idx="2222">
                  <c:v>3.6</c:v>
                </c:pt>
                <c:pt idx="2223">
                  <c:v>3.6</c:v>
                </c:pt>
                <c:pt idx="2224">
                  <c:v>3.6</c:v>
                </c:pt>
                <c:pt idx="2225">
                  <c:v>3.6</c:v>
                </c:pt>
                <c:pt idx="2226">
                  <c:v>3.6</c:v>
                </c:pt>
                <c:pt idx="2227">
                  <c:v>3.65</c:v>
                </c:pt>
                <c:pt idx="2228">
                  <c:v>3.7</c:v>
                </c:pt>
                <c:pt idx="2229">
                  <c:v>3.7</c:v>
                </c:pt>
                <c:pt idx="2230">
                  <c:v>3.7</c:v>
                </c:pt>
                <c:pt idx="2231">
                  <c:v>3.7</c:v>
                </c:pt>
                <c:pt idx="2232">
                  <c:v>3.7</c:v>
                </c:pt>
                <c:pt idx="2233">
                  <c:v>3.75</c:v>
                </c:pt>
                <c:pt idx="2234">
                  <c:v>3.8</c:v>
                </c:pt>
                <c:pt idx="2235">
                  <c:v>3.8</c:v>
                </c:pt>
                <c:pt idx="2236">
                  <c:v>3.85</c:v>
                </c:pt>
                <c:pt idx="2237">
                  <c:v>3.9</c:v>
                </c:pt>
                <c:pt idx="2238">
                  <c:v>3.95</c:v>
                </c:pt>
                <c:pt idx="2239">
                  <c:v>4</c:v>
                </c:pt>
                <c:pt idx="2240">
                  <c:v>4</c:v>
                </c:pt>
                <c:pt idx="2241">
                  <c:v>4.05</c:v>
                </c:pt>
                <c:pt idx="2242">
                  <c:v>4.0999999999999996</c:v>
                </c:pt>
                <c:pt idx="2243">
                  <c:v>4.0999999999999996</c:v>
                </c:pt>
                <c:pt idx="2244">
                  <c:v>4.1500000000000004</c:v>
                </c:pt>
                <c:pt idx="2245">
                  <c:v>4.2</c:v>
                </c:pt>
                <c:pt idx="2246">
                  <c:v>4.2</c:v>
                </c:pt>
                <c:pt idx="2247">
                  <c:v>4.2</c:v>
                </c:pt>
                <c:pt idx="2248">
                  <c:v>4.2</c:v>
                </c:pt>
                <c:pt idx="2249">
                  <c:v>4.2</c:v>
                </c:pt>
                <c:pt idx="2250">
                  <c:v>4.2</c:v>
                </c:pt>
                <c:pt idx="2251">
                  <c:v>4.2</c:v>
                </c:pt>
                <c:pt idx="2252">
                  <c:v>4.2</c:v>
                </c:pt>
                <c:pt idx="2253">
                  <c:v>4.2</c:v>
                </c:pt>
                <c:pt idx="2254">
                  <c:v>4.2</c:v>
                </c:pt>
                <c:pt idx="2255">
                  <c:v>4.2</c:v>
                </c:pt>
                <c:pt idx="2256">
                  <c:v>4.2</c:v>
                </c:pt>
                <c:pt idx="2257">
                  <c:v>4.2</c:v>
                </c:pt>
                <c:pt idx="2258">
                  <c:v>4.2</c:v>
                </c:pt>
                <c:pt idx="2259">
                  <c:v>4.2</c:v>
                </c:pt>
                <c:pt idx="2260">
                  <c:v>4.25</c:v>
                </c:pt>
                <c:pt idx="2261">
                  <c:v>4.3</c:v>
                </c:pt>
                <c:pt idx="2262">
                  <c:v>4.3</c:v>
                </c:pt>
                <c:pt idx="2263">
                  <c:v>4.3</c:v>
                </c:pt>
                <c:pt idx="2264">
                  <c:v>4.3</c:v>
                </c:pt>
                <c:pt idx="2265">
                  <c:v>4.3</c:v>
                </c:pt>
                <c:pt idx="2266">
                  <c:v>4.3</c:v>
                </c:pt>
                <c:pt idx="2267">
                  <c:v>4.3</c:v>
                </c:pt>
                <c:pt idx="2268">
                  <c:v>4.3</c:v>
                </c:pt>
                <c:pt idx="2269">
                  <c:v>4.3</c:v>
                </c:pt>
                <c:pt idx="2270">
                  <c:v>4.3499999999999996</c:v>
                </c:pt>
                <c:pt idx="2271">
                  <c:v>4.4000000000000004</c:v>
                </c:pt>
                <c:pt idx="2272">
                  <c:v>4.4000000000000004</c:v>
                </c:pt>
                <c:pt idx="2273">
                  <c:v>4.4000000000000004</c:v>
                </c:pt>
                <c:pt idx="2274">
                  <c:v>4.4000000000000004</c:v>
                </c:pt>
                <c:pt idx="2275">
                  <c:v>4.4000000000000004</c:v>
                </c:pt>
                <c:pt idx="2276">
                  <c:v>4.4000000000000004</c:v>
                </c:pt>
                <c:pt idx="2277">
                  <c:v>4.4000000000000004</c:v>
                </c:pt>
                <c:pt idx="2278">
                  <c:v>4.4000000000000004</c:v>
                </c:pt>
                <c:pt idx="2279">
                  <c:v>4.4000000000000004</c:v>
                </c:pt>
                <c:pt idx="2280">
                  <c:v>4.4000000000000004</c:v>
                </c:pt>
                <c:pt idx="2281">
                  <c:v>4.4000000000000004</c:v>
                </c:pt>
                <c:pt idx="2282">
                  <c:v>4.4000000000000004</c:v>
                </c:pt>
                <c:pt idx="2283">
                  <c:v>4.4000000000000004</c:v>
                </c:pt>
                <c:pt idx="2284">
                  <c:v>4.4000000000000004</c:v>
                </c:pt>
                <c:pt idx="2285">
                  <c:v>4.4000000000000004</c:v>
                </c:pt>
                <c:pt idx="2286">
                  <c:v>4.4000000000000004</c:v>
                </c:pt>
                <c:pt idx="2287">
                  <c:v>4.45</c:v>
                </c:pt>
                <c:pt idx="2288">
                  <c:v>4.5</c:v>
                </c:pt>
                <c:pt idx="2289">
                  <c:v>4.5</c:v>
                </c:pt>
                <c:pt idx="2290">
                  <c:v>4.5</c:v>
                </c:pt>
                <c:pt idx="2291">
                  <c:v>4.5</c:v>
                </c:pt>
                <c:pt idx="2292">
                  <c:v>4.5</c:v>
                </c:pt>
                <c:pt idx="2293">
                  <c:v>4.5</c:v>
                </c:pt>
                <c:pt idx="2294">
                  <c:v>4.5</c:v>
                </c:pt>
                <c:pt idx="2295">
                  <c:v>4.5</c:v>
                </c:pt>
                <c:pt idx="2296">
                  <c:v>4.5</c:v>
                </c:pt>
                <c:pt idx="2297">
                  <c:v>4.45</c:v>
                </c:pt>
                <c:pt idx="2298">
                  <c:v>4.4000000000000004</c:v>
                </c:pt>
                <c:pt idx="2299">
                  <c:v>4.3499999999999996</c:v>
                </c:pt>
                <c:pt idx="2300">
                  <c:v>4.3</c:v>
                </c:pt>
                <c:pt idx="2301">
                  <c:v>4.3</c:v>
                </c:pt>
                <c:pt idx="2302">
                  <c:v>4.3</c:v>
                </c:pt>
                <c:pt idx="2303">
                  <c:v>4.3</c:v>
                </c:pt>
                <c:pt idx="2304">
                  <c:v>4.3</c:v>
                </c:pt>
                <c:pt idx="2305">
                  <c:v>4.25</c:v>
                </c:pt>
                <c:pt idx="2306">
                  <c:v>4.25</c:v>
                </c:pt>
                <c:pt idx="2307">
                  <c:v>4.25</c:v>
                </c:pt>
                <c:pt idx="2308">
                  <c:v>4.25</c:v>
                </c:pt>
                <c:pt idx="2309">
                  <c:v>4.3499999999999996</c:v>
                </c:pt>
                <c:pt idx="2310">
                  <c:v>4.45</c:v>
                </c:pt>
                <c:pt idx="2311">
                  <c:v>4.5</c:v>
                </c:pt>
                <c:pt idx="2312">
                  <c:v>4.5</c:v>
                </c:pt>
                <c:pt idx="2313">
                  <c:v>4.45</c:v>
                </c:pt>
                <c:pt idx="2314">
                  <c:v>4.4000000000000004</c:v>
                </c:pt>
                <c:pt idx="2315">
                  <c:v>4.4000000000000004</c:v>
                </c:pt>
                <c:pt idx="2316">
                  <c:v>4.4000000000000004</c:v>
                </c:pt>
                <c:pt idx="2317">
                  <c:v>4.4000000000000004</c:v>
                </c:pt>
                <c:pt idx="2318">
                  <c:v>4.45</c:v>
                </c:pt>
                <c:pt idx="2319">
                  <c:v>4.5</c:v>
                </c:pt>
                <c:pt idx="2320">
                  <c:v>4.55</c:v>
                </c:pt>
                <c:pt idx="2321">
                  <c:v>4.5999999999999996</c:v>
                </c:pt>
                <c:pt idx="2322">
                  <c:v>4.5999999999999996</c:v>
                </c:pt>
                <c:pt idx="2323">
                  <c:v>4.6500000000000004</c:v>
                </c:pt>
                <c:pt idx="2324">
                  <c:v>4.7</c:v>
                </c:pt>
                <c:pt idx="2325">
                  <c:v>4.6500000000000004</c:v>
                </c:pt>
                <c:pt idx="2326">
                  <c:v>4.5999999999999996</c:v>
                </c:pt>
                <c:pt idx="2327">
                  <c:v>4.5999999999999996</c:v>
                </c:pt>
                <c:pt idx="2328">
                  <c:v>4.5999999999999996</c:v>
                </c:pt>
                <c:pt idx="2329">
                  <c:v>4.6500000000000004</c:v>
                </c:pt>
                <c:pt idx="2330">
                  <c:v>4.7</c:v>
                </c:pt>
                <c:pt idx="2331">
                  <c:v>4.7</c:v>
                </c:pt>
                <c:pt idx="2332">
                  <c:v>4.75</c:v>
                </c:pt>
                <c:pt idx="2333">
                  <c:v>4.8499999999999996</c:v>
                </c:pt>
                <c:pt idx="2334">
                  <c:v>4.95</c:v>
                </c:pt>
                <c:pt idx="2335">
                  <c:v>5</c:v>
                </c:pt>
                <c:pt idx="2336">
                  <c:v>5</c:v>
                </c:pt>
                <c:pt idx="2337">
                  <c:v>5</c:v>
                </c:pt>
                <c:pt idx="2338">
                  <c:v>5</c:v>
                </c:pt>
                <c:pt idx="2339">
                  <c:v>5</c:v>
                </c:pt>
                <c:pt idx="2340">
                  <c:v>5</c:v>
                </c:pt>
                <c:pt idx="2341">
                  <c:v>5</c:v>
                </c:pt>
                <c:pt idx="2342">
                  <c:v>5</c:v>
                </c:pt>
                <c:pt idx="2343">
                  <c:v>5</c:v>
                </c:pt>
                <c:pt idx="2344">
                  <c:v>5</c:v>
                </c:pt>
                <c:pt idx="2345">
                  <c:v>5.05</c:v>
                </c:pt>
                <c:pt idx="2346">
                  <c:v>5.0999999999999996</c:v>
                </c:pt>
                <c:pt idx="2347">
                  <c:v>5.0999999999999996</c:v>
                </c:pt>
                <c:pt idx="2348">
                  <c:v>5.0999999999999996</c:v>
                </c:pt>
                <c:pt idx="2349">
                  <c:v>5.0999999999999996</c:v>
                </c:pt>
                <c:pt idx="2350">
                  <c:v>5.0999999999999996</c:v>
                </c:pt>
                <c:pt idx="2351">
                  <c:v>5.0999999999999996</c:v>
                </c:pt>
                <c:pt idx="2352">
                  <c:v>5.0999999999999996</c:v>
                </c:pt>
                <c:pt idx="2353">
                  <c:v>5.0999999999999996</c:v>
                </c:pt>
                <c:pt idx="2354">
                  <c:v>5.0999999999999996</c:v>
                </c:pt>
                <c:pt idx="2355">
                  <c:v>5.0999999999999996</c:v>
                </c:pt>
                <c:pt idx="2356">
                  <c:v>5.0999999999999996</c:v>
                </c:pt>
                <c:pt idx="2357">
                  <c:v>5.0999999999999996</c:v>
                </c:pt>
                <c:pt idx="2358">
                  <c:v>5.0999999999999996</c:v>
                </c:pt>
                <c:pt idx="2359">
                  <c:v>5.0999999999999996</c:v>
                </c:pt>
                <c:pt idx="2360">
                  <c:v>5.0999999999999996</c:v>
                </c:pt>
                <c:pt idx="2361">
                  <c:v>5.0999999999999996</c:v>
                </c:pt>
                <c:pt idx="2362">
                  <c:v>5.0999999999999996</c:v>
                </c:pt>
                <c:pt idx="2363">
                  <c:v>5.0999999999999996</c:v>
                </c:pt>
                <c:pt idx="2364">
                  <c:v>5.0999999999999996</c:v>
                </c:pt>
                <c:pt idx="2365">
                  <c:v>5.0999999999999996</c:v>
                </c:pt>
                <c:pt idx="2366">
                  <c:v>5.0999999999999996</c:v>
                </c:pt>
                <c:pt idx="2367">
                  <c:v>5.0999999999999996</c:v>
                </c:pt>
                <c:pt idx="2368">
                  <c:v>5.0999999999999996</c:v>
                </c:pt>
                <c:pt idx="2369">
                  <c:v>5.0999999999999996</c:v>
                </c:pt>
                <c:pt idx="2370">
                  <c:v>5.15</c:v>
                </c:pt>
                <c:pt idx="2371">
                  <c:v>5.2</c:v>
                </c:pt>
                <c:pt idx="2372">
                  <c:v>5.2</c:v>
                </c:pt>
                <c:pt idx="2373">
                  <c:v>5.2</c:v>
                </c:pt>
                <c:pt idx="2374">
                  <c:v>5.2</c:v>
                </c:pt>
                <c:pt idx="2375">
                  <c:v>5.2</c:v>
                </c:pt>
                <c:pt idx="2376">
                  <c:v>5.2</c:v>
                </c:pt>
                <c:pt idx="2377">
                  <c:v>5.2</c:v>
                </c:pt>
                <c:pt idx="2378">
                  <c:v>5.2</c:v>
                </c:pt>
                <c:pt idx="2379">
                  <c:v>5.2</c:v>
                </c:pt>
                <c:pt idx="2380">
                  <c:v>5.2</c:v>
                </c:pt>
                <c:pt idx="2381">
                  <c:v>5.2</c:v>
                </c:pt>
                <c:pt idx="2382">
                  <c:v>5.25</c:v>
                </c:pt>
                <c:pt idx="2383">
                  <c:v>5.3</c:v>
                </c:pt>
                <c:pt idx="2384">
                  <c:v>5.25</c:v>
                </c:pt>
                <c:pt idx="2385">
                  <c:v>5.2</c:v>
                </c:pt>
                <c:pt idx="2386">
                  <c:v>5.25</c:v>
                </c:pt>
                <c:pt idx="2387">
                  <c:v>5.3</c:v>
                </c:pt>
                <c:pt idx="2388">
                  <c:v>5.3</c:v>
                </c:pt>
                <c:pt idx="2389">
                  <c:v>5.3</c:v>
                </c:pt>
                <c:pt idx="2390">
                  <c:v>5.3</c:v>
                </c:pt>
                <c:pt idx="2391">
                  <c:v>5.3</c:v>
                </c:pt>
                <c:pt idx="2392">
                  <c:v>5.3</c:v>
                </c:pt>
                <c:pt idx="2393">
                  <c:v>5.3</c:v>
                </c:pt>
                <c:pt idx="2394">
                  <c:v>5.3</c:v>
                </c:pt>
                <c:pt idx="2395">
                  <c:v>5.3</c:v>
                </c:pt>
                <c:pt idx="2396">
                  <c:v>5.3</c:v>
                </c:pt>
                <c:pt idx="2397">
                  <c:v>5.3</c:v>
                </c:pt>
                <c:pt idx="2398">
                  <c:v>5.25</c:v>
                </c:pt>
                <c:pt idx="2399">
                  <c:v>5.25</c:v>
                </c:pt>
                <c:pt idx="2400">
                  <c:v>5.3</c:v>
                </c:pt>
                <c:pt idx="2401">
                  <c:v>5.35</c:v>
                </c:pt>
                <c:pt idx="2402">
                  <c:v>5.35</c:v>
                </c:pt>
                <c:pt idx="2403">
                  <c:v>5.3</c:v>
                </c:pt>
                <c:pt idx="2404">
                  <c:v>5.3</c:v>
                </c:pt>
                <c:pt idx="2405">
                  <c:v>5.25</c:v>
                </c:pt>
                <c:pt idx="2406">
                  <c:v>5.2</c:v>
                </c:pt>
                <c:pt idx="2407">
                  <c:v>5.25</c:v>
                </c:pt>
                <c:pt idx="2408">
                  <c:v>5.3</c:v>
                </c:pt>
                <c:pt idx="2409">
                  <c:v>5.3</c:v>
                </c:pt>
                <c:pt idx="2410">
                  <c:v>5.35</c:v>
                </c:pt>
                <c:pt idx="2411">
                  <c:v>5.4</c:v>
                </c:pt>
                <c:pt idx="2412">
                  <c:v>5.4</c:v>
                </c:pt>
                <c:pt idx="2413">
                  <c:v>5.4</c:v>
                </c:pt>
                <c:pt idx="2414">
                  <c:v>5.4</c:v>
                </c:pt>
                <c:pt idx="2415">
                  <c:v>5.4</c:v>
                </c:pt>
                <c:pt idx="2416">
                  <c:v>5.45</c:v>
                </c:pt>
                <c:pt idx="2417">
                  <c:v>5.5</c:v>
                </c:pt>
                <c:pt idx="2418">
                  <c:v>5.5</c:v>
                </c:pt>
                <c:pt idx="2419">
                  <c:v>5.5</c:v>
                </c:pt>
                <c:pt idx="2420">
                  <c:v>5.55</c:v>
                </c:pt>
                <c:pt idx="2421">
                  <c:v>5.6</c:v>
                </c:pt>
                <c:pt idx="2422">
                  <c:v>5.6</c:v>
                </c:pt>
                <c:pt idx="2423">
                  <c:v>5.6</c:v>
                </c:pt>
                <c:pt idx="2424">
                  <c:v>5.65</c:v>
                </c:pt>
                <c:pt idx="2425">
                  <c:v>5.7</c:v>
                </c:pt>
                <c:pt idx="2426">
                  <c:v>5.75</c:v>
                </c:pt>
                <c:pt idx="2427">
                  <c:v>5.8</c:v>
                </c:pt>
                <c:pt idx="2428">
                  <c:v>5.8</c:v>
                </c:pt>
                <c:pt idx="2429">
                  <c:v>5.75</c:v>
                </c:pt>
                <c:pt idx="2430">
                  <c:v>5.65</c:v>
                </c:pt>
                <c:pt idx="2431">
                  <c:v>5.55</c:v>
                </c:pt>
                <c:pt idx="2432">
                  <c:v>5.25</c:v>
                </c:pt>
                <c:pt idx="2433">
                  <c:v>4.7</c:v>
                </c:pt>
                <c:pt idx="2434">
                  <c:v>4.1500000000000004</c:v>
                </c:pt>
                <c:pt idx="2435">
                  <c:v>3.75</c:v>
                </c:pt>
                <c:pt idx="2436">
                  <c:v>3.45</c:v>
                </c:pt>
                <c:pt idx="2437">
                  <c:v>3.25</c:v>
                </c:pt>
                <c:pt idx="2438">
                  <c:v>3.15</c:v>
                </c:pt>
                <c:pt idx="2439">
                  <c:v>3.05</c:v>
                </c:pt>
                <c:pt idx="2440">
                  <c:v>3</c:v>
                </c:pt>
                <c:pt idx="2441">
                  <c:v>3</c:v>
                </c:pt>
                <c:pt idx="2442">
                  <c:v>2.95</c:v>
                </c:pt>
                <c:pt idx="2443">
                  <c:v>2.9</c:v>
                </c:pt>
                <c:pt idx="2444">
                  <c:v>2.9</c:v>
                </c:pt>
                <c:pt idx="2445">
                  <c:v>2.9</c:v>
                </c:pt>
                <c:pt idx="2446">
                  <c:v>2.9</c:v>
                </c:pt>
                <c:pt idx="2447">
                  <c:v>2.9</c:v>
                </c:pt>
                <c:pt idx="2448">
                  <c:v>2.95</c:v>
                </c:pt>
                <c:pt idx="2449">
                  <c:v>3</c:v>
                </c:pt>
                <c:pt idx="2450">
                  <c:v>2.95</c:v>
                </c:pt>
                <c:pt idx="2451">
                  <c:v>2.95</c:v>
                </c:pt>
                <c:pt idx="2452">
                  <c:v>3</c:v>
                </c:pt>
                <c:pt idx="2453">
                  <c:v>3</c:v>
                </c:pt>
                <c:pt idx="2454">
                  <c:v>2.95</c:v>
                </c:pt>
                <c:pt idx="2455">
                  <c:v>2.95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3.05</c:v>
                </c:pt>
                <c:pt idx="2471">
                  <c:v>3.1</c:v>
                </c:pt>
                <c:pt idx="2472">
                  <c:v>3.1</c:v>
                </c:pt>
                <c:pt idx="2473">
                  <c:v>3.1</c:v>
                </c:pt>
                <c:pt idx="2474">
                  <c:v>3.1</c:v>
                </c:pt>
                <c:pt idx="2475">
                  <c:v>3.1</c:v>
                </c:pt>
                <c:pt idx="2476">
                  <c:v>3.1</c:v>
                </c:pt>
                <c:pt idx="2477">
                  <c:v>3.1</c:v>
                </c:pt>
                <c:pt idx="2478">
                  <c:v>3.1</c:v>
                </c:pt>
                <c:pt idx="2479">
                  <c:v>3.15</c:v>
                </c:pt>
                <c:pt idx="2480">
                  <c:v>3.2</c:v>
                </c:pt>
                <c:pt idx="2481">
                  <c:v>3.2</c:v>
                </c:pt>
                <c:pt idx="2482">
                  <c:v>3.2</c:v>
                </c:pt>
                <c:pt idx="2483">
                  <c:v>3.2</c:v>
                </c:pt>
                <c:pt idx="2484">
                  <c:v>3.2</c:v>
                </c:pt>
                <c:pt idx="2485">
                  <c:v>3.2</c:v>
                </c:pt>
                <c:pt idx="2486">
                  <c:v>3.2</c:v>
                </c:pt>
                <c:pt idx="2487">
                  <c:v>3.2</c:v>
                </c:pt>
                <c:pt idx="2488">
                  <c:v>3.2</c:v>
                </c:pt>
                <c:pt idx="2489">
                  <c:v>3.2</c:v>
                </c:pt>
                <c:pt idx="2490">
                  <c:v>3.15</c:v>
                </c:pt>
                <c:pt idx="2491">
                  <c:v>3.1</c:v>
                </c:pt>
                <c:pt idx="2492">
                  <c:v>3.1</c:v>
                </c:pt>
                <c:pt idx="2493">
                  <c:v>3.05</c:v>
                </c:pt>
                <c:pt idx="2494">
                  <c:v>3.05</c:v>
                </c:pt>
                <c:pt idx="2495">
                  <c:v>3.1</c:v>
                </c:pt>
                <c:pt idx="2496">
                  <c:v>3.15</c:v>
                </c:pt>
                <c:pt idx="2497">
                  <c:v>3.2</c:v>
                </c:pt>
                <c:pt idx="2498">
                  <c:v>3.2</c:v>
                </c:pt>
                <c:pt idx="2499">
                  <c:v>3.2</c:v>
                </c:pt>
                <c:pt idx="2500">
                  <c:v>3.2</c:v>
                </c:pt>
                <c:pt idx="2501">
                  <c:v>3.2</c:v>
                </c:pt>
                <c:pt idx="2502">
                  <c:v>3.25</c:v>
                </c:pt>
                <c:pt idx="2503">
                  <c:v>3.3</c:v>
                </c:pt>
                <c:pt idx="2504">
                  <c:v>3.3</c:v>
                </c:pt>
                <c:pt idx="2505">
                  <c:v>3.3</c:v>
                </c:pt>
                <c:pt idx="2506">
                  <c:v>3.3</c:v>
                </c:pt>
                <c:pt idx="2507">
                  <c:v>3.3</c:v>
                </c:pt>
                <c:pt idx="2508">
                  <c:v>3.3</c:v>
                </c:pt>
                <c:pt idx="2509">
                  <c:v>3.3</c:v>
                </c:pt>
                <c:pt idx="2510">
                  <c:v>3.3</c:v>
                </c:pt>
                <c:pt idx="2511">
                  <c:v>3.3</c:v>
                </c:pt>
                <c:pt idx="2512">
                  <c:v>3.3</c:v>
                </c:pt>
                <c:pt idx="2513">
                  <c:v>3.35</c:v>
                </c:pt>
                <c:pt idx="2514">
                  <c:v>3.4</c:v>
                </c:pt>
                <c:pt idx="2515">
                  <c:v>3.4</c:v>
                </c:pt>
                <c:pt idx="2516">
                  <c:v>3.4</c:v>
                </c:pt>
                <c:pt idx="2517">
                  <c:v>3.4</c:v>
                </c:pt>
                <c:pt idx="2518">
                  <c:v>3.45</c:v>
                </c:pt>
                <c:pt idx="2519">
                  <c:v>3.5</c:v>
                </c:pt>
                <c:pt idx="2520">
                  <c:v>3.5</c:v>
                </c:pt>
                <c:pt idx="2521">
                  <c:v>3.5</c:v>
                </c:pt>
                <c:pt idx="2522">
                  <c:v>3.5</c:v>
                </c:pt>
                <c:pt idx="2523">
                  <c:v>3.55</c:v>
                </c:pt>
                <c:pt idx="2524">
                  <c:v>3.6</c:v>
                </c:pt>
                <c:pt idx="2525">
                  <c:v>3.65</c:v>
                </c:pt>
                <c:pt idx="2526">
                  <c:v>3.65</c:v>
                </c:pt>
                <c:pt idx="2527">
                  <c:v>3.45</c:v>
                </c:pt>
                <c:pt idx="2528">
                  <c:v>3.1</c:v>
                </c:pt>
                <c:pt idx="2529">
                  <c:v>2.65</c:v>
                </c:pt>
                <c:pt idx="2530">
                  <c:v>2.2999999999999998</c:v>
                </c:pt>
                <c:pt idx="2531">
                  <c:v>2.1</c:v>
                </c:pt>
                <c:pt idx="2532">
                  <c:v>1.95</c:v>
                </c:pt>
                <c:pt idx="2533">
                  <c:v>1.9</c:v>
                </c:pt>
                <c:pt idx="2534">
                  <c:v>1.9</c:v>
                </c:pt>
                <c:pt idx="2535">
                  <c:v>1.9</c:v>
                </c:pt>
                <c:pt idx="2536">
                  <c:v>1.9</c:v>
                </c:pt>
                <c:pt idx="2537">
                  <c:v>1.9</c:v>
                </c:pt>
                <c:pt idx="2538">
                  <c:v>1.9</c:v>
                </c:pt>
                <c:pt idx="2539">
                  <c:v>1.9</c:v>
                </c:pt>
                <c:pt idx="2540">
                  <c:v>1.95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2.0499999999999998</c:v>
                </c:pt>
                <c:pt idx="2546">
                  <c:v>2.1</c:v>
                </c:pt>
                <c:pt idx="2547">
                  <c:v>2.1</c:v>
                </c:pt>
                <c:pt idx="2548">
                  <c:v>2.1</c:v>
                </c:pt>
                <c:pt idx="2549">
                  <c:v>2.1</c:v>
                </c:pt>
                <c:pt idx="2550">
                  <c:v>2.15</c:v>
                </c:pt>
                <c:pt idx="2551">
                  <c:v>2.2000000000000002</c:v>
                </c:pt>
                <c:pt idx="2552">
                  <c:v>2.2000000000000002</c:v>
                </c:pt>
                <c:pt idx="2553">
                  <c:v>2.2000000000000002</c:v>
                </c:pt>
                <c:pt idx="2554">
                  <c:v>2.2000000000000002</c:v>
                </c:pt>
                <c:pt idx="2555">
                  <c:v>2.2000000000000002</c:v>
                </c:pt>
                <c:pt idx="2556">
                  <c:v>2.25</c:v>
                </c:pt>
                <c:pt idx="2557">
                  <c:v>2.2999999999999998</c:v>
                </c:pt>
                <c:pt idx="2558">
                  <c:v>2.2999999999999998</c:v>
                </c:pt>
                <c:pt idx="2559">
                  <c:v>2.2999999999999998</c:v>
                </c:pt>
                <c:pt idx="2560">
                  <c:v>2.2999999999999998</c:v>
                </c:pt>
                <c:pt idx="2561">
                  <c:v>2.2999999999999998</c:v>
                </c:pt>
                <c:pt idx="2562">
                  <c:v>2.2999999999999998</c:v>
                </c:pt>
                <c:pt idx="2563">
                  <c:v>2.35</c:v>
                </c:pt>
                <c:pt idx="2564">
                  <c:v>2.4</c:v>
                </c:pt>
                <c:pt idx="2565">
                  <c:v>2.4</c:v>
                </c:pt>
                <c:pt idx="2566">
                  <c:v>2.4</c:v>
                </c:pt>
                <c:pt idx="2567">
                  <c:v>2.4</c:v>
                </c:pt>
                <c:pt idx="2568">
                  <c:v>2.4</c:v>
                </c:pt>
                <c:pt idx="2569">
                  <c:v>2.4</c:v>
                </c:pt>
                <c:pt idx="2570">
                  <c:v>2.4</c:v>
                </c:pt>
                <c:pt idx="2571">
                  <c:v>2.4500000000000002</c:v>
                </c:pt>
                <c:pt idx="2572">
                  <c:v>2.5</c:v>
                </c:pt>
                <c:pt idx="2573">
                  <c:v>2.5</c:v>
                </c:pt>
                <c:pt idx="2574">
                  <c:v>2.5</c:v>
                </c:pt>
                <c:pt idx="2575">
                  <c:v>2.5</c:v>
                </c:pt>
                <c:pt idx="2576">
                  <c:v>2.5</c:v>
                </c:pt>
                <c:pt idx="2577">
                  <c:v>2.5</c:v>
                </c:pt>
                <c:pt idx="2578">
                  <c:v>2.5</c:v>
                </c:pt>
                <c:pt idx="2579">
                  <c:v>2.5</c:v>
                </c:pt>
                <c:pt idx="2580">
                  <c:v>2.5499999999999998</c:v>
                </c:pt>
                <c:pt idx="2581">
                  <c:v>2.6</c:v>
                </c:pt>
                <c:pt idx="2582">
                  <c:v>2.6</c:v>
                </c:pt>
                <c:pt idx="2583">
                  <c:v>2.6</c:v>
                </c:pt>
                <c:pt idx="2584">
                  <c:v>2.6</c:v>
                </c:pt>
                <c:pt idx="2585">
                  <c:v>2.5499999999999998</c:v>
                </c:pt>
                <c:pt idx="2586">
                  <c:v>2.5</c:v>
                </c:pt>
                <c:pt idx="2587">
                  <c:v>2.4500000000000002</c:v>
                </c:pt>
                <c:pt idx="2588">
                  <c:v>2.4</c:v>
                </c:pt>
                <c:pt idx="2589">
                  <c:v>2.4</c:v>
                </c:pt>
                <c:pt idx="2590">
                  <c:v>2.4</c:v>
                </c:pt>
                <c:pt idx="2591">
                  <c:v>2.4</c:v>
                </c:pt>
                <c:pt idx="2592">
                  <c:v>2.4</c:v>
                </c:pt>
                <c:pt idx="2593">
                  <c:v>2.4500000000000002</c:v>
                </c:pt>
                <c:pt idx="2594">
                  <c:v>2.5</c:v>
                </c:pt>
                <c:pt idx="2595">
                  <c:v>2.5</c:v>
                </c:pt>
                <c:pt idx="2596">
                  <c:v>2.5</c:v>
                </c:pt>
                <c:pt idx="2597">
                  <c:v>2.5</c:v>
                </c:pt>
                <c:pt idx="2598">
                  <c:v>2.5</c:v>
                </c:pt>
                <c:pt idx="2599">
                  <c:v>2.5</c:v>
                </c:pt>
                <c:pt idx="2600">
                  <c:v>2.5499999999999998</c:v>
                </c:pt>
                <c:pt idx="2601">
                  <c:v>2.6</c:v>
                </c:pt>
                <c:pt idx="2602">
                  <c:v>2.6</c:v>
                </c:pt>
                <c:pt idx="2603">
                  <c:v>2.6</c:v>
                </c:pt>
                <c:pt idx="2604">
                  <c:v>2.6</c:v>
                </c:pt>
                <c:pt idx="2605">
                  <c:v>2.6</c:v>
                </c:pt>
                <c:pt idx="2606">
                  <c:v>2.65</c:v>
                </c:pt>
                <c:pt idx="2607">
                  <c:v>2.7</c:v>
                </c:pt>
                <c:pt idx="2608">
                  <c:v>2.7</c:v>
                </c:pt>
                <c:pt idx="2609">
                  <c:v>2.7</c:v>
                </c:pt>
                <c:pt idx="2610">
                  <c:v>2.7</c:v>
                </c:pt>
                <c:pt idx="2611">
                  <c:v>2.7</c:v>
                </c:pt>
                <c:pt idx="2612">
                  <c:v>2.75</c:v>
                </c:pt>
                <c:pt idx="2613">
                  <c:v>2.85</c:v>
                </c:pt>
                <c:pt idx="2614">
                  <c:v>2.9</c:v>
                </c:pt>
                <c:pt idx="2615">
                  <c:v>2.95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3.05</c:v>
                </c:pt>
                <c:pt idx="2620">
                  <c:v>3.1</c:v>
                </c:pt>
                <c:pt idx="2621">
                  <c:v>3.1</c:v>
                </c:pt>
                <c:pt idx="2622">
                  <c:v>3.1</c:v>
                </c:pt>
                <c:pt idx="2623">
                  <c:v>3.1</c:v>
                </c:pt>
                <c:pt idx="2624">
                  <c:v>3.15</c:v>
                </c:pt>
                <c:pt idx="2625">
                  <c:v>3.2</c:v>
                </c:pt>
                <c:pt idx="2626">
                  <c:v>3.25</c:v>
                </c:pt>
                <c:pt idx="2627">
                  <c:v>3.3</c:v>
                </c:pt>
                <c:pt idx="2628">
                  <c:v>3.3</c:v>
                </c:pt>
                <c:pt idx="2629">
                  <c:v>3.3</c:v>
                </c:pt>
                <c:pt idx="2630">
                  <c:v>3.35</c:v>
                </c:pt>
                <c:pt idx="2631">
                  <c:v>3.4</c:v>
                </c:pt>
                <c:pt idx="2632">
                  <c:v>3.4</c:v>
                </c:pt>
                <c:pt idx="2633">
                  <c:v>3.4</c:v>
                </c:pt>
                <c:pt idx="2634">
                  <c:v>3.4</c:v>
                </c:pt>
                <c:pt idx="2635">
                  <c:v>3.4</c:v>
                </c:pt>
                <c:pt idx="2636">
                  <c:v>3.4</c:v>
                </c:pt>
                <c:pt idx="2637">
                  <c:v>3.4</c:v>
                </c:pt>
                <c:pt idx="2638">
                  <c:v>3.45</c:v>
                </c:pt>
                <c:pt idx="2639">
                  <c:v>3.5</c:v>
                </c:pt>
                <c:pt idx="2640">
                  <c:v>3.5</c:v>
                </c:pt>
                <c:pt idx="2641">
                  <c:v>3.5</c:v>
                </c:pt>
                <c:pt idx="2642">
                  <c:v>3.5</c:v>
                </c:pt>
                <c:pt idx="2643">
                  <c:v>3.5</c:v>
                </c:pt>
                <c:pt idx="2644">
                  <c:v>3.5</c:v>
                </c:pt>
                <c:pt idx="2645">
                  <c:v>3.5</c:v>
                </c:pt>
                <c:pt idx="2646">
                  <c:v>3.5</c:v>
                </c:pt>
                <c:pt idx="2647">
                  <c:v>3.5</c:v>
                </c:pt>
                <c:pt idx="2648">
                  <c:v>3.5</c:v>
                </c:pt>
                <c:pt idx="2649">
                  <c:v>3.55</c:v>
                </c:pt>
                <c:pt idx="2650">
                  <c:v>3.6</c:v>
                </c:pt>
                <c:pt idx="2651">
                  <c:v>3.6</c:v>
                </c:pt>
                <c:pt idx="2652">
                  <c:v>3.6</c:v>
                </c:pt>
                <c:pt idx="2653">
                  <c:v>3.6</c:v>
                </c:pt>
                <c:pt idx="2654">
                  <c:v>3.6</c:v>
                </c:pt>
                <c:pt idx="2655">
                  <c:v>3.6</c:v>
                </c:pt>
                <c:pt idx="2656">
                  <c:v>3.6</c:v>
                </c:pt>
                <c:pt idx="2657">
                  <c:v>3.6</c:v>
                </c:pt>
                <c:pt idx="2658">
                  <c:v>3.6</c:v>
                </c:pt>
                <c:pt idx="2659">
                  <c:v>3.6</c:v>
                </c:pt>
                <c:pt idx="2660">
                  <c:v>3.6</c:v>
                </c:pt>
                <c:pt idx="2661">
                  <c:v>3.65</c:v>
                </c:pt>
                <c:pt idx="2662">
                  <c:v>3.7</c:v>
                </c:pt>
                <c:pt idx="2663">
                  <c:v>3.7</c:v>
                </c:pt>
                <c:pt idx="2664">
                  <c:v>3.7</c:v>
                </c:pt>
                <c:pt idx="2665">
                  <c:v>3.65</c:v>
                </c:pt>
                <c:pt idx="2666">
                  <c:v>3.65</c:v>
                </c:pt>
                <c:pt idx="2667">
                  <c:v>3.7</c:v>
                </c:pt>
                <c:pt idx="2668">
                  <c:v>3.7</c:v>
                </c:pt>
                <c:pt idx="2669">
                  <c:v>3.7</c:v>
                </c:pt>
                <c:pt idx="2670">
                  <c:v>3.7</c:v>
                </c:pt>
                <c:pt idx="2671">
                  <c:v>3.7</c:v>
                </c:pt>
                <c:pt idx="2672">
                  <c:v>3.7</c:v>
                </c:pt>
                <c:pt idx="2673">
                  <c:v>3.7</c:v>
                </c:pt>
                <c:pt idx="2674">
                  <c:v>3.7</c:v>
                </c:pt>
                <c:pt idx="2675">
                  <c:v>3.75</c:v>
                </c:pt>
                <c:pt idx="2676">
                  <c:v>3.8</c:v>
                </c:pt>
                <c:pt idx="2677">
                  <c:v>3.8</c:v>
                </c:pt>
                <c:pt idx="2678">
                  <c:v>3.8</c:v>
                </c:pt>
                <c:pt idx="2679">
                  <c:v>3.8</c:v>
                </c:pt>
                <c:pt idx="2680">
                  <c:v>3.8</c:v>
                </c:pt>
                <c:pt idx="2681">
                  <c:v>3.75</c:v>
                </c:pt>
                <c:pt idx="2682">
                  <c:v>3.65</c:v>
                </c:pt>
                <c:pt idx="2683">
                  <c:v>3.6</c:v>
                </c:pt>
                <c:pt idx="2684">
                  <c:v>3.6</c:v>
                </c:pt>
                <c:pt idx="2685">
                  <c:v>3.6</c:v>
                </c:pt>
                <c:pt idx="2686">
                  <c:v>3.6</c:v>
                </c:pt>
                <c:pt idx="2687">
                  <c:v>3.6</c:v>
                </c:pt>
                <c:pt idx="2688">
                  <c:v>3.6</c:v>
                </c:pt>
                <c:pt idx="2689">
                  <c:v>3.6</c:v>
                </c:pt>
                <c:pt idx="2690">
                  <c:v>3.6</c:v>
                </c:pt>
                <c:pt idx="2691">
                  <c:v>3.6</c:v>
                </c:pt>
                <c:pt idx="2692">
                  <c:v>3.65</c:v>
                </c:pt>
                <c:pt idx="2693">
                  <c:v>3.7</c:v>
                </c:pt>
                <c:pt idx="2694">
                  <c:v>3.75</c:v>
                </c:pt>
                <c:pt idx="2695">
                  <c:v>3.8</c:v>
                </c:pt>
                <c:pt idx="2696">
                  <c:v>3.8</c:v>
                </c:pt>
                <c:pt idx="2697">
                  <c:v>3.8</c:v>
                </c:pt>
                <c:pt idx="2698">
                  <c:v>3.8</c:v>
                </c:pt>
                <c:pt idx="2699">
                  <c:v>3.8</c:v>
                </c:pt>
                <c:pt idx="2700">
                  <c:v>3.85</c:v>
                </c:pt>
                <c:pt idx="2701">
                  <c:v>3.9</c:v>
                </c:pt>
                <c:pt idx="2702">
                  <c:v>3.9</c:v>
                </c:pt>
                <c:pt idx="2703">
                  <c:v>3.9</c:v>
                </c:pt>
                <c:pt idx="2704">
                  <c:v>3.9</c:v>
                </c:pt>
                <c:pt idx="2705">
                  <c:v>3.9</c:v>
                </c:pt>
                <c:pt idx="2706">
                  <c:v>3.9</c:v>
                </c:pt>
                <c:pt idx="2707">
                  <c:v>3.9</c:v>
                </c:pt>
                <c:pt idx="2708">
                  <c:v>3.95</c:v>
                </c:pt>
                <c:pt idx="2709">
                  <c:v>4</c:v>
                </c:pt>
                <c:pt idx="2710">
                  <c:v>4</c:v>
                </c:pt>
                <c:pt idx="2711">
                  <c:v>4</c:v>
                </c:pt>
                <c:pt idx="2712">
                  <c:v>4.05</c:v>
                </c:pt>
                <c:pt idx="2713">
                  <c:v>4.0999999999999996</c:v>
                </c:pt>
                <c:pt idx="2714">
                  <c:v>4.1500000000000004</c:v>
                </c:pt>
                <c:pt idx="2715">
                  <c:v>4.25</c:v>
                </c:pt>
                <c:pt idx="2716">
                  <c:v>4.3</c:v>
                </c:pt>
                <c:pt idx="2717">
                  <c:v>4.3</c:v>
                </c:pt>
                <c:pt idx="2718">
                  <c:v>4.3</c:v>
                </c:pt>
                <c:pt idx="2719">
                  <c:v>4.3</c:v>
                </c:pt>
                <c:pt idx="2720">
                  <c:v>4.3499999999999996</c:v>
                </c:pt>
                <c:pt idx="2721">
                  <c:v>4.4000000000000004</c:v>
                </c:pt>
                <c:pt idx="2722">
                  <c:v>4.4000000000000004</c:v>
                </c:pt>
                <c:pt idx="2723">
                  <c:v>4.45</c:v>
                </c:pt>
                <c:pt idx="2724">
                  <c:v>4.5</c:v>
                </c:pt>
                <c:pt idx="2725">
                  <c:v>4.5</c:v>
                </c:pt>
                <c:pt idx="2726">
                  <c:v>4.5</c:v>
                </c:pt>
                <c:pt idx="2727">
                  <c:v>4.5</c:v>
                </c:pt>
                <c:pt idx="2728">
                  <c:v>4.5</c:v>
                </c:pt>
                <c:pt idx="2729">
                  <c:v>4.55</c:v>
                </c:pt>
                <c:pt idx="2730">
                  <c:v>4.55</c:v>
                </c:pt>
                <c:pt idx="2731">
                  <c:v>4.5</c:v>
                </c:pt>
                <c:pt idx="2732">
                  <c:v>4.55</c:v>
                </c:pt>
                <c:pt idx="2733">
                  <c:v>4.5999999999999996</c:v>
                </c:pt>
                <c:pt idx="2734">
                  <c:v>4.5999999999999996</c:v>
                </c:pt>
                <c:pt idx="2735">
                  <c:v>4.5999999999999996</c:v>
                </c:pt>
                <c:pt idx="2736">
                  <c:v>4.5999999999999996</c:v>
                </c:pt>
                <c:pt idx="2737">
                  <c:v>4.5999999999999996</c:v>
                </c:pt>
                <c:pt idx="2738">
                  <c:v>4.5999999999999996</c:v>
                </c:pt>
                <c:pt idx="2739">
                  <c:v>4.5999999999999996</c:v>
                </c:pt>
                <c:pt idx="2740">
                  <c:v>4.5999999999999996</c:v>
                </c:pt>
                <c:pt idx="2741">
                  <c:v>4.5999999999999996</c:v>
                </c:pt>
                <c:pt idx="2742">
                  <c:v>4.6500000000000004</c:v>
                </c:pt>
                <c:pt idx="2743">
                  <c:v>4.7</c:v>
                </c:pt>
                <c:pt idx="2744">
                  <c:v>4.7</c:v>
                </c:pt>
                <c:pt idx="2745">
                  <c:v>4.7</c:v>
                </c:pt>
                <c:pt idx="2746">
                  <c:v>4.7</c:v>
                </c:pt>
                <c:pt idx="2747">
                  <c:v>4.7</c:v>
                </c:pt>
                <c:pt idx="2748">
                  <c:v>4.7</c:v>
                </c:pt>
                <c:pt idx="2749">
                  <c:v>4.7</c:v>
                </c:pt>
                <c:pt idx="2750">
                  <c:v>4.7</c:v>
                </c:pt>
                <c:pt idx="2751">
                  <c:v>4.7</c:v>
                </c:pt>
                <c:pt idx="2752">
                  <c:v>4.7</c:v>
                </c:pt>
                <c:pt idx="2753">
                  <c:v>4.7</c:v>
                </c:pt>
                <c:pt idx="2754">
                  <c:v>4.7</c:v>
                </c:pt>
                <c:pt idx="2755">
                  <c:v>4.7</c:v>
                </c:pt>
                <c:pt idx="2756">
                  <c:v>4.75</c:v>
                </c:pt>
                <c:pt idx="2757">
                  <c:v>4.75</c:v>
                </c:pt>
                <c:pt idx="2758">
                  <c:v>4.75</c:v>
                </c:pt>
                <c:pt idx="2759">
                  <c:v>4.8</c:v>
                </c:pt>
                <c:pt idx="2760">
                  <c:v>4.8</c:v>
                </c:pt>
                <c:pt idx="2761">
                  <c:v>4.8</c:v>
                </c:pt>
                <c:pt idx="2762">
                  <c:v>4.8</c:v>
                </c:pt>
                <c:pt idx="2763">
                  <c:v>4.8</c:v>
                </c:pt>
                <c:pt idx="2764">
                  <c:v>4.8</c:v>
                </c:pt>
                <c:pt idx="2765">
                  <c:v>4.8</c:v>
                </c:pt>
                <c:pt idx="2766">
                  <c:v>4.8</c:v>
                </c:pt>
                <c:pt idx="2767">
                  <c:v>4.8</c:v>
                </c:pt>
                <c:pt idx="2768">
                  <c:v>4.8</c:v>
                </c:pt>
                <c:pt idx="2769">
                  <c:v>4.8</c:v>
                </c:pt>
                <c:pt idx="2770">
                  <c:v>4.8499999999999996</c:v>
                </c:pt>
                <c:pt idx="2771">
                  <c:v>4.9000000000000004</c:v>
                </c:pt>
                <c:pt idx="2772">
                  <c:v>4.9000000000000004</c:v>
                </c:pt>
                <c:pt idx="2773">
                  <c:v>4.9000000000000004</c:v>
                </c:pt>
                <c:pt idx="2774">
                  <c:v>4.9000000000000004</c:v>
                </c:pt>
                <c:pt idx="2775">
                  <c:v>4.9000000000000004</c:v>
                </c:pt>
                <c:pt idx="2776">
                  <c:v>4.8499999999999996</c:v>
                </c:pt>
                <c:pt idx="2777">
                  <c:v>4.8</c:v>
                </c:pt>
                <c:pt idx="2778">
                  <c:v>4.75</c:v>
                </c:pt>
                <c:pt idx="2779">
                  <c:v>4.7</c:v>
                </c:pt>
                <c:pt idx="2780">
                  <c:v>4.6500000000000004</c:v>
                </c:pt>
                <c:pt idx="2781">
                  <c:v>4.5999999999999996</c:v>
                </c:pt>
                <c:pt idx="2782">
                  <c:v>4.5999999999999996</c:v>
                </c:pt>
                <c:pt idx="2783">
                  <c:v>4.6500000000000004</c:v>
                </c:pt>
                <c:pt idx="2784">
                  <c:v>4.7</c:v>
                </c:pt>
                <c:pt idx="2785">
                  <c:v>4.7</c:v>
                </c:pt>
                <c:pt idx="2786">
                  <c:v>4.7</c:v>
                </c:pt>
                <c:pt idx="2787">
                  <c:v>4.7</c:v>
                </c:pt>
                <c:pt idx="2788">
                  <c:v>4.7</c:v>
                </c:pt>
                <c:pt idx="2789">
                  <c:v>4.7</c:v>
                </c:pt>
                <c:pt idx="2790">
                  <c:v>4.7</c:v>
                </c:pt>
                <c:pt idx="2791">
                  <c:v>4.75</c:v>
                </c:pt>
                <c:pt idx="2792">
                  <c:v>4.8</c:v>
                </c:pt>
                <c:pt idx="2793">
                  <c:v>4.8</c:v>
                </c:pt>
                <c:pt idx="2794">
                  <c:v>4.8</c:v>
                </c:pt>
                <c:pt idx="2795">
                  <c:v>4.8</c:v>
                </c:pt>
                <c:pt idx="2796">
                  <c:v>4.8</c:v>
                </c:pt>
                <c:pt idx="2797">
                  <c:v>4.8</c:v>
                </c:pt>
                <c:pt idx="2798">
                  <c:v>4.8499999999999996</c:v>
                </c:pt>
                <c:pt idx="2799">
                  <c:v>4.9000000000000004</c:v>
                </c:pt>
                <c:pt idx="2800">
                  <c:v>4.9000000000000004</c:v>
                </c:pt>
                <c:pt idx="2801">
                  <c:v>4.9000000000000004</c:v>
                </c:pt>
                <c:pt idx="2802">
                  <c:v>4.9000000000000004</c:v>
                </c:pt>
                <c:pt idx="2803">
                  <c:v>4.95</c:v>
                </c:pt>
                <c:pt idx="2804">
                  <c:v>5</c:v>
                </c:pt>
                <c:pt idx="2805">
                  <c:v>5</c:v>
                </c:pt>
                <c:pt idx="2806">
                  <c:v>5</c:v>
                </c:pt>
                <c:pt idx="2807">
                  <c:v>5</c:v>
                </c:pt>
                <c:pt idx="2808">
                  <c:v>5.05</c:v>
                </c:pt>
                <c:pt idx="2809">
                  <c:v>5.0999999999999996</c:v>
                </c:pt>
                <c:pt idx="2810">
                  <c:v>5.15</c:v>
                </c:pt>
                <c:pt idx="2811">
                  <c:v>5.2</c:v>
                </c:pt>
                <c:pt idx="2812">
                  <c:v>5.25</c:v>
                </c:pt>
                <c:pt idx="2813">
                  <c:v>5.35</c:v>
                </c:pt>
                <c:pt idx="2814">
                  <c:v>5.35</c:v>
                </c:pt>
                <c:pt idx="2815">
                  <c:v>5.15</c:v>
                </c:pt>
                <c:pt idx="2816">
                  <c:v>4.75</c:v>
                </c:pt>
                <c:pt idx="2817">
                  <c:v>4.2</c:v>
                </c:pt>
                <c:pt idx="2818">
                  <c:v>3.65</c:v>
                </c:pt>
                <c:pt idx="2819">
                  <c:v>3.2</c:v>
                </c:pt>
                <c:pt idx="2820">
                  <c:v>2.9</c:v>
                </c:pt>
                <c:pt idx="2821">
                  <c:v>2.7</c:v>
                </c:pt>
                <c:pt idx="2822">
                  <c:v>2.6</c:v>
                </c:pt>
                <c:pt idx="2823">
                  <c:v>2.5499999999999998</c:v>
                </c:pt>
                <c:pt idx="2824">
                  <c:v>2.5</c:v>
                </c:pt>
                <c:pt idx="2825">
                  <c:v>2.5</c:v>
                </c:pt>
                <c:pt idx="2826">
                  <c:v>2.5</c:v>
                </c:pt>
                <c:pt idx="2827">
                  <c:v>2.5</c:v>
                </c:pt>
                <c:pt idx="2828">
                  <c:v>2.5</c:v>
                </c:pt>
                <c:pt idx="2829">
                  <c:v>2.5</c:v>
                </c:pt>
                <c:pt idx="2830">
                  <c:v>2.5</c:v>
                </c:pt>
                <c:pt idx="2831">
                  <c:v>2.5</c:v>
                </c:pt>
                <c:pt idx="2832">
                  <c:v>2.5</c:v>
                </c:pt>
                <c:pt idx="2833">
                  <c:v>2.5</c:v>
                </c:pt>
                <c:pt idx="2834">
                  <c:v>2.5</c:v>
                </c:pt>
                <c:pt idx="2835">
                  <c:v>2.5</c:v>
                </c:pt>
                <c:pt idx="2836">
                  <c:v>2.5</c:v>
                </c:pt>
                <c:pt idx="2837">
                  <c:v>2.5499999999999998</c:v>
                </c:pt>
                <c:pt idx="2838">
                  <c:v>2.6</c:v>
                </c:pt>
                <c:pt idx="2839">
                  <c:v>2.6</c:v>
                </c:pt>
                <c:pt idx="2840">
                  <c:v>2.6</c:v>
                </c:pt>
                <c:pt idx="2841">
                  <c:v>2.6</c:v>
                </c:pt>
                <c:pt idx="2842">
                  <c:v>2.6</c:v>
                </c:pt>
                <c:pt idx="2843">
                  <c:v>2.6</c:v>
                </c:pt>
                <c:pt idx="2844">
                  <c:v>2.6</c:v>
                </c:pt>
                <c:pt idx="2845">
                  <c:v>2.6</c:v>
                </c:pt>
                <c:pt idx="2846">
                  <c:v>2.6</c:v>
                </c:pt>
                <c:pt idx="2847">
                  <c:v>2.6</c:v>
                </c:pt>
                <c:pt idx="2848">
                  <c:v>2.65</c:v>
                </c:pt>
                <c:pt idx="2849">
                  <c:v>2.7</c:v>
                </c:pt>
                <c:pt idx="2850">
                  <c:v>2.7</c:v>
                </c:pt>
                <c:pt idx="2851">
                  <c:v>2.7</c:v>
                </c:pt>
                <c:pt idx="2852">
                  <c:v>2.7</c:v>
                </c:pt>
                <c:pt idx="2853">
                  <c:v>2.7</c:v>
                </c:pt>
                <c:pt idx="2854">
                  <c:v>2.7</c:v>
                </c:pt>
                <c:pt idx="2855">
                  <c:v>2.7</c:v>
                </c:pt>
                <c:pt idx="2856">
                  <c:v>2.7</c:v>
                </c:pt>
                <c:pt idx="2857">
                  <c:v>2.7</c:v>
                </c:pt>
                <c:pt idx="2858">
                  <c:v>2.7</c:v>
                </c:pt>
                <c:pt idx="2859">
                  <c:v>2.75</c:v>
                </c:pt>
                <c:pt idx="2860">
                  <c:v>2.8</c:v>
                </c:pt>
                <c:pt idx="2861">
                  <c:v>2.8</c:v>
                </c:pt>
                <c:pt idx="2862">
                  <c:v>2.8</c:v>
                </c:pt>
                <c:pt idx="2863">
                  <c:v>2.8</c:v>
                </c:pt>
                <c:pt idx="2864">
                  <c:v>2.8</c:v>
                </c:pt>
                <c:pt idx="2865">
                  <c:v>2.8</c:v>
                </c:pt>
                <c:pt idx="2866">
                  <c:v>2.8</c:v>
                </c:pt>
                <c:pt idx="2867">
                  <c:v>2.85</c:v>
                </c:pt>
                <c:pt idx="2868">
                  <c:v>2.9</c:v>
                </c:pt>
                <c:pt idx="2869">
                  <c:v>2.9</c:v>
                </c:pt>
                <c:pt idx="2870">
                  <c:v>2.9</c:v>
                </c:pt>
                <c:pt idx="2871">
                  <c:v>2.9</c:v>
                </c:pt>
                <c:pt idx="2872">
                  <c:v>2.85</c:v>
                </c:pt>
                <c:pt idx="2873">
                  <c:v>2.8</c:v>
                </c:pt>
                <c:pt idx="2874">
                  <c:v>2.75</c:v>
                </c:pt>
                <c:pt idx="2875">
                  <c:v>2.7</c:v>
                </c:pt>
                <c:pt idx="2876">
                  <c:v>2.7</c:v>
                </c:pt>
                <c:pt idx="2877">
                  <c:v>2.7</c:v>
                </c:pt>
                <c:pt idx="2878">
                  <c:v>2.7</c:v>
                </c:pt>
                <c:pt idx="2879">
                  <c:v>2.7</c:v>
                </c:pt>
                <c:pt idx="2880">
                  <c:v>2.7</c:v>
                </c:pt>
                <c:pt idx="2881">
                  <c:v>2.65</c:v>
                </c:pt>
                <c:pt idx="2882">
                  <c:v>2.65</c:v>
                </c:pt>
                <c:pt idx="2883">
                  <c:v>2.7</c:v>
                </c:pt>
                <c:pt idx="2884">
                  <c:v>2.7</c:v>
                </c:pt>
                <c:pt idx="2885">
                  <c:v>2.7</c:v>
                </c:pt>
                <c:pt idx="2886">
                  <c:v>2.75</c:v>
                </c:pt>
                <c:pt idx="2887">
                  <c:v>2.8</c:v>
                </c:pt>
                <c:pt idx="2888">
                  <c:v>2.8</c:v>
                </c:pt>
                <c:pt idx="2889">
                  <c:v>2.8</c:v>
                </c:pt>
                <c:pt idx="2890">
                  <c:v>2.8</c:v>
                </c:pt>
                <c:pt idx="2891">
                  <c:v>2.8</c:v>
                </c:pt>
                <c:pt idx="2892">
                  <c:v>2.8</c:v>
                </c:pt>
                <c:pt idx="2893">
                  <c:v>2.8</c:v>
                </c:pt>
                <c:pt idx="2894">
                  <c:v>2.8</c:v>
                </c:pt>
                <c:pt idx="2895">
                  <c:v>2.8</c:v>
                </c:pt>
                <c:pt idx="2896">
                  <c:v>2.8</c:v>
                </c:pt>
                <c:pt idx="2897">
                  <c:v>2.8</c:v>
                </c:pt>
                <c:pt idx="2898">
                  <c:v>2.85</c:v>
                </c:pt>
                <c:pt idx="2899">
                  <c:v>2.9</c:v>
                </c:pt>
                <c:pt idx="2900">
                  <c:v>2.9</c:v>
                </c:pt>
                <c:pt idx="2901">
                  <c:v>2.9</c:v>
                </c:pt>
                <c:pt idx="2902">
                  <c:v>2.95</c:v>
                </c:pt>
                <c:pt idx="2903">
                  <c:v>3</c:v>
                </c:pt>
                <c:pt idx="2904">
                  <c:v>3.05</c:v>
                </c:pt>
                <c:pt idx="2905">
                  <c:v>3.15</c:v>
                </c:pt>
                <c:pt idx="2906">
                  <c:v>3.15</c:v>
                </c:pt>
                <c:pt idx="2907">
                  <c:v>2.95</c:v>
                </c:pt>
                <c:pt idx="2908">
                  <c:v>2.65</c:v>
                </c:pt>
                <c:pt idx="2909">
                  <c:v>2.4</c:v>
                </c:pt>
                <c:pt idx="2910">
                  <c:v>2.25</c:v>
                </c:pt>
                <c:pt idx="2911">
                  <c:v>2.15</c:v>
                </c:pt>
                <c:pt idx="2912">
                  <c:v>2.1</c:v>
                </c:pt>
                <c:pt idx="2913">
                  <c:v>2.1</c:v>
                </c:pt>
                <c:pt idx="2914">
                  <c:v>2.1</c:v>
                </c:pt>
                <c:pt idx="2915">
                  <c:v>2.1</c:v>
                </c:pt>
                <c:pt idx="2916">
                  <c:v>2.15</c:v>
                </c:pt>
                <c:pt idx="2917">
                  <c:v>2.2000000000000002</c:v>
                </c:pt>
                <c:pt idx="2918">
                  <c:v>2.2000000000000002</c:v>
                </c:pt>
                <c:pt idx="2919">
                  <c:v>2.25</c:v>
                </c:pt>
                <c:pt idx="2920">
                  <c:v>2.2999999999999998</c:v>
                </c:pt>
                <c:pt idx="2921">
                  <c:v>2.2999999999999998</c:v>
                </c:pt>
                <c:pt idx="2922">
                  <c:v>2.2999999999999998</c:v>
                </c:pt>
                <c:pt idx="2923">
                  <c:v>2.2999999999999998</c:v>
                </c:pt>
                <c:pt idx="2924">
                  <c:v>2.35</c:v>
                </c:pt>
                <c:pt idx="2925">
                  <c:v>2.4</c:v>
                </c:pt>
                <c:pt idx="2926">
                  <c:v>2.4</c:v>
                </c:pt>
                <c:pt idx="2927">
                  <c:v>2.4</c:v>
                </c:pt>
                <c:pt idx="2928">
                  <c:v>2.4</c:v>
                </c:pt>
                <c:pt idx="2929">
                  <c:v>2.4</c:v>
                </c:pt>
                <c:pt idx="2930">
                  <c:v>2.4</c:v>
                </c:pt>
                <c:pt idx="2931">
                  <c:v>2.4</c:v>
                </c:pt>
                <c:pt idx="2932">
                  <c:v>2.4500000000000002</c:v>
                </c:pt>
                <c:pt idx="2933">
                  <c:v>2.5</c:v>
                </c:pt>
                <c:pt idx="2934">
                  <c:v>2.5</c:v>
                </c:pt>
                <c:pt idx="2935">
                  <c:v>2.5</c:v>
                </c:pt>
                <c:pt idx="2936">
                  <c:v>2.5</c:v>
                </c:pt>
                <c:pt idx="2937">
                  <c:v>2.5499999999999998</c:v>
                </c:pt>
                <c:pt idx="2938">
                  <c:v>2.6</c:v>
                </c:pt>
                <c:pt idx="2939">
                  <c:v>2.6</c:v>
                </c:pt>
                <c:pt idx="2940">
                  <c:v>2.6</c:v>
                </c:pt>
                <c:pt idx="2941">
                  <c:v>2.6</c:v>
                </c:pt>
                <c:pt idx="2942">
                  <c:v>2.6</c:v>
                </c:pt>
                <c:pt idx="2943">
                  <c:v>2.6</c:v>
                </c:pt>
                <c:pt idx="2944">
                  <c:v>2.65</c:v>
                </c:pt>
                <c:pt idx="2945">
                  <c:v>2.7</c:v>
                </c:pt>
                <c:pt idx="2946">
                  <c:v>2.7</c:v>
                </c:pt>
                <c:pt idx="2947">
                  <c:v>2.7</c:v>
                </c:pt>
                <c:pt idx="2948">
                  <c:v>2.7</c:v>
                </c:pt>
                <c:pt idx="2949">
                  <c:v>2.7</c:v>
                </c:pt>
                <c:pt idx="2950">
                  <c:v>2.7</c:v>
                </c:pt>
                <c:pt idx="2951">
                  <c:v>2.7</c:v>
                </c:pt>
                <c:pt idx="2952">
                  <c:v>2.7</c:v>
                </c:pt>
                <c:pt idx="2953">
                  <c:v>2.7</c:v>
                </c:pt>
                <c:pt idx="2954">
                  <c:v>2.75</c:v>
                </c:pt>
                <c:pt idx="2955">
                  <c:v>2.8</c:v>
                </c:pt>
                <c:pt idx="2956">
                  <c:v>2.8</c:v>
                </c:pt>
                <c:pt idx="2957">
                  <c:v>2.8</c:v>
                </c:pt>
                <c:pt idx="2958">
                  <c:v>2.8</c:v>
                </c:pt>
                <c:pt idx="2959">
                  <c:v>2.85</c:v>
                </c:pt>
                <c:pt idx="2960">
                  <c:v>2.9</c:v>
                </c:pt>
                <c:pt idx="2961">
                  <c:v>2.9</c:v>
                </c:pt>
                <c:pt idx="2962">
                  <c:v>2.9</c:v>
                </c:pt>
                <c:pt idx="2963">
                  <c:v>2.9</c:v>
                </c:pt>
                <c:pt idx="2964">
                  <c:v>2.9</c:v>
                </c:pt>
                <c:pt idx="2965">
                  <c:v>2.9</c:v>
                </c:pt>
                <c:pt idx="2966">
                  <c:v>2.9</c:v>
                </c:pt>
                <c:pt idx="2967">
                  <c:v>2.9</c:v>
                </c:pt>
                <c:pt idx="2968">
                  <c:v>2.9</c:v>
                </c:pt>
                <c:pt idx="2969">
                  <c:v>2.9</c:v>
                </c:pt>
                <c:pt idx="2970">
                  <c:v>2.85</c:v>
                </c:pt>
                <c:pt idx="2971">
                  <c:v>2.8</c:v>
                </c:pt>
                <c:pt idx="2972">
                  <c:v>2.75</c:v>
                </c:pt>
                <c:pt idx="2973">
                  <c:v>2.7</c:v>
                </c:pt>
                <c:pt idx="2974">
                  <c:v>2.7</c:v>
                </c:pt>
                <c:pt idx="2975">
                  <c:v>2.7</c:v>
                </c:pt>
                <c:pt idx="2976">
                  <c:v>2.7</c:v>
                </c:pt>
                <c:pt idx="2977">
                  <c:v>2.7</c:v>
                </c:pt>
                <c:pt idx="2978">
                  <c:v>2.75</c:v>
                </c:pt>
                <c:pt idx="2979">
                  <c:v>2.8</c:v>
                </c:pt>
                <c:pt idx="2980">
                  <c:v>2.8</c:v>
                </c:pt>
                <c:pt idx="2981">
                  <c:v>2.85</c:v>
                </c:pt>
                <c:pt idx="2982">
                  <c:v>2.9</c:v>
                </c:pt>
                <c:pt idx="2983">
                  <c:v>2.9</c:v>
                </c:pt>
                <c:pt idx="2984">
                  <c:v>2.9</c:v>
                </c:pt>
                <c:pt idx="2985">
                  <c:v>2.9</c:v>
                </c:pt>
                <c:pt idx="2986">
                  <c:v>2.9</c:v>
                </c:pt>
                <c:pt idx="2987">
                  <c:v>2.9</c:v>
                </c:pt>
                <c:pt idx="2988">
                  <c:v>2.95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3.05</c:v>
                </c:pt>
                <c:pt idx="2995">
                  <c:v>3.1</c:v>
                </c:pt>
                <c:pt idx="2996">
                  <c:v>3.15</c:v>
                </c:pt>
                <c:pt idx="2997">
                  <c:v>3.15</c:v>
                </c:pt>
                <c:pt idx="2998">
                  <c:v>3.1</c:v>
                </c:pt>
                <c:pt idx="2999">
                  <c:v>3.2</c:v>
                </c:pt>
                <c:pt idx="3000">
                  <c:v>3.35</c:v>
                </c:pt>
                <c:pt idx="3001">
                  <c:v>3.35</c:v>
                </c:pt>
                <c:pt idx="3002">
                  <c:v>3.3</c:v>
                </c:pt>
                <c:pt idx="3003">
                  <c:v>3.35</c:v>
                </c:pt>
                <c:pt idx="3004">
                  <c:v>3.45</c:v>
                </c:pt>
                <c:pt idx="3005">
                  <c:v>3.55</c:v>
                </c:pt>
                <c:pt idx="3006">
                  <c:v>3.6</c:v>
                </c:pt>
                <c:pt idx="3007">
                  <c:v>3.65</c:v>
                </c:pt>
                <c:pt idx="3008">
                  <c:v>3.7</c:v>
                </c:pt>
                <c:pt idx="3009">
                  <c:v>3.7</c:v>
                </c:pt>
                <c:pt idx="3010">
                  <c:v>3.7</c:v>
                </c:pt>
                <c:pt idx="3011">
                  <c:v>3.7</c:v>
                </c:pt>
                <c:pt idx="3012">
                  <c:v>3.7</c:v>
                </c:pt>
                <c:pt idx="3013">
                  <c:v>3.75</c:v>
                </c:pt>
                <c:pt idx="3014">
                  <c:v>3.8</c:v>
                </c:pt>
                <c:pt idx="3015">
                  <c:v>3.8</c:v>
                </c:pt>
                <c:pt idx="3016">
                  <c:v>3.8</c:v>
                </c:pt>
                <c:pt idx="3017">
                  <c:v>3.8</c:v>
                </c:pt>
                <c:pt idx="3018">
                  <c:v>3.8</c:v>
                </c:pt>
                <c:pt idx="3019">
                  <c:v>3.8</c:v>
                </c:pt>
                <c:pt idx="3020">
                  <c:v>3.8</c:v>
                </c:pt>
                <c:pt idx="3021">
                  <c:v>3.8</c:v>
                </c:pt>
                <c:pt idx="3022">
                  <c:v>3.85</c:v>
                </c:pt>
                <c:pt idx="3023">
                  <c:v>3.85</c:v>
                </c:pt>
                <c:pt idx="3024">
                  <c:v>3.8</c:v>
                </c:pt>
                <c:pt idx="3025">
                  <c:v>3.8</c:v>
                </c:pt>
                <c:pt idx="3026">
                  <c:v>3.85</c:v>
                </c:pt>
                <c:pt idx="3027">
                  <c:v>3.9</c:v>
                </c:pt>
                <c:pt idx="3028">
                  <c:v>3.9</c:v>
                </c:pt>
                <c:pt idx="3029">
                  <c:v>3.9</c:v>
                </c:pt>
                <c:pt idx="3030">
                  <c:v>3.9</c:v>
                </c:pt>
                <c:pt idx="3031">
                  <c:v>3.9</c:v>
                </c:pt>
                <c:pt idx="3032">
                  <c:v>3.9</c:v>
                </c:pt>
                <c:pt idx="3033">
                  <c:v>3.9</c:v>
                </c:pt>
                <c:pt idx="3034">
                  <c:v>3.9</c:v>
                </c:pt>
                <c:pt idx="3035">
                  <c:v>3.9</c:v>
                </c:pt>
                <c:pt idx="3036">
                  <c:v>3.9</c:v>
                </c:pt>
                <c:pt idx="3037">
                  <c:v>3.9</c:v>
                </c:pt>
                <c:pt idx="3038">
                  <c:v>3.9</c:v>
                </c:pt>
                <c:pt idx="3039">
                  <c:v>3.9</c:v>
                </c:pt>
                <c:pt idx="3040">
                  <c:v>3.9</c:v>
                </c:pt>
                <c:pt idx="3041">
                  <c:v>3.95</c:v>
                </c:pt>
                <c:pt idx="3042">
                  <c:v>4</c:v>
                </c:pt>
                <c:pt idx="3043">
                  <c:v>4</c:v>
                </c:pt>
                <c:pt idx="3044">
                  <c:v>4</c:v>
                </c:pt>
                <c:pt idx="3045">
                  <c:v>4</c:v>
                </c:pt>
                <c:pt idx="3046">
                  <c:v>4</c:v>
                </c:pt>
                <c:pt idx="3047">
                  <c:v>4</c:v>
                </c:pt>
                <c:pt idx="3048">
                  <c:v>4</c:v>
                </c:pt>
                <c:pt idx="3049">
                  <c:v>4</c:v>
                </c:pt>
                <c:pt idx="3050">
                  <c:v>4.05</c:v>
                </c:pt>
                <c:pt idx="3051">
                  <c:v>4.0999999999999996</c:v>
                </c:pt>
                <c:pt idx="3052">
                  <c:v>4.0999999999999996</c:v>
                </c:pt>
                <c:pt idx="3053">
                  <c:v>4.0999999999999996</c:v>
                </c:pt>
                <c:pt idx="3054">
                  <c:v>4.0999999999999996</c:v>
                </c:pt>
                <c:pt idx="3055">
                  <c:v>4.0999999999999996</c:v>
                </c:pt>
                <c:pt idx="3056">
                  <c:v>4.0999999999999996</c:v>
                </c:pt>
                <c:pt idx="3057">
                  <c:v>4.0999999999999996</c:v>
                </c:pt>
                <c:pt idx="3058">
                  <c:v>4.1500000000000004</c:v>
                </c:pt>
                <c:pt idx="3059">
                  <c:v>4.2</c:v>
                </c:pt>
                <c:pt idx="3060">
                  <c:v>4.2</c:v>
                </c:pt>
                <c:pt idx="3061">
                  <c:v>4.2</c:v>
                </c:pt>
                <c:pt idx="3062">
                  <c:v>4.2</c:v>
                </c:pt>
                <c:pt idx="3063">
                  <c:v>4.2</c:v>
                </c:pt>
                <c:pt idx="3064">
                  <c:v>4.1500000000000004</c:v>
                </c:pt>
                <c:pt idx="3065">
                  <c:v>4.05</c:v>
                </c:pt>
                <c:pt idx="3066">
                  <c:v>4</c:v>
                </c:pt>
                <c:pt idx="3067">
                  <c:v>3.95</c:v>
                </c:pt>
                <c:pt idx="3068">
                  <c:v>3.9</c:v>
                </c:pt>
                <c:pt idx="3069">
                  <c:v>3.9</c:v>
                </c:pt>
                <c:pt idx="3070">
                  <c:v>3.9</c:v>
                </c:pt>
                <c:pt idx="3071">
                  <c:v>3.9</c:v>
                </c:pt>
                <c:pt idx="3072">
                  <c:v>3.9</c:v>
                </c:pt>
                <c:pt idx="3073">
                  <c:v>3.9</c:v>
                </c:pt>
                <c:pt idx="3074">
                  <c:v>3.95</c:v>
                </c:pt>
                <c:pt idx="3075">
                  <c:v>4</c:v>
                </c:pt>
                <c:pt idx="3076">
                  <c:v>4</c:v>
                </c:pt>
                <c:pt idx="3077">
                  <c:v>4</c:v>
                </c:pt>
                <c:pt idx="3078">
                  <c:v>4</c:v>
                </c:pt>
                <c:pt idx="3079">
                  <c:v>4</c:v>
                </c:pt>
                <c:pt idx="3080">
                  <c:v>4.05</c:v>
                </c:pt>
                <c:pt idx="3081">
                  <c:v>4.0999999999999996</c:v>
                </c:pt>
                <c:pt idx="3082">
                  <c:v>4.0999999999999996</c:v>
                </c:pt>
                <c:pt idx="3083">
                  <c:v>4.05</c:v>
                </c:pt>
                <c:pt idx="3084">
                  <c:v>4</c:v>
                </c:pt>
                <c:pt idx="3085">
                  <c:v>4</c:v>
                </c:pt>
                <c:pt idx="3086">
                  <c:v>4</c:v>
                </c:pt>
                <c:pt idx="3087">
                  <c:v>4.05</c:v>
                </c:pt>
                <c:pt idx="3088">
                  <c:v>4.0999999999999996</c:v>
                </c:pt>
                <c:pt idx="3089">
                  <c:v>4.0999999999999996</c:v>
                </c:pt>
                <c:pt idx="3090">
                  <c:v>4.1500000000000004</c:v>
                </c:pt>
                <c:pt idx="3091">
                  <c:v>4.2</c:v>
                </c:pt>
                <c:pt idx="3092">
                  <c:v>4.2</c:v>
                </c:pt>
                <c:pt idx="3093">
                  <c:v>4.25</c:v>
                </c:pt>
                <c:pt idx="3094">
                  <c:v>4.3</c:v>
                </c:pt>
                <c:pt idx="3095">
                  <c:v>4.3</c:v>
                </c:pt>
                <c:pt idx="3096">
                  <c:v>4.3499999999999996</c:v>
                </c:pt>
                <c:pt idx="3097">
                  <c:v>4.4000000000000004</c:v>
                </c:pt>
                <c:pt idx="3098">
                  <c:v>4.45</c:v>
                </c:pt>
                <c:pt idx="3099">
                  <c:v>4.55</c:v>
                </c:pt>
                <c:pt idx="3100">
                  <c:v>4.6500000000000004</c:v>
                </c:pt>
                <c:pt idx="3101">
                  <c:v>4.75</c:v>
                </c:pt>
                <c:pt idx="3102">
                  <c:v>4.8</c:v>
                </c:pt>
                <c:pt idx="3103">
                  <c:v>4.8499999999999996</c:v>
                </c:pt>
                <c:pt idx="3104">
                  <c:v>4.9000000000000004</c:v>
                </c:pt>
                <c:pt idx="3105">
                  <c:v>4.9000000000000004</c:v>
                </c:pt>
                <c:pt idx="3106">
                  <c:v>4.9000000000000004</c:v>
                </c:pt>
                <c:pt idx="3107">
                  <c:v>4.9000000000000004</c:v>
                </c:pt>
                <c:pt idx="3108">
                  <c:v>4.9000000000000004</c:v>
                </c:pt>
                <c:pt idx="3109">
                  <c:v>4.9000000000000004</c:v>
                </c:pt>
                <c:pt idx="3110">
                  <c:v>4.95</c:v>
                </c:pt>
                <c:pt idx="3111">
                  <c:v>5</c:v>
                </c:pt>
                <c:pt idx="3112">
                  <c:v>5.05</c:v>
                </c:pt>
                <c:pt idx="3113">
                  <c:v>5.0999999999999996</c:v>
                </c:pt>
                <c:pt idx="3114">
                  <c:v>5.05</c:v>
                </c:pt>
                <c:pt idx="3115">
                  <c:v>5</c:v>
                </c:pt>
                <c:pt idx="3116">
                  <c:v>5</c:v>
                </c:pt>
                <c:pt idx="3117">
                  <c:v>5</c:v>
                </c:pt>
                <c:pt idx="3118">
                  <c:v>5</c:v>
                </c:pt>
                <c:pt idx="3119">
                  <c:v>5</c:v>
                </c:pt>
                <c:pt idx="3120">
                  <c:v>5</c:v>
                </c:pt>
                <c:pt idx="3121">
                  <c:v>5</c:v>
                </c:pt>
                <c:pt idx="3122">
                  <c:v>5</c:v>
                </c:pt>
                <c:pt idx="3123">
                  <c:v>5</c:v>
                </c:pt>
                <c:pt idx="3124">
                  <c:v>5</c:v>
                </c:pt>
                <c:pt idx="3125">
                  <c:v>5</c:v>
                </c:pt>
                <c:pt idx="3126">
                  <c:v>5</c:v>
                </c:pt>
                <c:pt idx="3127">
                  <c:v>5</c:v>
                </c:pt>
                <c:pt idx="3128">
                  <c:v>5</c:v>
                </c:pt>
                <c:pt idx="3129">
                  <c:v>5.05</c:v>
                </c:pt>
                <c:pt idx="3130">
                  <c:v>5.0999999999999996</c:v>
                </c:pt>
                <c:pt idx="3131">
                  <c:v>5.0999999999999996</c:v>
                </c:pt>
                <c:pt idx="3132">
                  <c:v>5.0999999999999996</c:v>
                </c:pt>
                <c:pt idx="3133">
                  <c:v>5.0999999999999996</c:v>
                </c:pt>
                <c:pt idx="3134">
                  <c:v>5.0999999999999996</c:v>
                </c:pt>
                <c:pt idx="3135">
                  <c:v>5.0999999999999996</c:v>
                </c:pt>
                <c:pt idx="3136">
                  <c:v>5.0999999999999996</c:v>
                </c:pt>
                <c:pt idx="3137">
                  <c:v>5.0999999999999996</c:v>
                </c:pt>
                <c:pt idx="3138">
                  <c:v>5.0999999999999996</c:v>
                </c:pt>
                <c:pt idx="3139">
                  <c:v>5.0999999999999996</c:v>
                </c:pt>
                <c:pt idx="3140">
                  <c:v>5.0999999999999996</c:v>
                </c:pt>
                <c:pt idx="3141">
                  <c:v>5.0999999999999996</c:v>
                </c:pt>
                <c:pt idx="3142">
                  <c:v>5.0999999999999996</c:v>
                </c:pt>
                <c:pt idx="3143">
                  <c:v>5.15</c:v>
                </c:pt>
                <c:pt idx="3144">
                  <c:v>5.2</c:v>
                </c:pt>
                <c:pt idx="3145">
                  <c:v>5.2</c:v>
                </c:pt>
                <c:pt idx="3146">
                  <c:v>5.2</c:v>
                </c:pt>
                <c:pt idx="3147">
                  <c:v>5.2</c:v>
                </c:pt>
                <c:pt idx="3148">
                  <c:v>5.2</c:v>
                </c:pt>
                <c:pt idx="3149">
                  <c:v>5.2</c:v>
                </c:pt>
                <c:pt idx="3150">
                  <c:v>5.25</c:v>
                </c:pt>
                <c:pt idx="3151">
                  <c:v>5.3</c:v>
                </c:pt>
                <c:pt idx="3152">
                  <c:v>5.3</c:v>
                </c:pt>
                <c:pt idx="3153">
                  <c:v>5.3</c:v>
                </c:pt>
                <c:pt idx="3154">
                  <c:v>5.3</c:v>
                </c:pt>
                <c:pt idx="3155">
                  <c:v>5.3</c:v>
                </c:pt>
                <c:pt idx="3156">
                  <c:v>5.3</c:v>
                </c:pt>
                <c:pt idx="3157">
                  <c:v>5.3</c:v>
                </c:pt>
                <c:pt idx="3158">
                  <c:v>5.3</c:v>
                </c:pt>
                <c:pt idx="3159">
                  <c:v>5.3</c:v>
                </c:pt>
                <c:pt idx="3160">
                  <c:v>5.25</c:v>
                </c:pt>
                <c:pt idx="3161">
                  <c:v>5.2</c:v>
                </c:pt>
                <c:pt idx="3162">
                  <c:v>5.15</c:v>
                </c:pt>
                <c:pt idx="3163">
                  <c:v>5.05</c:v>
                </c:pt>
                <c:pt idx="3164">
                  <c:v>5</c:v>
                </c:pt>
                <c:pt idx="3165">
                  <c:v>5</c:v>
                </c:pt>
                <c:pt idx="3166">
                  <c:v>5</c:v>
                </c:pt>
                <c:pt idx="3167">
                  <c:v>5</c:v>
                </c:pt>
                <c:pt idx="3168">
                  <c:v>5.05</c:v>
                </c:pt>
                <c:pt idx="3169">
                  <c:v>5.0999999999999996</c:v>
                </c:pt>
                <c:pt idx="3170">
                  <c:v>5.0999999999999996</c:v>
                </c:pt>
                <c:pt idx="3171">
                  <c:v>5.0999999999999996</c:v>
                </c:pt>
                <c:pt idx="3172">
                  <c:v>5.0999999999999996</c:v>
                </c:pt>
                <c:pt idx="3173">
                  <c:v>5.0999999999999996</c:v>
                </c:pt>
                <c:pt idx="3174">
                  <c:v>5.0999999999999996</c:v>
                </c:pt>
                <c:pt idx="3175">
                  <c:v>5.0999999999999996</c:v>
                </c:pt>
                <c:pt idx="3176">
                  <c:v>5.0999999999999996</c:v>
                </c:pt>
                <c:pt idx="3177">
                  <c:v>5.0999999999999996</c:v>
                </c:pt>
                <c:pt idx="3178">
                  <c:v>5.0999999999999996</c:v>
                </c:pt>
                <c:pt idx="3179">
                  <c:v>5.0999999999999996</c:v>
                </c:pt>
                <c:pt idx="3180">
                  <c:v>5.15</c:v>
                </c:pt>
                <c:pt idx="3181">
                  <c:v>5.2</c:v>
                </c:pt>
                <c:pt idx="3182">
                  <c:v>5.2</c:v>
                </c:pt>
                <c:pt idx="3183">
                  <c:v>5.2</c:v>
                </c:pt>
                <c:pt idx="3184">
                  <c:v>5.25</c:v>
                </c:pt>
                <c:pt idx="3185">
                  <c:v>5.3</c:v>
                </c:pt>
                <c:pt idx="3186">
                  <c:v>5.3</c:v>
                </c:pt>
                <c:pt idx="3187">
                  <c:v>5.3</c:v>
                </c:pt>
                <c:pt idx="3188">
                  <c:v>5.3</c:v>
                </c:pt>
                <c:pt idx="3189">
                  <c:v>5.35</c:v>
                </c:pt>
                <c:pt idx="3190">
                  <c:v>5.4</c:v>
                </c:pt>
                <c:pt idx="3191">
                  <c:v>5.4</c:v>
                </c:pt>
                <c:pt idx="3192">
                  <c:v>5.45</c:v>
                </c:pt>
                <c:pt idx="3193">
                  <c:v>5.55</c:v>
                </c:pt>
                <c:pt idx="3194">
                  <c:v>5.65</c:v>
                </c:pt>
                <c:pt idx="3195">
                  <c:v>5.7</c:v>
                </c:pt>
                <c:pt idx="3196">
                  <c:v>5.7</c:v>
                </c:pt>
                <c:pt idx="3197">
                  <c:v>5.6</c:v>
                </c:pt>
                <c:pt idx="3198">
                  <c:v>5.35</c:v>
                </c:pt>
                <c:pt idx="3199">
                  <c:v>4.9000000000000004</c:v>
                </c:pt>
                <c:pt idx="3200">
                  <c:v>4.4000000000000004</c:v>
                </c:pt>
                <c:pt idx="3201">
                  <c:v>4</c:v>
                </c:pt>
                <c:pt idx="3202">
                  <c:v>3.65</c:v>
                </c:pt>
                <c:pt idx="3203">
                  <c:v>3.4</c:v>
                </c:pt>
                <c:pt idx="3204">
                  <c:v>3.25</c:v>
                </c:pt>
                <c:pt idx="3205">
                  <c:v>3.15</c:v>
                </c:pt>
                <c:pt idx="3206">
                  <c:v>3.1</c:v>
                </c:pt>
                <c:pt idx="3207">
                  <c:v>3.1</c:v>
                </c:pt>
                <c:pt idx="3208">
                  <c:v>3.1</c:v>
                </c:pt>
                <c:pt idx="3209">
                  <c:v>3.1</c:v>
                </c:pt>
                <c:pt idx="3210">
                  <c:v>3.1</c:v>
                </c:pt>
                <c:pt idx="3211">
                  <c:v>3.1</c:v>
                </c:pt>
                <c:pt idx="3212">
                  <c:v>3.05</c:v>
                </c:pt>
                <c:pt idx="3213">
                  <c:v>3.05</c:v>
                </c:pt>
                <c:pt idx="3214">
                  <c:v>3.1</c:v>
                </c:pt>
                <c:pt idx="3215">
                  <c:v>3.1</c:v>
                </c:pt>
                <c:pt idx="3216">
                  <c:v>3.1</c:v>
                </c:pt>
                <c:pt idx="3217">
                  <c:v>3.1</c:v>
                </c:pt>
                <c:pt idx="3218">
                  <c:v>3.1</c:v>
                </c:pt>
                <c:pt idx="3219">
                  <c:v>3.1</c:v>
                </c:pt>
                <c:pt idx="3220">
                  <c:v>3.1</c:v>
                </c:pt>
                <c:pt idx="3221">
                  <c:v>3.1</c:v>
                </c:pt>
                <c:pt idx="3222">
                  <c:v>3.1</c:v>
                </c:pt>
                <c:pt idx="3223">
                  <c:v>3.1</c:v>
                </c:pt>
                <c:pt idx="3224">
                  <c:v>3.1</c:v>
                </c:pt>
                <c:pt idx="3225">
                  <c:v>3.1</c:v>
                </c:pt>
                <c:pt idx="3226">
                  <c:v>3.1</c:v>
                </c:pt>
                <c:pt idx="3227">
                  <c:v>3.15</c:v>
                </c:pt>
                <c:pt idx="3228">
                  <c:v>3.2</c:v>
                </c:pt>
                <c:pt idx="3229">
                  <c:v>3.2</c:v>
                </c:pt>
                <c:pt idx="3230">
                  <c:v>3.2</c:v>
                </c:pt>
                <c:pt idx="3231">
                  <c:v>3.2</c:v>
                </c:pt>
                <c:pt idx="3232">
                  <c:v>3.2</c:v>
                </c:pt>
                <c:pt idx="3233">
                  <c:v>3.2</c:v>
                </c:pt>
                <c:pt idx="3234">
                  <c:v>3.2</c:v>
                </c:pt>
                <c:pt idx="3235">
                  <c:v>3.2</c:v>
                </c:pt>
                <c:pt idx="3236">
                  <c:v>3.2</c:v>
                </c:pt>
                <c:pt idx="3237">
                  <c:v>3.2</c:v>
                </c:pt>
                <c:pt idx="3238">
                  <c:v>3.2</c:v>
                </c:pt>
                <c:pt idx="3239">
                  <c:v>3.25</c:v>
                </c:pt>
                <c:pt idx="3240">
                  <c:v>3.3</c:v>
                </c:pt>
                <c:pt idx="3241">
                  <c:v>3.3</c:v>
                </c:pt>
                <c:pt idx="3242">
                  <c:v>3.25</c:v>
                </c:pt>
                <c:pt idx="3243">
                  <c:v>3.25</c:v>
                </c:pt>
                <c:pt idx="3244">
                  <c:v>3.25</c:v>
                </c:pt>
                <c:pt idx="3245">
                  <c:v>3.25</c:v>
                </c:pt>
                <c:pt idx="3246">
                  <c:v>3.3</c:v>
                </c:pt>
                <c:pt idx="3247">
                  <c:v>3.25</c:v>
                </c:pt>
                <c:pt idx="3248">
                  <c:v>3.25</c:v>
                </c:pt>
                <c:pt idx="3249">
                  <c:v>3.3</c:v>
                </c:pt>
                <c:pt idx="3250">
                  <c:v>3.3</c:v>
                </c:pt>
                <c:pt idx="3251">
                  <c:v>3.3</c:v>
                </c:pt>
                <c:pt idx="3252">
                  <c:v>3.3</c:v>
                </c:pt>
                <c:pt idx="3253">
                  <c:v>3.3</c:v>
                </c:pt>
                <c:pt idx="3254">
                  <c:v>3.3</c:v>
                </c:pt>
                <c:pt idx="3255">
                  <c:v>3.3</c:v>
                </c:pt>
                <c:pt idx="3256">
                  <c:v>3.25</c:v>
                </c:pt>
                <c:pt idx="3257">
                  <c:v>3.2</c:v>
                </c:pt>
                <c:pt idx="3258">
                  <c:v>3.2</c:v>
                </c:pt>
                <c:pt idx="3259">
                  <c:v>3.15</c:v>
                </c:pt>
                <c:pt idx="3260">
                  <c:v>3.1</c:v>
                </c:pt>
                <c:pt idx="3261">
                  <c:v>3.1</c:v>
                </c:pt>
                <c:pt idx="3262">
                  <c:v>3.15</c:v>
                </c:pt>
                <c:pt idx="3263">
                  <c:v>3.15</c:v>
                </c:pt>
                <c:pt idx="3264">
                  <c:v>3.1</c:v>
                </c:pt>
                <c:pt idx="3265">
                  <c:v>3.1</c:v>
                </c:pt>
                <c:pt idx="3266">
                  <c:v>3.15</c:v>
                </c:pt>
                <c:pt idx="3267">
                  <c:v>3.2</c:v>
                </c:pt>
                <c:pt idx="3268">
                  <c:v>3.2</c:v>
                </c:pt>
                <c:pt idx="3269">
                  <c:v>3.25</c:v>
                </c:pt>
                <c:pt idx="3270">
                  <c:v>3.3</c:v>
                </c:pt>
                <c:pt idx="3271">
                  <c:v>3.3</c:v>
                </c:pt>
                <c:pt idx="3272">
                  <c:v>3.3</c:v>
                </c:pt>
                <c:pt idx="3273">
                  <c:v>3.3</c:v>
                </c:pt>
                <c:pt idx="3274">
                  <c:v>3.3</c:v>
                </c:pt>
                <c:pt idx="3275">
                  <c:v>3.35</c:v>
                </c:pt>
                <c:pt idx="3276">
                  <c:v>3.4</c:v>
                </c:pt>
                <c:pt idx="3277">
                  <c:v>3.45</c:v>
                </c:pt>
                <c:pt idx="3278">
                  <c:v>3.55</c:v>
                </c:pt>
                <c:pt idx="3279">
                  <c:v>3.55</c:v>
                </c:pt>
                <c:pt idx="3280">
                  <c:v>3.5</c:v>
                </c:pt>
                <c:pt idx="3281">
                  <c:v>3.5</c:v>
                </c:pt>
                <c:pt idx="3282">
                  <c:v>3.5</c:v>
                </c:pt>
                <c:pt idx="3283">
                  <c:v>3.5</c:v>
                </c:pt>
                <c:pt idx="3284">
                  <c:v>3.55</c:v>
                </c:pt>
                <c:pt idx="3285">
                  <c:v>3.55</c:v>
                </c:pt>
                <c:pt idx="3286">
                  <c:v>3.5</c:v>
                </c:pt>
                <c:pt idx="3287">
                  <c:v>3.6</c:v>
                </c:pt>
                <c:pt idx="3288">
                  <c:v>3.75</c:v>
                </c:pt>
                <c:pt idx="3289">
                  <c:v>3.75</c:v>
                </c:pt>
                <c:pt idx="3290">
                  <c:v>3.75</c:v>
                </c:pt>
                <c:pt idx="3291">
                  <c:v>3.75</c:v>
                </c:pt>
                <c:pt idx="3292">
                  <c:v>3.75</c:v>
                </c:pt>
                <c:pt idx="3293">
                  <c:v>3.85</c:v>
                </c:pt>
                <c:pt idx="3294">
                  <c:v>3.9</c:v>
                </c:pt>
                <c:pt idx="3295">
                  <c:v>3.9</c:v>
                </c:pt>
                <c:pt idx="3296">
                  <c:v>3.9</c:v>
                </c:pt>
                <c:pt idx="3297">
                  <c:v>3.95</c:v>
                </c:pt>
                <c:pt idx="3298">
                  <c:v>4.05</c:v>
                </c:pt>
                <c:pt idx="3299">
                  <c:v>4.05</c:v>
                </c:pt>
                <c:pt idx="3300">
                  <c:v>4.05</c:v>
                </c:pt>
                <c:pt idx="3301">
                  <c:v>4.0999999999999996</c:v>
                </c:pt>
                <c:pt idx="3302">
                  <c:v>4.0999999999999996</c:v>
                </c:pt>
                <c:pt idx="3303">
                  <c:v>4.0999999999999996</c:v>
                </c:pt>
                <c:pt idx="3304">
                  <c:v>4.0999999999999996</c:v>
                </c:pt>
                <c:pt idx="3305">
                  <c:v>4.1500000000000004</c:v>
                </c:pt>
                <c:pt idx="3306">
                  <c:v>4.1500000000000004</c:v>
                </c:pt>
                <c:pt idx="3307">
                  <c:v>4.0999999999999996</c:v>
                </c:pt>
                <c:pt idx="3308">
                  <c:v>4.0999999999999996</c:v>
                </c:pt>
                <c:pt idx="3309">
                  <c:v>4.0999999999999996</c:v>
                </c:pt>
                <c:pt idx="3310">
                  <c:v>4.1500000000000004</c:v>
                </c:pt>
                <c:pt idx="3311">
                  <c:v>4.1500000000000004</c:v>
                </c:pt>
                <c:pt idx="3312">
                  <c:v>4.1500000000000004</c:v>
                </c:pt>
                <c:pt idx="3313">
                  <c:v>4.2</c:v>
                </c:pt>
                <c:pt idx="3314">
                  <c:v>4.2</c:v>
                </c:pt>
                <c:pt idx="3315">
                  <c:v>4.2</c:v>
                </c:pt>
                <c:pt idx="3316">
                  <c:v>4.2</c:v>
                </c:pt>
                <c:pt idx="3317">
                  <c:v>4.2</c:v>
                </c:pt>
                <c:pt idx="3318">
                  <c:v>4.2</c:v>
                </c:pt>
                <c:pt idx="3319">
                  <c:v>4.2</c:v>
                </c:pt>
                <c:pt idx="3320">
                  <c:v>4.2</c:v>
                </c:pt>
                <c:pt idx="3321">
                  <c:v>4.2</c:v>
                </c:pt>
                <c:pt idx="3322">
                  <c:v>4.2</c:v>
                </c:pt>
                <c:pt idx="3323">
                  <c:v>4.2</c:v>
                </c:pt>
                <c:pt idx="3324">
                  <c:v>4.2</c:v>
                </c:pt>
                <c:pt idx="3325">
                  <c:v>4.2</c:v>
                </c:pt>
                <c:pt idx="3326">
                  <c:v>4.2</c:v>
                </c:pt>
                <c:pt idx="3327">
                  <c:v>4.2</c:v>
                </c:pt>
                <c:pt idx="3328">
                  <c:v>4.2</c:v>
                </c:pt>
                <c:pt idx="3329">
                  <c:v>4.2</c:v>
                </c:pt>
                <c:pt idx="3330">
                  <c:v>4.2</c:v>
                </c:pt>
                <c:pt idx="3331">
                  <c:v>4.2</c:v>
                </c:pt>
                <c:pt idx="3332">
                  <c:v>4.2</c:v>
                </c:pt>
                <c:pt idx="3333">
                  <c:v>4.2</c:v>
                </c:pt>
                <c:pt idx="3334">
                  <c:v>4.2</c:v>
                </c:pt>
                <c:pt idx="3335">
                  <c:v>4.2</c:v>
                </c:pt>
                <c:pt idx="3336">
                  <c:v>4.2</c:v>
                </c:pt>
                <c:pt idx="3337">
                  <c:v>4.2</c:v>
                </c:pt>
                <c:pt idx="3338">
                  <c:v>4.25</c:v>
                </c:pt>
                <c:pt idx="3339">
                  <c:v>4.3</c:v>
                </c:pt>
                <c:pt idx="3340">
                  <c:v>4.3</c:v>
                </c:pt>
                <c:pt idx="3341">
                  <c:v>4.3</c:v>
                </c:pt>
                <c:pt idx="3342">
                  <c:v>4.3</c:v>
                </c:pt>
                <c:pt idx="3343">
                  <c:v>4.3</c:v>
                </c:pt>
                <c:pt idx="3344">
                  <c:v>4.3</c:v>
                </c:pt>
                <c:pt idx="3345">
                  <c:v>4.3</c:v>
                </c:pt>
                <c:pt idx="3346">
                  <c:v>4.3</c:v>
                </c:pt>
                <c:pt idx="3347">
                  <c:v>4.3</c:v>
                </c:pt>
                <c:pt idx="3348">
                  <c:v>4.3</c:v>
                </c:pt>
                <c:pt idx="3349">
                  <c:v>4.3</c:v>
                </c:pt>
                <c:pt idx="3350">
                  <c:v>4.3</c:v>
                </c:pt>
                <c:pt idx="3351">
                  <c:v>4.3</c:v>
                </c:pt>
                <c:pt idx="3352">
                  <c:v>4.3</c:v>
                </c:pt>
                <c:pt idx="3353">
                  <c:v>4.3</c:v>
                </c:pt>
                <c:pt idx="3354">
                  <c:v>4.3</c:v>
                </c:pt>
                <c:pt idx="3355">
                  <c:v>4.25</c:v>
                </c:pt>
                <c:pt idx="3356">
                  <c:v>4.2</c:v>
                </c:pt>
                <c:pt idx="3357">
                  <c:v>4.2</c:v>
                </c:pt>
                <c:pt idx="3358">
                  <c:v>4.2</c:v>
                </c:pt>
                <c:pt idx="3359">
                  <c:v>4.2</c:v>
                </c:pt>
                <c:pt idx="3360">
                  <c:v>4.2</c:v>
                </c:pt>
                <c:pt idx="3361">
                  <c:v>4.25</c:v>
                </c:pt>
                <c:pt idx="3362">
                  <c:v>4.3</c:v>
                </c:pt>
                <c:pt idx="3363">
                  <c:v>4.3499999999999996</c:v>
                </c:pt>
                <c:pt idx="3364">
                  <c:v>4.45</c:v>
                </c:pt>
                <c:pt idx="3365">
                  <c:v>4.45</c:v>
                </c:pt>
                <c:pt idx="3366">
                  <c:v>4.4000000000000004</c:v>
                </c:pt>
                <c:pt idx="3367">
                  <c:v>4.45</c:v>
                </c:pt>
                <c:pt idx="3368">
                  <c:v>4.5</c:v>
                </c:pt>
                <c:pt idx="3369">
                  <c:v>4.45</c:v>
                </c:pt>
                <c:pt idx="3370">
                  <c:v>4.45</c:v>
                </c:pt>
                <c:pt idx="3371">
                  <c:v>4.5</c:v>
                </c:pt>
                <c:pt idx="3372">
                  <c:v>4.5</c:v>
                </c:pt>
                <c:pt idx="3373">
                  <c:v>4.5</c:v>
                </c:pt>
                <c:pt idx="3374">
                  <c:v>4.5</c:v>
                </c:pt>
                <c:pt idx="3375">
                  <c:v>4.5</c:v>
                </c:pt>
                <c:pt idx="3376">
                  <c:v>4.5</c:v>
                </c:pt>
                <c:pt idx="3377">
                  <c:v>4.55</c:v>
                </c:pt>
                <c:pt idx="3378">
                  <c:v>4.6500000000000004</c:v>
                </c:pt>
                <c:pt idx="3379">
                  <c:v>4.7</c:v>
                </c:pt>
                <c:pt idx="3380">
                  <c:v>4.7</c:v>
                </c:pt>
                <c:pt idx="3381">
                  <c:v>4.7</c:v>
                </c:pt>
                <c:pt idx="3382">
                  <c:v>4.7</c:v>
                </c:pt>
                <c:pt idx="3383">
                  <c:v>4.7</c:v>
                </c:pt>
                <c:pt idx="3384">
                  <c:v>4.7</c:v>
                </c:pt>
                <c:pt idx="3385">
                  <c:v>4.75</c:v>
                </c:pt>
                <c:pt idx="3386">
                  <c:v>4.8</c:v>
                </c:pt>
                <c:pt idx="3387">
                  <c:v>4.8</c:v>
                </c:pt>
                <c:pt idx="3388">
                  <c:v>4.8</c:v>
                </c:pt>
                <c:pt idx="3389">
                  <c:v>4.8</c:v>
                </c:pt>
                <c:pt idx="3390">
                  <c:v>4.8</c:v>
                </c:pt>
                <c:pt idx="3391">
                  <c:v>4.8</c:v>
                </c:pt>
                <c:pt idx="3392">
                  <c:v>4.8</c:v>
                </c:pt>
                <c:pt idx="3393">
                  <c:v>4.8</c:v>
                </c:pt>
                <c:pt idx="3394">
                  <c:v>4.8</c:v>
                </c:pt>
                <c:pt idx="3395">
                  <c:v>4.8</c:v>
                </c:pt>
                <c:pt idx="3396">
                  <c:v>4.8</c:v>
                </c:pt>
                <c:pt idx="3397">
                  <c:v>4.8</c:v>
                </c:pt>
                <c:pt idx="3398">
                  <c:v>4.8499999999999996</c:v>
                </c:pt>
                <c:pt idx="3399">
                  <c:v>4.9000000000000004</c:v>
                </c:pt>
                <c:pt idx="3400">
                  <c:v>4.9000000000000004</c:v>
                </c:pt>
                <c:pt idx="3401">
                  <c:v>4.9000000000000004</c:v>
                </c:pt>
                <c:pt idx="3402">
                  <c:v>4.9000000000000004</c:v>
                </c:pt>
                <c:pt idx="3403">
                  <c:v>4.9000000000000004</c:v>
                </c:pt>
                <c:pt idx="3404">
                  <c:v>4.9000000000000004</c:v>
                </c:pt>
                <c:pt idx="3405">
                  <c:v>4.95</c:v>
                </c:pt>
                <c:pt idx="3406">
                  <c:v>5</c:v>
                </c:pt>
                <c:pt idx="3407">
                  <c:v>5</c:v>
                </c:pt>
                <c:pt idx="3408">
                  <c:v>5</c:v>
                </c:pt>
                <c:pt idx="3409">
                  <c:v>5</c:v>
                </c:pt>
                <c:pt idx="3410">
                  <c:v>5</c:v>
                </c:pt>
                <c:pt idx="3411">
                  <c:v>5</c:v>
                </c:pt>
                <c:pt idx="3412">
                  <c:v>5</c:v>
                </c:pt>
                <c:pt idx="3413">
                  <c:v>5</c:v>
                </c:pt>
                <c:pt idx="3414">
                  <c:v>5</c:v>
                </c:pt>
                <c:pt idx="3415">
                  <c:v>5</c:v>
                </c:pt>
                <c:pt idx="3416">
                  <c:v>5</c:v>
                </c:pt>
                <c:pt idx="3417">
                  <c:v>5</c:v>
                </c:pt>
                <c:pt idx="3418">
                  <c:v>5</c:v>
                </c:pt>
                <c:pt idx="3419">
                  <c:v>5</c:v>
                </c:pt>
                <c:pt idx="3420">
                  <c:v>5</c:v>
                </c:pt>
                <c:pt idx="3421">
                  <c:v>5</c:v>
                </c:pt>
                <c:pt idx="3422">
                  <c:v>5</c:v>
                </c:pt>
                <c:pt idx="3423">
                  <c:v>5</c:v>
                </c:pt>
                <c:pt idx="3424">
                  <c:v>5</c:v>
                </c:pt>
                <c:pt idx="3425">
                  <c:v>5</c:v>
                </c:pt>
                <c:pt idx="3426">
                  <c:v>5</c:v>
                </c:pt>
                <c:pt idx="3427">
                  <c:v>5</c:v>
                </c:pt>
                <c:pt idx="3428">
                  <c:v>5</c:v>
                </c:pt>
                <c:pt idx="3429">
                  <c:v>5</c:v>
                </c:pt>
                <c:pt idx="3430">
                  <c:v>5.05</c:v>
                </c:pt>
                <c:pt idx="3431">
                  <c:v>5.0999999999999996</c:v>
                </c:pt>
                <c:pt idx="3432">
                  <c:v>5.0999999999999996</c:v>
                </c:pt>
                <c:pt idx="3433">
                  <c:v>5.0999999999999996</c:v>
                </c:pt>
                <c:pt idx="3434">
                  <c:v>5.0999999999999996</c:v>
                </c:pt>
                <c:pt idx="3435">
                  <c:v>5.0999999999999996</c:v>
                </c:pt>
                <c:pt idx="3436">
                  <c:v>5.0999999999999996</c:v>
                </c:pt>
                <c:pt idx="3437">
                  <c:v>5.0999999999999996</c:v>
                </c:pt>
                <c:pt idx="3438">
                  <c:v>5.0999999999999996</c:v>
                </c:pt>
                <c:pt idx="3439">
                  <c:v>5.0999999999999996</c:v>
                </c:pt>
                <c:pt idx="3440">
                  <c:v>5.0999999999999996</c:v>
                </c:pt>
                <c:pt idx="3441">
                  <c:v>5.0999999999999996</c:v>
                </c:pt>
                <c:pt idx="3442">
                  <c:v>5.0999999999999996</c:v>
                </c:pt>
                <c:pt idx="3443">
                  <c:v>5.0999999999999996</c:v>
                </c:pt>
                <c:pt idx="3444">
                  <c:v>5.0999999999999996</c:v>
                </c:pt>
                <c:pt idx="3445">
                  <c:v>5.0999999999999996</c:v>
                </c:pt>
                <c:pt idx="3446">
                  <c:v>5.0999999999999996</c:v>
                </c:pt>
                <c:pt idx="3447">
                  <c:v>5.0999999999999996</c:v>
                </c:pt>
                <c:pt idx="3448">
                  <c:v>5.0999999999999996</c:v>
                </c:pt>
                <c:pt idx="3449">
                  <c:v>5.0999999999999996</c:v>
                </c:pt>
                <c:pt idx="3450">
                  <c:v>5.15</c:v>
                </c:pt>
                <c:pt idx="3451">
                  <c:v>5.15</c:v>
                </c:pt>
                <c:pt idx="3452">
                  <c:v>5.0999999999999996</c:v>
                </c:pt>
                <c:pt idx="3453">
                  <c:v>5.15</c:v>
                </c:pt>
                <c:pt idx="3454">
                  <c:v>5.2</c:v>
                </c:pt>
                <c:pt idx="3455">
                  <c:v>5.2</c:v>
                </c:pt>
                <c:pt idx="3456">
                  <c:v>5.2</c:v>
                </c:pt>
                <c:pt idx="3457">
                  <c:v>5.15</c:v>
                </c:pt>
                <c:pt idx="3458">
                  <c:v>5.0999999999999996</c:v>
                </c:pt>
                <c:pt idx="3459">
                  <c:v>5.0999999999999996</c:v>
                </c:pt>
                <c:pt idx="3460">
                  <c:v>5.0999999999999996</c:v>
                </c:pt>
                <c:pt idx="3461">
                  <c:v>5.0999999999999996</c:v>
                </c:pt>
                <c:pt idx="3462">
                  <c:v>5.0999999999999996</c:v>
                </c:pt>
                <c:pt idx="3463">
                  <c:v>5.0999999999999996</c:v>
                </c:pt>
                <c:pt idx="3464">
                  <c:v>5.0999999999999996</c:v>
                </c:pt>
                <c:pt idx="3465">
                  <c:v>5.15</c:v>
                </c:pt>
                <c:pt idx="3466">
                  <c:v>5.15</c:v>
                </c:pt>
                <c:pt idx="3467">
                  <c:v>5.0999999999999996</c:v>
                </c:pt>
                <c:pt idx="3468">
                  <c:v>5.0999999999999996</c:v>
                </c:pt>
                <c:pt idx="3469">
                  <c:v>5.0999999999999996</c:v>
                </c:pt>
                <c:pt idx="3470">
                  <c:v>5.0999999999999996</c:v>
                </c:pt>
                <c:pt idx="3471">
                  <c:v>5.0999999999999996</c:v>
                </c:pt>
                <c:pt idx="3472">
                  <c:v>5.0999999999999996</c:v>
                </c:pt>
                <c:pt idx="3473">
                  <c:v>5.0999999999999996</c:v>
                </c:pt>
                <c:pt idx="3474">
                  <c:v>5.0999999999999996</c:v>
                </c:pt>
                <c:pt idx="3475">
                  <c:v>5.0999999999999996</c:v>
                </c:pt>
                <c:pt idx="3476">
                  <c:v>5.05</c:v>
                </c:pt>
                <c:pt idx="3477">
                  <c:v>5.05</c:v>
                </c:pt>
                <c:pt idx="3478">
                  <c:v>5.0999999999999996</c:v>
                </c:pt>
                <c:pt idx="3479">
                  <c:v>5.0999999999999996</c:v>
                </c:pt>
                <c:pt idx="3480">
                  <c:v>5.0999999999999996</c:v>
                </c:pt>
                <c:pt idx="3481">
                  <c:v>5.0999999999999996</c:v>
                </c:pt>
                <c:pt idx="3482">
                  <c:v>5.0999999999999996</c:v>
                </c:pt>
                <c:pt idx="3483">
                  <c:v>5.0999999999999996</c:v>
                </c:pt>
                <c:pt idx="3484">
                  <c:v>5.0999999999999996</c:v>
                </c:pt>
                <c:pt idx="3485">
                  <c:v>5.15</c:v>
                </c:pt>
                <c:pt idx="3486">
                  <c:v>5.15</c:v>
                </c:pt>
                <c:pt idx="3487">
                  <c:v>5.0999999999999996</c:v>
                </c:pt>
                <c:pt idx="3488">
                  <c:v>5.15</c:v>
                </c:pt>
                <c:pt idx="3489">
                  <c:v>5.2</c:v>
                </c:pt>
                <c:pt idx="3490">
                  <c:v>5.2</c:v>
                </c:pt>
                <c:pt idx="3491">
                  <c:v>5.2</c:v>
                </c:pt>
                <c:pt idx="3492">
                  <c:v>5.2</c:v>
                </c:pt>
                <c:pt idx="3493">
                  <c:v>5.2</c:v>
                </c:pt>
                <c:pt idx="3494">
                  <c:v>5.2</c:v>
                </c:pt>
                <c:pt idx="3495">
                  <c:v>5.2</c:v>
                </c:pt>
                <c:pt idx="3496">
                  <c:v>5.25</c:v>
                </c:pt>
                <c:pt idx="3497">
                  <c:v>5.25</c:v>
                </c:pt>
                <c:pt idx="3498">
                  <c:v>5.25</c:v>
                </c:pt>
                <c:pt idx="3499">
                  <c:v>5.3</c:v>
                </c:pt>
                <c:pt idx="3500">
                  <c:v>5.3</c:v>
                </c:pt>
                <c:pt idx="3501">
                  <c:v>5.3</c:v>
                </c:pt>
                <c:pt idx="3502">
                  <c:v>5.3</c:v>
                </c:pt>
                <c:pt idx="3503">
                  <c:v>5.3</c:v>
                </c:pt>
                <c:pt idx="3504">
                  <c:v>5.3</c:v>
                </c:pt>
                <c:pt idx="3505">
                  <c:v>5.3</c:v>
                </c:pt>
                <c:pt idx="3506">
                  <c:v>5.3</c:v>
                </c:pt>
                <c:pt idx="3507">
                  <c:v>5.3</c:v>
                </c:pt>
                <c:pt idx="3508">
                  <c:v>5.3</c:v>
                </c:pt>
                <c:pt idx="3509">
                  <c:v>5.3</c:v>
                </c:pt>
                <c:pt idx="3510">
                  <c:v>5.3</c:v>
                </c:pt>
                <c:pt idx="3511">
                  <c:v>5.3</c:v>
                </c:pt>
                <c:pt idx="3512">
                  <c:v>5.3</c:v>
                </c:pt>
                <c:pt idx="3513">
                  <c:v>5.3</c:v>
                </c:pt>
                <c:pt idx="3514">
                  <c:v>5.3</c:v>
                </c:pt>
                <c:pt idx="3515">
                  <c:v>5.3</c:v>
                </c:pt>
                <c:pt idx="3516">
                  <c:v>5.3</c:v>
                </c:pt>
                <c:pt idx="3517">
                  <c:v>5.3</c:v>
                </c:pt>
                <c:pt idx="3518">
                  <c:v>5.3</c:v>
                </c:pt>
                <c:pt idx="3519">
                  <c:v>5.3</c:v>
                </c:pt>
                <c:pt idx="3520">
                  <c:v>5.3</c:v>
                </c:pt>
                <c:pt idx="3521">
                  <c:v>5.3</c:v>
                </c:pt>
                <c:pt idx="3522">
                  <c:v>5.3</c:v>
                </c:pt>
                <c:pt idx="3523">
                  <c:v>5.3</c:v>
                </c:pt>
                <c:pt idx="3524">
                  <c:v>5.3</c:v>
                </c:pt>
                <c:pt idx="3525">
                  <c:v>5.3</c:v>
                </c:pt>
                <c:pt idx="3526">
                  <c:v>5.3</c:v>
                </c:pt>
                <c:pt idx="3527">
                  <c:v>5.3</c:v>
                </c:pt>
                <c:pt idx="3528">
                  <c:v>5.3</c:v>
                </c:pt>
                <c:pt idx="3529">
                  <c:v>5.3</c:v>
                </c:pt>
                <c:pt idx="3530">
                  <c:v>5.3</c:v>
                </c:pt>
                <c:pt idx="3531">
                  <c:v>5.3</c:v>
                </c:pt>
                <c:pt idx="3532">
                  <c:v>5.3</c:v>
                </c:pt>
                <c:pt idx="3533">
                  <c:v>5.3</c:v>
                </c:pt>
                <c:pt idx="3534">
                  <c:v>5.3</c:v>
                </c:pt>
                <c:pt idx="3535">
                  <c:v>5.3</c:v>
                </c:pt>
                <c:pt idx="3536">
                  <c:v>5.3</c:v>
                </c:pt>
                <c:pt idx="3537">
                  <c:v>5.3</c:v>
                </c:pt>
                <c:pt idx="3538">
                  <c:v>5.35</c:v>
                </c:pt>
                <c:pt idx="3539">
                  <c:v>5.4</c:v>
                </c:pt>
                <c:pt idx="3540">
                  <c:v>5.4</c:v>
                </c:pt>
                <c:pt idx="3541">
                  <c:v>5.4</c:v>
                </c:pt>
                <c:pt idx="3542">
                  <c:v>5.4</c:v>
                </c:pt>
                <c:pt idx="3543">
                  <c:v>5.4</c:v>
                </c:pt>
                <c:pt idx="3544">
                  <c:v>5.35</c:v>
                </c:pt>
                <c:pt idx="3545">
                  <c:v>5.3</c:v>
                </c:pt>
                <c:pt idx="3546">
                  <c:v>5.35</c:v>
                </c:pt>
                <c:pt idx="3547">
                  <c:v>5.35</c:v>
                </c:pt>
                <c:pt idx="3548">
                  <c:v>5.3</c:v>
                </c:pt>
                <c:pt idx="3549">
                  <c:v>5.3</c:v>
                </c:pt>
                <c:pt idx="3550">
                  <c:v>5.3</c:v>
                </c:pt>
                <c:pt idx="3551">
                  <c:v>5.3</c:v>
                </c:pt>
                <c:pt idx="3552">
                  <c:v>5.3</c:v>
                </c:pt>
                <c:pt idx="3553">
                  <c:v>5.3</c:v>
                </c:pt>
                <c:pt idx="3554">
                  <c:v>5.3</c:v>
                </c:pt>
                <c:pt idx="3555">
                  <c:v>5.35</c:v>
                </c:pt>
                <c:pt idx="3556">
                  <c:v>5.35</c:v>
                </c:pt>
                <c:pt idx="3557">
                  <c:v>5.35</c:v>
                </c:pt>
                <c:pt idx="3558">
                  <c:v>5.4</c:v>
                </c:pt>
                <c:pt idx="3559">
                  <c:v>5.4</c:v>
                </c:pt>
                <c:pt idx="3560">
                  <c:v>5.4</c:v>
                </c:pt>
                <c:pt idx="3561">
                  <c:v>5.4</c:v>
                </c:pt>
                <c:pt idx="3562">
                  <c:v>5.35</c:v>
                </c:pt>
                <c:pt idx="3563">
                  <c:v>5.35</c:v>
                </c:pt>
                <c:pt idx="3564">
                  <c:v>5.35</c:v>
                </c:pt>
                <c:pt idx="3565">
                  <c:v>5.25</c:v>
                </c:pt>
                <c:pt idx="3566">
                  <c:v>5.0999999999999996</c:v>
                </c:pt>
                <c:pt idx="3567">
                  <c:v>4.8</c:v>
                </c:pt>
                <c:pt idx="3568">
                  <c:v>4.5</c:v>
                </c:pt>
                <c:pt idx="3569">
                  <c:v>4.1500000000000004</c:v>
                </c:pt>
                <c:pt idx="3570">
                  <c:v>3.85</c:v>
                </c:pt>
                <c:pt idx="3571">
                  <c:v>3.75</c:v>
                </c:pt>
                <c:pt idx="3572">
                  <c:v>3.6</c:v>
                </c:pt>
                <c:pt idx="3573">
                  <c:v>3.4</c:v>
                </c:pt>
                <c:pt idx="3574">
                  <c:v>3.15</c:v>
                </c:pt>
                <c:pt idx="3575">
                  <c:v>2.85</c:v>
                </c:pt>
                <c:pt idx="3576">
                  <c:v>2.5499999999999998</c:v>
                </c:pt>
                <c:pt idx="3577">
                  <c:v>2.4500000000000002</c:v>
                </c:pt>
                <c:pt idx="3578">
                  <c:v>2.4500000000000002</c:v>
                </c:pt>
                <c:pt idx="3579">
                  <c:v>2.35</c:v>
                </c:pt>
                <c:pt idx="3580">
                  <c:v>2.2999999999999998</c:v>
                </c:pt>
                <c:pt idx="3581">
                  <c:v>2.2999999999999998</c:v>
                </c:pt>
                <c:pt idx="3582">
                  <c:v>2.35</c:v>
                </c:pt>
                <c:pt idx="3583">
                  <c:v>2.4</c:v>
                </c:pt>
                <c:pt idx="3584">
                  <c:v>2.4</c:v>
                </c:pt>
                <c:pt idx="3585">
                  <c:v>2.4</c:v>
                </c:pt>
                <c:pt idx="3586">
                  <c:v>2.4</c:v>
                </c:pt>
                <c:pt idx="3587">
                  <c:v>2.4500000000000002</c:v>
                </c:pt>
                <c:pt idx="3588">
                  <c:v>2.5</c:v>
                </c:pt>
                <c:pt idx="3589">
                  <c:v>2.5</c:v>
                </c:pt>
                <c:pt idx="3590">
                  <c:v>2.5</c:v>
                </c:pt>
                <c:pt idx="3591">
                  <c:v>2.5</c:v>
                </c:pt>
                <c:pt idx="3592">
                  <c:v>2.5</c:v>
                </c:pt>
                <c:pt idx="3593">
                  <c:v>2.5</c:v>
                </c:pt>
                <c:pt idx="3594">
                  <c:v>2.5</c:v>
                </c:pt>
                <c:pt idx="3595">
                  <c:v>2.5</c:v>
                </c:pt>
                <c:pt idx="3596">
                  <c:v>2.5</c:v>
                </c:pt>
                <c:pt idx="3597">
                  <c:v>2.5499999999999998</c:v>
                </c:pt>
                <c:pt idx="3598">
                  <c:v>2.6</c:v>
                </c:pt>
                <c:pt idx="3599">
                  <c:v>2.6</c:v>
                </c:pt>
                <c:pt idx="3600">
                  <c:v>2.6</c:v>
                </c:pt>
                <c:pt idx="3601">
                  <c:v>2.6</c:v>
                </c:pt>
                <c:pt idx="3602">
                  <c:v>2.6</c:v>
                </c:pt>
                <c:pt idx="3603">
                  <c:v>2.6</c:v>
                </c:pt>
                <c:pt idx="3604">
                  <c:v>2.6</c:v>
                </c:pt>
                <c:pt idx="3605">
                  <c:v>2.6</c:v>
                </c:pt>
                <c:pt idx="3606">
                  <c:v>2.6</c:v>
                </c:pt>
                <c:pt idx="3607">
                  <c:v>2.6</c:v>
                </c:pt>
                <c:pt idx="3608">
                  <c:v>2.6</c:v>
                </c:pt>
                <c:pt idx="3609">
                  <c:v>2.6</c:v>
                </c:pt>
                <c:pt idx="3610">
                  <c:v>2.6</c:v>
                </c:pt>
                <c:pt idx="3611">
                  <c:v>2.6</c:v>
                </c:pt>
                <c:pt idx="3612">
                  <c:v>2.6</c:v>
                </c:pt>
                <c:pt idx="3613">
                  <c:v>2.6</c:v>
                </c:pt>
                <c:pt idx="3614">
                  <c:v>2.65</c:v>
                </c:pt>
                <c:pt idx="3615">
                  <c:v>2.65</c:v>
                </c:pt>
                <c:pt idx="3616">
                  <c:v>2.65</c:v>
                </c:pt>
                <c:pt idx="3617">
                  <c:v>2.7</c:v>
                </c:pt>
                <c:pt idx="3618">
                  <c:v>2.7</c:v>
                </c:pt>
                <c:pt idx="3619">
                  <c:v>2.7</c:v>
                </c:pt>
                <c:pt idx="3620">
                  <c:v>2.7</c:v>
                </c:pt>
                <c:pt idx="3621">
                  <c:v>2.7</c:v>
                </c:pt>
                <c:pt idx="3622">
                  <c:v>2.7</c:v>
                </c:pt>
                <c:pt idx="3623">
                  <c:v>2.75</c:v>
                </c:pt>
                <c:pt idx="3624">
                  <c:v>2.8</c:v>
                </c:pt>
                <c:pt idx="3625">
                  <c:v>2.8</c:v>
                </c:pt>
                <c:pt idx="3626">
                  <c:v>2.8</c:v>
                </c:pt>
                <c:pt idx="3627">
                  <c:v>2.8</c:v>
                </c:pt>
                <c:pt idx="3628">
                  <c:v>2.8</c:v>
                </c:pt>
                <c:pt idx="3629">
                  <c:v>2.8</c:v>
                </c:pt>
                <c:pt idx="3630">
                  <c:v>2.8</c:v>
                </c:pt>
                <c:pt idx="3631">
                  <c:v>2.8</c:v>
                </c:pt>
                <c:pt idx="3632">
                  <c:v>2.8</c:v>
                </c:pt>
                <c:pt idx="3633">
                  <c:v>2.85</c:v>
                </c:pt>
                <c:pt idx="3634">
                  <c:v>2.9</c:v>
                </c:pt>
                <c:pt idx="3635">
                  <c:v>2.9</c:v>
                </c:pt>
                <c:pt idx="3636">
                  <c:v>2.9</c:v>
                </c:pt>
                <c:pt idx="3637">
                  <c:v>2.9</c:v>
                </c:pt>
                <c:pt idx="3638">
                  <c:v>2.9</c:v>
                </c:pt>
                <c:pt idx="3639">
                  <c:v>2.9</c:v>
                </c:pt>
                <c:pt idx="3640">
                  <c:v>2.9</c:v>
                </c:pt>
                <c:pt idx="3641">
                  <c:v>2.85</c:v>
                </c:pt>
                <c:pt idx="3642">
                  <c:v>2.8</c:v>
                </c:pt>
                <c:pt idx="3643">
                  <c:v>2.75</c:v>
                </c:pt>
                <c:pt idx="3644">
                  <c:v>2.7</c:v>
                </c:pt>
                <c:pt idx="3645">
                  <c:v>2.75</c:v>
                </c:pt>
                <c:pt idx="3646">
                  <c:v>2.75</c:v>
                </c:pt>
                <c:pt idx="3647">
                  <c:v>2.7</c:v>
                </c:pt>
                <c:pt idx="3648">
                  <c:v>2.7</c:v>
                </c:pt>
                <c:pt idx="3649">
                  <c:v>2.65</c:v>
                </c:pt>
                <c:pt idx="3650">
                  <c:v>2.65</c:v>
                </c:pt>
                <c:pt idx="3651">
                  <c:v>2.7</c:v>
                </c:pt>
                <c:pt idx="3652">
                  <c:v>2.7</c:v>
                </c:pt>
                <c:pt idx="3653">
                  <c:v>2.7</c:v>
                </c:pt>
                <c:pt idx="3654">
                  <c:v>2.7</c:v>
                </c:pt>
                <c:pt idx="3655">
                  <c:v>2.75</c:v>
                </c:pt>
                <c:pt idx="3656">
                  <c:v>2.8</c:v>
                </c:pt>
                <c:pt idx="3657">
                  <c:v>2.85</c:v>
                </c:pt>
                <c:pt idx="3658">
                  <c:v>2.9</c:v>
                </c:pt>
                <c:pt idx="3659">
                  <c:v>2.9</c:v>
                </c:pt>
                <c:pt idx="3660">
                  <c:v>2.9</c:v>
                </c:pt>
                <c:pt idx="3661">
                  <c:v>2.95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3.05</c:v>
                </c:pt>
                <c:pt idx="3670">
                  <c:v>3.2</c:v>
                </c:pt>
                <c:pt idx="3671">
                  <c:v>3.3</c:v>
                </c:pt>
                <c:pt idx="3672">
                  <c:v>3.25</c:v>
                </c:pt>
                <c:pt idx="3673">
                  <c:v>3.2</c:v>
                </c:pt>
                <c:pt idx="3674">
                  <c:v>3.25</c:v>
                </c:pt>
                <c:pt idx="3675">
                  <c:v>3.35</c:v>
                </c:pt>
                <c:pt idx="3676">
                  <c:v>3.45</c:v>
                </c:pt>
                <c:pt idx="3677">
                  <c:v>3.5</c:v>
                </c:pt>
                <c:pt idx="3678">
                  <c:v>3.5</c:v>
                </c:pt>
                <c:pt idx="3679">
                  <c:v>3.5</c:v>
                </c:pt>
                <c:pt idx="3680">
                  <c:v>3.5</c:v>
                </c:pt>
                <c:pt idx="3681">
                  <c:v>3.55</c:v>
                </c:pt>
                <c:pt idx="3682">
                  <c:v>3.6</c:v>
                </c:pt>
                <c:pt idx="3683">
                  <c:v>3.6</c:v>
                </c:pt>
                <c:pt idx="3684">
                  <c:v>3.6</c:v>
                </c:pt>
                <c:pt idx="3685">
                  <c:v>3.6</c:v>
                </c:pt>
                <c:pt idx="3686">
                  <c:v>3.6</c:v>
                </c:pt>
                <c:pt idx="3687">
                  <c:v>3.65</c:v>
                </c:pt>
                <c:pt idx="3688">
                  <c:v>3.7</c:v>
                </c:pt>
                <c:pt idx="3689">
                  <c:v>3.7</c:v>
                </c:pt>
                <c:pt idx="3690">
                  <c:v>3.7</c:v>
                </c:pt>
                <c:pt idx="3691">
                  <c:v>3.7</c:v>
                </c:pt>
                <c:pt idx="3692">
                  <c:v>3.75</c:v>
                </c:pt>
                <c:pt idx="3693">
                  <c:v>3.8</c:v>
                </c:pt>
                <c:pt idx="3694">
                  <c:v>3.8</c:v>
                </c:pt>
                <c:pt idx="3695">
                  <c:v>3.8</c:v>
                </c:pt>
                <c:pt idx="3696">
                  <c:v>3.8</c:v>
                </c:pt>
                <c:pt idx="3697">
                  <c:v>3.8</c:v>
                </c:pt>
                <c:pt idx="3698">
                  <c:v>3.8</c:v>
                </c:pt>
                <c:pt idx="3699">
                  <c:v>3.8</c:v>
                </c:pt>
                <c:pt idx="3700">
                  <c:v>3.8</c:v>
                </c:pt>
                <c:pt idx="3701">
                  <c:v>3.8</c:v>
                </c:pt>
                <c:pt idx="3702">
                  <c:v>3.8</c:v>
                </c:pt>
                <c:pt idx="3703">
                  <c:v>3.8</c:v>
                </c:pt>
                <c:pt idx="3704">
                  <c:v>3.8</c:v>
                </c:pt>
                <c:pt idx="3705">
                  <c:v>3.8</c:v>
                </c:pt>
                <c:pt idx="3706">
                  <c:v>3.85</c:v>
                </c:pt>
                <c:pt idx="3707">
                  <c:v>3.9</c:v>
                </c:pt>
                <c:pt idx="3708">
                  <c:v>3.9</c:v>
                </c:pt>
                <c:pt idx="3709">
                  <c:v>3.9</c:v>
                </c:pt>
                <c:pt idx="3710">
                  <c:v>3.9</c:v>
                </c:pt>
                <c:pt idx="3711">
                  <c:v>3.9</c:v>
                </c:pt>
                <c:pt idx="3712">
                  <c:v>3.9</c:v>
                </c:pt>
                <c:pt idx="3713">
                  <c:v>3.9</c:v>
                </c:pt>
                <c:pt idx="3714">
                  <c:v>3.9</c:v>
                </c:pt>
                <c:pt idx="3715">
                  <c:v>3.9</c:v>
                </c:pt>
                <c:pt idx="3716">
                  <c:v>3.9</c:v>
                </c:pt>
                <c:pt idx="3717">
                  <c:v>3.9</c:v>
                </c:pt>
                <c:pt idx="3718">
                  <c:v>3.9</c:v>
                </c:pt>
                <c:pt idx="3719">
                  <c:v>3.9</c:v>
                </c:pt>
                <c:pt idx="3720">
                  <c:v>3.95</c:v>
                </c:pt>
                <c:pt idx="3721">
                  <c:v>4</c:v>
                </c:pt>
                <c:pt idx="3722">
                  <c:v>4</c:v>
                </c:pt>
                <c:pt idx="3723">
                  <c:v>4</c:v>
                </c:pt>
                <c:pt idx="3724">
                  <c:v>4</c:v>
                </c:pt>
                <c:pt idx="3725">
                  <c:v>4</c:v>
                </c:pt>
                <c:pt idx="3726">
                  <c:v>4</c:v>
                </c:pt>
                <c:pt idx="3727">
                  <c:v>4</c:v>
                </c:pt>
                <c:pt idx="3728">
                  <c:v>4</c:v>
                </c:pt>
                <c:pt idx="3729">
                  <c:v>4</c:v>
                </c:pt>
                <c:pt idx="3730">
                  <c:v>4</c:v>
                </c:pt>
                <c:pt idx="3731">
                  <c:v>4</c:v>
                </c:pt>
                <c:pt idx="3732">
                  <c:v>4</c:v>
                </c:pt>
                <c:pt idx="3733">
                  <c:v>4</c:v>
                </c:pt>
                <c:pt idx="3734">
                  <c:v>4</c:v>
                </c:pt>
                <c:pt idx="3735">
                  <c:v>4</c:v>
                </c:pt>
                <c:pt idx="3736">
                  <c:v>4</c:v>
                </c:pt>
                <c:pt idx="3737">
                  <c:v>3.95</c:v>
                </c:pt>
                <c:pt idx="3738">
                  <c:v>3.9</c:v>
                </c:pt>
                <c:pt idx="3739">
                  <c:v>3.9</c:v>
                </c:pt>
                <c:pt idx="3740">
                  <c:v>3.9</c:v>
                </c:pt>
                <c:pt idx="3741">
                  <c:v>3.85</c:v>
                </c:pt>
                <c:pt idx="3742">
                  <c:v>3.8</c:v>
                </c:pt>
                <c:pt idx="3743">
                  <c:v>3.8</c:v>
                </c:pt>
                <c:pt idx="3744">
                  <c:v>3.8</c:v>
                </c:pt>
                <c:pt idx="3745">
                  <c:v>3.9</c:v>
                </c:pt>
                <c:pt idx="3746">
                  <c:v>4</c:v>
                </c:pt>
                <c:pt idx="3747">
                  <c:v>3.95</c:v>
                </c:pt>
                <c:pt idx="3748">
                  <c:v>3.9</c:v>
                </c:pt>
                <c:pt idx="3749">
                  <c:v>3.95</c:v>
                </c:pt>
                <c:pt idx="3750">
                  <c:v>3.95</c:v>
                </c:pt>
                <c:pt idx="3751">
                  <c:v>3.95</c:v>
                </c:pt>
                <c:pt idx="3752">
                  <c:v>4</c:v>
                </c:pt>
                <c:pt idx="3753">
                  <c:v>4</c:v>
                </c:pt>
                <c:pt idx="3754">
                  <c:v>4.05</c:v>
                </c:pt>
                <c:pt idx="3755">
                  <c:v>4.0999999999999996</c:v>
                </c:pt>
                <c:pt idx="3756">
                  <c:v>4.0999999999999996</c:v>
                </c:pt>
                <c:pt idx="3757">
                  <c:v>4.0999999999999996</c:v>
                </c:pt>
                <c:pt idx="3758">
                  <c:v>4.0999999999999996</c:v>
                </c:pt>
                <c:pt idx="3759">
                  <c:v>4.0999999999999996</c:v>
                </c:pt>
                <c:pt idx="3760">
                  <c:v>4.1500000000000004</c:v>
                </c:pt>
                <c:pt idx="3761">
                  <c:v>4.2</c:v>
                </c:pt>
                <c:pt idx="3762">
                  <c:v>4.2</c:v>
                </c:pt>
                <c:pt idx="3763">
                  <c:v>4.2</c:v>
                </c:pt>
                <c:pt idx="3764">
                  <c:v>4.2</c:v>
                </c:pt>
                <c:pt idx="3765">
                  <c:v>4.25</c:v>
                </c:pt>
                <c:pt idx="3766">
                  <c:v>4.3</c:v>
                </c:pt>
                <c:pt idx="3767">
                  <c:v>4.3499999999999996</c:v>
                </c:pt>
                <c:pt idx="3768">
                  <c:v>4.4000000000000004</c:v>
                </c:pt>
                <c:pt idx="3769">
                  <c:v>4.45</c:v>
                </c:pt>
                <c:pt idx="3770">
                  <c:v>4.5</c:v>
                </c:pt>
                <c:pt idx="3771">
                  <c:v>4.55</c:v>
                </c:pt>
                <c:pt idx="3772">
                  <c:v>4.6500000000000004</c:v>
                </c:pt>
                <c:pt idx="3773">
                  <c:v>4.75</c:v>
                </c:pt>
                <c:pt idx="3774">
                  <c:v>4.8</c:v>
                </c:pt>
                <c:pt idx="3775">
                  <c:v>4.8499999999999996</c:v>
                </c:pt>
                <c:pt idx="3776">
                  <c:v>4.95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4.95</c:v>
                </c:pt>
                <c:pt idx="3781">
                  <c:v>4.9000000000000004</c:v>
                </c:pt>
                <c:pt idx="3782">
                  <c:v>4.9000000000000004</c:v>
                </c:pt>
                <c:pt idx="3783">
                  <c:v>4.9000000000000004</c:v>
                </c:pt>
                <c:pt idx="3784">
                  <c:v>4.9000000000000004</c:v>
                </c:pt>
                <c:pt idx="3785">
                  <c:v>4.9000000000000004</c:v>
                </c:pt>
                <c:pt idx="3786">
                  <c:v>4.9000000000000004</c:v>
                </c:pt>
                <c:pt idx="3787">
                  <c:v>4.95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5.05</c:v>
                </c:pt>
                <c:pt idx="3803">
                  <c:v>5.0999999999999996</c:v>
                </c:pt>
                <c:pt idx="3804">
                  <c:v>5.0999999999999996</c:v>
                </c:pt>
                <c:pt idx="3805">
                  <c:v>5.0999999999999996</c:v>
                </c:pt>
                <c:pt idx="3806">
                  <c:v>5.0999999999999996</c:v>
                </c:pt>
                <c:pt idx="3807">
                  <c:v>5.0999999999999996</c:v>
                </c:pt>
                <c:pt idx="3808">
                  <c:v>5.0999999999999996</c:v>
                </c:pt>
                <c:pt idx="3809">
                  <c:v>5.0999999999999996</c:v>
                </c:pt>
                <c:pt idx="3810">
                  <c:v>5.0999999999999996</c:v>
                </c:pt>
                <c:pt idx="3811">
                  <c:v>5.0999999999999996</c:v>
                </c:pt>
                <c:pt idx="3812">
                  <c:v>5.0999999999999996</c:v>
                </c:pt>
                <c:pt idx="3813">
                  <c:v>5.0999999999999996</c:v>
                </c:pt>
                <c:pt idx="3814">
                  <c:v>5.0999999999999996</c:v>
                </c:pt>
                <c:pt idx="3815">
                  <c:v>5.0999999999999996</c:v>
                </c:pt>
                <c:pt idx="3816">
                  <c:v>5.0999999999999996</c:v>
                </c:pt>
                <c:pt idx="3817">
                  <c:v>5.0999999999999996</c:v>
                </c:pt>
                <c:pt idx="3818">
                  <c:v>5.15</c:v>
                </c:pt>
                <c:pt idx="3819">
                  <c:v>5.15</c:v>
                </c:pt>
                <c:pt idx="3820">
                  <c:v>5.0999999999999996</c:v>
                </c:pt>
                <c:pt idx="3821">
                  <c:v>5.15</c:v>
                </c:pt>
                <c:pt idx="3822">
                  <c:v>5.2</c:v>
                </c:pt>
                <c:pt idx="3823">
                  <c:v>5.2</c:v>
                </c:pt>
                <c:pt idx="3824">
                  <c:v>5.2</c:v>
                </c:pt>
                <c:pt idx="3825">
                  <c:v>5.2</c:v>
                </c:pt>
                <c:pt idx="3826">
                  <c:v>5.2</c:v>
                </c:pt>
                <c:pt idx="3827">
                  <c:v>5.2</c:v>
                </c:pt>
                <c:pt idx="3828">
                  <c:v>5.2</c:v>
                </c:pt>
                <c:pt idx="3829">
                  <c:v>5.2</c:v>
                </c:pt>
                <c:pt idx="3830">
                  <c:v>5.2</c:v>
                </c:pt>
                <c:pt idx="3831">
                  <c:v>5.2</c:v>
                </c:pt>
                <c:pt idx="3832">
                  <c:v>5.2</c:v>
                </c:pt>
                <c:pt idx="3833">
                  <c:v>5.2</c:v>
                </c:pt>
                <c:pt idx="3834">
                  <c:v>5.15</c:v>
                </c:pt>
                <c:pt idx="3835">
                  <c:v>5.0999999999999996</c:v>
                </c:pt>
                <c:pt idx="3836">
                  <c:v>5.05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5.05</c:v>
                </c:pt>
                <c:pt idx="3844">
                  <c:v>5.0999999999999996</c:v>
                </c:pt>
                <c:pt idx="3845">
                  <c:v>5.0999999999999996</c:v>
                </c:pt>
                <c:pt idx="3846">
                  <c:v>5.0999999999999996</c:v>
                </c:pt>
                <c:pt idx="3847">
                  <c:v>5.0999999999999996</c:v>
                </c:pt>
                <c:pt idx="3848">
                  <c:v>5.15</c:v>
                </c:pt>
                <c:pt idx="3849">
                  <c:v>5.2</c:v>
                </c:pt>
                <c:pt idx="3850">
                  <c:v>5.25</c:v>
                </c:pt>
                <c:pt idx="3851">
                  <c:v>5.3</c:v>
                </c:pt>
                <c:pt idx="3852">
                  <c:v>5.3</c:v>
                </c:pt>
                <c:pt idx="3853">
                  <c:v>5.3</c:v>
                </c:pt>
                <c:pt idx="3854">
                  <c:v>5.3</c:v>
                </c:pt>
                <c:pt idx="3855">
                  <c:v>5.3</c:v>
                </c:pt>
                <c:pt idx="3856">
                  <c:v>5.3</c:v>
                </c:pt>
                <c:pt idx="3857">
                  <c:v>5.3</c:v>
                </c:pt>
                <c:pt idx="3858">
                  <c:v>5.3</c:v>
                </c:pt>
                <c:pt idx="3859">
                  <c:v>5.3</c:v>
                </c:pt>
                <c:pt idx="3860">
                  <c:v>5.3</c:v>
                </c:pt>
                <c:pt idx="3861">
                  <c:v>5.35</c:v>
                </c:pt>
                <c:pt idx="3862">
                  <c:v>5.4</c:v>
                </c:pt>
                <c:pt idx="3863">
                  <c:v>5.45</c:v>
                </c:pt>
                <c:pt idx="3864">
                  <c:v>5.5</c:v>
                </c:pt>
                <c:pt idx="3865">
                  <c:v>5.55</c:v>
                </c:pt>
                <c:pt idx="3866">
                  <c:v>5.65</c:v>
                </c:pt>
                <c:pt idx="3867">
                  <c:v>5.7</c:v>
                </c:pt>
                <c:pt idx="3868">
                  <c:v>5.75</c:v>
                </c:pt>
                <c:pt idx="3869">
                  <c:v>5.85</c:v>
                </c:pt>
                <c:pt idx="3870">
                  <c:v>5.9</c:v>
                </c:pt>
                <c:pt idx="3871">
                  <c:v>5.9</c:v>
                </c:pt>
                <c:pt idx="3872">
                  <c:v>5.9</c:v>
                </c:pt>
                <c:pt idx="3873">
                  <c:v>5.8</c:v>
                </c:pt>
                <c:pt idx="3874">
                  <c:v>5.6</c:v>
                </c:pt>
                <c:pt idx="3875">
                  <c:v>5.25</c:v>
                </c:pt>
                <c:pt idx="3876">
                  <c:v>4.8</c:v>
                </c:pt>
                <c:pt idx="3877">
                  <c:v>4.4000000000000004</c:v>
                </c:pt>
                <c:pt idx="3878">
                  <c:v>4.0999999999999996</c:v>
                </c:pt>
                <c:pt idx="3879">
                  <c:v>3.9</c:v>
                </c:pt>
                <c:pt idx="3880">
                  <c:v>3.7</c:v>
                </c:pt>
                <c:pt idx="3881">
                  <c:v>3.55</c:v>
                </c:pt>
                <c:pt idx="3882">
                  <c:v>3.45</c:v>
                </c:pt>
                <c:pt idx="3883">
                  <c:v>3.4</c:v>
                </c:pt>
                <c:pt idx="3884">
                  <c:v>3.35</c:v>
                </c:pt>
                <c:pt idx="3885">
                  <c:v>3.3</c:v>
                </c:pt>
                <c:pt idx="3886">
                  <c:v>3.3</c:v>
                </c:pt>
                <c:pt idx="3887">
                  <c:v>3.25</c:v>
                </c:pt>
                <c:pt idx="3888">
                  <c:v>3.2</c:v>
                </c:pt>
                <c:pt idx="3889">
                  <c:v>3.2</c:v>
                </c:pt>
                <c:pt idx="3890">
                  <c:v>3.2</c:v>
                </c:pt>
                <c:pt idx="3891">
                  <c:v>3.2</c:v>
                </c:pt>
                <c:pt idx="3892">
                  <c:v>3.2</c:v>
                </c:pt>
                <c:pt idx="3893">
                  <c:v>3.2</c:v>
                </c:pt>
                <c:pt idx="3894">
                  <c:v>3.2</c:v>
                </c:pt>
                <c:pt idx="3895">
                  <c:v>3.2</c:v>
                </c:pt>
                <c:pt idx="3896">
                  <c:v>3.2</c:v>
                </c:pt>
                <c:pt idx="3897">
                  <c:v>3.2</c:v>
                </c:pt>
                <c:pt idx="3898">
                  <c:v>3.2</c:v>
                </c:pt>
                <c:pt idx="3899">
                  <c:v>3.2</c:v>
                </c:pt>
                <c:pt idx="3900">
                  <c:v>3.2</c:v>
                </c:pt>
                <c:pt idx="3901">
                  <c:v>3.2</c:v>
                </c:pt>
                <c:pt idx="3902">
                  <c:v>3.2</c:v>
                </c:pt>
                <c:pt idx="3903">
                  <c:v>3.2</c:v>
                </c:pt>
                <c:pt idx="3904">
                  <c:v>3.2</c:v>
                </c:pt>
                <c:pt idx="3905">
                  <c:v>3.2</c:v>
                </c:pt>
                <c:pt idx="3906">
                  <c:v>3.2</c:v>
                </c:pt>
                <c:pt idx="3907">
                  <c:v>3.2</c:v>
                </c:pt>
                <c:pt idx="3908">
                  <c:v>3.25</c:v>
                </c:pt>
                <c:pt idx="3909">
                  <c:v>3.25</c:v>
                </c:pt>
                <c:pt idx="3910">
                  <c:v>3.25</c:v>
                </c:pt>
                <c:pt idx="3911">
                  <c:v>3.3</c:v>
                </c:pt>
                <c:pt idx="3912">
                  <c:v>3.3</c:v>
                </c:pt>
                <c:pt idx="3913">
                  <c:v>3.25</c:v>
                </c:pt>
                <c:pt idx="3914">
                  <c:v>3.2</c:v>
                </c:pt>
                <c:pt idx="3915">
                  <c:v>3.25</c:v>
                </c:pt>
                <c:pt idx="3916">
                  <c:v>3.3</c:v>
                </c:pt>
                <c:pt idx="3917">
                  <c:v>3.3</c:v>
                </c:pt>
                <c:pt idx="3918">
                  <c:v>3.3</c:v>
                </c:pt>
                <c:pt idx="3919">
                  <c:v>3.3</c:v>
                </c:pt>
                <c:pt idx="3920">
                  <c:v>3.3</c:v>
                </c:pt>
                <c:pt idx="3921">
                  <c:v>3.3</c:v>
                </c:pt>
                <c:pt idx="3922">
                  <c:v>3.3</c:v>
                </c:pt>
                <c:pt idx="3923">
                  <c:v>3.3</c:v>
                </c:pt>
                <c:pt idx="3924">
                  <c:v>3.35</c:v>
                </c:pt>
                <c:pt idx="3925">
                  <c:v>3.4</c:v>
                </c:pt>
                <c:pt idx="3926">
                  <c:v>3.4</c:v>
                </c:pt>
                <c:pt idx="3927">
                  <c:v>3.4</c:v>
                </c:pt>
                <c:pt idx="3928">
                  <c:v>3.4</c:v>
                </c:pt>
                <c:pt idx="3929">
                  <c:v>3.35</c:v>
                </c:pt>
                <c:pt idx="3930">
                  <c:v>3.3</c:v>
                </c:pt>
                <c:pt idx="3931">
                  <c:v>3.25</c:v>
                </c:pt>
                <c:pt idx="3932">
                  <c:v>3.2</c:v>
                </c:pt>
                <c:pt idx="3933">
                  <c:v>3.15</c:v>
                </c:pt>
                <c:pt idx="3934">
                  <c:v>3.1</c:v>
                </c:pt>
                <c:pt idx="3935">
                  <c:v>3.15</c:v>
                </c:pt>
                <c:pt idx="3936">
                  <c:v>3.25</c:v>
                </c:pt>
                <c:pt idx="3937">
                  <c:v>3.25</c:v>
                </c:pt>
                <c:pt idx="3938">
                  <c:v>3.2</c:v>
                </c:pt>
                <c:pt idx="3939">
                  <c:v>3.2</c:v>
                </c:pt>
                <c:pt idx="3940">
                  <c:v>3.2</c:v>
                </c:pt>
                <c:pt idx="3941">
                  <c:v>3.25</c:v>
                </c:pt>
                <c:pt idx="3942">
                  <c:v>3.3</c:v>
                </c:pt>
                <c:pt idx="3943">
                  <c:v>3.3</c:v>
                </c:pt>
                <c:pt idx="3944">
                  <c:v>3.3</c:v>
                </c:pt>
                <c:pt idx="3945">
                  <c:v>3.3</c:v>
                </c:pt>
                <c:pt idx="3946">
                  <c:v>3.35</c:v>
                </c:pt>
                <c:pt idx="3947">
                  <c:v>3.4</c:v>
                </c:pt>
                <c:pt idx="3948">
                  <c:v>3.4</c:v>
                </c:pt>
                <c:pt idx="3949">
                  <c:v>3.45</c:v>
                </c:pt>
                <c:pt idx="3950">
                  <c:v>3.5</c:v>
                </c:pt>
                <c:pt idx="3951">
                  <c:v>3.5</c:v>
                </c:pt>
                <c:pt idx="3952">
                  <c:v>3.5</c:v>
                </c:pt>
                <c:pt idx="3953">
                  <c:v>3.5</c:v>
                </c:pt>
                <c:pt idx="3954">
                  <c:v>3.5</c:v>
                </c:pt>
                <c:pt idx="3955">
                  <c:v>3.55</c:v>
                </c:pt>
                <c:pt idx="3956">
                  <c:v>3.6</c:v>
                </c:pt>
                <c:pt idx="3957">
                  <c:v>3.6</c:v>
                </c:pt>
                <c:pt idx="3958">
                  <c:v>3.6</c:v>
                </c:pt>
                <c:pt idx="3959">
                  <c:v>3.65</c:v>
                </c:pt>
                <c:pt idx="3960">
                  <c:v>3.7</c:v>
                </c:pt>
                <c:pt idx="3961">
                  <c:v>3.75</c:v>
                </c:pt>
                <c:pt idx="3962">
                  <c:v>3.8</c:v>
                </c:pt>
                <c:pt idx="3963">
                  <c:v>3.85</c:v>
                </c:pt>
                <c:pt idx="3964">
                  <c:v>3.95</c:v>
                </c:pt>
                <c:pt idx="3965">
                  <c:v>4.05</c:v>
                </c:pt>
                <c:pt idx="3966">
                  <c:v>4.0999999999999996</c:v>
                </c:pt>
                <c:pt idx="3967">
                  <c:v>4.0999999999999996</c:v>
                </c:pt>
                <c:pt idx="3968">
                  <c:v>4.0999999999999996</c:v>
                </c:pt>
                <c:pt idx="3969">
                  <c:v>4.0999999999999996</c:v>
                </c:pt>
                <c:pt idx="3970">
                  <c:v>4.1500000000000004</c:v>
                </c:pt>
                <c:pt idx="3971">
                  <c:v>4.2</c:v>
                </c:pt>
                <c:pt idx="3972">
                  <c:v>4.2</c:v>
                </c:pt>
                <c:pt idx="3973">
                  <c:v>4.2</c:v>
                </c:pt>
                <c:pt idx="3974">
                  <c:v>4.25</c:v>
                </c:pt>
                <c:pt idx="3975">
                  <c:v>4.3</c:v>
                </c:pt>
                <c:pt idx="3976">
                  <c:v>4.3</c:v>
                </c:pt>
                <c:pt idx="3977">
                  <c:v>4.3</c:v>
                </c:pt>
                <c:pt idx="3978">
                  <c:v>4.3</c:v>
                </c:pt>
                <c:pt idx="3979">
                  <c:v>4.3499999999999996</c:v>
                </c:pt>
                <c:pt idx="3980">
                  <c:v>4.45</c:v>
                </c:pt>
                <c:pt idx="3981">
                  <c:v>4.5</c:v>
                </c:pt>
                <c:pt idx="3982">
                  <c:v>4.45</c:v>
                </c:pt>
                <c:pt idx="3983">
                  <c:v>4.4000000000000004</c:v>
                </c:pt>
                <c:pt idx="3984">
                  <c:v>4.4000000000000004</c:v>
                </c:pt>
                <c:pt idx="3985">
                  <c:v>4.4000000000000004</c:v>
                </c:pt>
                <c:pt idx="3986">
                  <c:v>4.4000000000000004</c:v>
                </c:pt>
                <c:pt idx="3987">
                  <c:v>4.4000000000000004</c:v>
                </c:pt>
                <c:pt idx="3988">
                  <c:v>4.4000000000000004</c:v>
                </c:pt>
                <c:pt idx="3989">
                  <c:v>4.4000000000000004</c:v>
                </c:pt>
                <c:pt idx="3990">
                  <c:v>4.4000000000000004</c:v>
                </c:pt>
                <c:pt idx="3991">
                  <c:v>4.4000000000000004</c:v>
                </c:pt>
                <c:pt idx="3992">
                  <c:v>4.45</c:v>
                </c:pt>
                <c:pt idx="3993">
                  <c:v>4.5</c:v>
                </c:pt>
                <c:pt idx="3994">
                  <c:v>4.5</c:v>
                </c:pt>
                <c:pt idx="3995">
                  <c:v>4.5</c:v>
                </c:pt>
                <c:pt idx="3996">
                  <c:v>4.5</c:v>
                </c:pt>
                <c:pt idx="3997">
                  <c:v>4.5</c:v>
                </c:pt>
                <c:pt idx="3998">
                  <c:v>4.5</c:v>
                </c:pt>
                <c:pt idx="3999">
                  <c:v>4.5</c:v>
                </c:pt>
                <c:pt idx="4000">
                  <c:v>4.5</c:v>
                </c:pt>
                <c:pt idx="4001">
                  <c:v>4.55</c:v>
                </c:pt>
                <c:pt idx="4002">
                  <c:v>4.5999999999999996</c:v>
                </c:pt>
                <c:pt idx="4003">
                  <c:v>4.5999999999999996</c:v>
                </c:pt>
                <c:pt idx="4004">
                  <c:v>4.5999999999999996</c:v>
                </c:pt>
                <c:pt idx="4005">
                  <c:v>4.5999999999999996</c:v>
                </c:pt>
                <c:pt idx="4006">
                  <c:v>4.5999999999999996</c:v>
                </c:pt>
                <c:pt idx="4007">
                  <c:v>4.5999999999999996</c:v>
                </c:pt>
                <c:pt idx="4008">
                  <c:v>4.5999999999999996</c:v>
                </c:pt>
                <c:pt idx="4009">
                  <c:v>4.5999999999999996</c:v>
                </c:pt>
                <c:pt idx="4010">
                  <c:v>4.5999999999999996</c:v>
                </c:pt>
                <c:pt idx="4011">
                  <c:v>4.6500000000000004</c:v>
                </c:pt>
                <c:pt idx="4012">
                  <c:v>4.7</c:v>
                </c:pt>
                <c:pt idx="4013">
                  <c:v>4.7</c:v>
                </c:pt>
                <c:pt idx="4014">
                  <c:v>4.7</c:v>
                </c:pt>
                <c:pt idx="4015">
                  <c:v>4.7</c:v>
                </c:pt>
                <c:pt idx="4016">
                  <c:v>4.7</c:v>
                </c:pt>
                <c:pt idx="4017">
                  <c:v>4.7</c:v>
                </c:pt>
                <c:pt idx="4018">
                  <c:v>4.7</c:v>
                </c:pt>
                <c:pt idx="4019">
                  <c:v>4.7</c:v>
                </c:pt>
                <c:pt idx="4020">
                  <c:v>4.75</c:v>
                </c:pt>
                <c:pt idx="4021">
                  <c:v>4.75</c:v>
                </c:pt>
                <c:pt idx="4022">
                  <c:v>4.7</c:v>
                </c:pt>
                <c:pt idx="4023">
                  <c:v>4.7</c:v>
                </c:pt>
                <c:pt idx="4024">
                  <c:v>4.7</c:v>
                </c:pt>
                <c:pt idx="4025">
                  <c:v>4.7</c:v>
                </c:pt>
                <c:pt idx="4026">
                  <c:v>4.7</c:v>
                </c:pt>
                <c:pt idx="4027">
                  <c:v>4.6500000000000004</c:v>
                </c:pt>
                <c:pt idx="4028">
                  <c:v>4.55</c:v>
                </c:pt>
                <c:pt idx="4029">
                  <c:v>4.5</c:v>
                </c:pt>
                <c:pt idx="4030">
                  <c:v>4.5</c:v>
                </c:pt>
                <c:pt idx="4031">
                  <c:v>4.5</c:v>
                </c:pt>
                <c:pt idx="4032">
                  <c:v>4.5</c:v>
                </c:pt>
                <c:pt idx="4033">
                  <c:v>4.5</c:v>
                </c:pt>
                <c:pt idx="4034">
                  <c:v>4.55</c:v>
                </c:pt>
                <c:pt idx="4035">
                  <c:v>4.5999999999999996</c:v>
                </c:pt>
                <c:pt idx="4036">
                  <c:v>4.5999999999999996</c:v>
                </c:pt>
                <c:pt idx="4037">
                  <c:v>4.5999999999999996</c:v>
                </c:pt>
                <c:pt idx="4038">
                  <c:v>4.5999999999999996</c:v>
                </c:pt>
                <c:pt idx="4039">
                  <c:v>4.5999999999999996</c:v>
                </c:pt>
                <c:pt idx="4040">
                  <c:v>4.55</c:v>
                </c:pt>
                <c:pt idx="4041">
                  <c:v>4.55</c:v>
                </c:pt>
                <c:pt idx="4042">
                  <c:v>4.6500000000000004</c:v>
                </c:pt>
                <c:pt idx="4043">
                  <c:v>4.75</c:v>
                </c:pt>
                <c:pt idx="4044">
                  <c:v>4.8</c:v>
                </c:pt>
                <c:pt idx="4045">
                  <c:v>4.8</c:v>
                </c:pt>
                <c:pt idx="4046">
                  <c:v>4.8</c:v>
                </c:pt>
                <c:pt idx="4047">
                  <c:v>4.8</c:v>
                </c:pt>
                <c:pt idx="4048">
                  <c:v>4.8499999999999996</c:v>
                </c:pt>
                <c:pt idx="4049">
                  <c:v>4.9000000000000004</c:v>
                </c:pt>
                <c:pt idx="4050">
                  <c:v>4.9000000000000004</c:v>
                </c:pt>
                <c:pt idx="4051">
                  <c:v>4.9000000000000004</c:v>
                </c:pt>
                <c:pt idx="4052">
                  <c:v>4.95</c:v>
                </c:pt>
                <c:pt idx="4053">
                  <c:v>5</c:v>
                </c:pt>
                <c:pt idx="4054">
                  <c:v>5.05</c:v>
                </c:pt>
                <c:pt idx="4055">
                  <c:v>5.15</c:v>
                </c:pt>
                <c:pt idx="4056">
                  <c:v>5.2</c:v>
                </c:pt>
                <c:pt idx="4057">
                  <c:v>5.25</c:v>
                </c:pt>
                <c:pt idx="4058">
                  <c:v>5.3</c:v>
                </c:pt>
                <c:pt idx="4059">
                  <c:v>5.35</c:v>
                </c:pt>
                <c:pt idx="4060">
                  <c:v>5.4</c:v>
                </c:pt>
                <c:pt idx="4061">
                  <c:v>5.4</c:v>
                </c:pt>
                <c:pt idx="4062">
                  <c:v>5.4</c:v>
                </c:pt>
                <c:pt idx="4063">
                  <c:v>5.25</c:v>
                </c:pt>
                <c:pt idx="4064">
                  <c:v>4.9000000000000004</c:v>
                </c:pt>
                <c:pt idx="4065">
                  <c:v>4.4000000000000004</c:v>
                </c:pt>
                <c:pt idx="4066">
                  <c:v>3.9</c:v>
                </c:pt>
                <c:pt idx="4067">
                  <c:v>3.5</c:v>
                </c:pt>
                <c:pt idx="4068">
                  <c:v>3.2</c:v>
                </c:pt>
                <c:pt idx="4069">
                  <c:v>3</c:v>
                </c:pt>
                <c:pt idx="4070">
                  <c:v>2.85</c:v>
                </c:pt>
                <c:pt idx="4071">
                  <c:v>2.75</c:v>
                </c:pt>
                <c:pt idx="4072">
                  <c:v>2.7</c:v>
                </c:pt>
                <c:pt idx="4073">
                  <c:v>2.65</c:v>
                </c:pt>
                <c:pt idx="4074">
                  <c:v>2.6</c:v>
                </c:pt>
                <c:pt idx="4075">
                  <c:v>2.6</c:v>
                </c:pt>
                <c:pt idx="4076">
                  <c:v>2.6</c:v>
                </c:pt>
                <c:pt idx="4077">
                  <c:v>2.6</c:v>
                </c:pt>
                <c:pt idx="4078">
                  <c:v>2.6</c:v>
                </c:pt>
                <c:pt idx="4079">
                  <c:v>2.6</c:v>
                </c:pt>
                <c:pt idx="4080">
                  <c:v>2.6</c:v>
                </c:pt>
                <c:pt idx="4081">
                  <c:v>2.6</c:v>
                </c:pt>
                <c:pt idx="4082">
                  <c:v>2.6</c:v>
                </c:pt>
                <c:pt idx="4083">
                  <c:v>2.6</c:v>
                </c:pt>
                <c:pt idx="4084">
                  <c:v>2.6</c:v>
                </c:pt>
                <c:pt idx="4085">
                  <c:v>2.6</c:v>
                </c:pt>
                <c:pt idx="4086">
                  <c:v>2.6</c:v>
                </c:pt>
                <c:pt idx="4087">
                  <c:v>2.6</c:v>
                </c:pt>
                <c:pt idx="4088">
                  <c:v>2.6</c:v>
                </c:pt>
                <c:pt idx="4089">
                  <c:v>2.6</c:v>
                </c:pt>
                <c:pt idx="4090">
                  <c:v>2.65</c:v>
                </c:pt>
                <c:pt idx="4091">
                  <c:v>2.7</c:v>
                </c:pt>
                <c:pt idx="4092">
                  <c:v>2.7</c:v>
                </c:pt>
                <c:pt idx="4093">
                  <c:v>2.7</c:v>
                </c:pt>
                <c:pt idx="4094">
                  <c:v>2.7</c:v>
                </c:pt>
                <c:pt idx="4095">
                  <c:v>2.7</c:v>
                </c:pt>
                <c:pt idx="4096">
                  <c:v>2.7</c:v>
                </c:pt>
                <c:pt idx="4097">
                  <c:v>2.7</c:v>
                </c:pt>
                <c:pt idx="4098">
                  <c:v>2.7</c:v>
                </c:pt>
                <c:pt idx="4099">
                  <c:v>2.7</c:v>
                </c:pt>
                <c:pt idx="4100">
                  <c:v>2.7</c:v>
                </c:pt>
                <c:pt idx="4101">
                  <c:v>2.7</c:v>
                </c:pt>
                <c:pt idx="4102">
                  <c:v>2.75</c:v>
                </c:pt>
                <c:pt idx="4103">
                  <c:v>2.8</c:v>
                </c:pt>
                <c:pt idx="4104">
                  <c:v>2.8</c:v>
                </c:pt>
                <c:pt idx="4105">
                  <c:v>2.8</c:v>
                </c:pt>
                <c:pt idx="4106">
                  <c:v>2.8</c:v>
                </c:pt>
                <c:pt idx="4107">
                  <c:v>2.8</c:v>
                </c:pt>
                <c:pt idx="4108">
                  <c:v>2.8</c:v>
                </c:pt>
                <c:pt idx="4109">
                  <c:v>2.8</c:v>
                </c:pt>
                <c:pt idx="4110">
                  <c:v>2.8</c:v>
                </c:pt>
                <c:pt idx="4111">
                  <c:v>2.85</c:v>
                </c:pt>
                <c:pt idx="4112">
                  <c:v>2.9</c:v>
                </c:pt>
                <c:pt idx="4113">
                  <c:v>2.9</c:v>
                </c:pt>
                <c:pt idx="4114">
                  <c:v>2.9</c:v>
                </c:pt>
                <c:pt idx="4115">
                  <c:v>2.9</c:v>
                </c:pt>
                <c:pt idx="4116">
                  <c:v>2.9</c:v>
                </c:pt>
                <c:pt idx="4117">
                  <c:v>2.9</c:v>
                </c:pt>
                <c:pt idx="4118">
                  <c:v>2.9</c:v>
                </c:pt>
                <c:pt idx="4119">
                  <c:v>2.9</c:v>
                </c:pt>
                <c:pt idx="4120">
                  <c:v>2.9</c:v>
                </c:pt>
                <c:pt idx="4121">
                  <c:v>2.9</c:v>
                </c:pt>
                <c:pt idx="4122">
                  <c:v>2.85</c:v>
                </c:pt>
                <c:pt idx="4123">
                  <c:v>2.8</c:v>
                </c:pt>
                <c:pt idx="4124">
                  <c:v>2.8</c:v>
                </c:pt>
                <c:pt idx="4125">
                  <c:v>2.8</c:v>
                </c:pt>
                <c:pt idx="4126">
                  <c:v>2.8</c:v>
                </c:pt>
                <c:pt idx="4127">
                  <c:v>2.8</c:v>
                </c:pt>
                <c:pt idx="4128">
                  <c:v>2.8</c:v>
                </c:pt>
                <c:pt idx="4129">
                  <c:v>2.8</c:v>
                </c:pt>
                <c:pt idx="4130">
                  <c:v>2.8</c:v>
                </c:pt>
                <c:pt idx="4131">
                  <c:v>2.8</c:v>
                </c:pt>
                <c:pt idx="4132">
                  <c:v>2.85</c:v>
                </c:pt>
                <c:pt idx="4133">
                  <c:v>2.9</c:v>
                </c:pt>
                <c:pt idx="4134">
                  <c:v>2.9</c:v>
                </c:pt>
                <c:pt idx="4135">
                  <c:v>2.9</c:v>
                </c:pt>
                <c:pt idx="4136">
                  <c:v>2.9</c:v>
                </c:pt>
                <c:pt idx="4137">
                  <c:v>2.9</c:v>
                </c:pt>
                <c:pt idx="4138">
                  <c:v>2.9</c:v>
                </c:pt>
                <c:pt idx="4139">
                  <c:v>2.95</c:v>
                </c:pt>
                <c:pt idx="4140">
                  <c:v>3.05</c:v>
                </c:pt>
                <c:pt idx="4141">
                  <c:v>3.1</c:v>
                </c:pt>
                <c:pt idx="4142">
                  <c:v>3.15</c:v>
                </c:pt>
                <c:pt idx="4143">
                  <c:v>3.2</c:v>
                </c:pt>
                <c:pt idx="4144">
                  <c:v>3.2</c:v>
                </c:pt>
                <c:pt idx="4145">
                  <c:v>3.2</c:v>
                </c:pt>
                <c:pt idx="4146">
                  <c:v>3.2</c:v>
                </c:pt>
                <c:pt idx="4147">
                  <c:v>3.25</c:v>
                </c:pt>
                <c:pt idx="4148">
                  <c:v>3.3</c:v>
                </c:pt>
                <c:pt idx="4149">
                  <c:v>3.3</c:v>
                </c:pt>
                <c:pt idx="4150">
                  <c:v>3.3</c:v>
                </c:pt>
                <c:pt idx="4151">
                  <c:v>3.35</c:v>
                </c:pt>
                <c:pt idx="4152">
                  <c:v>3.4</c:v>
                </c:pt>
                <c:pt idx="4153">
                  <c:v>3.45</c:v>
                </c:pt>
                <c:pt idx="4154">
                  <c:v>3.5</c:v>
                </c:pt>
                <c:pt idx="4155">
                  <c:v>3.5</c:v>
                </c:pt>
                <c:pt idx="4156">
                  <c:v>3.55</c:v>
                </c:pt>
                <c:pt idx="4157">
                  <c:v>3.65</c:v>
                </c:pt>
                <c:pt idx="4158">
                  <c:v>3.7</c:v>
                </c:pt>
                <c:pt idx="4159">
                  <c:v>3.7</c:v>
                </c:pt>
                <c:pt idx="4160">
                  <c:v>3.75</c:v>
                </c:pt>
                <c:pt idx="4161">
                  <c:v>3.8</c:v>
                </c:pt>
                <c:pt idx="4162">
                  <c:v>3.8</c:v>
                </c:pt>
                <c:pt idx="4163">
                  <c:v>3.8</c:v>
                </c:pt>
                <c:pt idx="4164">
                  <c:v>3.8</c:v>
                </c:pt>
                <c:pt idx="4165">
                  <c:v>3.85</c:v>
                </c:pt>
                <c:pt idx="4166">
                  <c:v>3.9</c:v>
                </c:pt>
                <c:pt idx="4167">
                  <c:v>3.9</c:v>
                </c:pt>
                <c:pt idx="4168">
                  <c:v>3.9</c:v>
                </c:pt>
                <c:pt idx="4169">
                  <c:v>3.9</c:v>
                </c:pt>
                <c:pt idx="4170">
                  <c:v>3.95</c:v>
                </c:pt>
                <c:pt idx="4171">
                  <c:v>4</c:v>
                </c:pt>
                <c:pt idx="4172">
                  <c:v>4</c:v>
                </c:pt>
                <c:pt idx="4173">
                  <c:v>4.05</c:v>
                </c:pt>
                <c:pt idx="4174">
                  <c:v>4.0999999999999996</c:v>
                </c:pt>
                <c:pt idx="4175">
                  <c:v>4.0999999999999996</c:v>
                </c:pt>
                <c:pt idx="4176">
                  <c:v>4.0999999999999996</c:v>
                </c:pt>
                <c:pt idx="4177">
                  <c:v>4.0999999999999996</c:v>
                </c:pt>
                <c:pt idx="4178">
                  <c:v>4.0999999999999996</c:v>
                </c:pt>
                <c:pt idx="4179">
                  <c:v>4.0999999999999996</c:v>
                </c:pt>
                <c:pt idx="4180">
                  <c:v>4.0999999999999996</c:v>
                </c:pt>
                <c:pt idx="4181">
                  <c:v>4.0999999999999996</c:v>
                </c:pt>
                <c:pt idx="4182">
                  <c:v>4.0999999999999996</c:v>
                </c:pt>
                <c:pt idx="4183">
                  <c:v>4.1500000000000004</c:v>
                </c:pt>
                <c:pt idx="4184">
                  <c:v>4.2</c:v>
                </c:pt>
                <c:pt idx="4185">
                  <c:v>4.2</c:v>
                </c:pt>
                <c:pt idx="4186">
                  <c:v>4.2</c:v>
                </c:pt>
                <c:pt idx="4187">
                  <c:v>4.2</c:v>
                </c:pt>
                <c:pt idx="4188">
                  <c:v>4.2</c:v>
                </c:pt>
                <c:pt idx="4189">
                  <c:v>4.25</c:v>
                </c:pt>
                <c:pt idx="4190">
                  <c:v>4.3</c:v>
                </c:pt>
                <c:pt idx="4191">
                  <c:v>4.3</c:v>
                </c:pt>
                <c:pt idx="4192">
                  <c:v>4.3</c:v>
                </c:pt>
                <c:pt idx="4193">
                  <c:v>4.3</c:v>
                </c:pt>
                <c:pt idx="4194">
                  <c:v>4.3</c:v>
                </c:pt>
                <c:pt idx="4195">
                  <c:v>4.3</c:v>
                </c:pt>
                <c:pt idx="4196">
                  <c:v>4.3</c:v>
                </c:pt>
                <c:pt idx="4197">
                  <c:v>4.3</c:v>
                </c:pt>
                <c:pt idx="4198">
                  <c:v>4.3</c:v>
                </c:pt>
                <c:pt idx="4199">
                  <c:v>4.3</c:v>
                </c:pt>
                <c:pt idx="4200">
                  <c:v>4.3</c:v>
                </c:pt>
                <c:pt idx="4201">
                  <c:v>4.3</c:v>
                </c:pt>
                <c:pt idx="4202">
                  <c:v>4.4000000000000004</c:v>
                </c:pt>
                <c:pt idx="4203">
                  <c:v>4.4000000000000004</c:v>
                </c:pt>
                <c:pt idx="4204">
                  <c:v>4.4000000000000004</c:v>
                </c:pt>
                <c:pt idx="4205">
                  <c:v>4.4000000000000004</c:v>
                </c:pt>
                <c:pt idx="4206">
                  <c:v>4.4000000000000004</c:v>
                </c:pt>
                <c:pt idx="4207">
                  <c:v>4.4000000000000004</c:v>
                </c:pt>
                <c:pt idx="4208">
                  <c:v>4.4000000000000004</c:v>
                </c:pt>
                <c:pt idx="4209">
                  <c:v>4.45</c:v>
                </c:pt>
                <c:pt idx="4210">
                  <c:v>4.5</c:v>
                </c:pt>
                <c:pt idx="4211">
                  <c:v>4.5</c:v>
                </c:pt>
                <c:pt idx="4212">
                  <c:v>4.5</c:v>
                </c:pt>
                <c:pt idx="4213">
                  <c:v>4.5</c:v>
                </c:pt>
                <c:pt idx="4214">
                  <c:v>4.5</c:v>
                </c:pt>
                <c:pt idx="4215">
                  <c:v>4.45</c:v>
                </c:pt>
                <c:pt idx="4216">
                  <c:v>4.4000000000000004</c:v>
                </c:pt>
                <c:pt idx="4217">
                  <c:v>4.4000000000000004</c:v>
                </c:pt>
                <c:pt idx="4218">
                  <c:v>4.4000000000000004</c:v>
                </c:pt>
                <c:pt idx="4219">
                  <c:v>4.3499999999999996</c:v>
                </c:pt>
                <c:pt idx="4220">
                  <c:v>4.3</c:v>
                </c:pt>
                <c:pt idx="4221">
                  <c:v>4.3</c:v>
                </c:pt>
                <c:pt idx="4222">
                  <c:v>4.3</c:v>
                </c:pt>
                <c:pt idx="4223">
                  <c:v>4.3</c:v>
                </c:pt>
                <c:pt idx="4224">
                  <c:v>4.3</c:v>
                </c:pt>
                <c:pt idx="4225">
                  <c:v>4.3</c:v>
                </c:pt>
                <c:pt idx="4226">
                  <c:v>4.3499999999999996</c:v>
                </c:pt>
                <c:pt idx="4227">
                  <c:v>4.4000000000000004</c:v>
                </c:pt>
                <c:pt idx="4228">
                  <c:v>4.4000000000000004</c:v>
                </c:pt>
                <c:pt idx="4229">
                  <c:v>4.45</c:v>
                </c:pt>
                <c:pt idx="4230">
                  <c:v>4.5</c:v>
                </c:pt>
                <c:pt idx="4231">
                  <c:v>4.5</c:v>
                </c:pt>
                <c:pt idx="4232">
                  <c:v>4.55</c:v>
                </c:pt>
                <c:pt idx="4233">
                  <c:v>4.6500000000000004</c:v>
                </c:pt>
                <c:pt idx="4234">
                  <c:v>4.7</c:v>
                </c:pt>
                <c:pt idx="4235">
                  <c:v>4.75</c:v>
                </c:pt>
                <c:pt idx="4236">
                  <c:v>4.75</c:v>
                </c:pt>
                <c:pt idx="4237">
                  <c:v>4.5999999999999996</c:v>
                </c:pt>
                <c:pt idx="4238">
                  <c:v>4.3</c:v>
                </c:pt>
                <c:pt idx="4239">
                  <c:v>3.85</c:v>
                </c:pt>
                <c:pt idx="4240">
                  <c:v>3.3</c:v>
                </c:pt>
                <c:pt idx="4241">
                  <c:v>2.75</c:v>
                </c:pt>
                <c:pt idx="4242">
                  <c:v>2.35</c:v>
                </c:pt>
                <c:pt idx="4243">
                  <c:v>2.15</c:v>
                </c:pt>
                <c:pt idx="4244">
                  <c:v>2.0499999999999998</c:v>
                </c:pt>
                <c:pt idx="4245">
                  <c:v>1.95</c:v>
                </c:pt>
                <c:pt idx="4246">
                  <c:v>1.9</c:v>
                </c:pt>
                <c:pt idx="4247">
                  <c:v>1.9</c:v>
                </c:pt>
                <c:pt idx="4248">
                  <c:v>1.9</c:v>
                </c:pt>
                <c:pt idx="4249">
                  <c:v>1.9</c:v>
                </c:pt>
                <c:pt idx="4250">
                  <c:v>1.95</c:v>
                </c:pt>
                <c:pt idx="4251">
                  <c:v>2.0499999999999998</c:v>
                </c:pt>
                <c:pt idx="4252">
                  <c:v>2.1</c:v>
                </c:pt>
                <c:pt idx="4253">
                  <c:v>2.15</c:v>
                </c:pt>
                <c:pt idx="4254">
                  <c:v>2.2000000000000002</c:v>
                </c:pt>
                <c:pt idx="4255">
                  <c:v>2.2000000000000002</c:v>
                </c:pt>
                <c:pt idx="4256">
                  <c:v>2.25</c:v>
                </c:pt>
                <c:pt idx="4257">
                  <c:v>2.2999999999999998</c:v>
                </c:pt>
                <c:pt idx="4258">
                  <c:v>2.2999999999999998</c:v>
                </c:pt>
                <c:pt idx="4259">
                  <c:v>2.2999999999999998</c:v>
                </c:pt>
                <c:pt idx="4260">
                  <c:v>2.2999999999999998</c:v>
                </c:pt>
                <c:pt idx="4261">
                  <c:v>2.35</c:v>
                </c:pt>
                <c:pt idx="4262">
                  <c:v>2.4</c:v>
                </c:pt>
                <c:pt idx="4263">
                  <c:v>2.4</c:v>
                </c:pt>
                <c:pt idx="4264">
                  <c:v>2.4500000000000002</c:v>
                </c:pt>
                <c:pt idx="4265">
                  <c:v>2.5</c:v>
                </c:pt>
                <c:pt idx="4266">
                  <c:v>2.5</c:v>
                </c:pt>
                <c:pt idx="4267">
                  <c:v>2.5</c:v>
                </c:pt>
                <c:pt idx="4268">
                  <c:v>2.5499999999999998</c:v>
                </c:pt>
                <c:pt idx="4269">
                  <c:v>2.6</c:v>
                </c:pt>
                <c:pt idx="4270">
                  <c:v>2.6</c:v>
                </c:pt>
                <c:pt idx="4271">
                  <c:v>2.6</c:v>
                </c:pt>
                <c:pt idx="4272">
                  <c:v>2.6</c:v>
                </c:pt>
                <c:pt idx="4273">
                  <c:v>2.6</c:v>
                </c:pt>
                <c:pt idx="4274">
                  <c:v>2.6</c:v>
                </c:pt>
                <c:pt idx="4275">
                  <c:v>2.6</c:v>
                </c:pt>
                <c:pt idx="4276">
                  <c:v>2.6</c:v>
                </c:pt>
                <c:pt idx="4277">
                  <c:v>2.6</c:v>
                </c:pt>
                <c:pt idx="4278">
                  <c:v>2.65</c:v>
                </c:pt>
                <c:pt idx="4279">
                  <c:v>2.7</c:v>
                </c:pt>
                <c:pt idx="4280">
                  <c:v>2.7</c:v>
                </c:pt>
                <c:pt idx="4281">
                  <c:v>2.7</c:v>
                </c:pt>
                <c:pt idx="4282">
                  <c:v>2.7</c:v>
                </c:pt>
                <c:pt idx="4283">
                  <c:v>2.7</c:v>
                </c:pt>
                <c:pt idx="4284">
                  <c:v>2.7</c:v>
                </c:pt>
                <c:pt idx="4285">
                  <c:v>2.75</c:v>
                </c:pt>
                <c:pt idx="4286">
                  <c:v>2.8</c:v>
                </c:pt>
                <c:pt idx="4287">
                  <c:v>2.8</c:v>
                </c:pt>
                <c:pt idx="4288">
                  <c:v>2.8</c:v>
                </c:pt>
                <c:pt idx="4289">
                  <c:v>2.8</c:v>
                </c:pt>
                <c:pt idx="4290">
                  <c:v>2.8</c:v>
                </c:pt>
                <c:pt idx="4291">
                  <c:v>2.8</c:v>
                </c:pt>
                <c:pt idx="4292">
                  <c:v>2.8</c:v>
                </c:pt>
                <c:pt idx="4293">
                  <c:v>2.8</c:v>
                </c:pt>
                <c:pt idx="4294">
                  <c:v>2.85</c:v>
                </c:pt>
                <c:pt idx="4295">
                  <c:v>2.9</c:v>
                </c:pt>
                <c:pt idx="4296">
                  <c:v>2.9</c:v>
                </c:pt>
                <c:pt idx="4297">
                  <c:v>2.9</c:v>
                </c:pt>
                <c:pt idx="4298">
                  <c:v>2.9</c:v>
                </c:pt>
                <c:pt idx="4299">
                  <c:v>2.9</c:v>
                </c:pt>
                <c:pt idx="4300">
                  <c:v>2.9</c:v>
                </c:pt>
                <c:pt idx="4301">
                  <c:v>2.9</c:v>
                </c:pt>
                <c:pt idx="4302">
                  <c:v>2.9</c:v>
                </c:pt>
                <c:pt idx="4303">
                  <c:v>2.95</c:v>
                </c:pt>
                <c:pt idx="4304">
                  <c:v>3</c:v>
                </c:pt>
                <c:pt idx="4305">
                  <c:v>3</c:v>
                </c:pt>
                <c:pt idx="4306">
                  <c:v>3</c:v>
                </c:pt>
                <c:pt idx="4307">
                  <c:v>3</c:v>
                </c:pt>
                <c:pt idx="4308">
                  <c:v>3</c:v>
                </c:pt>
                <c:pt idx="4309">
                  <c:v>3</c:v>
                </c:pt>
                <c:pt idx="4310">
                  <c:v>3</c:v>
                </c:pt>
                <c:pt idx="4311">
                  <c:v>3</c:v>
                </c:pt>
                <c:pt idx="4312">
                  <c:v>2.95</c:v>
                </c:pt>
                <c:pt idx="4313">
                  <c:v>2.9</c:v>
                </c:pt>
                <c:pt idx="4314">
                  <c:v>2.9</c:v>
                </c:pt>
                <c:pt idx="4315">
                  <c:v>2.9</c:v>
                </c:pt>
                <c:pt idx="4316">
                  <c:v>2.9</c:v>
                </c:pt>
                <c:pt idx="4317">
                  <c:v>2.9</c:v>
                </c:pt>
                <c:pt idx="4318">
                  <c:v>2.9</c:v>
                </c:pt>
                <c:pt idx="4319">
                  <c:v>2.9</c:v>
                </c:pt>
                <c:pt idx="4320">
                  <c:v>2.95</c:v>
                </c:pt>
                <c:pt idx="4321">
                  <c:v>3</c:v>
                </c:pt>
                <c:pt idx="4322">
                  <c:v>3</c:v>
                </c:pt>
                <c:pt idx="4323">
                  <c:v>3.05</c:v>
                </c:pt>
                <c:pt idx="4324">
                  <c:v>3.1</c:v>
                </c:pt>
                <c:pt idx="4325">
                  <c:v>3.1</c:v>
                </c:pt>
                <c:pt idx="4326">
                  <c:v>3.1</c:v>
                </c:pt>
                <c:pt idx="4327">
                  <c:v>3.15</c:v>
                </c:pt>
                <c:pt idx="4328">
                  <c:v>3.2</c:v>
                </c:pt>
                <c:pt idx="4329">
                  <c:v>3.2</c:v>
                </c:pt>
                <c:pt idx="4330">
                  <c:v>3.2</c:v>
                </c:pt>
                <c:pt idx="4331">
                  <c:v>3.2</c:v>
                </c:pt>
                <c:pt idx="4332">
                  <c:v>3.25</c:v>
                </c:pt>
                <c:pt idx="4333">
                  <c:v>3.35</c:v>
                </c:pt>
                <c:pt idx="4334">
                  <c:v>3.4</c:v>
                </c:pt>
                <c:pt idx="4335">
                  <c:v>3.4</c:v>
                </c:pt>
                <c:pt idx="4336">
                  <c:v>3.45</c:v>
                </c:pt>
                <c:pt idx="4337">
                  <c:v>3.5</c:v>
                </c:pt>
                <c:pt idx="4338">
                  <c:v>3.5</c:v>
                </c:pt>
                <c:pt idx="4339">
                  <c:v>3.55</c:v>
                </c:pt>
                <c:pt idx="4340">
                  <c:v>3.65</c:v>
                </c:pt>
                <c:pt idx="4341">
                  <c:v>3.7</c:v>
                </c:pt>
                <c:pt idx="4342">
                  <c:v>3.7</c:v>
                </c:pt>
                <c:pt idx="4343">
                  <c:v>3.7</c:v>
                </c:pt>
                <c:pt idx="4344">
                  <c:v>3.7</c:v>
                </c:pt>
                <c:pt idx="4345">
                  <c:v>3.75</c:v>
                </c:pt>
                <c:pt idx="4346">
                  <c:v>3.8</c:v>
                </c:pt>
                <c:pt idx="4347">
                  <c:v>3.85</c:v>
                </c:pt>
                <c:pt idx="4348">
                  <c:v>3.95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4.05</c:v>
                </c:pt>
                <c:pt idx="4353">
                  <c:v>4.0999999999999996</c:v>
                </c:pt>
                <c:pt idx="4354">
                  <c:v>4.1500000000000004</c:v>
                </c:pt>
                <c:pt idx="4355">
                  <c:v>4.2</c:v>
                </c:pt>
                <c:pt idx="4356">
                  <c:v>4.2</c:v>
                </c:pt>
                <c:pt idx="4357">
                  <c:v>4.25</c:v>
                </c:pt>
                <c:pt idx="4358">
                  <c:v>4.3</c:v>
                </c:pt>
                <c:pt idx="4359">
                  <c:v>4.3</c:v>
                </c:pt>
                <c:pt idx="4360">
                  <c:v>4.3</c:v>
                </c:pt>
                <c:pt idx="4361">
                  <c:v>4.3</c:v>
                </c:pt>
                <c:pt idx="4362">
                  <c:v>4.3499999999999996</c:v>
                </c:pt>
                <c:pt idx="4363">
                  <c:v>4.4000000000000004</c:v>
                </c:pt>
                <c:pt idx="4364">
                  <c:v>4.4000000000000004</c:v>
                </c:pt>
                <c:pt idx="4365">
                  <c:v>4.4000000000000004</c:v>
                </c:pt>
                <c:pt idx="4366">
                  <c:v>4.4000000000000004</c:v>
                </c:pt>
                <c:pt idx="4367">
                  <c:v>4.4000000000000004</c:v>
                </c:pt>
                <c:pt idx="4368">
                  <c:v>4.4000000000000004</c:v>
                </c:pt>
                <c:pt idx="4369">
                  <c:v>4.4000000000000004</c:v>
                </c:pt>
                <c:pt idx="4370">
                  <c:v>4.4000000000000004</c:v>
                </c:pt>
                <c:pt idx="4371">
                  <c:v>4.4000000000000004</c:v>
                </c:pt>
                <c:pt idx="4372">
                  <c:v>4.4000000000000004</c:v>
                </c:pt>
                <c:pt idx="4373">
                  <c:v>4.4000000000000004</c:v>
                </c:pt>
                <c:pt idx="4374">
                  <c:v>4.45</c:v>
                </c:pt>
                <c:pt idx="4375">
                  <c:v>4.5</c:v>
                </c:pt>
                <c:pt idx="4376">
                  <c:v>4.5</c:v>
                </c:pt>
                <c:pt idx="4377">
                  <c:v>4.5</c:v>
                </c:pt>
                <c:pt idx="4378">
                  <c:v>4.5</c:v>
                </c:pt>
                <c:pt idx="4379">
                  <c:v>4.5</c:v>
                </c:pt>
                <c:pt idx="4380">
                  <c:v>4.5</c:v>
                </c:pt>
                <c:pt idx="4381">
                  <c:v>4.5</c:v>
                </c:pt>
                <c:pt idx="4382">
                  <c:v>4.5</c:v>
                </c:pt>
                <c:pt idx="4383">
                  <c:v>4.55</c:v>
                </c:pt>
                <c:pt idx="4384">
                  <c:v>4.5999999999999996</c:v>
                </c:pt>
                <c:pt idx="4385">
                  <c:v>4.5999999999999996</c:v>
                </c:pt>
                <c:pt idx="4386">
                  <c:v>4.5999999999999996</c:v>
                </c:pt>
                <c:pt idx="4387">
                  <c:v>4.5999999999999996</c:v>
                </c:pt>
                <c:pt idx="4388">
                  <c:v>4.5999999999999996</c:v>
                </c:pt>
                <c:pt idx="4389">
                  <c:v>4.5999999999999996</c:v>
                </c:pt>
                <c:pt idx="4390">
                  <c:v>4.5999999999999996</c:v>
                </c:pt>
                <c:pt idx="4391">
                  <c:v>4.5999999999999996</c:v>
                </c:pt>
                <c:pt idx="4392">
                  <c:v>4.6500000000000004</c:v>
                </c:pt>
                <c:pt idx="4393">
                  <c:v>4.7</c:v>
                </c:pt>
                <c:pt idx="4394">
                  <c:v>4.7</c:v>
                </c:pt>
                <c:pt idx="4395">
                  <c:v>4.7</c:v>
                </c:pt>
                <c:pt idx="4396">
                  <c:v>4.7</c:v>
                </c:pt>
                <c:pt idx="4397">
                  <c:v>4.7</c:v>
                </c:pt>
                <c:pt idx="4398">
                  <c:v>4.7</c:v>
                </c:pt>
                <c:pt idx="4399">
                  <c:v>4.75</c:v>
                </c:pt>
                <c:pt idx="4400">
                  <c:v>4.8</c:v>
                </c:pt>
                <c:pt idx="4401">
                  <c:v>4.8</c:v>
                </c:pt>
                <c:pt idx="4402">
                  <c:v>4.8</c:v>
                </c:pt>
                <c:pt idx="4403">
                  <c:v>4.8</c:v>
                </c:pt>
                <c:pt idx="4404">
                  <c:v>4.8</c:v>
                </c:pt>
                <c:pt idx="4405">
                  <c:v>4.8</c:v>
                </c:pt>
                <c:pt idx="4406">
                  <c:v>4.8</c:v>
                </c:pt>
                <c:pt idx="4407">
                  <c:v>4.8</c:v>
                </c:pt>
                <c:pt idx="4408">
                  <c:v>4.75</c:v>
                </c:pt>
                <c:pt idx="4409">
                  <c:v>4.7</c:v>
                </c:pt>
                <c:pt idx="4410">
                  <c:v>4.6500000000000004</c:v>
                </c:pt>
                <c:pt idx="4411">
                  <c:v>4.5999999999999996</c:v>
                </c:pt>
                <c:pt idx="4412">
                  <c:v>4.55</c:v>
                </c:pt>
                <c:pt idx="4413">
                  <c:v>4.5</c:v>
                </c:pt>
                <c:pt idx="4414">
                  <c:v>4.5</c:v>
                </c:pt>
                <c:pt idx="4415">
                  <c:v>4.5</c:v>
                </c:pt>
                <c:pt idx="4416">
                  <c:v>4.5</c:v>
                </c:pt>
                <c:pt idx="4417">
                  <c:v>4.55</c:v>
                </c:pt>
                <c:pt idx="4418">
                  <c:v>4.5999999999999996</c:v>
                </c:pt>
                <c:pt idx="4419">
                  <c:v>4.6500000000000004</c:v>
                </c:pt>
                <c:pt idx="4420">
                  <c:v>4.7</c:v>
                </c:pt>
                <c:pt idx="4421">
                  <c:v>4.75</c:v>
                </c:pt>
                <c:pt idx="4422">
                  <c:v>4.8</c:v>
                </c:pt>
                <c:pt idx="4423">
                  <c:v>4.8499999999999996</c:v>
                </c:pt>
                <c:pt idx="4424">
                  <c:v>4.9000000000000004</c:v>
                </c:pt>
                <c:pt idx="4425">
                  <c:v>4.95</c:v>
                </c:pt>
                <c:pt idx="4426">
                  <c:v>5</c:v>
                </c:pt>
                <c:pt idx="4427">
                  <c:v>5</c:v>
                </c:pt>
                <c:pt idx="4428">
                  <c:v>5</c:v>
                </c:pt>
                <c:pt idx="4429">
                  <c:v>5.05</c:v>
                </c:pt>
                <c:pt idx="4430">
                  <c:v>5.0999999999999996</c:v>
                </c:pt>
                <c:pt idx="4431">
                  <c:v>5.05</c:v>
                </c:pt>
                <c:pt idx="4432">
                  <c:v>5.05</c:v>
                </c:pt>
                <c:pt idx="4433">
                  <c:v>5.0999999999999996</c:v>
                </c:pt>
                <c:pt idx="4434">
                  <c:v>5.15</c:v>
                </c:pt>
                <c:pt idx="4435">
                  <c:v>5.2</c:v>
                </c:pt>
                <c:pt idx="4436">
                  <c:v>5.2</c:v>
                </c:pt>
                <c:pt idx="4437">
                  <c:v>5.25</c:v>
                </c:pt>
                <c:pt idx="4438">
                  <c:v>5.3</c:v>
                </c:pt>
                <c:pt idx="4439">
                  <c:v>5.3</c:v>
                </c:pt>
                <c:pt idx="4440">
                  <c:v>5.35</c:v>
                </c:pt>
                <c:pt idx="4441">
                  <c:v>5.4</c:v>
                </c:pt>
                <c:pt idx="4442">
                  <c:v>5.45</c:v>
                </c:pt>
                <c:pt idx="4443">
                  <c:v>5.55</c:v>
                </c:pt>
                <c:pt idx="4444">
                  <c:v>5.65</c:v>
                </c:pt>
                <c:pt idx="4445">
                  <c:v>5.7</c:v>
                </c:pt>
                <c:pt idx="4446">
                  <c:v>5.75</c:v>
                </c:pt>
                <c:pt idx="4447">
                  <c:v>5.8</c:v>
                </c:pt>
                <c:pt idx="4448">
                  <c:v>5.8</c:v>
                </c:pt>
                <c:pt idx="4449">
                  <c:v>5.85</c:v>
                </c:pt>
                <c:pt idx="4450">
                  <c:v>5.9</c:v>
                </c:pt>
                <c:pt idx="4451">
                  <c:v>5.9</c:v>
                </c:pt>
                <c:pt idx="4452">
                  <c:v>5.95</c:v>
                </c:pt>
                <c:pt idx="4453">
                  <c:v>6</c:v>
                </c:pt>
                <c:pt idx="4454">
                  <c:v>6</c:v>
                </c:pt>
                <c:pt idx="4455">
                  <c:v>6</c:v>
                </c:pt>
                <c:pt idx="4456">
                  <c:v>6</c:v>
                </c:pt>
                <c:pt idx="4457">
                  <c:v>6</c:v>
                </c:pt>
                <c:pt idx="4458">
                  <c:v>6</c:v>
                </c:pt>
                <c:pt idx="4459">
                  <c:v>6</c:v>
                </c:pt>
                <c:pt idx="4460">
                  <c:v>6</c:v>
                </c:pt>
                <c:pt idx="4461">
                  <c:v>6</c:v>
                </c:pt>
                <c:pt idx="4462">
                  <c:v>6</c:v>
                </c:pt>
                <c:pt idx="4463">
                  <c:v>6</c:v>
                </c:pt>
                <c:pt idx="4464">
                  <c:v>6</c:v>
                </c:pt>
                <c:pt idx="4465">
                  <c:v>6</c:v>
                </c:pt>
                <c:pt idx="4466">
                  <c:v>6</c:v>
                </c:pt>
                <c:pt idx="4467">
                  <c:v>6</c:v>
                </c:pt>
                <c:pt idx="4468">
                  <c:v>6.05</c:v>
                </c:pt>
                <c:pt idx="4469">
                  <c:v>6.1</c:v>
                </c:pt>
                <c:pt idx="4470">
                  <c:v>6.1</c:v>
                </c:pt>
                <c:pt idx="4471">
                  <c:v>6.1</c:v>
                </c:pt>
                <c:pt idx="4472">
                  <c:v>6.1</c:v>
                </c:pt>
                <c:pt idx="4473">
                  <c:v>6.1</c:v>
                </c:pt>
                <c:pt idx="4474">
                  <c:v>6.1</c:v>
                </c:pt>
                <c:pt idx="4475">
                  <c:v>6.1</c:v>
                </c:pt>
                <c:pt idx="4476">
                  <c:v>6.1</c:v>
                </c:pt>
                <c:pt idx="4477">
                  <c:v>6.1</c:v>
                </c:pt>
                <c:pt idx="4478">
                  <c:v>6.1</c:v>
                </c:pt>
                <c:pt idx="4479">
                  <c:v>6.1</c:v>
                </c:pt>
                <c:pt idx="4480">
                  <c:v>6.1</c:v>
                </c:pt>
                <c:pt idx="4481">
                  <c:v>6.1</c:v>
                </c:pt>
                <c:pt idx="4482">
                  <c:v>6.1</c:v>
                </c:pt>
                <c:pt idx="4483">
                  <c:v>6.1</c:v>
                </c:pt>
                <c:pt idx="4484">
                  <c:v>6.1</c:v>
                </c:pt>
                <c:pt idx="4485">
                  <c:v>6.15</c:v>
                </c:pt>
                <c:pt idx="4486">
                  <c:v>6.2</c:v>
                </c:pt>
                <c:pt idx="4487">
                  <c:v>6.2</c:v>
                </c:pt>
                <c:pt idx="4488">
                  <c:v>6.2</c:v>
                </c:pt>
                <c:pt idx="4489">
                  <c:v>6.2</c:v>
                </c:pt>
                <c:pt idx="4490">
                  <c:v>6.2</c:v>
                </c:pt>
                <c:pt idx="4491">
                  <c:v>6.2</c:v>
                </c:pt>
                <c:pt idx="4492">
                  <c:v>6.2</c:v>
                </c:pt>
                <c:pt idx="4493">
                  <c:v>6.2</c:v>
                </c:pt>
                <c:pt idx="4494">
                  <c:v>6.2</c:v>
                </c:pt>
                <c:pt idx="4495">
                  <c:v>6.2</c:v>
                </c:pt>
                <c:pt idx="4496">
                  <c:v>6.25</c:v>
                </c:pt>
                <c:pt idx="4497">
                  <c:v>6.3</c:v>
                </c:pt>
                <c:pt idx="4498">
                  <c:v>6.3</c:v>
                </c:pt>
                <c:pt idx="4499">
                  <c:v>6.3</c:v>
                </c:pt>
                <c:pt idx="4500">
                  <c:v>6.3</c:v>
                </c:pt>
                <c:pt idx="4501">
                  <c:v>6.3</c:v>
                </c:pt>
                <c:pt idx="4502">
                  <c:v>6.3</c:v>
                </c:pt>
                <c:pt idx="4503">
                  <c:v>6.25</c:v>
                </c:pt>
                <c:pt idx="4504">
                  <c:v>6.2</c:v>
                </c:pt>
                <c:pt idx="4505">
                  <c:v>6.2</c:v>
                </c:pt>
                <c:pt idx="4506">
                  <c:v>6.2</c:v>
                </c:pt>
                <c:pt idx="4507">
                  <c:v>6.1</c:v>
                </c:pt>
                <c:pt idx="4508">
                  <c:v>5.9</c:v>
                </c:pt>
                <c:pt idx="4509">
                  <c:v>5.7</c:v>
                </c:pt>
                <c:pt idx="4510">
                  <c:v>5.4</c:v>
                </c:pt>
                <c:pt idx="4511">
                  <c:v>4.95</c:v>
                </c:pt>
                <c:pt idx="4512">
                  <c:v>4.4000000000000004</c:v>
                </c:pt>
                <c:pt idx="4513">
                  <c:v>3.85</c:v>
                </c:pt>
                <c:pt idx="4514">
                  <c:v>3.45</c:v>
                </c:pt>
                <c:pt idx="4515">
                  <c:v>3.2</c:v>
                </c:pt>
                <c:pt idx="4516">
                  <c:v>3.05</c:v>
                </c:pt>
                <c:pt idx="4517">
                  <c:v>2.95</c:v>
                </c:pt>
                <c:pt idx="4518">
                  <c:v>2.9</c:v>
                </c:pt>
                <c:pt idx="4519">
                  <c:v>2.9</c:v>
                </c:pt>
                <c:pt idx="4520">
                  <c:v>2.9</c:v>
                </c:pt>
                <c:pt idx="4521">
                  <c:v>2.85</c:v>
                </c:pt>
                <c:pt idx="4522">
                  <c:v>2.8</c:v>
                </c:pt>
                <c:pt idx="4523">
                  <c:v>2.8</c:v>
                </c:pt>
                <c:pt idx="4524">
                  <c:v>2.8</c:v>
                </c:pt>
                <c:pt idx="4525">
                  <c:v>2.8</c:v>
                </c:pt>
                <c:pt idx="4526">
                  <c:v>2.8</c:v>
                </c:pt>
                <c:pt idx="4527">
                  <c:v>2.8</c:v>
                </c:pt>
                <c:pt idx="4528">
                  <c:v>2.8</c:v>
                </c:pt>
                <c:pt idx="4529">
                  <c:v>2.85</c:v>
                </c:pt>
                <c:pt idx="4530">
                  <c:v>2.9</c:v>
                </c:pt>
                <c:pt idx="4531">
                  <c:v>2.9</c:v>
                </c:pt>
                <c:pt idx="4532">
                  <c:v>2.95</c:v>
                </c:pt>
                <c:pt idx="4533">
                  <c:v>3</c:v>
                </c:pt>
                <c:pt idx="4534">
                  <c:v>3.05</c:v>
                </c:pt>
                <c:pt idx="4535">
                  <c:v>3.05</c:v>
                </c:pt>
                <c:pt idx="4536">
                  <c:v>3.05</c:v>
                </c:pt>
                <c:pt idx="4537">
                  <c:v>3.15</c:v>
                </c:pt>
                <c:pt idx="4538">
                  <c:v>3.2</c:v>
                </c:pt>
                <c:pt idx="4539">
                  <c:v>3.3</c:v>
                </c:pt>
                <c:pt idx="4540">
                  <c:v>3.4</c:v>
                </c:pt>
                <c:pt idx="4541">
                  <c:v>3.45</c:v>
                </c:pt>
                <c:pt idx="4542">
                  <c:v>3.55</c:v>
                </c:pt>
                <c:pt idx="4543">
                  <c:v>3.6</c:v>
                </c:pt>
                <c:pt idx="4544">
                  <c:v>3.6</c:v>
                </c:pt>
                <c:pt idx="4545">
                  <c:v>3.65</c:v>
                </c:pt>
                <c:pt idx="4546">
                  <c:v>3.7</c:v>
                </c:pt>
                <c:pt idx="4547">
                  <c:v>3.7</c:v>
                </c:pt>
                <c:pt idx="4548">
                  <c:v>3.75</c:v>
                </c:pt>
                <c:pt idx="4549">
                  <c:v>3.8</c:v>
                </c:pt>
                <c:pt idx="4550">
                  <c:v>3.8</c:v>
                </c:pt>
                <c:pt idx="4551">
                  <c:v>3.8</c:v>
                </c:pt>
                <c:pt idx="4552">
                  <c:v>3.8</c:v>
                </c:pt>
                <c:pt idx="4553">
                  <c:v>3.8</c:v>
                </c:pt>
                <c:pt idx="4554">
                  <c:v>3.85</c:v>
                </c:pt>
                <c:pt idx="4555">
                  <c:v>3.9</c:v>
                </c:pt>
                <c:pt idx="4556">
                  <c:v>3.9</c:v>
                </c:pt>
                <c:pt idx="4557">
                  <c:v>3.9</c:v>
                </c:pt>
                <c:pt idx="4558">
                  <c:v>3.9</c:v>
                </c:pt>
                <c:pt idx="4559">
                  <c:v>3.9</c:v>
                </c:pt>
                <c:pt idx="4560">
                  <c:v>3.9</c:v>
                </c:pt>
                <c:pt idx="4561">
                  <c:v>3.9</c:v>
                </c:pt>
                <c:pt idx="4562">
                  <c:v>3.9</c:v>
                </c:pt>
                <c:pt idx="4563">
                  <c:v>3.9</c:v>
                </c:pt>
                <c:pt idx="4564">
                  <c:v>3.95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4.05</c:v>
                </c:pt>
                <c:pt idx="4573">
                  <c:v>4.0999999999999996</c:v>
                </c:pt>
                <c:pt idx="4574">
                  <c:v>4.0999999999999996</c:v>
                </c:pt>
                <c:pt idx="4575">
                  <c:v>4.0999999999999996</c:v>
                </c:pt>
                <c:pt idx="4576">
                  <c:v>4.0999999999999996</c:v>
                </c:pt>
                <c:pt idx="4577">
                  <c:v>4.0999999999999996</c:v>
                </c:pt>
                <c:pt idx="4578">
                  <c:v>4.0999999999999996</c:v>
                </c:pt>
                <c:pt idx="4579">
                  <c:v>4.0999999999999996</c:v>
                </c:pt>
                <c:pt idx="4580">
                  <c:v>4.0999999999999996</c:v>
                </c:pt>
                <c:pt idx="4581">
                  <c:v>4.0999999999999996</c:v>
                </c:pt>
                <c:pt idx="4582">
                  <c:v>4.1500000000000004</c:v>
                </c:pt>
                <c:pt idx="4583">
                  <c:v>4.2</c:v>
                </c:pt>
                <c:pt idx="4584">
                  <c:v>4.2</c:v>
                </c:pt>
                <c:pt idx="4585">
                  <c:v>4.2</c:v>
                </c:pt>
                <c:pt idx="4586">
                  <c:v>4.2</c:v>
                </c:pt>
                <c:pt idx="4587">
                  <c:v>4.2</c:v>
                </c:pt>
                <c:pt idx="4588">
                  <c:v>4.2</c:v>
                </c:pt>
                <c:pt idx="4589">
                  <c:v>4.2</c:v>
                </c:pt>
                <c:pt idx="4590">
                  <c:v>4.2</c:v>
                </c:pt>
                <c:pt idx="4591">
                  <c:v>4.2</c:v>
                </c:pt>
                <c:pt idx="4592">
                  <c:v>4.25</c:v>
                </c:pt>
                <c:pt idx="4593">
                  <c:v>4.3</c:v>
                </c:pt>
                <c:pt idx="4594">
                  <c:v>4.3</c:v>
                </c:pt>
                <c:pt idx="4595">
                  <c:v>4.3</c:v>
                </c:pt>
                <c:pt idx="4596">
                  <c:v>4.3</c:v>
                </c:pt>
                <c:pt idx="4597">
                  <c:v>4.3</c:v>
                </c:pt>
                <c:pt idx="4598">
                  <c:v>4.3</c:v>
                </c:pt>
                <c:pt idx="4599">
                  <c:v>4.3</c:v>
                </c:pt>
                <c:pt idx="4600">
                  <c:v>4.3</c:v>
                </c:pt>
                <c:pt idx="4601">
                  <c:v>4.25</c:v>
                </c:pt>
                <c:pt idx="4602">
                  <c:v>4.2</c:v>
                </c:pt>
                <c:pt idx="4603">
                  <c:v>4.0999999999999996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4.05</c:v>
                </c:pt>
                <c:pt idx="4609">
                  <c:v>4.0999999999999996</c:v>
                </c:pt>
                <c:pt idx="4610">
                  <c:v>4.0999999999999996</c:v>
                </c:pt>
                <c:pt idx="4611">
                  <c:v>4.1500000000000004</c:v>
                </c:pt>
                <c:pt idx="4612">
                  <c:v>4.2</c:v>
                </c:pt>
                <c:pt idx="4613">
                  <c:v>4.25</c:v>
                </c:pt>
                <c:pt idx="4614">
                  <c:v>4.3499999999999996</c:v>
                </c:pt>
                <c:pt idx="4615">
                  <c:v>4.45</c:v>
                </c:pt>
                <c:pt idx="4616">
                  <c:v>4.5</c:v>
                </c:pt>
                <c:pt idx="4617">
                  <c:v>4.55</c:v>
                </c:pt>
                <c:pt idx="4618">
                  <c:v>4.5999999999999996</c:v>
                </c:pt>
                <c:pt idx="4619">
                  <c:v>4.5999999999999996</c:v>
                </c:pt>
                <c:pt idx="4620">
                  <c:v>4.5999999999999996</c:v>
                </c:pt>
                <c:pt idx="4621">
                  <c:v>4.5999999999999996</c:v>
                </c:pt>
                <c:pt idx="4622">
                  <c:v>4.5999999999999996</c:v>
                </c:pt>
                <c:pt idx="4623">
                  <c:v>4.5999999999999996</c:v>
                </c:pt>
                <c:pt idx="4624">
                  <c:v>4.5999999999999996</c:v>
                </c:pt>
                <c:pt idx="4625">
                  <c:v>4.5999999999999996</c:v>
                </c:pt>
                <c:pt idx="4626">
                  <c:v>4.5999999999999996</c:v>
                </c:pt>
                <c:pt idx="4627">
                  <c:v>4.6500000000000004</c:v>
                </c:pt>
                <c:pt idx="4628">
                  <c:v>4.7</c:v>
                </c:pt>
                <c:pt idx="4629">
                  <c:v>4.75</c:v>
                </c:pt>
                <c:pt idx="4630">
                  <c:v>4.8</c:v>
                </c:pt>
                <c:pt idx="4631">
                  <c:v>4.8499999999999996</c:v>
                </c:pt>
                <c:pt idx="4632">
                  <c:v>4.9000000000000004</c:v>
                </c:pt>
                <c:pt idx="4633">
                  <c:v>4.95</c:v>
                </c:pt>
                <c:pt idx="4634">
                  <c:v>5.05</c:v>
                </c:pt>
                <c:pt idx="4635">
                  <c:v>5.0999999999999996</c:v>
                </c:pt>
                <c:pt idx="4636">
                  <c:v>5.15</c:v>
                </c:pt>
                <c:pt idx="4637">
                  <c:v>5.25</c:v>
                </c:pt>
                <c:pt idx="4638">
                  <c:v>5.3</c:v>
                </c:pt>
                <c:pt idx="4639">
                  <c:v>5.35</c:v>
                </c:pt>
                <c:pt idx="4640">
                  <c:v>5.4</c:v>
                </c:pt>
                <c:pt idx="4641">
                  <c:v>5.4</c:v>
                </c:pt>
                <c:pt idx="4642">
                  <c:v>5.45</c:v>
                </c:pt>
                <c:pt idx="4643">
                  <c:v>5.5</c:v>
                </c:pt>
                <c:pt idx="4644">
                  <c:v>5.5</c:v>
                </c:pt>
                <c:pt idx="4645">
                  <c:v>5.5</c:v>
                </c:pt>
                <c:pt idx="4646">
                  <c:v>5.5</c:v>
                </c:pt>
                <c:pt idx="4647">
                  <c:v>5.55</c:v>
                </c:pt>
                <c:pt idx="4648">
                  <c:v>5.6</c:v>
                </c:pt>
                <c:pt idx="4649">
                  <c:v>5.6</c:v>
                </c:pt>
                <c:pt idx="4650">
                  <c:v>5.6</c:v>
                </c:pt>
                <c:pt idx="4651">
                  <c:v>5.6</c:v>
                </c:pt>
                <c:pt idx="4652">
                  <c:v>5.6</c:v>
                </c:pt>
                <c:pt idx="4653">
                  <c:v>5.65</c:v>
                </c:pt>
                <c:pt idx="4654">
                  <c:v>5.7</c:v>
                </c:pt>
                <c:pt idx="4655">
                  <c:v>5.7</c:v>
                </c:pt>
                <c:pt idx="4656">
                  <c:v>5.7</c:v>
                </c:pt>
                <c:pt idx="4657">
                  <c:v>5.7</c:v>
                </c:pt>
                <c:pt idx="4658">
                  <c:v>5.7</c:v>
                </c:pt>
                <c:pt idx="4659">
                  <c:v>5.7</c:v>
                </c:pt>
                <c:pt idx="4660">
                  <c:v>5.7</c:v>
                </c:pt>
                <c:pt idx="4661">
                  <c:v>5.7</c:v>
                </c:pt>
                <c:pt idx="4662">
                  <c:v>5.7</c:v>
                </c:pt>
                <c:pt idx="4663">
                  <c:v>5.75</c:v>
                </c:pt>
                <c:pt idx="4664">
                  <c:v>5.8</c:v>
                </c:pt>
                <c:pt idx="4665">
                  <c:v>5.8</c:v>
                </c:pt>
                <c:pt idx="4666">
                  <c:v>5.8</c:v>
                </c:pt>
                <c:pt idx="4667">
                  <c:v>5.8</c:v>
                </c:pt>
                <c:pt idx="4668">
                  <c:v>5.8</c:v>
                </c:pt>
                <c:pt idx="4669">
                  <c:v>5.8</c:v>
                </c:pt>
                <c:pt idx="4670">
                  <c:v>5.8</c:v>
                </c:pt>
                <c:pt idx="4671">
                  <c:v>5.8</c:v>
                </c:pt>
                <c:pt idx="4672">
                  <c:v>5.8</c:v>
                </c:pt>
                <c:pt idx="4673">
                  <c:v>5.8</c:v>
                </c:pt>
                <c:pt idx="4674">
                  <c:v>5.8</c:v>
                </c:pt>
                <c:pt idx="4675">
                  <c:v>5.85</c:v>
                </c:pt>
                <c:pt idx="4676">
                  <c:v>5.9</c:v>
                </c:pt>
                <c:pt idx="4677">
                  <c:v>5.9</c:v>
                </c:pt>
                <c:pt idx="4678">
                  <c:v>5.9</c:v>
                </c:pt>
                <c:pt idx="4679">
                  <c:v>5.9</c:v>
                </c:pt>
                <c:pt idx="4680">
                  <c:v>5.9</c:v>
                </c:pt>
                <c:pt idx="4681">
                  <c:v>5.95</c:v>
                </c:pt>
                <c:pt idx="4682">
                  <c:v>6</c:v>
                </c:pt>
                <c:pt idx="4683">
                  <c:v>6</c:v>
                </c:pt>
                <c:pt idx="4684">
                  <c:v>6</c:v>
                </c:pt>
                <c:pt idx="4685">
                  <c:v>6</c:v>
                </c:pt>
                <c:pt idx="4686">
                  <c:v>6</c:v>
                </c:pt>
                <c:pt idx="4687">
                  <c:v>6</c:v>
                </c:pt>
                <c:pt idx="4688">
                  <c:v>6</c:v>
                </c:pt>
                <c:pt idx="4689">
                  <c:v>6</c:v>
                </c:pt>
                <c:pt idx="4690">
                  <c:v>6</c:v>
                </c:pt>
                <c:pt idx="4691">
                  <c:v>6.05</c:v>
                </c:pt>
                <c:pt idx="4692">
                  <c:v>6.1</c:v>
                </c:pt>
                <c:pt idx="4693">
                  <c:v>6.1</c:v>
                </c:pt>
                <c:pt idx="4694">
                  <c:v>6.05</c:v>
                </c:pt>
                <c:pt idx="4695">
                  <c:v>6</c:v>
                </c:pt>
                <c:pt idx="4696">
                  <c:v>6</c:v>
                </c:pt>
                <c:pt idx="4697">
                  <c:v>5.95</c:v>
                </c:pt>
                <c:pt idx="4698">
                  <c:v>5.9</c:v>
                </c:pt>
                <c:pt idx="4699">
                  <c:v>5.9</c:v>
                </c:pt>
                <c:pt idx="4700">
                  <c:v>5.85</c:v>
                </c:pt>
                <c:pt idx="4701">
                  <c:v>5.8</c:v>
                </c:pt>
                <c:pt idx="4702">
                  <c:v>5.75</c:v>
                </c:pt>
                <c:pt idx="4703">
                  <c:v>5.7</c:v>
                </c:pt>
                <c:pt idx="4704">
                  <c:v>5.75</c:v>
                </c:pt>
                <c:pt idx="4705">
                  <c:v>5.8</c:v>
                </c:pt>
                <c:pt idx="4706">
                  <c:v>5.85</c:v>
                </c:pt>
                <c:pt idx="4707">
                  <c:v>5.95</c:v>
                </c:pt>
                <c:pt idx="4708">
                  <c:v>6</c:v>
                </c:pt>
                <c:pt idx="4709">
                  <c:v>6</c:v>
                </c:pt>
                <c:pt idx="4710">
                  <c:v>6.05</c:v>
                </c:pt>
                <c:pt idx="4711">
                  <c:v>6.15</c:v>
                </c:pt>
                <c:pt idx="4712">
                  <c:v>6.2</c:v>
                </c:pt>
                <c:pt idx="4713">
                  <c:v>6.2</c:v>
                </c:pt>
                <c:pt idx="4714">
                  <c:v>6.25</c:v>
                </c:pt>
                <c:pt idx="4715">
                  <c:v>6.3</c:v>
                </c:pt>
                <c:pt idx="4716">
                  <c:v>6.3</c:v>
                </c:pt>
                <c:pt idx="4717">
                  <c:v>6.3</c:v>
                </c:pt>
                <c:pt idx="4718">
                  <c:v>6.3</c:v>
                </c:pt>
                <c:pt idx="4719">
                  <c:v>6.3</c:v>
                </c:pt>
                <c:pt idx="4720">
                  <c:v>6.3</c:v>
                </c:pt>
                <c:pt idx="4721">
                  <c:v>6.3</c:v>
                </c:pt>
                <c:pt idx="4722">
                  <c:v>6.35</c:v>
                </c:pt>
                <c:pt idx="4723">
                  <c:v>6.4</c:v>
                </c:pt>
                <c:pt idx="4724">
                  <c:v>6.45</c:v>
                </c:pt>
                <c:pt idx="4725">
                  <c:v>6.5</c:v>
                </c:pt>
                <c:pt idx="4726">
                  <c:v>6.55</c:v>
                </c:pt>
                <c:pt idx="4727">
                  <c:v>6.65</c:v>
                </c:pt>
                <c:pt idx="4728">
                  <c:v>6.7</c:v>
                </c:pt>
                <c:pt idx="4729">
                  <c:v>6.7</c:v>
                </c:pt>
                <c:pt idx="4730">
                  <c:v>6.75</c:v>
                </c:pt>
                <c:pt idx="4731">
                  <c:v>6.8</c:v>
                </c:pt>
                <c:pt idx="4732">
                  <c:v>6.85</c:v>
                </c:pt>
                <c:pt idx="4733">
                  <c:v>6.95</c:v>
                </c:pt>
                <c:pt idx="4734">
                  <c:v>7</c:v>
                </c:pt>
                <c:pt idx="4735">
                  <c:v>7</c:v>
                </c:pt>
                <c:pt idx="4736">
                  <c:v>6.95</c:v>
                </c:pt>
                <c:pt idx="4737">
                  <c:v>6.8</c:v>
                </c:pt>
                <c:pt idx="4738">
                  <c:v>6.5</c:v>
                </c:pt>
                <c:pt idx="4739">
                  <c:v>6.1</c:v>
                </c:pt>
                <c:pt idx="4740">
                  <c:v>5.7</c:v>
                </c:pt>
                <c:pt idx="4741">
                  <c:v>5.3</c:v>
                </c:pt>
                <c:pt idx="4742">
                  <c:v>5</c:v>
                </c:pt>
                <c:pt idx="4743">
                  <c:v>4.8</c:v>
                </c:pt>
                <c:pt idx="4744">
                  <c:v>4.5999999999999996</c:v>
                </c:pt>
                <c:pt idx="4745">
                  <c:v>4.45</c:v>
                </c:pt>
                <c:pt idx="4746">
                  <c:v>4.3499999999999996</c:v>
                </c:pt>
                <c:pt idx="4747">
                  <c:v>4.25</c:v>
                </c:pt>
                <c:pt idx="4748">
                  <c:v>4.1500000000000004</c:v>
                </c:pt>
                <c:pt idx="4749">
                  <c:v>4.0999999999999996</c:v>
                </c:pt>
                <c:pt idx="4750">
                  <c:v>4.05</c:v>
                </c:pt>
                <c:pt idx="4751">
                  <c:v>4</c:v>
                </c:pt>
                <c:pt idx="4752">
                  <c:v>4</c:v>
                </c:pt>
                <c:pt idx="4753">
                  <c:v>3.95</c:v>
                </c:pt>
                <c:pt idx="4754">
                  <c:v>3.9</c:v>
                </c:pt>
                <c:pt idx="4755">
                  <c:v>3.9</c:v>
                </c:pt>
                <c:pt idx="4756">
                  <c:v>3.9</c:v>
                </c:pt>
                <c:pt idx="4757">
                  <c:v>3.9</c:v>
                </c:pt>
                <c:pt idx="4758">
                  <c:v>3.85</c:v>
                </c:pt>
                <c:pt idx="4759">
                  <c:v>3.85</c:v>
                </c:pt>
                <c:pt idx="4760">
                  <c:v>3.85</c:v>
                </c:pt>
                <c:pt idx="4761">
                  <c:v>3.8</c:v>
                </c:pt>
                <c:pt idx="4762">
                  <c:v>3.85</c:v>
                </c:pt>
                <c:pt idx="4763">
                  <c:v>3.9</c:v>
                </c:pt>
                <c:pt idx="4764">
                  <c:v>3.85</c:v>
                </c:pt>
                <c:pt idx="4765">
                  <c:v>3.85</c:v>
                </c:pt>
                <c:pt idx="4766">
                  <c:v>3.85</c:v>
                </c:pt>
                <c:pt idx="4767">
                  <c:v>3.85</c:v>
                </c:pt>
                <c:pt idx="4768">
                  <c:v>3.9</c:v>
                </c:pt>
                <c:pt idx="4769">
                  <c:v>3.9</c:v>
                </c:pt>
                <c:pt idx="4770">
                  <c:v>3.85</c:v>
                </c:pt>
                <c:pt idx="4771">
                  <c:v>3.8</c:v>
                </c:pt>
                <c:pt idx="4772">
                  <c:v>3.8</c:v>
                </c:pt>
                <c:pt idx="4773">
                  <c:v>3.85</c:v>
                </c:pt>
                <c:pt idx="4774">
                  <c:v>3.85</c:v>
                </c:pt>
                <c:pt idx="4775">
                  <c:v>3.8</c:v>
                </c:pt>
                <c:pt idx="4776">
                  <c:v>3.8</c:v>
                </c:pt>
                <c:pt idx="4777">
                  <c:v>3.8</c:v>
                </c:pt>
                <c:pt idx="4778">
                  <c:v>3.8</c:v>
                </c:pt>
                <c:pt idx="4779">
                  <c:v>3.85</c:v>
                </c:pt>
                <c:pt idx="4780">
                  <c:v>3.9</c:v>
                </c:pt>
                <c:pt idx="4781">
                  <c:v>3.85</c:v>
                </c:pt>
                <c:pt idx="4782">
                  <c:v>3.85</c:v>
                </c:pt>
                <c:pt idx="4783">
                  <c:v>3.9</c:v>
                </c:pt>
                <c:pt idx="4784">
                  <c:v>3.9</c:v>
                </c:pt>
                <c:pt idx="4785">
                  <c:v>3.9</c:v>
                </c:pt>
                <c:pt idx="4786">
                  <c:v>3.9</c:v>
                </c:pt>
                <c:pt idx="4787">
                  <c:v>3.9</c:v>
                </c:pt>
                <c:pt idx="4788">
                  <c:v>3.9</c:v>
                </c:pt>
                <c:pt idx="4789">
                  <c:v>3.9</c:v>
                </c:pt>
                <c:pt idx="4790">
                  <c:v>3.9</c:v>
                </c:pt>
                <c:pt idx="4791">
                  <c:v>3.9</c:v>
                </c:pt>
                <c:pt idx="4792">
                  <c:v>3.9</c:v>
                </c:pt>
                <c:pt idx="4793">
                  <c:v>3.9</c:v>
                </c:pt>
                <c:pt idx="4794">
                  <c:v>3.85</c:v>
                </c:pt>
                <c:pt idx="4795">
                  <c:v>3.75</c:v>
                </c:pt>
                <c:pt idx="4796">
                  <c:v>3.65</c:v>
                </c:pt>
                <c:pt idx="4797">
                  <c:v>3.6</c:v>
                </c:pt>
                <c:pt idx="4798">
                  <c:v>3.6</c:v>
                </c:pt>
                <c:pt idx="4799">
                  <c:v>3.6</c:v>
                </c:pt>
                <c:pt idx="4800">
                  <c:v>3.65</c:v>
                </c:pt>
                <c:pt idx="4801">
                  <c:v>3.7</c:v>
                </c:pt>
                <c:pt idx="4802">
                  <c:v>3.8</c:v>
                </c:pt>
                <c:pt idx="4803">
                  <c:v>3.9</c:v>
                </c:pt>
                <c:pt idx="4804">
                  <c:v>3.9</c:v>
                </c:pt>
                <c:pt idx="4805">
                  <c:v>3.9</c:v>
                </c:pt>
                <c:pt idx="4806">
                  <c:v>3.95</c:v>
                </c:pt>
                <c:pt idx="4807">
                  <c:v>4.05</c:v>
                </c:pt>
                <c:pt idx="4808">
                  <c:v>4.0999999999999996</c:v>
                </c:pt>
                <c:pt idx="4809">
                  <c:v>4.0999999999999996</c:v>
                </c:pt>
                <c:pt idx="4810">
                  <c:v>4.0999999999999996</c:v>
                </c:pt>
                <c:pt idx="4811">
                  <c:v>4.0999999999999996</c:v>
                </c:pt>
                <c:pt idx="4812">
                  <c:v>4.0999999999999996</c:v>
                </c:pt>
                <c:pt idx="4813">
                  <c:v>4.0999999999999996</c:v>
                </c:pt>
                <c:pt idx="4814">
                  <c:v>4.0999999999999996</c:v>
                </c:pt>
                <c:pt idx="4815">
                  <c:v>4.0999999999999996</c:v>
                </c:pt>
                <c:pt idx="4816">
                  <c:v>4.0999999999999996</c:v>
                </c:pt>
                <c:pt idx="4817">
                  <c:v>4.1500000000000004</c:v>
                </c:pt>
                <c:pt idx="4818">
                  <c:v>4.2</c:v>
                </c:pt>
                <c:pt idx="4819">
                  <c:v>4.25</c:v>
                </c:pt>
                <c:pt idx="4820">
                  <c:v>4.3</c:v>
                </c:pt>
                <c:pt idx="4821">
                  <c:v>4.3499999999999996</c:v>
                </c:pt>
                <c:pt idx="4822">
                  <c:v>4.4000000000000004</c:v>
                </c:pt>
                <c:pt idx="4823">
                  <c:v>4.4000000000000004</c:v>
                </c:pt>
                <c:pt idx="4824">
                  <c:v>4.45</c:v>
                </c:pt>
                <c:pt idx="4825">
                  <c:v>4.5</c:v>
                </c:pt>
                <c:pt idx="4826">
                  <c:v>4.55</c:v>
                </c:pt>
                <c:pt idx="4827">
                  <c:v>4.5999999999999996</c:v>
                </c:pt>
                <c:pt idx="4828">
                  <c:v>4.6500000000000004</c:v>
                </c:pt>
                <c:pt idx="4829">
                  <c:v>4.7</c:v>
                </c:pt>
                <c:pt idx="4830">
                  <c:v>4.7</c:v>
                </c:pt>
                <c:pt idx="4831">
                  <c:v>4.7</c:v>
                </c:pt>
                <c:pt idx="4832">
                  <c:v>4.75</c:v>
                </c:pt>
                <c:pt idx="4833">
                  <c:v>4.8</c:v>
                </c:pt>
                <c:pt idx="4834">
                  <c:v>4.8</c:v>
                </c:pt>
                <c:pt idx="4835">
                  <c:v>4.8</c:v>
                </c:pt>
                <c:pt idx="4836">
                  <c:v>4.8</c:v>
                </c:pt>
                <c:pt idx="4837">
                  <c:v>4.8499999999999996</c:v>
                </c:pt>
                <c:pt idx="4838">
                  <c:v>4.9000000000000004</c:v>
                </c:pt>
                <c:pt idx="4839">
                  <c:v>4.95</c:v>
                </c:pt>
                <c:pt idx="4840">
                  <c:v>5</c:v>
                </c:pt>
                <c:pt idx="4841">
                  <c:v>5</c:v>
                </c:pt>
                <c:pt idx="4842">
                  <c:v>5</c:v>
                </c:pt>
                <c:pt idx="4843">
                  <c:v>5</c:v>
                </c:pt>
                <c:pt idx="4844">
                  <c:v>5</c:v>
                </c:pt>
                <c:pt idx="4845">
                  <c:v>5</c:v>
                </c:pt>
                <c:pt idx="4846">
                  <c:v>5</c:v>
                </c:pt>
                <c:pt idx="4847">
                  <c:v>5</c:v>
                </c:pt>
                <c:pt idx="4848">
                  <c:v>5</c:v>
                </c:pt>
                <c:pt idx="4849">
                  <c:v>5.05</c:v>
                </c:pt>
                <c:pt idx="4850">
                  <c:v>5.0999999999999996</c:v>
                </c:pt>
                <c:pt idx="4851">
                  <c:v>5.0999999999999996</c:v>
                </c:pt>
                <c:pt idx="4852">
                  <c:v>5.0999999999999996</c:v>
                </c:pt>
                <c:pt idx="4853">
                  <c:v>5.0999999999999996</c:v>
                </c:pt>
                <c:pt idx="4854">
                  <c:v>5.15</c:v>
                </c:pt>
                <c:pt idx="4855">
                  <c:v>5.2</c:v>
                </c:pt>
                <c:pt idx="4856">
                  <c:v>5.2</c:v>
                </c:pt>
                <c:pt idx="4857">
                  <c:v>5.2</c:v>
                </c:pt>
                <c:pt idx="4858">
                  <c:v>5.2</c:v>
                </c:pt>
                <c:pt idx="4859">
                  <c:v>5.2</c:v>
                </c:pt>
                <c:pt idx="4860">
                  <c:v>5.2</c:v>
                </c:pt>
                <c:pt idx="4861">
                  <c:v>5.25</c:v>
                </c:pt>
                <c:pt idx="4862">
                  <c:v>5.3</c:v>
                </c:pt>
                <c:pt idx="4863">
                  <c:v>5.3</c:v>
                </c:pt>
                <c:pt idx="4864">
                  <c:v>5.3</c:v>
                </c:pt>
                <c:pt idx="4865">
                  <c:v>5.3</c:v>
                </c:pt>
                <c:pt idx="4866">
                  <c:v>5.3</c:v>
                </c:pt>
                <c:pt idx="4867">
                  <c:v>5.3</c:v>
                </c:pt>
                <c:pt idx="4868">
                  <c:v>5.3</c:v>
                </c:pt>
                <c:pt idx="4869">
                  <c:v>5.35</c:v>
                </c:pt>
                <c:pt idx="4870">
                  <c:v>5.4</c:v>
                </c:pt>
                <c:pt idx="4871">
                  <c:v>5.4</c:v>
                </c:pt>
                <c:pt idx="4872">
                  <c:v>5.4</c:v>
                </c:pt>
                <c:pt idx="4873">
                  <c:v>5.4</c:v>
                </c:pt>
                <c:pt idx="4874">
                  <c:v>5.4</c:v>
                </c:pt>
                <c:pt idx="4875">
                  <c:v>5.4</c:v>
                </c:pt>
                <c:pt idx="4876">
                  <c:v>5.45</c:v>
                </c:pt>
                <c:pt idx="4877">
                  <c:v>5.45</c:v>
                </c:pt>
                <c:pt idx="4878">
                  <c:v>5.45</c:v>
                </c:pt>
                <c:pt idx="4879">
                  <c:v>5.5</c:v>
                </c:pt>
                <c:pt idx="4880">
                  <c:v>5.5</c:v>
                </c:pt>
                <c:pt idx="4881">
                  <c:v>5.5</c:v>
                </c:pt>
                <c:pt idx="4882">
                  <c:v>5.5</c:v>
                </c:pt>
                <c:pt idx="4883">
                  <c:v>5.5</c:v>
                </c:pt>
                <c:pt idx="4884">
                  <c:v>5.5</c:v>
                </c:pt>
                <c:pt idx="4885">
                  <c:v>5.5</c:v>
                </c:pt>
                <c:pt idx="4886">
                  <c:v>5.5</c:v>
                </c:pt>
                <c:pt idx="4887">
                  <c:v>5.5</c:v>
                </c:pt>
                <c:pt idx="4888">
                  <c:v>5.5</c:v>
                </c:pt>
                <c:pt idx="4889">
                  <c:v>5.45</c:v>
                </c:pt>
                <c:pt idx="4890">
                  <c:v>5.35</c:v>
                </c:pt>
                <c:pt idx="4891">
                  <c:v>5.3</c:v>
                </c:pt>
                <c:pt idx="4892">
                  <c:v>5.3</c:v>
                </c:pt>
                <c:pt idx="4893">
                  <c:v>5.3</c:v>
                </c:pt>
                <c:pt idx="4894">
                  <c:v>5.3</c:v>
                </c:pt>
                <c:pt idx="4895">
                  <c:v>5.25</c:v>
                </c:pt>
                <c:pt idx="4896">
                  <c:v>5.25</c:v>
                </c:pt>
                <c:pt idx="4897">
                  <c:v>5.3</c:v>
                </c:pt>
                <c:pt idx="4898">
                  <c:v>5.35</c:v>
                </c:pt>
                <c:pt idx="4899">
                  <c:v>5.4</c:v>
                </c:pt>
                <c:pt idx="4900">
                  <c:v>5.55</c:v>
                </c:pt>
                <c:pt idx="4901">
                  <c:v>5.75</c:v>
                </c:pt>
                <c:pt idx="4902">
                  <c:v>5.8</c:v>
                </c:pt>
                <c:pt idx="4903">
                  <c:v>5.8</c:v>
                </c:pt>
                <c:pt idx="4904">
                  <c:v>5.8</c:v>
                </c:pt>
                <c:pt idx="4905">
                  <c:v>5.8</c:v>
                </c:pt>
                <c:pt idx="4906">
                  <c:v>5.8</c:v>
                </c:pt>
                <c:pt idx="4907">
                  <c:v>5.75</c:v>
                </c:pt>
                <c:pt idx="4908">
                  <c:v>5.65</c:v>
                </c:pt>
                <c:pt idx="4909">
                  <c:v>5.6</c:v>
                </c:pt>
                <c:pt idx="4910">
                  <c:v>5.55</c:v>
                </c:pt>
                <c:pt idx="4911">
                  <c:v>5.5</c:v>
                </c:pt>
                <c:pt idx="4912">
                  <c:v>5.45</c:v>
                </c:pt>
                <c:pt idx="4913">
                  <c:v>5.3</c:v>
                </c:pt>
                <c:pt idx="4914">
                  <c:v>5.05</c:v>
                </c:pt>
                <c:pt idx="4915">
                  <c:v>4.75</c:v>
                </c:pt>
                <c:pt idx="4916">
                  <c:v>4.5</c:v>
                </c:pt>
                <c:pt idx="4917">
                  <c:v>4.3</c:v>
                </c:pt>
                <c:pt idx="4918">
                  <c:v>4.1500000000000004</c:v>
                </c:pt>
                <c:pt idx="4919">
                  <c:v>4.05</c:v>
                </c:pt>
                <c:pt idx="4920">
                  <c:v>4</c:v>
                </c:pt>
                <c:pt idx="4921">
                  <c:v>4</c:v>
                </c:pt>
                <c:pt idx="4922">
                  <c:v>4</c:v>
                </c:pt>
                <c:pt idx="4923">
                  <c:v>4</c:v>
                </c:pt>
                <c:pt idx="4924">
                  <c:v>4.05</c:v>
                </c:pt>
                <c:pt idx="4925">
                  <c:v>4.0999999999999996</c:v>
                </c:pt>
                <c:pt idx="4926">
                  <c:v>4.0999999999999996</c:v>
                </c:pt>
                <c:pt idx="4927">
                  <c:v>4.0999999999999996</c:v>
                </c:pt>
                <c:pt idx="4928">
                  <c:v>4.0999999999999996</c:v>
                </c:pt>
                <c:pt idx="4929">
                  <c:v>4.0999999999999996</c:v>
                </c:pt>
                <c:pt idx="4930">
                  <c:v>4.0999999999999996</c:v>
                </c:pt>
                <c:pt idx="4931">
                  <c:v>4.0999999999999996</c:v>
                </c:pt>
                <c:pt idx="4932">
                  <c:v>4.0999999999999996</c:v>
                </c:pt>
                <c:pt idx="4933">
                  <c:v>4.0999999999999996</c:v>
                </c:pt>
                <c:pt idx="4934">
                  <c:v>4.1500000000000004</c:v>
                </c:pt>
                <c:pt idx="4935">
                  <c:v>4.2</c:v>
                </c:pt>
                <c:pt idx="4936">
                  <c:v>4.2</c:v>
                </c:pt>
                <c:pt idx="4937">
                  <c:v>4.2</c:v>
                </c:pt>
                <c:pt idx="4938">
                  <c:v>4.2</c:v>
                </c:pt>
                <c:pt idx="4939">
                  <c:v>4.2</c:v>
                </c:pt>
                <c:pt idx="4940">
                  <c:v>4.2</c:v>
                </c:pt>
                <c:pt idx="4941">
                  <c:v>4.2</c:v>
                </c:pt>
                <c:pt idx="4942">
                  <c:v>4.2</c:v>
                </c:pt>
                <c:pt idx="4943">
                  <c:v>4.25</c:v>
                </c:pt>
                <c:pt idx="4944">
                  <c:v>4.3</c:v>
                </c:pt>
                <c:pt idx="4945">
                  <c:v>4.3</c:v>
                </c:pt>
                <c:pt idx="4946">
                  <c:v>4.3</c:v>
                </c:pt>
                <c:pt idx="4947">
                  <c:v>4.3</c:v>
                </c:pt>
                <c:pt idx="4948">
                  <c:v>4.3</c:v>
                </c:pt>
                <c:pt idx="4949">
                  <c:v>4.3</c:v>
                </c:pt>
                <c:pt idx="4950">
                  <c:v>4.3</c:v>
                </c:pt>
                <c:pt idx="4951">
                  <c:v>4.3</c:v>
                </c:pt>
                <c:pt idx="4952">
                  <c:v>4.3</c:v>
                </c:pt>
                <c:pt idx="4953">
                  <c:v>4.3499999999999996</c:v>
                </c:pt>
                <c:pt idx="4954">
                  <c:v>4.4000000000000004</c:v>
                </c:pt>
                <c:pt idx="4955">
                  <c:v>4.4000000000000004</c:v>
                </c:pt>
                <c:pt idx="4956">
                  <c:v>4.4000000000000004</c:v>
                </c:pt>
                <c:pt idx="4957">
                  <c:v>4.4000000000000004</c:v>
                </c:pt>
                <c:pt idx="4958">
                  <c:v>4.4000000000000004</c:v>
                </c:pt>
                <c:pt idx="4959">
                  <c:v>4.4000000000000004</c:v>
                </c:pt>
                <c:pt idx="4960">
                  <c:v>4.4000000000000004</c:v>
                </c:pt>
                <c:pt idx="4961">
                  <c:v>4.4000000000000004</c:v>
                </c:pt>
                <c:pt idx="4962">
                  <c:v>4.4000000000000004</c:v>
                </c:pt>
                <c:pt idx="4963">
                  <c:v>4.4000000000000004</c:v>
                </c:pt>
                <c:pt idx="4964">
                  <c:v>4.4000000000000004</c:v>
                </c:pt>
                <c:pt idx="4965">
                  <c:v>4.45</c:v>
                </c:pt>
                <c:pt idx="4966">
                  <c:v>4.5</c:v>
                </c:pt>
                <c:pt idx="4967">
                  <c:v>4.5</c:v>
                </c:pt>
                <c:pt idx="4968">
                  <c:v>4.5</c:v>
                </c:pt>
                <c:pt idx="4969">
                  <c:v>4.5</c:v>
                </c:pt>
                <c:pt idx="4970">
                  <c:v>4.5</c:v>
                </c:pt>
                <c:pt idx="4971">
                  <c:v>4.5</c:v>
                </c:pt>
                <c:pt idx="4972">
                  <c:v>4.5</c:v>
                </c:pt>
                <c:pt idx="4973">
                  <c:v>4.5</c:v>
                </c:pt>
                <c:pt idx="4974">
                  <c:v>4.5</c:v>
                </c:pt>
                <c:pt idx="4975">
                  <c:v>4.55</c:v>
                </c:pt>
                <c:pt idx="4976">
                  <c:v>4.5999999999999996</c:v>
                </c:pt>
                <c:pt idx="4977">
                  <c:v>4.5999999999999996</c:v>
                </c:pt>
                <c:pt idx="4978">
                  <c:v>4.5999999999999996</c:v>
                </c:pt>
                <c:pt idx="4979">
                  <c:v>4.5999999999999996</c:v>
                </c:pt>
                <c:pt idx="4980">
                  <c:v>4.5999999999999996</c:v>
                </c:pt>
                <c:pt idx="4981">
                  <c:v>4.5999999999999996</c:v>
                </c:pt>
                <c:pt idx="4982">
                  <c:v>4.5999999999999996</c:v>
                </c:pt>
                <c:pt idx="4983">
                  <c:v>4.5999999999999996</c:v>
                </c:pt>
                <c:pt idx="4984">
                  <c:v>4.55</c:v>
                </c:pt>
                <c:pt idx="4985">
                  <c:v>4.5</c:v>
                </c:pt>
                <c:pt idx="4986">
                  <c:v>4.5</c:v>
                </c:pt>
                <c:pt idx="4987">
                  <c:v>4.45</c:v>
                </c:pt>
                <c:pt idx="4988">
                  <c:v>4.4000000000000004</c:v>
                </c:pt>
                <c:pt idx="4989">
                  <c:v>4.4000000000000004</c:v>
                </c:pt>
                <c:pt idx="4990">
                  <c:v>4.45</c:v>
                </c:pt>
                <c:pt idx="4991">
                  <c:v>4.45</c:v>
                </c:pt>
                <c:pt idx="4992">
                  <c:v>4.45</c:v>
                </c:pt>
                <c:pt idx="4993">
                  <c:v>4.5</c:v>
                </c:pt>
                <c:pt idx="4994">
                  <c:v>4.55</c:v>
                </c:pt>
                <c:pt idx="4995">
                  <c:v>4.6500000000000004</c:v>
                </c:pt>
                <c:pt idx="4996">
                  <c:v>4.7</c:v>
                </c:pt>
                <c:pt idx="4997">
                  <c:v>4.7</c:v>
                </c:pt>
                <c:pt idx="4998">
                  <c:v>4.7</c:v>
                </c:pt>
                <c:pt idx="4999">
                  <c:v>4.7</c:v>
                </c:pt>
                <c:pt idx="5000">
                  <c:v>4.7</c:v>
                </c:pt>
                <c:pt idx="5001">
                  <c:v>4.75</c:v>
                </c:pt>
                <c:pt idx="5002">
                  <c:v>4.8</c:v>
                </c:pt>
                <c:pt idx="5003">
                  <c:v>4.8</c:v>
                </c:pt>
                <c:pt idx="5004">
                  <c:v>4.8</c:v>
                </c:pt>
                <c:pt idx="5005">
                  <c:v>4.75</c:v>
                </c:pt>
                <c:pt idx="5006">
                  <c:v>4.7</c:v>
                </c:pt>
                <c:pt idx="5007">
                  <c:v>4.7</c:v>
                </c:pt>
                <c:pt idx="5008">
                  <c:v>4.7</c:v>
                </c:pt>
                <c:pt idx="5009">
                  <c:v>4.7</c:v>
                </c:pt>
                <c:pt idx="5010">
                  <c:v>4.75</c:v>
                </c:pt>
                <c:pt idx="5011">
                  <c:v>4.8</c:v>
                </c:pt>
                <c:pt idx="5012">
                  <c:v>4.8</c:v>
                </c:pt>
                <c:pt idx="5013">
                  <c:v>4.8499999999999996</c:v>
                </c:pt>
                <c:pt idx="5014">
                  <c:v>4.9000000000000004</c:v>
                </c:pt>
                <c:pt idx="5015">
                  <c:v>4.95</c:v>
                </c:pt>
                <c:pt idx="5016">
                  <c:v>5</c:v>
                </c:pt>
                <c:pt idx="5017">
                  <c:v>5.05</c:v>
                </c:pt>
                <c:pt idx="5018">
                  <c:v>5.15</c:v>
                </c:pt>
                <c:pt idx="5019">
                  <c:v>5.25</c:v>
                </c:pt>
                <c:pt idx="5020">
                  <c:v>5.35</c:v>
                </c:pt>
                <c:pt idx="5021">
                  <c:v>5.4</c:v>
                </c:pt>
                <c:pt idx="5022">
                  <c:v>5.4</c:v>
                </c:pt>
                <c:pt idx="5023">
                  <c:v>5.4</c:v>
                </c:pt>
                <c:pt idx="5024">
                  <c:v>5.4</c:v>
                </c:pt>
                <c:pt idx="5025">
                  <c:v>5.4</c:v>
                </c:pt>
                <c:pt idx="5026">
                  <c:v>5.45</c:v>
                </c:pt>
                <c:pt idx="5027">
                  <c:v>5.5</c:v>
                </c:pt>
                <c:pt idx="5028">
                  <c:v>5.5</c:v>
                </c:pt>
                <c:pt idx="5029">
                  <c:v>5.55</c:v>
                </c:pt>
                <c:pt idx="5030">
                  <c:v>5.6</c:v>
                </c:pt>
                <c:pt idx="5031">
                  <c:v>5.6</c:v>
                </c:pt>
                <c:pt idx="5032">
                  <c:v>5.6</c:v>
                </c:pt>
                <c:pt idx="5033">
                  <c:v>5.6</c:v>
                </c:pt>
                <c:pt idx="5034">
                  <c:v>5.65</c:v>
                </c:pt>
                <c:pt idx="5035">
                  <c:v>5.7</c:v>
                </c:pt>
                <c:pt idx="5036">
                  <c:v>5.7</c:v>
                </c:pt>
                <c:pt idx="5037">
                  <c:v>5.7</c:v>
                </c:pt>
                <c:pt idx="5038">
                  <c:v>5.75</c:v>
                </c:pt>
                <c:pt idx="5039">
                  <c:v>5.8</c:v>
                </c:pt>
                <c:pt idx="5040">
                  <c:v>5.8</c:v>
                </c:pt>
                <c:pt idx="5041">
                  <c:v>5.8</c:v>
                </c:pt>
                <c:pt idx="5042">
                  <c:v>5.8</c:v>
                </c:pt>
                <c:pt idx="5043">
                  <c:v>5.8</c:v>
                </c:pt>
                <c:pt idx="5044">
                  <c:v>5.8</c:v>
                </c:pt>
                <c:pt idx="5045">
                  <c:v>5.8</c:v>
                </c:pt>
                <c:pt idx="5046">
                  <c:v>5.85</c:v>
                </c:pt>
                <c:pt idx="5047">
                  <c:v>5.9</c:v>
                </c:pt>
                <c:pt idx="5048">
                  <c:v>5.9</c:v>
                </c:pt>
                <c:pt idx="5049">
                  <c:v>5.95</c:v>
                </c:pt>
                <c:pt idx="5050">
                  <c:v>6</c:v>
                </c:pt>
                <c:pt idx="5051">
                  <c:v>6</c:v>
                </c:pt>
                <c:pt idx="5052">
                  <c:v>6</c:v>
                </c:pt>
                <c:pt idx="5053">
                  <c:v>6</c:v>
                </c:pt>
                <c:pt idx="5054">
                  <c:v>6</c:v>
                </c:pt>
                <c:pt idx="5055">
                  <c:v>6</c:v>
                </c:pt>
                <c:pt idx="5056">
                  <c:v>6</c:v>
                </c:pt>
                <c:pt idx="5057">
                  <c:v>6</c:v>
                </c:pt>
                <c:pt idx="5058">
                  <c:v>6</c:v>
                </c:pt>
                <c:pt idx="5059">
                  <c:v>6.05</c:v>
                </c:pt>
                <c:pt idx="5060">
                  <c:v>6.1</c:v>
                </c:pt>
                <c:pt idx="5061">
                  <c:v>6.1</c:v>
                </c:pt>
                <c:pt idx="5062">
                  <c:v>6.1</c:v>
                </c:pt>
                <c:pt idx="5063">
                  <c:v>6.1</c:v>
                </c:pt>
                <c:pt idx="5064">
                  <c:v>6.15</c:v>
                </c:pt>
                <c:pt idx="5065">
                  <c:v>6.15</c:v>
                </c:pt>
                <c:pt idx="5066">
                  <c:v>6.15</c:v>
                </c:pt>
                <c:pt idx="5067">
                  <c:v>6.2</c:v>
                </c:pt>
                <c:pt idx="5068">
                  <c:v>6.2</c:v>
                </c:pt>
                <c:pt idx="5069">
                  <c:v>6.2</c:v>
                </c:pt>
                <c:pt idx="5070">
                  <c:v>6.2</c:v>
                </c:pt>
                <c:pt idx="5071">
                  <c:v>6.25</c:v>
                </c:pt>
                <c:pt idx="5072">
                  <c:v>6.3</c:v>
                </c:pt>
                <c:pt idx="5073">
                  <c:v>6.3</c:v>
                </c:pt>
                <c:pt idx="5074">
                  <c:v>6.3</c:v>
                </c:pt>
                <c:pt idx="5075">
                  <c:v>6.3</c:v>
                </c:pt>
                <c:pt idx="5076">
                  <c:v>6.3</c:v>
                </c:pt>
                <c:pt idx="5077">
                  <c:v>6.3</c:v>
                </c:pt>
                <c:pt idx="5078">
                  <c:v>6.3</c:v>
                </c:pt>
                <c:pt idx="5079">
                  <c:v>6.3</c:v>
                </c:pt>
                <c:pt idx="5080">
                  <c:v>6.3</c:v>
                </c:pt>
                <c:pt idx="5081">
                  <c:v>6.25</c:v>
                </c:pt>
                <c:pt idx="5082">
                  <c:v>6.2</c:v>
                </c:pt>
                <c:pt idx="5083">
                  <c:v>6.2</c:v>
                </c:pt>
                <c:pt idx="5084">
                  <c:v>6.15</c:v>
                </c:pt>
                <c:pt idx="5085">
                  <c:v>6.1</c:v>
                </c:pt>
                <c:pt idx="5086">
                  <c:v>6.15</c:v>
                </c:pt>
                <c:pt idx="5087">
                  <c:v>6.2</c:v>
                </c:pt>
                <c:pt idx="5088">
                  <c:v>6.2</c:v>
                </c:pt>
                <c:pt idx="5089">
                  <c:v>6.25</c:v>
                </c:pt>
                <c:pt idx="5090">
                  <c:v>6.3</c:v>
                </c:pt>
                <c:pt idx="5091">
                  <c:v>6.35</c:v>
                </c:pt>
                <c:pt idx="5092">
                  <c:v>6.4</c:v>
                </c:pt>
                <c:pt idx="5093">
                  <c:v>6.45</c:v>
                </c:pt>
                <c:pt idx="5094">
                  <c:v>6.5</c:v>
                </c:pt>
                <c:pt idx="5095">
                  <c:v>6.5</c:v>
                </c:pt>
                <c:pt idx="5096">
                  <c:v>6.5</c:v>
                </c:pt>
                <c:pt idx="5097">
                  <c:v>6.5</c:v>
                </c:pt>
                <c:pt idx="5098">
                  <c:v>6.5</c:v>
                </c:pt>
                <c:pt idx="5099">
                  <c:v>6.5</c:v>
                </c:pt>
                <c:pt idx="5100">
                  <c:v>6.5</c:v>
                </c:pt>
                <c:pt idx="5101">
                  <c:v>6.45</c:v>
                </c:pt>
                <c:pt idx="5102">
                  <c:v>6.45</c:v>
                </c:pt>
                <c:pt idx="5103">
                  <c:v>6.5</c:v>
                </c:pt>
                <c:pt idx="5104">
                  <c:v>6.55</c:v>
                </c:pt>
                <c:pt idx="5105">
                  <c:v>6.55</c:v>
                </c:pt>
                <c:pt idx="5106">
                  <c:v>6.5</c:v>
                </c:pt>
                <c:pt idx="5107">
                  <c:v>6.55</c:v>
                </c:pt>
                <c:pt idx="5108">
                  <c:v>6.65</c:v>
                </c:pt>
                <c:pt idx="5109">
                  <c:v>6.7</c:v>
                </c:pt>
                <c:pt idx="5110">
                  <c:v>6.75</c:v>
                </c:pt>
                <c:pt idx="5111">
                  <c:v>6.8</c:v>
                </c:pt>
                <c:pt idx="5112">
                  <c:v>6.85</c:v>
                </c:pt>
                <c:pt idx="5113">
                  <c:v>6.9</c:v>
                </c:pt>
                <c:pt idx="5114">
                  <c:v>6.95</c:v>
                </c:pt>
                <c:pt idx="5115">
                  <c:v>7</c:v>
                </c:pt>
                <c:pt idx="5116">
                  <c:v>7</c:v>
                </c:pt>
                <c:pt idx="5117">
                  <c:v>7</c:v>
                </c:pt>
                <c:pt idx="5118">
                  <c:v>6.9</c:v>
                </c:pt>
                <c:pt idx="5119">
                  <c:v>6.45</c:v>
                </c:pt>
                <c:pt idx="5120">
                  <c:v>6.15</c:v>
                </c:pt>
                <c:pt idx="5121">
                  <c:v>5.85</c:v>
                </c:pt>
                <c:pt idx="5122">
                  <c:v>5.55</c:v>
                </c:pt>
                <c:pt idx="5123">
                  <c:v>5.3</c:v>
                </c:pt>
                <c:pt idx="5124">
                  <c:v>5.0999999999999996</c:v>
                </c:pt>
                <c:pt idx="5125">
                  <c:v>4.95</c:v>
                </c:pt>
                <c:pt idx="5126">
                  <c:v>4.8499999999999996</c:v>
                </c:pt>
                <c:pt idx="5127">
                  <c:v>4.8</c:v>
                </c:pt>
                <c:pt idx="5128">
                  <c:v>4.75</c:v>
                </c:pt>
                <c:pt idx="5129">
                  <c:v>4.7</c:v>
                </c:pt>
                <c:pt idx="5130">
                  <c:v>4.7</c:v>
                </c:pt>
                <c:pt idx="5131">
                  <c:v>4.5999999999999996</c:v>
                </c:pt>
                <c:pt idx="5132">
                  <c:v>4.55</c:v>
                </c:pt>
                <c:pt idx="5133">
                  <c:v>4.5</c:v>
                </c:pt>
                <c:pt idx="5134">
                  <c:v>4.5</c:v>
                </c:pt>
                <c:pt idx="5135">
                  <c:v>4.5</c:v>
                </c:pt>
                <c:pt idx="5136">
                  <c:v>4.45</c:v>
                </c:pt>
                <c:pt idx="5137">
                  <c:v>4.4000000000000004</c:v>
                </c:pt>
                <c:pt idx="5138">
                  <c:v>4.4000000000000004</c:v>
                </c:pt>
                <c:pt idx="5139">
                  <c:v>4.4000000000000004</c:v>
                </c:pt>
                <c:pt idx="5140">
                  <c:v>4.4000000000000004</c:v>
                </c:pt>
                <c:pt idx="5141">
                  <c:v>4.4000000000000004</c:v>
                </c:pt>
                <c:pt idx="5142">
                  <c:v>4.4000000000000004</c:v>
                </c:pt>
                <c:pt idx="5143">
                  <c:v>4.4000000000000004</c:v>
                </c:pt>
                <c:pt idx="5144">
                  <c:v>4.4000000000000004</c:v>
                </c:pt>
                <c:pt idx="5145">
                  <c:v>4.4000000000000004</c:v>
                </c:pt>
                <c:pt idx="5146">
                  <c:v>4.4000000000000004</c:v>
                </c:pt>
                <c:pt idx="5147">
                  <c:v>4.4000000000000004</c:v>
                </c:pt>
                <c:pt idx="5148">
                  <c:v>4.4000000000000004</c:v>
                </c:pt>
                <c:pt idx="5149">
                  <c:v>4.4000000000000004</c:v>
                </c:pt>
                <c:pt idx="5150">
                  <c:v>4.4000000000000004</c:v>
                </c:pt>
                <c:pt idx="5151">
                  <c:v>4.4000000000000004</c:v>
                </c:pt>
                <c:pt idx="5152">
                  <c:v>4.4000000000000004</c:v>
                </c:pt>
                <c:pt idx="5153">
                  <c:v>4.4000000000000004</c:v>
                </c:pt>
                <c:pt idx="5154">
                  <c:v>4.4000000000000004</c:v>
                </c:pt>
                <c:pt idx="5155">
                  <c:v>4.4000000000000004</c:v>
                </c:pt>
                <c:pt idx="5156">
                  <c:v>4.4000000000000004</c:v>
                </c:pt>
                <c:pt idx="5157">
                  <c:v>4.4000000000000004</c:v>
                </c:pt>
                <c:pt idx="5158">
                  <c:v>4.4000000000000004</c:v>
                </c:pt>
                <c:pt idx="5159">
                  <c:v>4.4000000000000004</c:v>
                </c:pt>
                <c:pt idx="5160">
                  <c:v>4.4000000000000004</c:v>
                </c:pt>
                <c:pt idx="5161">
                  <c:v>4.4000000000000004</c:v>
                </c:pt>
                <c:pt idx="5162">
                  <c:v>4.4000000000000004</c:v>
                </c:pt>
                <c:pt idx="5163">
                  <c:v>4.4000000000000004</c:v>
                </c:pt>
                <c:pt idx="5164">
                  <c:v>4.45</c:v>
                </c:pt>
                <c:pt idx="5165">
                  <c:v>4.5</c:v>
                </c:pt>
                <c:pt idx="5166">
                  <c:v>4.5</c:v>
                </c:pt>
                <c:pt idx="5167">
                  <c:v>4.5</c:v>
                </c:pt>
                <c:pt idx="5168">
                  <c:v>4.45</c:v>
                </c:pt>
                <c:pt idx="5169">
                  <c:v>4.45</c:v>
                </c:pt>
                <c:pt idx="5170">
                  <c:v>4.5</c:v>
                </c:pt>
                <c:pt idx="5171">
                  <c:v>4.5</c:v>
                </c:pt>
                <c:pt idx="5172">
                  <c:v>4.5</c:v>
                </c:pt>
                <c:pt idx="5173">
                  <c:v>4.5</c:v>
                </c:pt>
                <c:pt idx="5174">
                  <c:v>4.45</c:v>
                </c:pt>
                <c:pt idx="5175">
                  <c:v>4.4000000000000004</c:v>
                </c:pt>
                <c:pt idx="5176">
                  <c:v>4.4000000000000004</c:v>
                </c:pt>
                <c:pt idx="5177">
                  <c:v>4.4000000000000004</c:v>
                </c:pt>
                <c:pt idx="5178">
                  <c:v>4.4000000000000004</c:v>
                </c:pt>
                <c:pt idx="5179">
                  <c:v>4.3499999999999996</c:v>
                </c:pt>
                <c:pt idx="5180">
                  <c:v>4.25</c:v>
                </c:pt>
                <c:pt idx="5181">
                  <c:v>4.2</c:v>
                </c:pt>
                <c:pt idx="5182">
                  <c:v>4.25</c:v>
                </c:pt>
                <c:pt idx="5183">
                  <c:v>4.3</c:v>
                </c:pt>
                <c:pt idx="5184">
                  <c:v>4.3</c:v>
                </c:pt>
                <c:pt idx="5185">
                  <c:v>4.3499999999999996</c:v>
                </c:pt>
                <c:pt idx="5186">
                  <c:v>4.4000000000000004</c:v>
                </c:pt>
                <c:pt idx="5187">
                  <c:v>4.4000000000000004</c:v>
                </c:pt>
                <c:pt idx="5188">
                  <c:v>4.4000000000000004</c:v>
                </c:pt>
                <c:pt idx="5189">
                  <c:v>4.4000000000000004</c:v>
                </c:pt>
                <c:pt idx="5190">
                  <c:v>4.45</c:v>
                </c:pt>
                <c:pt idx="5191">
                  <c:v>4.5</c:v>
                </c:pt>
                <c:pt idx="5192">
                  <c:v>4.5</c:v>
                </c:pt>
                <c:pt idx="5193">
                  <c:v>4.5</c:v>
                </c:pt>
                <c:pt idx="5194">
                  <c:v>4.5</c:v>
                </c:pt>
                <c:pt idx="5195">
                  <c:v>4.5</c:v>
                </c:pt>
                <c:pt idx="5196">
                  <c:v>4.55</c:v>
                </c:pt>
                <c:pt idx="5197">
                  <c:v>4.5999999999999996</c:v>
                </c:pt>
                <c:pt idx="5198">
                  <c:v>4.55</c:v>
                </c:pt>
                <c:pt idx="5199">
                  <c:v>4.5</c:v>
                </c:pt>
                <c:pt idx="5200">
                  <c:v>4.5</c:v>
                </c:pt>
                <c:pt idx="5201">
                  <c:v>4.55</c:v>
                </c:pt>
                <c:pt idx="5202">
                  <c:v>4.5999999999999996</c:v>
                </c:pt>
                <c:pt idx="5203">
                  <c:v>4.6500000000000004</c:v>
                </c:pt>
                <c:pt idx="5204">
                  <c:v>4.7</c:v>
                </c:pt>
                <c:pt idx="5205">
                  <c:v>4.7</c:v>
                </c:pt>
                <c:pt idx="5206">
                  <c:v>4.75</c:v>
                </c:pt>
                <c:pt idx="5207">
                  <c:v>4.8499999999999996</c:v>
                </c:pt>
                <c:pt idx="5208">
                  <c:v>4.95</c:v>
                </c:pt>
                <c:pt idx="5209">
                  <c:v>5</c:v>
                </c:pt>
                <c:pt idx="5210">
                  <c:v>5</c:v>
                </c:pt>
                <c:pt idx="5211">
                  <c:v>5.05</c:v>
                </c:pt>
                <c:pt idx="5212">
                  <c:v>5.15</c:v>
                </c:pt>
                <c:pt idx="5213">
                  <c:v>5.2</c:v>
                </c:pt>
                <c:pt idx="5214">
                  <c:v>5.2</c:v>
                </c:pt>
                <c:pt idx="5215">
                  <c:v>5.2</c:v>
                </c:pt>
                <c:pt idx="5216">
                  <c:v>5.2</c:v>
                </c:pt>
                <c:pt idx="5217">
                  <c:v>5.25</c:v>
                </c:pt>
                <c:pt idx="5218">
                  <c:v>5.3</c:v>
                </c:pt>
                <c:pt idx="5219">
                  <c:v>5.3</c:v>
                </c:pt>
                <c:pt idx="5220">
                  <c:v>5.3</c:v>
                </c:pt>
                <c:pt idx="5221">
                  <c:v>5.35</c:v>
                </c:pt>
                <c:pt idx="5222">
                  <c:v>5.4</c:v>
                </c:pt>
                <c:pt idx="5223">
                  <c:v>5.4</c:v>
                </c:pt>
                <c:pt idx="5224">
                  <c:v>5.4</c:v>
                </c:pt>
                <c:pt idx="5225">
                  <c:v>5.4</c:v>
                </c:pt>
                <c:pt idx="5226">
                  <c:v>5.4</c:v>
                </c:pt>
                <c:pt idx="5227">
                  <c:v>5.45</c:v>
                </c:pt>
                <c:pt idx="5228">
                  <c:v>5.5</c:v>
                </c:pt>
                <c:pt idx="5229">
                  <c:v>5.5</c:v>
                </c:pt>
                <c:pt idx="5230">
                  <c:v>5.5</c:v>
                </c:pt>
                <c:pt idx="5231">
                  <c:v>5.5</c:v>
                </c:pt>
                <c:pt idx="5232">
                  <c:v>5.5</c:v>
                </c:pt>
                <c:pt idx="5233">
                  <c:v>5.5</c:v>
                </c:pt>
                <c:pt idx="5234">
                  <c:v>5.5</c:v>
                </c:pt>
                <c:pt idx="5235">
                  <c:v>5.5</c:v>
                </c:pt>
                <c:pt idx="5236">
                  <c:v>5.55</c:v>
                </c:pt>
                <c:pt idx="5237">
                  <c:v>5.6</c:v>
                </c:pt>
                <c:pt idx="5238">
                  <c:v>5.55</c:v>
                </c:pt>
                <c:pt idx="5239">
                  <c:v>5.55</c:v>
                </c:pt>
                <c:pt idx="5240">
                  <c:v>5.6</c:v>
                </c:pt>
                <c:pt idx="5241">
                  <c:v>5.6</c:v>
                </c:pt>
                <c:pt idx="5242">
                  <c:v>5.6</c:v>
                </c:pt>
                <c:pt idx="5243">
                  <c:v>5.6</c:v>
                </c:pt>
                <c:pt idx="5244">
                  <c:v>5.6</c:v>
                </c:pt>
                <c:pt idx="5245">
                  <c:v>5.6</c:v>
                </c:pt>
                <c:pt idx="5246">
                  <c:v>5.6</c:v>
                </c:pt>
                <c:pt idx="5247">
                  <c:v>5.6</c:v>
                </c:pt>
                <c:pt idx="5248">
                  <c:v>5.65</c:v>
                </c:pt>
                <c:pt idx="5249">
                  <c:v>5.7</c:v>
                </c:pt>
                <c:pt idx="5250">
                  <c:v>5.7</c:v>
                </c:pt>
                <c:pt idx="5251">
                  <c:v>5.7</c:v>
                </c:pt>
                <c:pt idx="5252">
                  <c:v>5.7</c:v>
                </c:pt>
                <c:pt idx="5253">
                  <c:v>5.7</c:v>
                </c:pt>
                <c:pt idx="5254">
                  <c:v>5.7</c:v>
                </c:pt>
                <c:pt idx="5255">
                  <c:v>5.7</c:v>
                </c:pt>
                <c:pt idx="5256">
                  <c:v>5.75</c:v>
                </c:pt>
                <c:pt idx="5257">
                  <c:v>5.8</c:v>
                </c:pt>
                <c:pt idx="5258">
                  <c:v>5.8</c:v>
                </c:pt>
                <c:pt idx="5259">
                  <c:v>5.8</c:v>
                </c:pt>
                <c:pt idx="5260">
                  <c:v>5.8</c:v>
                </c:pt>
                <c:pt idx="5261">
                  <c:v>5.8</c:v>
                </c:pt>
                <c:pt idx="5262">
                  <c:v>5.8</c:v>
                </c:pt>
                <c:pt idx="5263">
                  <c:v>5.8</c:v>
                </c:pt>
                <c:pt idx="5264">
                  <c:v>5.8</c:v>
                </c:pt>
                <c:pt idx="5265">
                  <c:v>5.8</c:v>
                </c:pt>
                <c:pt idx="5266">
                  <c:v>5.8</c:v>
                </c:pt>
                <c:pt idx="5267">
                  <c:v>5.85</c:v>
                </c:pt>
                <c:pt idx="5268">
                  <c:v>5.9</c:v>
                </c:pt>
                <c:pt idx="5269">
                  <c:v>5.9</c:v>
                </c:pt>
                <c:pt idx="5270">
                  <c:v>5.9</c:v>
                </c:pt>
                <c:pt idx="5271">
                  <c:v>5.9</c:v>
                </c:pt>
                <c:pt idx="5272">
                  <c:v>5.9</c:v>
                </c:pt>
                <c:pt idx="5273">
                  <c:v>5.85</c:v>
                </c:pt>
                <c:pt idx="5274">
                  <c:v>5.8</c:v>
                </c:pt>
                <c:pt idx="5275">
                  <c:v>5.8</c:v>
                </c:pt>
                <c:pt idx="5276">
                  <c:v>5.75</c:v>
                </c:pt>
                <c:pt idx="5277">
                  <c:v>5.65</c:v>
                </c:pt>
                <c:pt idx="5278">
                  <c:v>5.6</c:v>
                </c:pt>
                <c:pt idx="5279">
                  <c:v>5.6</c:v>
                </c:pt>
                <c:pt idx="5280">
                  <c:v>5.6</c:v>
                </c:pt>
                <c:pt idx="5281">
                  <c:v>5.6</c:v>
                </c:pt>
                <c:pt idx="5282">
                  <c:v>5.6</c:v>
                </c:pt>
                <c:pt idx="5283">
                  <c:v>5.65</c:v>
                </c:pt>
                <c:pt idx="5284">
                  <c:v>5.75</c:v>
                </c:pt>
                <c:pt idx="5285">
                  <c:v>5.8</c:v>
                </c:pt>
                <c:pt idx="5286">
                  <c:v>5.85</c:v>
                </c:pt>
                <c:pt idx="5287">
                  <c:v>5.95</c:v>
                </c:pt>
                <c:pt idx="5288">
                  <c:v>6.05</c:v>
                </c:pt>
                <c:pt idx="5289">
                  <c:v>6.1</c:v>
                </c:pt>
                <c:pt idx="5290">
                  <c:v>6.1</c:v>
                </c:pt>
                <c:pt idx="5291">
                  <c:v>6.1</c:v>
                </c:pt>
                <c:pt idx="5292">
                  <c:v>6.1</c:v>
                </c:pt>
                <c:pt idx="5293">
                  <c:v>6.1</c:v>
                </c:pt>
                <c:pt idx="5294">
                  <c:v>6.1</c:v>
                </c:pt>
                <c:pt idx="5295">
                  <c:v>6.05</c:v>
                </c:pt>
                <c:pt idx="5296">
                  <c:v>6</c:v>
                </c:pt>
                <c:pt idx="5297">
                  <c:v>6</c:v>
                </c:pt>
                <c:pt idx="5298">
                  <c:v>6.05</c:v>
                </c:pt>
                <c:pt idx="5299">
                  <c:v>6.1</c:v>
                </c:pt>
                <c:pt idx="5300">
                  <c:v>6.15</c:v>
                </c:pt>
                <c:pt idx="5301">
                  <c:v>6.25</c:v>
                </c:pt>
                <c:pt idx="5302">
                  <c:v>6.3</c:v>
                </c:pt>
                <c:pt idx="5303">
                  <c:v>6.35</c:v>
                </c:pt>
                <c:pt idx="5304">
                  <c:v>6.4</c:v>
                </c:pt>
                <c:pt idx="5305">
                  <c:v>6.5</c:v>
                </c:pt>
                <c:pt idx="5306">
                  <c:v>6.65</c:v>
                </c:pt>
                <c:pt idx="5307">
                  <c:v>6.7</c:v>
                </c:pt>
                <c:pt idx="5308">
                  <c:v>6.7</c:v>
                </c:pt>
                <c:pt idx="5309">
                  <c:v>6.75</c:v>
                </c:pt>
                <c:pt idx="5310">
                  <c:v>6.8</c:v>
                </c:pt>
                <c:pt idx="5311">
                  <c:v>6.85</c:v>
                </c:pt>
                <c:pt idx="5312">
                  <c:v>6.9</c:v>
                </c:pt>
                <c:pt idx="5313">
                  <c:v>6.9</c:v>
                </c:pt>
                <c:pt idx="5314">
                  <c:v>6.9</c:v>
                </c:pt>
                <c:pt idx="5315">
                  <c:v>6.9</c:v>
                </c:pt>
                <c:pt idx="5316">
                  <c:v>6.9</c:v>
                </c:pt>
                <c:pt idx="5317">
                  <c:v>6.95</c:v>
                </c:pt>
                <c:pt idx="5318">
                  <c:v>7</c:v>
                </c:pt>
                <c:pt idx="5319">
                  <c:v>7.05</c:v>
                </c:pt>
                <c:pt idx="5320">
                  <c:v>7.1</c:v>
                </c:pt>
                <c:pt idx="5321">
                  <c:v>7.1</c:v>
                </c:pt>
                <c:pt idx="5322">
                  <c:v>7.1</c:v>
                </c:pt>
                <c:pt idx="5323">
                  <c:v>7.1</c:v>
                </c:pt>
                <c:pt idx="5324">
                  <c:v>7.15</c:v>
                </c:pt>
                <c:pt idx="5325">
                  <c:v>7.2</c:v>
                </c:pt>
                <c:pt idx="5326">
                  <c:v>7.2</c:v>
                </c:pt>
                <c:pt idx="5327">
                  <c:v>7.25</c:v>
                </c:pt>
                <c:pt idx="5328">
                  <c:v>7.3</c:v>
                </c:pt>
                <c:pt idx="5329">
                  <c:v>7.3</c:v>
                </c:pt>
                <c:pt idx="5330">
                  <c:v>7.3</c:v>
                </c:pt>
                <c:pt idx="5331">
                  <c:v>7.3</c:v>
                </c:pt>
                <c:pt idx="5332">
                  <c:v>7.3</c:v>
                </c:pt>
                <c:pt idx="5333">
                  <c:v>7.3</c:v>
                </c:pt>
                <c:pt idx="5334">
                  <c:v>7.3</c:v>
                </c:pt>
                <c:pt idx="5335">
                  <c:v>7.3</c:v>
                </c:pt>
                <c:pt idx="5336">
                  <c:v>7.35</c:v>
                </c:pt>
                <c:pt idx="5337">
                  <c:v>7.4</c:v>
                </c:pt>
                <c:pt idx="5338">
                  <c:v>7.4</c:v>
                </c:pt>
                <c:pt idx="5339">
                  <c:v>7.4</c:v>
                </c:pt>
                <c:pt idx="5340">
                  <c:v>7.4</c:v>
                </c:pt>
                <c:pt idx="5341">
                  <c:v>7.4</c:v>
                </c:pt>
                <c:pt idx="5342">
                  <c:v>7.4</c:v>
                </c:pt>
                <c:pt idx="5343">
                  <c:v>7.45</c:v>
                </c:pt>
                <c:pt idx="5344">
                  <c:v>7.5</c:v>
                </c:pt>
                <c:pt idx="5345">
                  <c:v>7.45</c:v>
                </c:pt>
                <c:pt idx="5346">
                  <c:v>7.45</c:v>
                </c:pt>
                <c:pt idx="5347">
                  <c:v>7.5</c:v>
                </c:pt>
                <c:pt idx="5348">
                  <c:v>7.5</c:v>
                </c:pt>
                <c:pt idx="5349">
                  <c:v>7.5</c:v>
                </c:pt>
                <c:pt idx="5350">
                  <c:v>7.5</c:v>
                </c:pt>
                <c:pt idx="5351">
                  <c:v>7.55</c:v>
                </c:pt>
                <c:pt idx="5352">
                  <c:v>7.6</c:v>
                </c:pt>
                <c:pt idx="5353">
                  <c:v>7.6</c:v>
                </c:pt>
                <c:pt idx="5354">
                  <c:v>7.6</c:v>
                </c:pt>
                <c:pt idx="5355">
                  <c:v>7.6</c:v>
                </c:pt>
                <c:pt idx="5356">
                  <c:v>7.6</c:v>
                </c:pt>
                <c:pt idx="5357">
                  <c:v>7.6</c:v>
                </c:pt>
                <c:pt idx="5358">
                  <c:v>7.6</c:v>
                </c:pt>
                <c:pt idx="5359">
                  <c:v>7.6</c:v>
                </c:pt>
                <c:pt idx="5360">
                  <c:v>7.65</c:v>
                </c:pt>
                <c:pt idx="5361">
                  <c:v>7.65</c:v>
                </c:pt>
                <c:pt idx="5362">
                  <c:v>7.65</c:v>
                </c:pt>
                <c:pt idx="5363">
                  <c:v>7.7</c:v>
                </c:pt>
                <c:pt idx="5364">
                  <c:v>7.7</c:v>
                </c:pt>
                <c:pt idx="5365">
                  <c:v>7.7</c:v>
                </c:pt>
                <c:pt idx="5366">
                  <c:v>7.7</c:v>
                </c:pt>
                <c:pt idx="5367">
                  <c:v>7.7</c:v>
                </c:pt>
                <c:pt idx="5368">
                  <c:v>7.65</c:v>
                </c:pt>
                <c:pt idx="5369">
                  <c:v>7.6</c:v>
                </c:pt>
                <c:pt idx="5370">
                  <c:v>7.6</c:v>
                </c:pt>
                <c:pt idx="5371">
                  <c:v>7.55</c:v>
                </c:pt>
                <c:pt idx="5372">
                  <c:v>7.45</c:v>
                </c:pt>
                <c:pt idx="5373">
                  <c:v>7.35</c:v>
                </c:pt>
                <c:pt idx="5374">
                  <c:v>7.3</c:v>
                </c:pt>
                <c:pt idx="5375">
                  <c:v>7.3</c:v>
                </c:pt>
                <c:pt idx="5376">
                  <c:v>7.3</c:v>
                </c:pt>
                <c:pt idx="5377">
                  <c:v>7.35</c:v>
                </c:pt>
                <c:pt idx="5378">
                  <c:v>7.4</c:v>
                </c:pt>
                <c:pt idx="5379">
                  <c:v>7.45</c:v>
                </c:pt>
                <c:pt idx="5380">
                  <c:v>7.5</c:v>
                </c:pt>
                <c:pt idx="5381">
                  <c:v>7.5</c:v>
                </c:pt>
                <c:pt idx="5382">
                  <c:v>7.55</c:v>
                </c:pt>
                <c:pt idx="5383">
                  <c:v>7.65</c:v>
                </c:pt>
                <c:pt idx="5384">
                  <c:v>7.75</c:v>
                </c:pt>
                <c:pt idx="5385">
                  <c:v>7.8</c:v>
                </c:pt>
                <c:pt idx="5386">
                  <c:v>7.8</c:v>
                </c:pt>
                <c:pt idx="5387">
                  <c:v>7.8</c:v>
                </c:pt>
                <c:pt idx="5388">
                  <c:v>7.8</c:v>
                </c:pt>
                <c:pt idx="5389">
                  <c:v>7.75</c:v>
                </c:pt>
                <c:pt idx="5390">
                  <c:v>7.7</c:v>
                </c:pt>
                <c:pt idx="5391">
                  <c:v>7.7</c:v>
                </c:pt>
                <c:pt idx="5392">
                  <c:v>7.7</c:v>
                </c:pt>
                <c:pt idx="5393">
                  <c:v>7.7</c:v>
                </c:pt>
                <c:pt idx="5394">
                  <c:v>7.7</c:v>
                </c:pt>
                <c:pt idx="5395">
                  <c:v>7.7</c:v>
                </c:pt>
                <c:pt idx="5396">
                  <c:v>7.7</c:v>
                </c:pt>
                <c:pt idx="5397">
                  <c:v>7.75</c:v>
                </c:pt>
                <c:pt idx="5398">
                  <c:v>7.85</c:v>
                </c:pt>
                <c:pt idx="5399">
                  <c:v>7.9</c:v>
                </c:pt>
                <c:pt idx="5400">
                  <c:v>7.95</c:v>
                </c:pt>
                <c:pt idx="5401">
                  <c:v>8</c:v>
                </c:pt>
                <c:pt idx="5402">
                  <c:v>8</c:v>
                </c:pt>
                <c:pt idx="5403">
                  <c:v>8.0500000000000007</c:v>
                </c:pt>
                <c:pt idx="5404">
                  <c:v>8.1</c:v>
                </c:pt>
                <c:pt idx="5405">
                  <c:v>8.15</c:v>
                </c:pt>
                <c:pt idx="5406">
                  <c:v>8.1999999999999993</c:v>
                </c:pt>
                <c:pt idx="5407">
                  <c:v>8.1999999999999993</c:v>
                </c:pt>
                <c:pt idx="5408">
                  <c:v>8.1999999999999993</c:v>
                </c:pt>
                <c:pt idx="5409">
                  <c:v>8.1999999999999993</c:v>
                </c:pt>
                <c:pt idx="5410">
                  <c:v>8.1999999999999993</c:v>
                </c:pt>
                <c:pt idx="5411">
                  <c:v>8.1999999999999993</c:v>
                </c:pt>
                <c:pt idx="5412">
                  <c:v>8.15</c:v>
                </c:pt>
                <c:pt idx="5413">
                  <c:v>8.1</c:v>
                </c:pt>
                <c:pt idx="5414">
                  <c:v>8.1</c:v>
                </c:pt>
                <c:pt idx="5415">
                  <c:v>8.0500000000000007</c:v>
                </c:pt>
                <c:pt idx="5416">
                  <c:v>8</c:v>
                </c:pt>
                <c:pt idx="5417">
                  <c:v>7.95</c:v>
                </c:pt>
                <c:pt idx="5418">
                  <c:v>7.9</c:v>
                </c:pt>
                <c:pt idx="5419">
                  <c:v>7.85</c:v>
                </c:pt>
                <c:pt idx="5420">
                  <c:v>7.8</c:v>
                </c:pt>
                <c:pt idx="5421">
                  <c:v>7.8</c:v>
                </c:pt>
                <c:pt idx="5422">
                  <c:v>7.75</c:v>
                </c:pt>
                <c:pt idx="5423">
                  <c:v>7.7</c:v>
                </c:pt>
                <c:pt idx="5424">
                  <c:v>7.65</c:v>
                </c:pt>
                <c:pt idx="5425">
                  <c:v>7.6</c:v>
                </c:pt>
                <c:pt idx="5426">
                  <c:v>7.6</c:v>
                </c:pt>
                <c:pt idx="5427">
                  <c:v>7.6</c:v>
                </c:pt>
                <c:pt idx="5428">
                  <c:v>7.55</c:v>
                </c:pt>
                <c:pt idx="5429">
                  <c:v>7.5</c:v>
                </c:pt>
                <c:pt idx="5430">
                  <c:v>7.5</c:v>
                </c:pt>
                <c:pt idx="5431">
                  <c:v>7.5</c:v>
                </c:pt>
                <c:pt idx="5432">
                  <c:v>7.45</c:v>
                </c:pt>
                <c:pt idx="5433">
                  <c:v>7.4</c:v>
                </c:pt>
                <c:pt idx="5434">
                  <c:v>7.4</c:v>
                </c:pt>
                <c:pt idx="5435">
                  <c:v>7.4</c:v>
                </c:pt>
                <c:pt idx="5436">
                  <c:v>7.4</c:v>
                </c:pt>
                <c:pt idx="5437">
                  <c:v>7.4</c:v>
                </c:pt>
                <c:pt idx="5438">
                  <c:v>7.35</c:v>
                </c:pt>
                <c:pt idx="5439">
                  <c:v>7.3</c:v>
                </c:pt>
                <c:pt idx="5440">
                  <c:v>7.3</c:v>
                </c:pt>
                <c:pt idx="5441">
                  <c:v>7.3</c:v>
                </c:pt>
                <c:pt idx="5442">
                  <c:v>7.3</c:v>
                </c:pt>
                <c:pt idx="5443">
                  <c:v>7.3</c:v>
                </c:pt>
                <c:pt idx="5444">
                  <c:v>7.3</c:v>
                </c:pt>
                <c:pt idx="5445">
                  <c:v>7.25</c:v>
                </c:pt>
                <c:pt idx="5446">
                  <c:v>7.2</c:v>
                </c:pt>
                <c:pt idx="5447">
                  <c:v>7.2</c:v>
                </c:pt>
                <c:pt idx="5448">
                  <c:v>7.2</c:v>
                </c:pt>
                <c:pt idx="5449">
                  <c:v>7.25</c:v>
                </c:pt>
                <c:pt idx="5450">
                  <c:v>7.3</c:v>
                </c:pt>
                <c:pt idx="5451">
                  <c:v>7.25</c:v>
                </c:pt>
                <c:pt idx="5452">
                  <c:v>7.2</c:v>
                </c:pt>
                <c:pt idx="5453">
                  <c:v>7.2</c:v>
                </c:pt>
                <c:pt idx="5454">
                  <c:v>7.2</c:v>
                </c:pt>
                <c:pt idx="5455">
                  <c:v>7.2</c:v>
                </c:pt>
                <c:pt idx="5456">
                  <c:v>7.2</c:v>
                </c:pt>
                <c:pt idx="5457">
                  <c:v>7.2</c:v>
                </c:pt>
                <c:pt idx="5458">
                  <c:v>7.2</c:v>
                </c:pt>
                <c:pt idx="5459">
                  <c:v>7.2</c:v>
                </c:pt>
                <c:pt idx="5460">
                  <c:v>7.2</c:v>
                </c:pt>
                <c:pt idx="5461">
                  <c:v>7.2</c:v>
                </c:pt>
                <c:pt idx="5462">
                  <c:v>7.15</c:v>
                </c:pt>
                <c:pt idx="5463">
                  <c:v>7.1</c:v>
                </c:pt>
                <c:pt idx="5464">
                  <c:v>7.1</c:v>
                </c:pt>
                <c:pt idx="5465">
                  <c:v>7.1</c:v>
                </c:pt>
                <c:pt idx="5466">
                  <c:v>7.05</c:v>
                </c:pt>
                <c:pt idx="5467">
                  <c:v>7</c:v>
                </c:pt>
                <c:pt idx="5468">
                  <c:v>6.95</c:v>
                </c:pt>
                <c:pt idx="5469">
                  <c:v>6.85</c:v>
                </c:pt>
                <c:pt idx="5470">
                  <c:v>6.8</c:v>
                </c:pt>
                <c:pt idx="5471">
                  <c:v>6.8</c:v>
                </c:pt>
                <c:pt idx="5472">
                  <c:v>6.75</c:v>
                </c:pt>
                <c:pt idx="5473">
                  <c:v>6.85</c:v>
                </c:pt>
                <c:pt idx="5474">
                  <c:v>7.05</c:v>
                </c:pt>
                <c:pt idx="5475">
                  <c:v>7.1</c:v>
                </c:pt>
                <c:pt idx="5476">
                  <c:v>7.1</c:v>
                </c:pt>
                <c:pt idx="5477">
                  <c:v>7</c:v>
                </c:pt>
                <c:pt idx="5478">
                  <c:v>6.95</c:v>
                </c:pt>
                <c:pt idx="5479">
                  <c:v>7</c:v>
                </c:pt>
                <c:pt idx="5480">
                  <c:v>7</c:v>
                </c:pt>
                <c:pt idx="5481">
                  <c:v>7</c:v>
                </c:pt>
                <c:pt idx="5482">
                  <c:v>7.05</c:v>
                </c:pt>
                <c:pt idx="5483">
                  <c:v>7.1</c:v>
                </c:pt>
                <c:pt idx="5484">
                  <c:v>7.1</c:v>
                </c:pt>
                <c:pt idx="5485">
                  <c:v>7.05</c:v>
                </c:pt>
                <c:pt idx="5486">
                  <c:v>7</c:v>
                </c:pt>
                <c:pt idx="5487">
                  <c:v>7.05</c:v>
                </c:pt>
                <c:pt idx="5488">
                  <c:v>7.1</c:v>
                </c:pt>
                <c:pt idx="5489">
                  <c:v>7.1</c:v>
                </c:pt>
                <c:pt idx="5490">
                  <c:v>7.1</c:v>
                </c:pt>
                <c:pt idx="5491">
                  <c:v>7.15</c:v>
                </c:pt>
                <c:pt idx="5492">
                  <c:v>7.25</c:v>
                </c:pt>
                <c:pt idx="5493">
                  <c:v>7.3</c:v>
                </c:pt>
                <c:pt idx="5494">
                  <c:v>7.35</c:v>
                </c:pt>
                <c:pt idx="5495">
                  <c:v>7.4</c:v>
                </c:pt>
                <c:pt idx="5496">
                  <c:v>7.45</c:v>
                </c:pt>
                <c:pt idx="5497">
                  <c:v>7.5</c:v>
                </c:pt>
                <c:pt idx="5498">
                  <c:v>7.45</c:v>
                </c:pt>
                <c:pt idx="5499">
                  <c:v>7.3</c:v>
                </c:pt>
                <c:pt idx="5500">
                  <c:v>7.05</c:v>
                </c:pt>
                <c:pt idx="5501">
                  <c:v>6.7</c:v>
                </c:pt>
                <c:pt idx="5502">
                  <c:v>6.35</c:v>
                </c:pt>
                <c:pt idx="5503">
                  <c:v>6.05</c:v>
                </c:pt>
                <c:pt idx="5504">
                  <c:v>5.75</c:v>
                </c:pt>
                <c:pt idx="5505">
                  <c:v>5.5</c:v>
                </c:pt>
                <c:pt idx="5506">
                  <c:v>5.3</c:v>
                </c:pt>
                <c:pt idx="5507">
                  <c:v>5.15</c:v>
                </c:pt>
                <c:pt idx="5508">
                  <c:v>5</c:v>
                </c:pt>
                <c:pt idx="5509">
                  <c:v>4.8499999999999996</c:v>
                </c:pt>
                <c:pt idx="5510">
                  <c:v>4.8</c:v>
                </c:pt>
                <c:pt idx="5511">
                  <c:v>4.75</c:v>
                </c:pt>
                <c:pt idx="5512">
                  <c:v>4.6500000000000004</c:v>
                </c:pt>
                <c:pt idx="5513">
                  <c:v>4.55</c:v>
                </c:pt>
                <c:pt idx="5514">
                  <c:v>4.45</c:v>
                </c:pt>
                <c:pt idx="5515">
                  <c:v>4.4000000000000004</c:v>
                </c:pt>
                <c:pt idx="5516">
                  <c:v>4.4000000000000004</c:v>
                </c:pt>
                <c:pt idx="5517">
                  <c:v>4.3499999999999996</c:v>
                </c:pt>
                <c:pt idx="5518">
                  <c:v>4.3</c:v>
                </c:pt>
                <c:pt idx="5519">
                  <c:v>4.3</c:v>
                </c:pt>
                <c:pt idx="5520">
                  <c:v>4.25</c:v>
                </c:pt>
                <c:pt idx="5521">
                  <c:v>4.2</c:v>
                </c:pt>
                <c:pt idx="5522">
                  <c:v>4.2</c:v>
                </c:pt>
                <c:pt idx="5523">
                  <c:v>4.2</c:v>
                </c:pt>
                <c:pt idx="5524">
                  <c:v>4.2</c:v>
                </c:pt>
                <c:pt idx="5525">
                  <c:v>4.1500000000000004</c:v>
                </c:pt>
                <c:pt idx="5526">
                  <c:v>4.0999999999999996</c:v>
                </c:pt>
                <c:pt idx="5527">
                  <c:v>4.0999999999999996</c:v>
                </c:pt>
                <c:pt idx="5528">
                  <c:v>4.0999999999999996</c:v>
                </c:pt>
                <c:pt idx="5529">
                  <c:v>4.0999999999999996</c:v>
                </c:pt>
                <c:pt idx="5530">
                  <c:v>4.0999999999999996</c:v>
                </c:pt>
                <c:pt idx="5531">
                  <c:v>4.0999999999999996</c:v>
                </c:pt>
                <c:pt idx="5532">
                  <c:v>4.0999999999999996</c:v>
                </c:pt>
                <c:pt idx="5533">
                  <c:v>4.0999999999999996</c:v>
                </c:pt>
                <c:pt idx="5534">
                  <c:v>4.0999999999999996</c:v>
                </c:pt>
                <c:pt idx="5535">
                  <c:v>4.0999999999999996</c:v>
                </c:pt>
                <c:pt idx="5536">
                  <c:v>4.0999999999999996</c:v>
                </c:pt>
                <c:pt idx="5537">
                  <c:v>4.0999999999999996</c:v>
                </c:pt>
                <c:pt idx="5538">
                  <c:v>4.0999999999999996</c:v>
                </c:pt>
                <c:pt idx="5539">
                  <c:v>4.0999999999999996</c:v>
                </c:pt>
                <c:pt idx="5540">
                  <c:v>4.0999999999999996</c:v>
                </c:pt>
                <c:pt idx="5541">
                  <c:v>4.0999999999999996</c:v>
                </c:pt>
                <c:pt idx="5542">
                  <c:v>4.0999999999999996</c:v>
                </c:pt>
                <c:pt idx="5543">
                  <c:v>4.0999999999999996</c:v>
                </c:pt>
                <c:pt idx="5544">
                  <c:v>4.0999999999999996</c:v>
                </c:pt>
                <c:pt idx="5545">
                  <c:v>4.0999999999999996</c:v>
                </c:pt>
                <c:pt idx="5546">
                  <c:v>4.0999999999999996</c:v>
                </c:pt>
                <c:pt idx="5547">
                  <c:v>4.0999999999999996</c:v>
                </c:pt>
                <c:pt idx="5548">
                  <c:v>4.0999999999999996</c:v>
                </c:pt>
                <c:pt idx="5549">
                  <c:v>4.0999999999999996</c:v>
                </c:pt>
                <c:pt idx="5550">
                  <c:v>4.0999999999999996</c:v>
                </c:pt>
                <c:pt idx="5551">
                  <c:v>4.0999999999999996</c:v>
                </c:pt>
                <c:pt idx="5552">
                  <c:v>4.0999999999999996</c:v>
                </c:pt>
                <c:pt idx="5553">
                  <c:v>4.0999999999999996</c:v>
                </c:pt>
                <c:pt idx="5554">
                  <c:v>4.1500000000000004</c:v>
                </c:pt>
                <c:pt idx="5555">
                  <c:v>4.2</c:v>
                </c:pt>
                <c:pt idx="5556">
                  <c:v>4.2</c:v>
                </c:pt>
                <c:pt idx="5557">
                  <c:v>4.1500000000000004</c:v>
                </c:pt>
                <c:pt idx="5558">
                  <c:v>4.1500000000000004</c:v>
                </c:pt>
                <c:pt idx="5559">
                  <c:v>4.2</c:v>
                </c:pt>
                <c:pt idx="5560">
                  <c:v>4.1500000000000004</c:v>
                </c:pt>
                <c:pt idx="5561">
                  <c:v>4.0999999999999996</c:v>
                </c:pt>
                <c:pt idx="5562">
                  <c:v>4.0999999999999996</c:v>
                </c:pt>
                <c:pt idx="5563">
                  <c:v>4.0999999999999996</c:v>
                </c:pt>
                <c:pt idx="5564">
                  <c:v>4.05</c:v>
                </c:pt>
                <c:pt idx="5565">
                  <c:v>3.95</c:v>
                </c:pt>
                <c:pt idx="5566">
                  <c:v>3.9</c:v>
                </c:pt>
                <c:pt idx="5567">
                  <c:v>3.9</c:v>
                </c:pt>
                <c:pt idx="5568">
                  <c:v>3.9</c:v>
                </c:pt>
                <c:pt idx="5569">
                  <c:v>3.95</c:v>
                </c:pt>
                <c:pt idx="5570">
                  <c:v>4</c:v>
                </c:pt>
                <c:pt idx="5571">
                  <c:v>4.05</c:v>
                </c:pt>
                <c:pt idx="5572">
                  <c:v>4.0999999999999996</c:v>
                </c:pt>
                <c:pt idx="5573">
                  <c:v>4.1500000000000004</c:v>
                </c:pt>
                <c:pt idx="5574">
                  <c:v>4.2</c:v>
                </c:pt>
                <c:pt idx="5575">
                  <c:v>4.2</c:v>
                </c:pt>
                <c:pt idx="5576">
                  <c:v>4.2</c:v>
                </c:pt>
                <c:pt idx="5577">
                  <c:v>4.2</c:v>
                </c:pt>
                <c:pt idx="5578">
                  <c:v>4.25</c:v>
                </c:pt>
                <c:pt idx="5579">
                  <c:v>4.3</c:v>
                </c:pt>
                <c:pt idx="5580">
                  <c:v>4.3</c:v>
                </c:pt>
                <c:pt idx="5581">
                  <c:v>4.3</c:v>
                </c:pt>
                <c:pt idx="5582">
                  <c:v>4.3</c:v>
                </c:pt>
                <c:pt idx="5583">
                  <c:v>4.3</c:v>
                </c:pt>
                <c:pt idx="5584">
                  <c:v>4.3</c:v>
                </c:pt>
                <c:pt idx="5585">
                  <c:v>4.3</c:v>
                </c:pt>
                <c:pt idx="5586">
                  <c:v>4.3</c:v>
                </c:pt>
                <c:pt idx="5587">
                  <c:v>4.3</c:v>
                </c:pt>
                <c:pt idx="5588">
                  <c:v>4.3499999999999996</c:v>
                </c:pt>
                <c:pt idx="5589">
                  <c:v>4.4000000000000004</c:v>
                </c:pt>
                <c:pt idx="5590">
                  <c:v>4.4000000000000004</c:v>
                </c:pt>
                <c:pt idx="5591">
                  <c:v>4.45</c:v>
                </c:pt>
                <c:pt idx="5592">
                  <c:v>4.5</c:v>
                </c:pt>
                <c:pt idx="5593">
                  <c:v>4.55</c:v>
                </c:pt>
                <c:pt idx="5594">
                  <c:v>4.5999999999999996</c:v>
                </c:pt>
                <c:pt idx="5595">
                  <c:v>4.6500000000000004</c:v>
                </c:pt>
                <c:pt idx="5596">
                  <c:v>4.75</c:v>
                </c:pt>
                <c:pt idx="5597">
                  <c:v>4.8</c:v>
                </c:pt>
                <c:pt idx="5598">
                  <c:v>4.8</c:v>
                </c:pt>
                <c:pt idx="5599">
                  <c:v>4.8499999999999996</c:v>
                </c:pt>
                <c:pt idx="5600">
                  <c:v>4.9000000000000004</c:v>
                </c:pt>
                <c:pt idx="5601">
                  <c:v>4.9000000000000004</c:v>
                </c:pt>
                <c:pt idx="5602">
                  <c:v>4.9000000000000004</c:v>
                </c:pt>
                <c:pt idx="5603">
                  <c:v>4.9000000000000004</c:v>
                </c:pt>
                <c:pt idx="5604">
                  <c:v>4.9000000000000004</c:v>
                </c:pt>
                <c:pt idx="5605">
                  <c:v>4.95</c:v>
                </c:pt>
                <c:pt idx="5606">
                  <c:v>5</c:v>
                </c:pt>
                <c:pt idx="5607">
                  <c:v>5</c:v>
                </c:pt>
                <c:pt idx="5608">
                  <c:v>5.05</c:v>
                </c:pt>
                <c:pt idx="5609">
                  <c:v>5.0999999999999996</c:v>
                </c:pt>
                <c:pt idx="5610">
                  <c:v>5.0999999999999996</c:v>
                </c:pt>
                <c:pt idx="5611">
                  <c:v>5.0999999999999996</c:v>
                </c:pt>
                <c:pt idx="5612">
                  <c:v>5.0999999999999996</c:v>
                </c:pt>
                <c:pt idx="5613">
                  <c:v>5.0999999999999996</c:v>
                </c:pt>
                <c:pt idx="5614">
                  <c:v>5.0999999999999996</c:v>
                </c:pt>
                <c:pt idx="5615">
                  <c:v>5.0999999999999996</c:v>
                </c:pt>
                <c:pt idx="5616">
                  <c:v>5.0999999999999996</c:v>
                </c:pt>
                <c:pt idx="5617">
                  <c:v>5.15</c:v>
                </c:pt>
                <c:pt idx="5618">
                  <c:v>5.2</c:v>
                </c:pt>
                <c:pt idx="5619">
                  <c:v>5.2</c:v>
                </c:pt>
                <c:pt idx="5620">
                  <c:v>5.2</c:v>
                </c:pt>
                <c:pt idx="5621">
                  <c:v>5.2</c:v>
                </c:pt>
                <c:pt idx="5622">
                  <c:v>5.2</c:v>
                </c:pt>
                <c:pt idx="5623">
                  <c:v>5.2</c:v>
                </c:pt>
                <c:pt idx="5624">
                  <c:v>5.2</c:v>
                </c:pt>
                <c:pt idx="5625">
                  <c:v>5.2</c:v>
                </c:pt>
                <c:pt idx="5626">
                  <c:v>5.25</c:v>
                </c:pt>
                <c:pt idx="5627">
                  <c:v>5.3</c:v>
                </c:pt>
                <c:pt idx="5628">
                  <c:v>5.3</c:v>
                </c:pt>
                <c:pt idx="5629">
                  <c:v>5.3</c:v>
                </c:pt>
                <c:pt idx="5630">
                  <c:v>5.3</c:v>
                </c:pt>
                <c:pt idx="5631">
                  <c:v>5.3</c:v>
                </c:pt>
                <c:pt idx="5632">
                  <c:v>5.3</c:v>
                </c:pt>
                <c:pt idx="5633">
                  <c:v>5.3</c:v>
                </c:pt>
                <c:pt idx="5634">
                  <c:v>5.3</c:v>
                </c:pt>
                <c:pt idx="5635">
                  <c:v>5.3</c:v>
                </c:pt>
                <c:pt idx="5636">
                  <c:v>5.3</c:v>
                </c:pt>
                <c:pt idx="5637">
                  <c:v>5.35</c:v>
                </c:pt>
                <c:pt idx="5638">
                  <c:v>5.4</c:v>
                </c:pt>
                <c:pt idx="5639">
                  <c:v>5.4</c:v>
                </c:pt>
                <c:pt idx="5640">
                  <c:v>5.4</c:v>
                </c:pt>
                <c:pt idx="5641">
                  <c:v>5.4</c:v>
                </c:pt>
                <c:pt idx="5642">
                  <c:v>5.4</c:v>
                </c:pt>
                <c:pt idx="5643">
                  <c:v>5.4</c:v>
                </c:pt>
                <c:pt idx="5644">
                  <c:v>5.45</c:v>
                </c:pt>
                <c:pt idx="5645">
                  <c:v>5.5</c:v>
                </c:pt>
                <c:pt idx="5646">
                  <c:v>5.5</c:v>
                </c:pt>
                <c:pt idx="5647">
                  <c:v>5.5</c:v>
                </c:pt>
                <c:pt idx="5648">
                  <c:v>5.5</c:v>
                </c:pt>
                <c:pt idx="5649">
                  <c:v>5.5</c:v>
                </c:pt>
                <c:pt idx="5650">
                  <c:v>5.5</c:v>
                </c:pt>
                <c:pt idx="5651">
                  <c:v>5.5</c:v>
                </c:pt>
                <c:pt idx="5652">
                  <c:v>5.5</c:v>
                </c:pt>
                <c:pt idx="5653">
                  <c:v>5.5</c:v>
                </c:pt>
                <c:pt idx="5654">
                  <c:v>5.5</c:v>
                </c:pt>
                <c:pt idx="5655">
                  <c:v>5.5</c:v>
                </c:pt>
                <c:pt idx="5656">
                  <c:v>5.5</c:v>
                </c:pt>
                <c:pt idx="5657">
                  <c:v>5.5</c:v>
                </c:pt>
                <c:pt idx="5658">
                  <c:v>5.5</c:v>
                </c:pt>
                <c:pt idx="5659">
                  <c:v>5.45</c:v>
                </c:pt>
                <c:pt idx="5660">
                  <c:v>5.35</c:v>
                </c:pt>
                <c:pt idx="5661">
                  <c:v>5.3</c:v>
                </c:pt>
                <c:pt idx="5662">
                  <c:v>5.25</c:v>
                </c:pt>
                <c:pt idx="5663">
                  <c:v>5.25</c:v>
                </c:pt>
                <c:pt idx="5664">
                  <c:v>5.3</c:v>
                </c:pt>
                <c:pt idx="5665">
                  <c:v>5.3</c:v>
                </c:pt>
                <c:pt idx="5666">
                  <c:v>5.3</c:v>
                </c:pt>
                <c:pt idx="5667">
                  <c:v>5.35</c:v>
                </c:pt>
                <c:pt idx="5668">
                  <c:v>5.45</c:v>
                </c:pt>
                <c:pt idx="5669">
                  <c:v>5.5</c:v>
                </c:pt>
                <c:pt idx="5670">
                  <c:v>5.5</c:v>
                </c:pt>
                <c:pt idx="5671">
                  <c:v>5.55</c:v>
                </c:pt>
                <c:pt idx="5672">
                  <c:v>5.65</c:v>
                </c:pt>
                <c:pt idx="5673">
                  <c:v>5.65</c:v>
                </c:pt>
                <c:pt idx="5674">
                  <c:v>5.65</c:v>
                </c:pt>
                <c:pt idx="5675">
                  <c:v>5.7</c:v>
                </c:pt>
                <c:pt idx="5676">
                  <c:v>5.7</c:v>
                </c:pt>
                <c:pt idx="5677">
                  <c:v>5.7</c:v>
                </c:pt>
                <c:pt idx="5678">
                  <c:v>5.75</c:v>
                </c:pt>
                <c:pt idx="5679">
                  <c:v>5.8</c:v>
                </c:pt>
                <c:pt idx="5680">
                  <c:v>5.8</c:v>
                </c:pt>
                <c:pt idx="5681">
                  <c:v>5.75</c:v>
                </c:pt>
                <c:pt idx="5682">
                  <c:v>5.7</c:v>
                </c:pt>
                <c:pt idx="5683">
                  <c:v>5.7</c:v>
                </c:pt>
                <c:pt idx="5684">
                  <c:v>5.75</c:v>
                </c:pt>
                <c:pt idx="5685">
                  <c:v>5.8</c:v>
                </c:pt>
                <c:pt idx="5686">
                  <c:v>5.85</c:v>
                </c:pt>
                <c:pt idx="5687">
                  <c:v>5.9</c:v>
                </c:pt>
                <c:pt idx="5688">
                  <c:v>5.95</c:v>
                </c:pt>
                <c:pt idx="5689">
                  <c:v>6.05</c:v>
                </c:pt>
                <c:pt idx="5690">
                  <c:v>6.1</c:v>
                </c:pt>
                <c:pt idx="5691">
                  <c:v>6.1</c:v>
                </c:pt>
                <c:pt idx="5692">
                  <c:v>6.15</c:v>
                </c:pt>
                <c:pt idx="5693">
                  <c:v>6.2</c:v>
                </c:pt>
                <c:pt idx="5694">
                  <c:v>6.2</c:v>
                </c:pt>
                <c:pt idx="5695">
                  <c:v>6.25</c:v>
                </c:pt>
                <c:pt idx="5696">
                  <c:v>6.3</c:v>
                </c:pt>
                <c:pt idx="5697">
                  <c:v>6.3</c:v>
                </c:pt>
                <c:pt idx="5698">
                  <c:v>6.35</c:v>
                </c:pt>
                <c:pt idx="5699">
                  <c:v>6.4</c:v>
                </c:pt>
                <c:pt idx="5700">
                  <c:v>6.4</c:v>
                </c:pt>
                <c:pt idx="5701">
                  <c:v>6.4</c:v>
                </c:pt>
                <c:pt idx="5702">
                  <c:v>6.45</c:v>
                </c:pt>
                <c:pt idx="5703">
                  <c:v>6.5</c:v>
                </c:pt>
                <c:pt idx="5704">
                  <c:v>6.5</c:v>
                </c:pt>
                <c:pt idx="5705">
                  <c:v>6.5</c:v>
                </c:pt>
                <c:pt idx="5706">
                  <c:v>6.5</c:v>
                </c:pt>
                <c:pt idx="5707">
                  <c:v>6.5</c:v>
                </c:pt>
                <c:pt idx="5708">
                  <c:v>6.55</c:v>
                </c:pt>
                <c:pt idx="5709">
                  <c:v>6.6</c:v>
                </c:pt>
                <c:pt idx="5710">
                  <c:v>6.6</c:v>
                </c:pt>
                <c:pt idx="5711">
                  <c:v>6.6</c:v>
                </c:pt>
                <c:pt idx="5712">
                  <c:v>6.6</c:v>
                </c:pt>
                <c:pt idx="5713">
                  <c:v>6.6</c:v>
                </c:pt>
                <c:pt idx="5714">
                  <c:v>6.6</c:v>
                </c:pt>
                <c:pt idx="5715">
                  <c:v>6.6</c:v>
                </c:pt>
                <c:pt idx="5716">
                  <c:v>6.6</c:v>
                </c:pt>
                <c:pt idx="5717">
                  <c:v>6.6</c:v>
                </c:pt>
                <c:pt idx="5718">
                  <c:v>6.65</c:v>
                </c:pt>
                <c:pt idx="5719">
                  <c:v>6.65</c:v>
                </c:pt>
                <c:pt idx="5720">
                  <c:v>6.6</c:v>
                </c:pt>
                <c:pt idx="5721">
                  <c:v>6.65</c:v>
                </c:pt>
                <c:pt idx="5722">
                  <c:v>6.7</c:v>
                </c:pt>
                <c:pt idx="5723">
                  <c:v>6.7</c:v>
                </c:pt>
                <c:pt idx="5724">
                  <c:v>6.7</c:v>
                </c:pt>
                <c:pt idx="5725">
                  <c:v>6.7</c:v>
                </c:pt>
                <c:pt idx="5726">
                  <c:v>6.7</c:v>
                </c:pt>
                <c:pt idx="5727">
                  <c:v>6.7</c:v>
                </c:pt>
                <c:pt idx="5728">
                  <c:v>6.7</c:v>
                </c:pt>
                <c:pt idx="5729">
                  <c:v>6.7</c:v>
                </c:pt>
                <c:pt idx="5730">
                  <c:v>6.75</c:v>
                </c:pt>
                <c:pt idx="5731">
                  <c:v>6.8</c:v>
                </c:pt>
                <c:pt idx="5732">
                  <c:v>6.8</c:v>
                </c:pt>
                <c:pt idx="5733">
                  <c:v>6.8</c:v>
                </c:pt>
                <c:pt idx="5734">
                  <c:v>6.8</c:v>
                </c:pt>
                <c:pt idx="5735">
                  <c:v>6.8</c:v>
                </c:pt>
                <c:pt idx="5736">
                  <c:v>6.8</c:v>
                </c:pt>
                <c:pt idx="5737">
                  <c:v>6.8</c:v>
                </c:pt>
                <c:pt idx="5738">
                  <c:v>6.8</c:v>
                </c:pt>
                <c:pt idx="5739">
                  <c:v>6.8</c:v>
                </c:pt>
                <c:pt idx="5740">
                  <c:v>6.8</c:v>
                </c:pt>
                <c:pt idx="5741">
                  <c:v>6.8</c:v>
                </c:pt>
                <c:pt idx="5742">
                  <c:v>6.8</c:v>
                </c:pt>
                <c:pt idx="5743">
                  <c:v>6.8</c:v>
                </c:pt>
                <c:pt idx="5744">
                  <c:v>6.8</c:v>
                </c:pt>
                <c:pt idx="5745">
                  <c:v>6.85</c:v>
                </c:pt>
                <c:pt idx="5746">
                  <c:v>6.9</c:v>
                </c:pt>
                <c:pt idx="5747">
                  <c:v>6.9</c:v>
                </c:pt>
                <c:pt idx="5748">
                  <c:v>6.9</c:v>
                </c:pt>
                <c:pt idx="5749">
                  <c:v>6.9</c:v>
                </c:pt>
                <c:pt idx="5750">
                  <c:v>6.9</c:v>
                </c:pt>
                <c:pt idx="5751">
                  <c:v>6.9</c:v>
                </c:pt>
                <c:pt idx="5752">
                  <c:v>6.9</c:v>
                </c:pt>
                <c:pt idx="5753">
                  <c:v>6.9</c:v>
                </c:pt>
                <c:pt idx="5754">
                  <c:v>6.9</c:v>
                </c:pt>
                <c:pt idx="5755">
                  <c:v>6.9</c:v>
                </c:pt>
                <c:pt idx="5756">
                  <c:v>6.9</c:v>
                </c:pt>
                <c:pt idx="5757">
                  <c:v>6.9</c:v>
                </c:pt>
                <c:pt idx="5758">
                  <c:v>6.85</c:v>
                </c:pt>
                <c:pt idx="5759">
                  <c:v>6.8</c:v>
                </c:pt>
                <c:pt idx="5760">
                  <c:v>6.85</c:v>
                </c:pt>
                <c:pt idx="5761">
                  <c:v>6.9</c:v>
                </c:pt>
                <c:pt idx="5762">
                  <c:v>6.9</c:v>
                </c:pt>
                <c:pt idx="5763">
                  <c:v>6.9</c:v>
                </c:pt>
                <c:pt idx="5764">
                  <c:v>6.9</c:v>
                </c:pt>
                <c:pt idx="5765">
                  <c:v>6.9</c:v>
                </c:pt>
                <c:pt idx="5766">
                  <c:v>6.9</c:v>
                </c:pt>
                <c:pt idx="5767">
                  <c:v>6.9</c:v>
                </c:pt>
                <c:pt idx="5768">
                  <c:v>6.9</c:v>
                </c:pt>
                <c:pt idx="5769">
                  <c:v>6.9</c:v>
                </c:pt>
                <c:pt idx="5770">
                  <c:v>6.95</c:v>
                </c:pt>
                <c:pt idx="5771">
                  <c:v>7</c:v>
                </c:pt>
                <c:pt idx="5772">
                  <c:v>6.95</c:v>
                </c:pt>
                <c:pt idx="5773">
                  <c:v>6.95</c:v>
                </c:pt>
                <c:pt idx="5774">
                  <c:v>7</c:v>
                </c:pt>
                <c:pt idx="5775">
                  <c:v>7</c:v>
                </c:pt>
                <c:pt idx="5776">
                  <c:v>7</c:v>
                </c:pt>
                <c:pt idx="5777">
                  <c:v>6.95</c:v>
                </c:pt>
                <c:pt idx="5778">
                  <c:v>6.9</c:v>
                </c:pt>
                <c:pt idx="5779">
                  <c:v>6.9</c:v>
                </c:pt>
                <c:pt idx="5780">
                  <c:v>6.95</c:v>
                </c:pt>
                <c:pt idx="5781">
                  <c:v>7</c:v>
                </c:pt>
                <c:pt idx="5782">
                  <c:v>7.05</c:v>
                </c:pt>
                <c:pt idx="5783">
                  <c:v>7.1</c:v>
                </c:pt>
                <c:pt idx="5784">
                  <c:v>7.05</c:v>
                </c:pt>
                <c:pt idx="5785">
                  <c:v>6.9</c:v>
                </c:pt>
                <c:pt idx="5786">
                  <c:v>6.7</c:v>
                </c:pt>
                <c:pt idx="5787">
                  <c:v>6.45</c:v>
                </c:pt>
                <c:pt idx="5788">
                  <c:v>6.2</c:v>
                </c:pt>
                <c:pt idx="5789">
                  <c:v>6</c:v>
                </c:pt>
                <c:pt idx="5790">
                  <c:v>5.8</c:v>
                </c:pt>
                <c:pt idx="5791">
                  <c:v>5.6</c:v>
                </c:pt>
                <c:pt idx="5792">
                  <c:v>5.45</c:v>
                </c:pt>
                <c:pt idx="5793">
                  <c:v>5.3</c:v>
                </c:pt>
                <c:pt idx="5794">
                  <c:v>5.15</c:v>
                </c:pt>
                <c:pt idx="5795">
                  <c:v>5.0999999999999996</c:v>
                </c:pt>
                <c:pt idx="5796">
                  <c:v>5.05</c:v>
                </c:pt>
                <c:pt idx="5797">
                  <c:v>5</c:v>
                </c:pt>
                <c:pt idx="5798">
                  <c:v>4.95</c:v>
                </c:pt>
                <c:pt idx="5799">
                  <c:v>4.9000000000000004</c:v>
                </c:pt>
                <c:pt idx="5800">
                  <c:v>4.9000000000000004</c:v>
                </c:pt>
                <c:pt idx="5801">
                  <c:v>4.8499999999999996</c:v>
                </c:pt>
                <c:pt idx="5802">
                  <c:v>4.8</c:v>
                </c:pt>
                <c:pt idx="5803">
                  <c:v>4.75</c:v>
                </c:pt>
                <c:pt idx="5804">
                  <c:v>4.7</c:v>
                </c:pt>
                <c:pt idx="5805">
                  <c:v>4.7</c:v>
                </c:pt>
                <c:pt idx="5806">
                  <c:v>4.7</c:v>
                </c:pt>
                <c:pt idx="5807">
                  <c:v>4.7</c:v>
                </c:pt>
                <c:pt idx="5808">
                  <c:v>4.7</c:v>
                </c:pt>
                <c:pt idx="5809">
                  <c:v>4.6500000000000004</c:v>
                </c:pt>
                <c:pt idx="5810">
                  <c:v>4.5999999999999996</c:v>
                </c:pt>
                <c:pt idx="5811">
                  <c:v>4.5999999999999996</c:v>
                </c:pt>
                <c:pt idx="5812">
                  <c:v>4.5999999999999996</c:v>
                </c:pt>
                <c:pt idx="5813">
                  <c:v>4.5999999999999996</c:v>
                </c:pt>
                <c:pt idx="5814">
                  <c:v>4.5999999999999996</c:v>
                </c:pt>
                <c:pt idx="5815">
                  <c:v>4.5999999999999996</c:v>
                </c:pt>
                <c:pt idx="5816">
                  <c:v>4.5999999999999996</c:v>
                </c:pt>
                <c:pt idx="5817">
                  <c:v>4.5999999999999996</c:v>
                </c:pt>
                <c:pt idx="5818">
                  <c:v>4.5999999999999996</c:v>
                </c:pt>
                <c:pt idx="5819">
                  <c:v>4.5999999999999996</c:v>
                </c:pt>
                <c:pt idx="5820">
                  <c:v>4.5999999999999996</c:v>
                </c:pt>
                <c:pt idx="5821">
                  <c:v>4.5999999999999996</c:v>
                </c:pt>
                <c:pt idx="5822">
                  <c:v>4.5999999999999996</c:v>
                </c:pt>
                <c:pt idx="5823">
                  <c:v>4.5999999999999996</c:v>
                </c:pt>
                <c:pt idx="5824">
                  <c:v>4.5999999999999996</c:v>
                </c:pt>
                <c:pt idx="5825">
                  <c:v>4.5999999999999996</c:v>
                </c:pt>
                <c:pt idx="5826">
                  <c:v>4.5999999999999996</c:v>
                </c:pt>
                <c:pt idx="5827">
                  <c:v>4.5999999999999996</c:v>
                </c:pt>
                <c:pt idx="5828">
                  <c:v>4.5999999999999996</c:v>
                </c:pt>
                <c:pt idx="5829">
                  <c:v>4.5999999999999996</c:v>
                </c:pt>
                <c:pt idx="5830">
                  <c:v>4.5999999999999996</c:v>
                </c:pt>
                <c:pt idx="5831">
                  <c:v>4.5999999999999996</c:v>
                </c:pt>
                <c:pt idx="5832">
                  <c:v>4.5999999999999996</c:v>
                </c:pt>
                <c:pt idx="5833">
                  <c:v>4.5999999999999996</c:v>
                </c:pt>
                <c:pt idx="5834">
                  <c:v>4.5999999999999996</c:v>
                </c:pt>
                <c:pt idx="5835">
                  <c:v>4.5999999999999996</c:v>
                </c:pt>
                <c:pt idx="5836">
                  <c:v>4.5999999999999996</c:v>
                </c:pt>
                <c:pt idx="5837">
                  <c:v>4.5999999999999996</c:v>
                </c:pt>
                <c:pt idx="5838">
                  <c:v>4.5999999999999996</c:v>
                </c:pt>
                <c:pt idx="5839">
                  <c:v>4.5999999999999996</c:v>
                </c:pt>
                <c:pt idx="5840">
                  <c:v>4.6500000000000004</c:v>
                </c:pt>
                <c:pt idx="5841">
                  <c:v>4.7</c:v>
                </c:pt>
                <c:pt idx="5842">
                  <c:v>4.7</c:v>
                </c:pt>
                <c:pt idx="5843">
                  <c:v>4.7</c:v>
                </c:pt>
                <c:pt idx="5844">
                  <c:v>4.7</c:v>
                </c:pt>
                <c:pt idx="5845">
                  <c:v>4.7</c:v>
                </c:pt>
                <c:pt idx="5846">
                  <c:v>4.6500000000000004</c:v>
                </c:pt>
                <c:pt idx="5847">
                  <c:v>4.5999999999999996</c:v>
                </c:pt>
                <c:pt idx="5848">
                  <c:v>4.5999999999999996</c:v>
                </c:pt>
                <c:pt idx="5849">
                  <c:v>4.5999999999999996</c:v>
                </c:pt>
                <c:pt idx="5850">
                  <c:v>4.5999999999999996</c:v>
                </c:pt>
                <c:pt idx="5851">
                  <c:v>4.55</c:v>
                </c:pt>
                <c:pt idx="5852">
                  <c:v>4.45</c:v>
                </c:pt>
                <c:pt idx="5853">
                  <c:v>4.4000000000000004</c:v>
                </c:pt>
                <c:pt idx="5854">
                  <c:v>4.4000000000000004</c:v>
                </c:pt>
                <c:pt idx="5855">
                  <c:v>4.4000000000000004</c:v>
                </c:pt>
                <c:pt idx="5856">
                  <c:v>4.4000000000000004</c:v>
                </c:pt>
                <c:pt idx="5857">
                  <c:v>4.45</c:v>
                </c:pt>
                <c:pt idx="5858">
                  <c:v>4.5</c:v>
                </c:pt>
                <c:pt idx="5859">
                  <c:v>4.5</c:v>
                </c:pt>
                <c:pt idx="5860">
                  <c:v>4.5</c:v>
                </c:pt>
                <c:pt idx="5861">
                  <c:v>4.55</c:v>
                </c:pt>
                <c:pt idx="5862">
                  <c:v>4.5999999999999996</c:v>
                </c:pt>
                <c:pt idx="5863">
                  <c:v>4.5999999999999996</c:v>
                </c:pt>
                <c:pt idx="5864">
                  <c:v>4.6500000000000004</c:v>
                </c:pt>
                <c:pt idx="5865">
                  <c:v>4.75</c:v>
                </c:pt>
                <c:pt idx="5866">
                  <c:v>4.8</c:v>
                </c:pt>
                <c:pt idx="5867">
                  <c:v>4.8</c:v>
                </c:pt>
                <c:pt idx="5868">
                  <c:v>4.8499999999999996</c:v>
                </c:pt>
                <c:pt idx="5869">
                  <c:v>4.9000000000000004</c:v>
                </c:pt>
                <c:pt idx="5870">
                  <c:v>4.9000000000000004</c:v>
                </c:pt>
                <c:pt idx="5871">
                  <c:v>4.8499999999999996</c:v>
                </c:pt>
                <c:pt idx="5872">
                  <c:v>4.8</c:v>
                </c:pt>
                <c:pt idx="5873">
                  <c:v>4.8</c:v>
                </c:pt>
                <c:pt idx="5874">
                  <c:v>4.8</c:v>
                </c:pt>
                <c:pt idx="5875">
                  <c:v>4.8499999999999996</c:v>
                </c:pt>
                <c:pt idx="5876">
                  <c:v>4.9000000000000004</c:v>
                </c:pt>
                <c:pt idx="5877">
                  <c:v>4.95</c:v>
                </c:pt>
                <c:pt idx="5878">
                  <c:v>5.05</c:v>
                </c:pt>
                <c:pt idx="5879">
                  <c:v>5.0999999999999996</c:v>
                </c:pt>
                <c:pt idx="5880">
                  <c:v>5.15</c:v>
                </c:pt>
                <c:pt idx="5881">
                  <c:v>5.2</c:v>
                </c:pt>
                <c:pt idx="5882">
                  <c:v>5.2</c:v>
                </c:pt>
                <c:pt idx="5883">
                  <c:v>5.25</c:v>
                </c:pt>
                <c:pt idx="5884">
                  <c:v>5.35</c:v>
                </c:pt>
                <c:pt idx="5885">
                  <c:v>5.4</c:v>
                </c:pt>
                <c:pt idx="5886">
                  <c:v>5.35</c:v>
                </c:pt>
                <c:pt idx="5887">
                  <c:v>5.3</c:v>
                </c:pt>
                <c:pt idx="5888">
                  <c:v>5.3</c:v>
                </c:pt>
                <c:pt idx="5889">
                  <c:v>5.35</c:v>
                </c:pt>
                <c:pt idx="5890">
                  <c:v>5.4</c:v>
                </c:pt>
                <c:pt idx="5891">
                  <c:v>5.45</c:v>
                </c:pt>
                <c:pt idx="5892">
                  <c:v>5.5</c:v>
                </c:pt>
                <c:pt idx="5893">
                  <c:v>5.5</c:v>
                </c:pt>
                <c:pt idx="5894">
                  <c:v>5.5</c:v>
                </c:pt>
                <c:pt idx="5895">
                  <c:v>5.5</c:v>
                </c:pt>
                <c:pt idx="5896">
                  <c:v>5.5</c:v>
                </c:pt>
                <c:pt idx="5897">
                  <c:v>5.5</c:v>
                </c:pt>
                <c:pt idx="5898">
                  <c:v>5.5</c:v>
                </c:pt>
                <c:pt idx="5899">
                  <c:v>5.55</c:v>
                </c:pt>
                <c:pt idx="5900">
                  <c:v>5.6</c:v>
                </c:pt>
                <c:pt idx="5901">
                  <c:v>5.6</c:v>
                </c:pt>
                <c:pt idx="5902">
                  <c:v>5.6</c:v>
                </c:pt>
                <c:pt idx="5903">
                  <c:v>5.6</c:v>
                </c:pt>
                <c:pt idx="5904">
                  <c:v>5.6</c:v>
                </c:pt>
                <c:pt idx="5905">
                  <c:v>5.6</c:v>
                </c:pt>
                <c:pt idx="5906">
                  <c:v>5.65</c:v>
                </c:pt>
                <c:pt idx="5907">
                  <c:v>5.7</c:v>
                </c:pt>
                <c:pt idx="5908">
                  <c:v>5.7</c:v>
                </c:pt>
                <c:pt idx="5909">
                  <c:v>5.7</c:v>
                </c:pt>
                <c:pt idx="5910">
                  <c:v>5.7</c:v>
                </c:pt>
                <c:pt idx="5911">
                  <c:v>5.7</c:v>
                </c:pt>
                <c:pt idx="5912">
                  <c:v>5.7</c:v>
                </c:pt>
                <c:pt idx="5913">
                  <c:v>5.7</c:v>
                </c:pt>
                <c:pt idx="5914">
                  <c:v>5.7</c:v>
                </c:pt>
                <c:pt idx="5915">
                  <c:v>5.7</c:v>
                </c:pt>
                <c:pt idx="5916">
                  <c:v>5.75</c:v>
                </c:pt>
                <c:pt idx="5917">
                  <c:v>5.8</c:v>
                </c:pt>
                <c:pt idx="5918">
                  <c:v>5.8</c:v>
                </c:pt>
                <c:pt idx="5919">
                  <c:v>5.8</c:v>
                </c:pt>
                <c:pt idx="5920">
                  <c:v>5.8</c:v>
                </c:pt>
                <c:pt idx="5921">
                  <c:v>5.8</c:v>
                </c:pt>
                <c:pt idx="5922">
                  <c:v>5.8</c:v>
                </c:pt>
                <c:pt idx="5923">
                  <c:v>5.8</c:v>
                </c:pt>
                <c:pt idx="5924">
                  <c:v>5.8</c:v>
                </c:pt>
                <c:pt idx="5925">
                  <c:v>5.8</c:v>
                </c:pt>
                <c:pt idx="5926">
                  <c:v>5.8</c:v>
                </c:pt>
                <c:pt idx="5927">
                  <c:v>5.85</c:v>
                </c:pt>
                <c:pt idx="5928">
                  <c:v>5.9</c:v>
                </c:pt>
                <c:pt idx="5929">
                  <c:v>5.9</c:v>
                </c:pt>
                <c:pt idx="5930">
                  <c:v>5.9</c:v>
                </c:pt>
                <c:pt idx="5931">
                  <c:v>5.9</c:v>
                </c:pt>
                <c:pt idx="5932">
                  <c:v>5.9</c:v>
                </c:pt>
                <c:pt idx="5933">
                  <c:v>5.9</c:v>
                </c:pt>
                <c:pt idx="5934">
                  <c:v>5.9</c:v>
                </c:pt>
                <c:pt idx="5935">
                  <c:v>5.9</c:v>
                </c:pt>
                <c:pt idx="5936">
                  <c:v>5.9</c:v>
                </c:pt>
                <c:pt idx="5937">
                  <c:v>5.9</c:v>
                </c:pt>
                <c:pt idx="5938">
                  <c:v>5.95</c:v>
                </c:pt>
                <c:pt idx="5939">
                  <c:v>6</c:v>
                </c:pt>
                <c:pt idx="5940">
                  <c:v>6</c:v>
                </c:pt>
                <c:pt idx="5941">
                  <c:v>6</c:v>
                </c:pt>
                <c:pt idx="5942">
                  <c:v>6</c:v>
                </c:pt>
                <c:pt idx="5943">
                  <c:v>6.05</c:v>
                </c:pt>
                <c:pt idx="5944">
                  <c:v>6.1</c:v>
                </c:pt>
                <c:pt idx="5945">
                  <c:v>6.1</c:v>
                </c:pt>
                <c:pt idx="5946">
                  <c:v>6.1</c:v>
                </c:pt>
                <c:pt idx="5947">
                  <c:v>6.1</c:v>
                </c:pt>
                <c:pt idx="5948">
                  <c:v>6.1</c:v>
                </c:pt>
                <c:pt idx="5949">
                  <c:v>6.1</c:v>
                </c:pt>
                <c:pt idx="5950">
                  <c:v>6.1</c:v>
                </c:pt>
                <c:pt idx="5951">
                  <c:v>6.05</c:v>
                </c:pt>
                <c:pt idx="5952">
                  <c:v>6</c:v>
                </c:pt>
                <c:pt idx="5953">
                  <c:v>6</c:v>
                </c:pt>
                <c:pt idx="5954">
                  <c:v>6</c:v>
                </c:pt>
                <c:pt idx="5955">
                  <c:v>6</c:v>
                </c:pt>
                <c:pt idx="5956">
                  <c:v>6</c:v>
                </c:pt>
                <c:pt idx="5957">
                  <c:v>6</c:v>
                </c:pt>
                <c:pt idx="5958">
                  <c:v>6</c:v>
                </c:pt>
                <c:pt idx="5959">
                  <c:v>6.05</c:v>
                </c:pt>
                <c:pt idx="5960">
                  <c:v>6.1</c:v>
                </c:pt>
                <c:pt idx="5961">
                  <c:v>6.1</c:v>
                </c:pt>
                <c:pt idx="5962">
                  <c:v>6.1</c:v>
                </c:pt>
                <c:pt idx="5963">
                  <c:v>6.1</c:v>
                </c:pt>
                <c:pt idx="5964">
                  <c:v>6.1</c:v>
                </c:pt>
                <c:pt idx="5965">
                  <c:v>6.1</c:v>
                </c:pt>
                <c:pt idx="5966">
                  <c:v>6.1</c:v>
                </c:pt>
                <c:pt idx="5967">
                  <c:v>6.1</c:v>
                </c:pt>
                <c:pt idx="5968">
                  <c:v>6.05</c:v>
                </c:pt>
                <c:pt idx="5969">
                  <c:v>6</c:v>
                </c:pt>
                <c:pt idx="5970">
                  <c:v>6</c:v>
                </c:pt>
                <c:pt idx="5971">
                  <c:v>6.05</c:v>
                </c:pt>
                <c:pt idx="5972">
                  <c:v>6.05</c:v>
                </c:pt>
                <c:pt idx="5973">
                  <c:v>6.1</c:v>
                </c:pt>
                <c:pt idx="5974">
                  <c:v>6.2</c:v>
                </c:pt>
                <c:pt idx="5975">
                  <c:v>6.2</c:v>
                </c:pt>
                <c:pt idx="5976">
                  <c:v>6.25</c:v>
                </c:pt>
                <c:pt idx="5977">
                  <c:v>6.35</c:v>
                </c:pt>
                <c:pt idx="5978">
                  <c:v>6.4</c:v>
                </c:pt>
                <c:pt idx="5979">
                  <c:v>6.4</c:v>
                </c:pt>
                <c:pt idx="5980">
                  <c:v>6.4</c:v>
                </c:pt>
                <c:pt idx="5981">
                  <c:v>6.45</c:v>
                </c:pt>
                <c:pt idx="5982">
                  <c:v>6.5</c:v>
                </c:pt>
                <c:pt idx="5983">
                  <c:v>6.55</c:v>
                </c:pt>
                <c:pt idx="5984">
                  <c:v>6.6</c:v>
                </c:pt>
                <c:pt idx="5985">
                  <c:v>6.6</c:v>
                </c:pt>
                <c:pt idx="5986">
                  <c:v>6.65</c:v>
                </c:pt>
                <c:pt idx="5987">
                  <c:v>6.7</c:v>
                </c:pt>
                <c:pt idx="5988">
                  <c:v>6.7</c:v>
                </c:pt>
                <c:pt idx="5989">
                  <c:v>6.75</c:v>
                </c:pt>
                <c:pt idx="5990">
                  <c:v>6.8</c:v>
                </c:pt>
                <c:pt idx="5991">
                  <c:v>6.8</c:v>
                </c:pt>
                <c:pt idx="5992">
                  <c:v>6.85</c:v>
                </c:pt>
                <c:pt idx="5993">
                  <c:v>6.9</c:v>
                </c:pt>
                <c:pt idx="5994">
                  <c:v>6.9</c:v>
                </c:pt>
                <c:pt idx="5995">
                  <c:v>6.9</c:v>
                </c:pt>
                <c:pt idx="5996">
                  <c:v>6.9</c:v>
                </c:pt>
                <c:pt idx="5997">
                  <c:v>6.9</c:v>
                </c:pt>
                <c:pt idx="5998">
                  <c:v>6.9</c:v>
                </c:pt>
                <c:pt idx="5999">
                  <c:v>6.9</c:v>
                </c:pt>
                <c:pt idx="6000">
                  <c:v>6.9</c:v>
                </c:pt>
                <c:pt idx="6001">
                  <c:v>6.9</c:v>
                </c:pt>
                <c:pt idx="6002">
                  <c:v>6.9</c:v>
                </c:pt>
                <c:pt idx="6003">
                  <c:v>6.95</c:v>
                </c:pt>
                <c:pt idx="6004">
                  <c:v>6.95</c:v>
                </c:pt>
                <c:pt idx="6005">
                  <c:v>6.95</c:v>
                </c:pt>
                <c:pt idx="6006">
                  <c:v>7</c:v>
                </c:pt>
                <c:pt idx="6007">
                  <c:v>7</c:v>
                </c:pt>
                <c:pt idx="6008">
                  <c:v>7</c:v>
                </c:pt>
                <c:pt idx="6009">
                  <c:v>7</c:v>
                </c:pt>
                <c:pt idx="6010">
                  <c:v>7</c:v>
                </c:pt>
                <c:pt idx="6011">
                  <c:v>7</c:v>
                </c:pt>
                <c:pt idx="6012">
                  <c:v>7</c:v>
                </c:pt>
                <c:pt idx="6013">
                  <c:v>7</c:v>
                </c:pt>
                <c:pt idx="6014">
                  <c:v>7</c:v>
                </c:pt>
                <c:pt idx="6015">
                  <c:v>7</c:v>
                </c:pt>
                <c:pt idx="6016">
                  <c:v>7</c:v>
                </c:pt>
                <c:pt idx="6017">
                  <c:v>7</c:v>
                </c:pt>
                <c:pt idx="6018">
                  <c:v>7</c:v>
                </c:pt>
                <c:pt idx="6019">
                  <c:v>7</c:v>
                </c:pt>
                <c:pt idx="6020">
                  <c:v>7</c:v>
                </c:pt>
                <c:pt idx="6021">
                  <c:v>7</c:v>
                </c:pt>
                <c:pt idx="6022">
                  <c:v>7.05</c:v>
                </c:pt>
                <c:pt idx="6023">
                  <c:v>7.1</c:v>
                </c:pt>
                <c:pt idx="6024">
                  <c:v>7.1</c:v>
                </c:pt>
                <c:pt idx="6025">
                  <c:v>7.1</c:v>
                </c:pt>
                <c:pt idx="6026">
                  <c:v>7.1</c:v>
                </c:pt>
                <c:pt idx="6027">
                  <c:v>7.1</c:v>
                </c:pt>
                <c:pt idx="6028">
                  <c:v>7.1</c:v>
                </c:pt>
                <c:pt idx="6029">
                  <c:v>7.1</c:v>
                </c:pt>
                <c:pt idx="6030">
                  <c:v>7.1</c:v>
                </c:pt>
                <c:pt idx="6031">
                  <c:v>7.1</c:v>
                </c:pt>
                <c:pt idx="6032">
                  <c:v>7.15</c:v>
                </c:pt>
                <c:pt idx="6033">
                  <c:v>7.2</c:v>
                </c:pt>
                <c:pt idx="6034">
                  <c:v>7.2</c:v>
                </c:pt>
                <c:pt idx="6035">
                  <c:v>7.2</c:v>
                </c:pt>
                <c:pt idx="6036">
                  <c:v>7.2</c:v>
                </c:pt>
                <c:pt idx="6037">
                  <c:v>7.2</c:v>
                </c:pt>
                <c:pt idx="6038">
                  <c:v>7.2</c:v>
                </c:pt>
                <c:pt idx="6039">
                  <c:v>7.2</c:v>
                </c:pt>
                <c:pt idx="6040">
                  <c:v>7.2</c:v>
                </c:pt>
                <c:pt idx="6041">
                  <c:v>7.2</c:v>
                </c:pt>
                <c:pt idx="6042">
                  <c:v>7.2</c:v>
                </c:pt>
                <c:pt idx="6043">
                  <c:v>7.2</c:v>
                </c:pt>
                <c:pt idx="6044">
                  <c:v>7.15</c:v>
                </c:pt>
                <c:pt idx="6045">
                  <c:v>7.1</c:v>
                </c:pt>
                <c:pt idx="6046">
                  <c:v>7.05</c:v>
                </c:pt>
                <c:pt idx="6047">
                  <c:v>6.9</c:v>
                </c:pt>
                <c:pt idx="6048">
                  <c:v>6.6</c:v>
                </c:pt>
                <c:pt idx="6049">
                  <c:v>6.25</c:v>
                </c:pt>
                <c:pt idx="6050">
                  <c:v>6</c:v>
                </c:pt>
                <c:pt idx="6051">
                  <c:v>5.8</c:v>
                </c:pt>
                <c:pt idx="6052">
                  <c:v>5.4</c:v>
                </c:pt>
                <c:pt idx="6053">
                  <c:v>5.05</c:v>
                </c:pt>
                <c:pt idx="6054">
                  <c:v>5</c:v>
                </c:pt>
                <c:pt idx="6055">
                  <c:v>5.05</c:v>
                </c:pt>
                <c:pt idx="6056">
                  <c:v>5.05</c:v>
                </c:pt>
                <c:pt idx="6057">
                  <c:v>5</c:v>
                </c:pt>
                <c:pt idx="6058">
                  <c:v>4.9000000000000004</c:v>
                </c:pt>
                <c:pt idx="6059">
                  <c:v>4.75</c:v>
                </c:pt>
                <c:pt idx="6060">
                  <c:v>4.6500000000000004</c:v>
                </c:pt>
                <c:pt idx="6061">
                  <c:v>4.5999999999999996</c:v>
                </c:pt>
                <c:pt idx="6062">
                  <c:v>4.5999999999999996</c:v>
                </c:pt>
                <c:pt idx="6063">
                  <c:v>4.5999999999999996</c:v>
                </c:pt>
                <c:pt idx="6064">
                  <c:v>4.55</c:v>
                </c:pt>
                <c:pt idx="6065">
                  <c:v>4.45</c:v>
                </c:pt>
                <c:pt idx="6066">
                  <c:v>4.4000000000000004</c:v>
                </c:pt>
                <c:pt idx="6067">
                  <c:v>4.4000000000000004</c:v>
                </c:pt>
                <c:pt idx="6068">
                  <c:v>4.4000000000000004</c:v>
                </c:pt>
                <c:pt idx="6069">
                  <c:v>4.4000000000000004</c:v>
                </c:pt>
                <c:pt idx="6070">
                  <c:v>4.4000000000000004</c:v>
                </c:pt>
                <c:pt idx="6071">
                  <c:v>4.5</c:v>
                </c:pt>
                <c:pt idx="6072">
                  <c:v>4.6500000000000004</c:v>
                </c:pt>
                <c:pt idx="6073">
                  <c:v>4.6500000000000004</c:v>
                </c:pt>
                <c:pt idx="6074">
                  <c:v>4.5999999999999996</c:v>
                </c:pt>
                <c:pt idx="6075">
                  <c:v>4.5999999999999996</c:v>
                </c:pt>
                <c:pt idx="6076">
                  <c:v>4.6500000000000004</c:v>
                </c:pt>
                <c:pt idx="6077">
                  <c:v>4.7</c:v>
                </c:pt>
                <c:pt idx="6078">
                  <c:v>4.7</c:v>
                </c:pt>
                <c:pt idx="6079">
                  <c:v>4.75</c:v>
                </c:pt>
                <c:pt idx="6080">
                  <c:v>4.8</c:v>
                </c:pt>
                <c:pt idx="6081">
                  <c:v>4.8</c:v>
                </c:pt>
                <c:pt idx="6082">
                  <c:v>4.8</c:v>
                </c:pt>
                <c:pt idx="6083">
                  <c:v>4.8</c:v>
                </c:pt>
                <c:pt idx="6084">
                  <c:v>4.8499999999999996</c:v>
                </c:pt>
                <c:pt idx="6085">
                  <c:v>4.9000000000000004</c:v>
                </c:pt>
                <c:pt idx="6086">
                  <c:v>4.9000000000000004</c:v>
                </c:pt>
                <c:pt idx="6087">
                  <c:v>4.9000000000000004</c:v>
                </c:pt>
                <c:pt idx="6088">
                  <c:v>4.9000000000000004</c:v>
                </c:pt>
                <c:pt idx="6089">
                  <c:v>4.9000000000000004</c:v>
                </c:pt>
                <c:pt idx="6090">
                  <c:v>4.9000000000000004</c:v>
                </c:pt>
                <c:pt idx="6091">
                  <c:v>4.9000000000000004</c:v>
                </c:pt>
                <c:pt idx="6092">
                  <c:v>4.9000000000000004</c:v>
                </c:pt>
                <c:pt idx="6093">
                  <c:v>4.95</c:v>
                </c:pt>
                <c:pt idx="6094">
                  <c:v>5</c:v>
                </c:pt>
                <c:pt idx="6095">
                  <c:v>5</c:v>
                </c:pt>
                <c:pt idx="6096">
                  <c:v>5</c:v>
                </c:pt>
                <c:pt idx="6097">
                  <c:v>5</c:v>
                </c:pt>
                <c:pt idx="6098">
                  <c:v>5</c:v>
                </c:pt>
                <c:pt idx="6099">
                  <c:v>5</c:v>
                </c:pt>
                <c:pt idx="6100">
                  <c:v>5</c:v>
                </c:pt>
                <c:pt idx="6101">
                  <c:v>5</c:v>
                </c:pt>
                <c:pt idx="6102">
                  <c:v>5</c:v>
                </c:pt>
                <c:pt idx="6103">
                  <c:v>5</c:v>
                </c:pt>
                <c:pt idx="6104">
                  <c:v>5</c:v>
                </c:pt>
                <c:pt idx="6105">
                  <c:v>5.05</c:v>
                </c:pt>
                <c:pt idx="6106">
                  <c:v>5.0999999999999996</c:v>
                </c:pt>
                <c:pt idx="6107">
                  <c:v>5.0999999999999996</c:v>
                </c:pt>
                <c:pt idx="6108">
                  <c:v>5.0999999999999996</c:v>
                </c:pt>
                <c:pt idx="6109">
                  <c:v>5.0999999999999996</c:v>
                </c:pt>
                <c:pt idx="6110">
                  <c:v>5.0999999999999996</c:v>
                </c:pt>
                <c:pt idx="6111">
                  <c:v>5.0999999999999996</c:v>
                </c:pt>
                <c:pt idx="6112">
                  <c:v>5.0999999999999996</c:v>
                </c:pt>
                <c:pt idx="6113">
                  <c:v>5.0999999999999996</c:v>
                </c:pt>
                <c:pt idx="6114">
                  <c:v>5.0999999999999996</c:v>
                </c:pt>
                <c:pt idx="6115">
                  <c:v>5.0999999999999996</c:v>
                </c:pt>
                <c:pt idx="6116">
                  <c:v>5.0999999999999996</c:v>
                </c:pt>
                <c:pt idx="6117">
                  <c:v>5.0999999999999996</c:v>
                </c:pt>
                <c:pt idx="6118">
                  <c:v>5.0999999999999996</c:v>
                </c:pt>
                <c:pt idx="6119">
                  <c:v>5.0999999999999996</c:v>
                </c:pt>
                <c:pt idx="6120">
                  <c:v>5.15</c:v>
                </c:pt>
                <c:pt idx="6121">
                  <c:v>5.2</c:v>
                </c:pt>
                <c:pt idx="6122">
                  <c:v>5.2</c:v>
                </c:pt>
                <c:pt idx="6123">
                  <c:v>5.2</c:v>
                </c:pt>
                <c:pt idx="6124">
                  <c:v>5.2</c:v>
                </c:pt>
                <c:pt idx="6125">
                  <c:v>5.2</c:v>
                </c:pt>
                <c:pt idx="6126">
                  <c:v>5.2</c:v>
                </c:pt>
                <c:pt idx="6127">
                  <c:v>5.25</c:v>
                </c:pt>
                <c:pt idx="6128">
                  <c:v>5.3</c:v>
                </c:pt>
                <c:pt idx="6129">
                  <c:v>5.3</c:v>
                </c:pt>
                <c:pt idx="6130">
                  <c:v>5.3</c:v>
                </c:pt>
                <c:pt idx="6131">
                  <c:v>5.3</c:v>
                </c:pt>
                <c:pt idx="6132">
                  <c:v>5.3</c:v>
                </c:pt>
                <c:pt idx="6133">
                  <c:v>5.3</c:v>
                </c:pt>
                <c:pt idx="6134">
                  <c:v>5.3</c:v>
                </c:pt>
                <c:pt idx="6135">
                  <c:v>5.3</c:v>
                </c:pt>
                <c:pt idx="6136">
                  <c:v>5.3</c:v>
                </c:pt>
                <c:pt idx="6137">
                  <c:v>5.3</c:v>
                </c:pt>
                <c:pt idx="6138">
                  <c:v>5.3</c:v>
                </c:pt>
                <c:pt idx="6139">
                  <c:v>5.3</c:v>
                </c:pt>
                <c:pt idx="6140">
                  <c:v>5.3</c:v>
                </c:pt>
                <c:pt idx="6141">
                  <c:v>5.25</c:v>
                </c:pt>
                <c:pt idx="6142">
                  <c:v>5.25</c:v>
                </c:pt>
                <c:pt idx="6143">
                  <c:v>5.3</c:v>
                </c:pt>
                <c:pt idx="6144">
                  <c:v>5.3</c:v>
                </c:pt>
                <c:pt idx="6145">
                  <c:v>5.25</c:v>
                </c:pt>
                <c:pt idx="6146">
                  <c:v>5.15</c:v>
                </c:pt>
                <c:pt idx="6147">
                  <c:v>5.0999999999999996</c:v>
                </c:pt>
                <c:pt idx="6148">
                  <c:v>5.0999999999999996</c:v>
                </c:pt>
                <c:pt idx="6149">
                  <c:v>5.0999999999999996</c:v>
                </c:pt>
                <c:pt idx="6150">
                  <c:v>5.15</c:v>
                </c:pt>
                <c:pt idx="6151">
                  <c:v>5.25</c:v>
                </c:pt>
                <c:pt idx="6152">
                  <c:v>5.35</c:v>
                </c:pt>
                <c:pt idx="6153">
                  <c:v>5.45</c:v>
                </c:pt>
                <c:pt idx="6154">
                  <c:v>5.5</c:v>
                </c:pt>
                <c:pt idx="6155">
                  <c:v>5.55</c:v>
                </c:pt>
                <c:pt idx="6156">
                  <c:v>5.6</c:v>
                </c:pt>
                <c:pt idx="6157">
                  <c:v>5.6</c:v>
                </c:pt>
                <c:pt idx="6158">
                  <c:v>5.6</c:v>
                </c:pt>
                <c:pt idx="6159">
                  <c:v>5.6</c:v>
                </c:pt>
                <c:pt idx="6160">
                  <c:v>5.6</c:v>
                </c:pt>
                <c:pt idx="6161">
                  <c:v>5.6</c:v>
                </c:pt>
                <c:pt idx="6162">
                  <c:v>5.6</c:v>
                </c:pt>
                <c:pt idx="6163">
                  <c:v>5.6</c:v>
                </c:pt>
                <c:pt idx="6164">
                  <c:v>5.6</c:v>
                </c:pt>
                <c:pt idx="6165">
                  <c:v>5.65</c:v>
                </c:pt>
                <c:pt idx="6166">
                  <c:v>5.65</c:v>
                </c:pt>
                <c:pt idx="6167">
                  <c:v>5.65</c:v>
                </c:pt>
                <c:pt idx="6168">
                  <c:v>5.75</c:v>
                </c:pt>
                <c:pt idx="6169">
                  <c:v>5.8</c:v>
                </c:pt>
                <c:pt idx="6170">
                  <c:v>5.85</c:v>
                </c:pt>
                <c:pt idx="6171">
                  <c:v>5.95</c:v>
                </c:pt>
                <c:pt idx="6172">
                  <c:v>6.1</c:v>
                </c:pt>
                <c:pt idx="6173">
                  <c:v>6.2</c:v>
                </c:pt>
                <c:pt idx="6174">
                  <c:v>6.2</c:v>
                </c:pt>
                <c:pt idx="6175">
                  <c:v>6.25</c:v>
                </c:pt>
                <c:pt idx="6176">
                  <c:v>6.3</c:v>
                </c:pt>
                <c:pt idx="6177">
                  <c:v>6.3</c:v>
                </c:pt>
                <c:pt idx="6178">
                  <c:v>6.3</c:v>
                </c:pt>
                <c:pt idx="6179">
                  <c:v>6.35</c:v>
                </c:pt>
                <c:pt idx="6180">
                  <c:v>6.4</c:v>
                </c:pt>
                <c:pt idx="6181">
                  <c:v>6.4</c:v>
                </c:pt>
                <c:pt idx="6182">
                  <c:v>6.4</c:v>
                </c:pt>
                <c:pt idx="6183">
                  <c:v>6.45</c:v>
                </c:pt>
                <c:pt idx="6184">
                  <c:v>6.5</c:v>
                </c:pt>
                <c:pt idx="6185">
                  <c:v>6.5</c:v>
                </c:pt>
                <c:pt idx="6186">
                  <c:v>6.5</c:v>
                </c:pt>
                <c:pt idx="6187">
                  <c:v>6.5</c:v>
                </c:pt>
                <c:pt idx="6188">
                  <c:v>6.5</c:v>
                </c:pt>
                <c:pt idx="6189">
                  <c:v>6.5</c:v>
                </c:pt>
                <c:pt idx="6190">
                  <c:v>6.55</c:v>
                </c:pt>
                <c:pt idx="6191">
                  <c:v>6.6</c:v>
                </c:pt>
                <c:pt idx="6192">
                  <c:v>6.6</c:v>
                </c:pt>
                <c:pt idx="6193">
                  <c:v>6.6</c:v>
                </c:pt>
                <c:pt idx="6194">
                  <c:v>6.6</c:v>
                </c:pt>
                <c:pt idx="6195">
                  <c:v>6.6</c:v>
                </c:pt>
                <c:pt idx="6196">
                  <c:v>6.6</c:v>
                </c:pt>
                <c:pt idx="6197">
                  <c:v>6.6</c:v>
                </c:pt>
                <c:pt idx="6198">
                  <c:v>6.6</c:v>
                </c:pt>
                <c:pt idx="6199">
                  <c:v>6.65</c:v>
                </c:pt>
                <c:pt idx="6200">
                  <c:v>6.7</c:v>
                </c:pt>
                <c:pt idx="6201">
                  <c:v>6.7</c:v>
                </c:pt>
                <c:pt idx="6202">
                  <c:v>6.7</c:v>
                </c:pt>
                <c:pt idx="6203">
                  <c:v>6.7</c:v>
                </c:pt>
                <c:pt idx="6204">
                  <c:v>6.7</c:v>
                </c:pt>
                <c:pt idx="6205">
                  <c:v>6.7</c:v>
                </c:pt>
                <c:pt idx="6206">
                  <c:v>6.75</c:v>
                </c:pt>
                <c:pt idx="6207">
                  <c:v>6.8</c:v>
                </c:pt>
                <c:pt idx="6208">
                  <c:v>6.8</c:v>
                </c:pt>
                <c:pt idx="6209">
                  <c:v>6.8</c:v>
                </c:pt>
                <c:pt idx="6210">
                  <c:v>6.8</c:v>
                </c:pt>
                <c:pt idx="6211">
                  <c:v>6.8</c:v>
                </c:pt>
                <c:pt idx="6212">
                  <c:v>6.8</c:v>
                </c:pt>
                <c:pt idx="6213">
                  <c:v>6.8</c:v>
                </c:pt>
                <c:pt idx="6214">
                  <c:v>6.8</c:v>
                </c:pt>
                <c:pt idx="6215">
                  <c:v>6.85</c:v>
                </c:pt>
                <c:pt idx="6216">
                  <c:v>6.9</c:v>
                </c:pt>
                <c:pt idx="6217">
                  <c:v>6.9</c:v>
                </c:pt>
                <c:pt idx="6218">
                  <c:v>6.9</c:v>
                </c:pt>
                <c:pt idx="6219">
                  <c:v>6.9</c:v>
                </c:pt>
                <c:pt idx="6220">
                  <c:v>6.9</c:v>
                </c:pt>
                <c:pt idx="6221">
                  <c:v>6.9</c:v>
                </c:pt>
                <c:pt idx="6222">
                  <c:v>6.9</c:v>
                </c:pt>
                <c:pt idx="6223">
                  <c:v>6.95</c:v>
                </c:pt>
                <c:pt idx="6224">
                  <c:v>7</c:v>
                </c:pt>
                <c:pt idx="6225">
                  <c:v>7</c:v>
                </c:pt>
                <c:pt idx="6226">
                  <c:v>7</c:v>
                </c:pt>
                <c:pt idx="6227">
                  <c:v>7.05</c:v>
                </c:pt>
                <c:pt idx="6228">
                  <c:v>7.1</c:v>
                </c:pt>
                <c:pt idx="6229">
                  <c:v>7.1</c:v>
                </c:pt>
                <c:pt idx="6230">
                  <c:v>7.05</c:v>
                </c:pt>
                <c:pt idx="6231">
                  <c:v>6.95</c:v>
                </c:pt>
                <c:pt idx="6232">
                  <c:v>6.85</c:v>
                </c:pt>
                <c:pt idx="6233">
                  <c:v>6.75</c:v>
                </c:pt>
                <c:pt idx="6234">
                  <c:v>6.65</c:v>
                </c:pt>
                <c:pt idx="6235">
                  <c:v>6.55</c:v>
                </c:pt>
                <c:pt idx="6236">
                  <c:v>6.45</c:v>
                </c:pt>
                <c:pt idx="6237">
                  <c:v>6.35</c:v>
                </c:pt>
                <c:pt idx="6238">
                  <c:v>6.2</c:v>
                </c:pt>
                <c:pt idx="6239">
                  <c:v>6.05</c:v>
                </c:pt>
                <c:pt idx="6240">
                  <c:v>5.9</c:v>
                </c:pt>
                <c:pt idx="6241">
                  <c:v>5.75</c:v>
                </c:pt>
                <c:pt idx="6242">
                  <c:v>5.7</c:v>
                </c:pt>
                <c:pt idx="6243">
                  <c:v>5.6</c:v>
                </c:pt>
                <c:pt idx="6244">
                  <c:v>5.55</c:v>
                </c:pt>
                <c:pt idx="6245">
                  <c:v>5.65</c:v>
                </c:pt>
                <c:pt idx="6246">
                  <c:v>5.65</c:v>
                </c:pt>
                <c:pt idx="6247">
                  <c:v>5.5</c:v>
                </c:pt>
                <c:pt idx="6248">
                  <c:v>5.4</c:v>
                </c:pt>
                <c:pt idx="6249">
                  <c:v>5.4</c:v>
                </c:pt>
                <c:pt idx="6250">
                  <c:v>5.4</c:v>
                </c:pt>
                <c:pt idx="6251">
                  <c:v>5.4</c:v>
                </c:pt>
                <c:pt idx="6252">
                  <c:v>5.35</c:v>
                </c:pt>
                <c:pt idx="6253">
                  <c:v>5.3</c:v>
                </c:pt>
                <c:pt idx="6254">
                  <c:v>5.3</c:v>
                </c:pt>
                <c:pt idx="6255">
                  <c:v>5.3</c:v>
                </c:pt>
                <c:pt idx="6256">
                  <c:v>5.3</c:v>
                </c:pt>
                <c:pt idx="6257">
                  <c:v>5.25</c:v>
                </c:pt>
                <c:pt idx="6258">
                  <c:v>5.2</c:v>
                </c:pt>
                <c:pt idx="6259">
                  <c:v>5.2</c:v>
                </c:pt>
                <c:pt idx="6260">
                  <c:v>5.2</c:v>
                </c:pt>
                <c:pt idx="6261">
                  <c:v>5.2</c:v>
                </c:pt>
                <c:pt idx="6262">
                  <c:v>5.25</c:v>
                </c:pt>
                <c:pt idx="6263">
                  <c:v>5.3</c:v>
                </c:pt>
                <c:pt idx="6264">
                  <c:v>5.3</c:v>
                </c:pt>
                <c:pt idx="6265">
                  <c:v>5.3</c:v>
                </c:pt>
                <c:pt idx="6266">
                  <c:v>5.35</c:v>
                </c:pt>
                <c:pt idx="6267">
                  <c:v>5.45</c:v>
                </c:pt>
                <c:pt idx="6268">
                  <c:v>5.5</c:v>
                </c:pt>
                <c:pt idx="6269">
                  <c:v>5.55</c:v>
                </c:pt>
                <c:pt idx="6270">
                  <c:v>5.6</c:v>
                </c:pt>
                <c:pt idx="6271">
                  <c:v>5.65</c:v>
                </c:pt>
                <c:pt idx="6272">
                  <c:v>5.7</c:v>
                </c:pt>
                <c:pt idx="6273">
                  <c:v>5.7</c:v>
                </c:pt>
                <c:pt idx="6274">
                  <c:v>5.65</c:v>
                </c:pt>
                <c:pt idx="6275">
                  <c:v>5.65</c:v>
                </c:pt>
                <c:pt idx="6276">
                  <c:v>5.7</c:v>
                </c:pt>
                <c:pt idx="6277">
                  <c:v>5.7</c:v>
                </c:pt>
                <c:pt idx="6278">
                  <c:v>5.7</c:v>
                </c:pt>
                <c:pt idx="6279">
                  <c:v>5.7</c:v>
                </c:pt>
                <c:pt idx="6280">
                  <c:v>5.75</c:v>
                </c:pt>
                <c:pt idx="6281">
                  <c:v>5.8</c:v>
                </c:pt>
                <c:pt idx="6282">
                  <c:v>5.8</c:v>
                </c:pt>
                <c:pt idx="6283">
                  <c:v>5.8</c:v>
                </c:pt>
                <c:pt idx="6284">
                  <c:v>5.8</c:v>
                </c:pt>
                <c:pt idx="6285">
                  <c:v>5.8</c:v>
                </c:pt>
                <c:pt idx="6286">
                  <c:v>5.8</c:v>
                </c:pt>
                <c:pt idx="6287">
                  <c:v>5.8</c:v>
                </c:pt>
                <c:pt idx="6288">
                  <c:v>5.8</c:v>
                </c:pt>
                <c:pt idx="6289">
                  <c:v>5.85</c:v>
                </c:pt>
                <c:pt idx="6290">
                  <c:v>5.9</c:v>
                </c:pt>
                <c:pt idx="6291">
                  <c:v>5.85</c:v>
                </c:pt>
                <c:pt idx="6292">
                  <c:v>5.85</c:v>
                </c:pt>
                <c:pt idx="6293">
                  <c:v>5.9</c:v>
                </c:pt>
                <c:pt idx="6294">
                  <c:v>5.9</c:v>
                </c:pt>
                <c:pt idx="6295">
                  <c:v>5.9</c:v>
                </c:pt>
                <c:pt idx="6296">
                  <c:v>5.9</c:v>
                </c:pt>
                <c:pt idx="6297">
                  <c:v>5.9</c:v>
                </c:pt>
                <c:pt idx="6298">
                  <c:v>5.95</c:v>
                </c:pt>
                <c:pt idx="6299">
                  <c:v>6</c:v>
                </c:pt>
                <c:pt idx="6300">
                  <c:v>6</c:v>
                </c:pt>
                <c:pt idx="6301">
                  <c:v>6</c:v>
                </c:pt>
                <c:pt idx="6302">
                  <c:v>6</c:v>
                </c:pt>
                <c:pt idx="6303">
                  <c:v>6</c:v>
                </c:pt>
                <c:pt idx="6304">
                  <c:v>6</c:v>
                </c:pt>
                <c:pt idx="6305">
                  <c:v>6</c:v>
                </c:pt>
                <c:pt idx="6306">
                  <c:v>6</c:v>
                </c:pt>
                <c:pt idx="6307">
                  <c:v>6</c:v>
                </c:pt>
                <c:pt idx="6308">
                  <c:v>6</c:v>
                </c:pt>
                <c:pt idx="6309">
                  <c:v>6.05</c:v>
                </c:pt>
                <c:pt idx="6310">
                  <c:v>6.1</c:v>
                </c:pt>
                <c:pt idx="6311">
                  <c:v>6.1</c:v>
                </c:pt>
                <c:pt idx="6312">
                  <c:v>6.1</c:v>
                </c:pt>
                <c:pt idx="6313">
                  <c:v>6.1</c:v>
                </c:pt>
                <c:pt idx="6314">
                  <c:v>6.1</c:v>
                </c:pt>
                <c:pt idx="6315">
                  <c:v>6.1</c:v>
                </c:pt>
                <c:pt idx="6316">
                  <c:v>6.1</c:v>
                </c:pt>
                <c:pt idx="6317">
                  <c:v>6.1</c:v>
                </c:pt>
                <c:pt idx="6318">
                  <c:v>6.1</c:v>
                </c:pt>
                <c:pt idx="6319">
                  <c:v>6.15</c:v>
                </c:pt>
                <c:pt idx="6320">
                  <c:v>6.2</c:v>
                </c:pt>
                <c:pt idx="6321">
                  <c:v>6.2</c:v>
                </c:pt>
                <c:pt idx="6322">
                  <c:v>6.2</c:v>
                </c:pt>
                <c:pt idx="6323">
                  <c:v>6.2</c:v>
                </c:pt>
                <c:pt idx="6324">
                  <c:v>6.2</c:v>
                </c:pt>
                <c:pt idx="6325">
                  <c:v>6.2</c:v>
                </c:pt>
                <c:pt idx="6326">
                  <c:v>6.2</c:v>
                </c:pt>
                <c:pt idx="6327">
                  <c:v>6.2</c:v>
                </c:pt>
                <c:pt idx="6328">
                  <c:v>6.2</c:v>
                </c:pt>
                <c:pt idx="6329">
                  <c:v>6.2</c:v>
                </c:pt>
                <c:pt idx="6330">
                  <c:v>6.2</c:v>
                </c:pt>
                <c:pt idx="6331">
                  <c:v>6.15</c:v>
                </c:pt>
                <c:pt idx="6332">
                  <c:v>6.05</c:v>
                </c:pt>
                <c:pt idx="6333">
                  <c:v>5.95</c:v>
                </c:pt>
                <c:pt idx="6334">
                  <c:v>5.9</c:v>
                </c:pt>
                <c:pt idx="6335">
                  <c:v>5.95</c:v>
                </c:pt>
                <c:pt idx="6336">
                  <c:v>6.05</c:v>
                </c:pt>
                <c:pt idx="6337">
                  <c:v>6.15</c:v>
                </c:pt>
                <c:pt idx="6338">
                  <c:v>6.25</c:v>
                </c:pt>
                <c:pt idx="6339">
                  <c:v>6.35</c:v>
                </c:pt>
                <c:pt idx="6340">
                  <c:v>6.3</c:v>
                </c:pt>
                <c:pt idx="6341">
                  <c:v>6.2</c:v>
                </c:pt>
                <c:pt idx="6342">
                  <c:v>6.2</c:v>
                </c:pt>
                <c:pt idx="6343">
                  <c:v>6.25</c:v>
                </c:pt>
                <c:pt idx="6344">
                  <c:v>6.4</c:v>
                </c:pt>
                <c:pt idx="6345">
                  <c:v>6.55</c:v>
                </c:pt>
                <c:pt idx="6346">
                  <c:v>6.6</c:v>
                </c:pt>
                <c:pt idx="6347">
                  <c:v>6.6</c:v>
                </c:pt>
                <c:pt idx="6348">
                  <c:v>6.6</c:v>
                </c:pt>
                <c:pt idx="6349">
                  <c:v>6.6</c:v>
                </c:pt>
                <c:pt idx="6350">
                  <c:v>6.6</c:v>
                </c:pt>
                <c:pt idx="6351">
                  <c:v>6.6</c:v>
                </c:pt>
                <c:pt idx="6352">
                  <c:v>6.65</c:v>
                </c:pt>
                <c:pt idx="6353">
                  <c:v>6.7</c:v>
                </c:pt>
                <c:pt idx="6354">
                  <c:v>6.7</c:v>
                </c:pt>
                <c:pt idx="6355">
                  <c:v>6.7</c:v>
                </c:pt>
                <c:pt idx="6356">
                  <c:v>6.7</c:v>
                </c:pt>
                <c:pt idx="6357">
                  <c:v>6.7</c:v>
                </c:pt>
                <c:pt idx="6358">
                  <c:v>6.75</c:v>
                </c:pt>
                <c:pt idx="6359">
                  <c:v>6.8</c:v>
                </c:pt>
                <c:pt idx="6360">
                  <c:v>6.8</c:v>
                </c:pt>
                <c:pt idx="6361">
                  <c:v>6.9</c:v>
                </c:pt>
                <c:pt idx="6362">
                  <c:v>7</c:v>
                </c:pt>
                <c:pt idx="6363">
                  <c:v>7.1</c:v>
                </c:pt>
                <c:pt idx="6364">
                  <c:v>7.25</c:v>
                </c:pt>
                <c:pt idx="6365">
                  <c:v>7.25</c:v>
                </c:pt>
                <c:pt idx="6366">
                  <c:v>7.2</c:v>
                </c:pt>
                <c:pt idx="6367">
                  <c:v>7.25</c:v>
                </c:pt>
                <c:pt idx="6368">
                  <c:v>7.3</c:v>
                </c:pt>
                <c:pt idx="6369">
                  <c:v>7.3</c:v>
                </c:pt>
                <c:pt idx="6370">
                  <c:v>7.3</c:v>
                </c:pt>
                <c:pt idx="6371">
                  <c:v>7.35</c:v>
                </c:pt>
                <c:pt idx="6372">
                  <c:v>7.4</c:v>
                </c:pt>
                <c:pt idx="6373">
                  <c:v>7.4</c:v>
                </c:pt>
                <c:pt idx="6374">
                  <c:v>7.4</c:v>
                </c:pt>
                <c:pt idx="6375">
                  <c:v>7.4</c:v>
                </c:pt>
                <c:pt idx="6376">
                  <c:v>7.45</c:v>
                </c:pt>
                <c:pt idx="6377">
                  <c:v>7.5</c:v>
                </c:pt>
                <c:pt idx="6378">
                  <c:v>7.5</c:v>
                </c:pt>
                <c:pt idx="6379">
                  <c:v>7.5</c:v>
                </c:pt>
                <c:pt idx="6380">
                  <c:v>7.5</c:v>
                </c:pt>
                <c:pt idx="6381">
                  <c:v>7.5</c:v>
                </c:pt>
                <c:pt idx="6382">
                  <c:v>7.55</c:v>
                </c:pt>
                <c:pt idx="6383">
                  <c:v>7.6</c:v>
                </c:pt>
                <c:pt idx="6384">
                  <c:v>7.6</c:v>
                </c:pt>
                <c:pt idx="6385">
                  <c:v>7.6</c:v>
                </c:pt>
                <c:pt idx="6386">
                  <c:v>7.6</c:v>
                </c:pt>
                <c:pt idx="6387">
                  <c:v>7.6</c:v>
                </c:pt>
                <c:pt idx="6388">
                  <c:v>7.65</c:v>
                </c:pt>
                <c:pt idx="6389">
                  <c:v>7.7</c:v>
                </c:pt>
                <c:pt idx="6390">
                  <c:v>7.7</c:v>
                </c:pt>
                <c:pt idx="6391">
                  <c:v>7.7</c:v>
                </c:pt>
                <c:pt idx="6392">
                  <c:v>7.7</c:v>
                </c:pt>
                <c:pt idx="6393">
                  <c:v>7.7</c:v>
                </c:pt>
                <c:pt idx="6394">
                  <c:v>7.7</c:v>
                </c:pt>
                <c:pt idx="6395">
                  <c:v>7.7</c:v>
                </c:pt>
                <c:pt idx="6396">
                  <c:v>7.7</c:v>
                </c:pt>
                <c:pt idx="6397">
                  <c:v>7.7</c:v>
                </c:pt>
                <c:pt idx="6398">
                  <c:v>7.7</c:v>
                </c:pt>
                <c:pt idx="6399">
                  <c:v>7.7</c:v>
                </c:pt>
                <c:pt idx="6400">
                  <c:v>7.7</c:v>
                </c:pt>
                <c:pt idx="6401">
                  <c:v>7.75</c:v>
                </c:pt>
                <c:pt idx="6402">
                  <c:v>7.8</c:v>
                </c:pt>
                <c:pt idx="6403">
                  <c:v>7.8</c:v>
                </c:pt>
                <c:pt idx="6404">
                  <c:v>7.8</c:v>
                </c:pt>
                <c:pt idx="6405">
                  <c:v>7.8</c:v>
                </c:pt>
                <c:pt idx="6406">
                  <c:v>7.8</c:v>
                </c:pt>
                <c:pt idx="6407">
                  <c:v>7.8</c:v>
                </c:pt>
                <c:pt idx="6408">
                  <c:v>7.8</c:v>
                </c:pt>
                <c:pt idx="6409">
                  <c:v>7.85</c:v>
                </c:pt>
                <c:pt idx="6410">
                  <c:v>7.9</c:v>
                </c:pt>
                <c:pt idx="6411">
                  <c:v>7.9</c:v>
                </c:pt>
                <c:pt idx="6412">
                  <c:v>7.85</c:v>
                </c:pt>
                <c:pt idx="6413">
                  <c:v>7.85</c:v>
                </c:pt>
                <c:pt idx="6414">
                  <c:v>7.9</c:v>
                </c:pt>
                <c:pt idx="6415">
                  <c:v>7.9</c:v>
                </c:pt>
                <c:pt idx="6416">
                  <c:v>7.9</c:v>
                </c:pt>
                <c:pt idx="6417">
                  <c:v>7.95</c:v>
                </c:pt>
                <c:pt idx="6418">
                  <c:v>8</c:v>
                </c:pt>
                <c:pt idx="6419">
                  <c:v>8</c:v>
                </c:pt>
                <c:pt idx="6420">
                  <c:v>8</c:v>
                </c:pt>
                <c:pt idx="6421">
                  <c:v>8</c:v>
                </c:pt>
                <c:pt idx="6422">
                  <c:v>8</c:v>
                </c:pt>
                <c:pt idx="6423">
                  <c:v>8</c:v>
                </c:pt>
                <c:pt idx="6424">
                  <c:v>7.95</c:v>
                </c:pt>
                <c:pt idx="6425">
                  <c:v>7.9</c:v>
                </c:pt>
                <c:pt idx="6426">
                  <c:v>7.9</c:v>
                </c:pt>
                <c:pt idx="6427">
                  <c:v>7.9</c:v>
                </c:pt>
                <c:pt idx="6428">
                  <c:v>7.9</c:v>
                </c:pt>
                <c:pt idx="6429">
                  <c:v>7.9</c:v>
                </c:pt>
                <c:pt idx="6430">
                  <c:v>7.9</c:v>
                </c:pt>
                <c:pt idx="6431">
                  <c:v>7.9</c:v>
                </c:pt>
                <c:pt idx="6432">
                  <c:v>7.9</c:v>
                </c:pt>
                <c:pt idx="6433">
                  <c:v>7.9</c:v>
                </c:pt>
                <c:pt idx="6434">
                  <c:v>7.85</c:v>
                </c:pt>
                <c:pt idx="6435">
                  <c:v>7.8</c:v>
                </c:pt>
                <c:pt idx="6436">
                  <c:v>7.8</c:v>
                </c:pt>
                <c:pt idx="6437">
                  <c:v>7.8</c:v>
                </c:pt>
                <c:pt idx="6438">
                  <c:v>7.85</c:v>
                </c:pt>
                <c:pt idx="6439">
                  <c:v>7.9</c:v>
                </c:pt>
                <c:pt idx="6440">
                  <c:v>7.8</c:v>
                </c:pt>
                <c:pt idx="6441">
                  <c:v>7.7</c:v>
                </c:pt>
                <c:pt idx="6442">
                  <c:v>7.65</c:v>
                </c:pt>
                <c:pt idx="6443">
                  <c:v>7.5</c:v>
                </c:pt>
                <c:pt idx="6444">
                  <c:v>7.35</c:v>
                </c:pt>
                <c:pt idx="6445">
                  <c:v>7.25</c:v>
                </c:pt>
                <c:pt idx="6446">
                  <c:v>7.1</c:v>
                </c:pt>
                <c:pt idx="6447">
                  <c:v>6.95</c:v>
                </c:pt>
                <c:pt idx="6448">
                  <c:v>6.85</c:v>
                </c:pt>
                <c:pt idx="6449">
                  <c:v>6.75</c:v>
                </c:pt>
                <c:pt idx="6450">
                  <c:v>6.65</c:v>
                </c:pt>
                <c:pt idx="6451">
                  <c:v>6.5</c:v>
                </c:pt>
                <c:pt idx="6452">
                  <c:v>6.4</c:v>
                </c:pt>
                <c:pt idx="6453">
                  <c:v>6.4</c:v>
                </c:pt>
                <c:pt idx="6454">
                  <c:v>6.35</c:v>
                </c:pt>
                <c:pt idx="6455">
                  <c:v>6.35</c:v>
                </c:pt>
                <c:pt idx="6456">
                  <c:v>6.35</c:v>
                </c:pt>
                <c:pt idx="6457">
                  <c:v>6.25</c:v>
                </c:pt>
                <c:pt idx="6458">
                  <c:v>6.2</c:v>
                </c:pt>
                <c:pt idx="6459">
                  <c:v>6.2</c:v>
                </c:pt>
                <c:pt idx="6460">
                  <c:v>6.2</c:v>
                </c:pt>
                <c:pt idx="6461">
                  <c:v>6.25</c:v>
                </c:pt>
                <c:pt idx="6462">
                  <c:v>6.3</c:v>
                </c:pt>
                <c:pt idx="6463">
                  <c:v>6.3</c:v>
                </c:pt>
                <c:pt idx="6464">
                  <c:v>6.25</c:v>
                </c:pt>
                <c:pt idx="6465">
                  <c:v>6.1</c:v>
                </c:pt>
                <c:pt idx="6466">
                  <c:v>5.85</c:v>
                </c:pt>
                <c:pt idx="6467">
                  <c:v>5.55</c:v>
                </c:pt>
                <c:pt idx="6468">
                  <c:v>5.25</c:v>
                </c:pt>
                <c:pt idx="6469">
                  <c:v>5</c:v>
                </c:pt>
                <c:pt idx="6470">
                  <c:v>4.8</c:v>
                </c:pt>
                <c:pt idx="6471">
                  <c:v>4.6500000000000004</c:v>
                </c:pt>
                <c:pt idx="6472">
                  <c:v>4.5</c:v>
                </c:pt>
                <c:pt idx="6473">
                  <c:v>4.3499999999999996</c:v>
                </c:pt>
                <c:pt idx="6474">
                  <c:v>4.25</c:v>
                </c:pt>
                <c:pt idx="6475">
                  <c:v>4.1500000000000004</c:v>
                </c:pt>
                <c:pt idx="6476">
                  <c:v>4.05</c:v>
                </c:pt>
                <c:pt idx="6477">
                  <c:v>4</c:v>
                </c:pt>
                <c:pt idx="6478">
                  <c:v>3.95</c:v>
                </c:pt>
                <c:pt idx="6479">
                  <c:v>3.9</c:v>
                </c:pt>
                <c:pt idx="6480">
                  <c:v>3.9</c:v>
                </c:pt>
                <c:pt idx="6481">
                  <c:v>3.85</c:v>
                </c:pt>
                <c:pt idx="6482">
                  <c:v>3.8</c:v>
                </c:pt>
                <c:pt idx="6483">
                  <c:v>3.8</c:v>
                </c:pt>
                <c:pt idx="6484">
                  <c:v>3.8</c:v>
                </c:pt>
                <c:pt idx="6485">
                  <c:v>3.75</c:v>
                </c:pt>
                <c:pt idx="6486">
                  <c:v>3.7</c:v>
                </c:pt>
                <c:pt idx="6487">
                  <c:v>3.7</c:v>
                </c:pt>
                <c:pt idx="6488">
                  <c:v>3.7</c:v>
                </c:pt>
                <c:pt idx="6489">
                  <c:v>3.7</c:v>
                </c:pt>
                <c:pt idx="6490">
                  <c:v>3.7</c:v>
                </c:pt>
                <c:pt idx="6491">
                  <c:v>3.7</c:v>
                </c:pt>
                <c:pt idx="6492">
                  <c:v>3.7</c:v>
                </c:pt>
                <c:pt idx="6493">
                  <c:v>3.7</c:v>
                </c:pt>
                <c:pt idx="6494">
                  <c:v>3.7</c:v>
                </c:pt>
                <c:pt idx="6495">
                  <c:v>3.7</c:v>
                </c:pt>
                <c:pt idx="6496">
                  <c:v>3.7</c:v>
                </c:pt>
                <c:pt idx="6497">
                  <c:v>3.7</c:v>
                </c:pt>
                <c:pt idx="6498">
                  <c:v>3.7</c:v>
                </c:pt>
                <c:pt idx="6499">
                  <c:v>3.65</c:v>
                </c:pt>
                <c:pt idx="6500">
                  <c:v>3.6</c:v>
                </c:pt>
                <c:pt idx="6501">
                  <c:v>3.65</c:v>
                </c:pt>
                <c:pt idx="6502">
                  <c:v>3.7</c:v>
                </c:pt>
                <c:pt idx="6503">
                  <c:v>3.7</c:v>
                </c:pt>
                <c:pt idx="6504">
                  <c:v>3.7</c:v>
                </c:pt>
                <c:pt idx="6505">
                  <c:v>3.7</c:v>
                </c:pt>
                <c:pt idx="6506">
                  <c:v>3.7</c:v>
                </c:pt>
                <c:pt idx="6507">
                  <c:v>3.7</c:v>
                </c:pt>
                <c:pt idx="6508">
                  <c:v>3.7</c:v>
                </c:pt>
                <c:pt idx="6509">
                  <c:v>3.7</c:v>
                </c:pt>
                <c:pt idx="6510">
                  <c:v>3.7</c:v>
                </c:pt>
                <c:pt idx="6511">
                  <c:v>3.7</c:v>
                </c:pt>
                <c:pt idx="6512">
                  <c:v>3.7</c:v>
                </c:pt>
                <c:pt idx="6513">
                  <c:v>3.7</c:v>
                </c:pt>
                <c:pt idx="6514">
                  <c:v>3.75</c:v>
                </c:pt>
                <c:pt idx="6515">
                  <c:v>3.8</c:v>
                </c:pt>
                <c:pt idx="6516">
                  <c:v>3.8</c:v>
                </c:pt>
                <c:pt idx="6517">
                  <c:v>3.8</c:v>
                </c:pt>
                <c:pt idx="6518">
                  <c:v>3.8</c:v>
                </c:pt>
                <c:pt idx="6519">
                  <c:v>3.8</c:v>
                </c:pt>
                <c:pt idx="6520">
                  <c:v>3.8</c:v>
                </c:pt>
                <c:pt idx="6521">
                  <c:v>3.8</c:v>
                </c:pt>
                <c:pt idx="6522">
                  <c:v>3.8</c:v>
                </c:pt>
                <c:pt idx="6523">
                  <c:v>3.8</c:v>
                </c:pt>
                <c:pt idx="6524">
                  <c:v>3.8</c:v>
                </c:pt>
                <c:pt idx="6525">
                  <c:v>3.8</c:v>
                </c:pt>
                <c:pt idx="6526">
                  <c:v>3.8</c:v>
                </c:pt>
                <c:pt idx="6527">
                  <c:v>3.8</c:v>
                </c:pt>
                <c:pt idx="6528">
                  <c:v>3.8</c:v>
                </c:pt>
                <c:pt idx="6529">
                  <c:v>3.8</c:v>
                </c:pt>
                <c:pt idx="6530">
                  <c:v>3.8</c:v>
                </c:pt>
                <c:pt idx="6531">
                  <c:v>3.8</c:v>
                </c:pt>
                <c:pt idx="6532">
                  <c:v>3.8</c:v>
                </c:pt>
                <c:pt idx="6533">
                  <c:v>3.8</c:v>
                </c:pt>
                <c:pt idx="6534">
                  <c:v>3.85</c:v>
                </c:pt>
                <c:pt idx="6535">
                  <c:v>3.85</c:v>
                </c:pt>
                <c:pt idx="6536">
                  <c:v>3.8</c:v>
                </c:pt>
                <c:pt idx="6537">
                  <c:v>3.8</c:v>
                </c:pt>
                <c:pt idx="6538">
                  <c:v>3.85</c:v>
                </c:pt>
                <c:pt idx="6539">
                  <c:v>3.9</c:v>
                </c:pt>
                <c:pt idx="6540">
                  <c:v>3.9</c:v>
                </c:pt>
                <c:pt idx="6541">
                  <c:v>3.95</c:v>
                </c:pt>
                <c:pt idx="6542">
                  <c:v>4</c:v>
                </c:pt>
                <c:pt idx="6543">
                  <c:v>4</c:v>
                </c:pt>
                <c:pt idx="6544">
                  <c:v>4</c:v>
                </c:pt>
                <c:pt idx="6545">
                  <c:v>4</c:v>
                </c:pt>
                <c:pt idx="6546">
                  <c:v>4</c:v>
                </c:pt>
                <c:pt idx="6547">
                  <c:v>3.95</c:v>
                </c:pt>
                <c:pt idx="6548">
                  <c:v>3.9</c:v>
                </c:pt>
                <c:pt idx="6549">
                  <c:v>3.95</c:v>
                </c:pt>
                <c:pt idx="6550">
                  <c:v>4</c:v>
                </c:pt>
                <c:pt idx="6551">
                  <c:v>4</c:v>
                </c:pt>
                <c:pt idx="6552">
                  <c:v>4.05</c:v>
                </c:pt>
                <c:pt idx="6553">
                  <c:v>4.0999999999999996</c:v>
                </c:pt>
                <c:pt idx="6554">
                  <c:v>4.1500000000000004</c:v>
                </c:pt>
                <c:pt idx="6555">
                  <c:v>4.25</c:v>
                </c:pt>
                <c:pt idx="6556">
                  <c:v>4.3</c:v>
                </c:pt>
                <c:pt idx="6557">
                  <c:v>4.3499999999999996</c:v>
                </c:pt>
                <c:pt idx="6558">
                  <c:v>4.4000000000000004</c:v>
                </c:pt>
                <c:pt idx="6559">
                  <c:v>4.4000000000000004</c:v>
                </c:pt>
                <c:pt idx="6560">
                  <c:v>4.4000000000000004</c:v>
                </c:pt>
                <c:pt idx="6561">
                  <c:v>4.4000000000000004</c:v>
                </c:pt>
                <c:pt idx="6562">
                  <c:v>4.45</c:v>
                </c:pt>
                <c:pt idx="6563">
                  <c:v>4.5</c:v>
                </c:pt>
                <c:pt idx="6564">
                  <c:v>4.5</c:v>
                </c:pt>
                <c:pt idx="6565">
                  <c:v>4.5</c:v>
                </c:pt>
                <c:pt idx="6566">
                  <c:v>4.55</c:v>
                </c:pt>
                <c:pt idx="6567">
                  <c:v>4.5999999999999996</c:v>
                </c:pt>
                <c:pt idx="6568">
                  <c:v>4.5999999999999996</c:v>
                </c:pt>
                <c:pt idx="6569">
                  <c:v>4.5999999999999996</c:v>
                </c:pt>
                <c:pt idx="6570">
                  <c:v>4.5999999999999996</c:v>
                </c:pt>
                <c:pt idx="6571">
                  <c:v>4.6500000000000004</c:v>
                </c:pt>
                <c:pt idx="6572">
                  <c:v>4.7</c:v>
                </c:pt>
                <c:pt idx="6573">
                  <c:v>4.7</c:v>
                </c:pt>
                <c:pt idx="6574">
                  <c:v>4.7</c:v>
                </c:pt>
                <c:pt idx="6575">
                  <c:v>4.7</c:v>
                </c:pt>
                <c:pt idx="6576">
                  <c:v>4.7</c:v>
                </c:pt>
                <c:pt idx="6577">
                  <c:v>4.7</c:v>
                </c:pt>
                <c:pt idx="6578">
                  <c:v>4.7</c:v>
                </c:pt>
                <c:pt idx="6579">
                  <c:v>4.7</c:v>
                </c:pt>
                <c:pt idx="6580">
                  <c:v>4.7</c:v>
                </c:pt>
                <c:pt idx="6581">
                  <c:v>4.7</c:v>
                </c:pt>
                <c:pt idx="6582">
                  <c:v>4.7</c:v>
                </c:pt>
                <c:pt idx="6583">
                  <c:v>4.7</c:v>
                </c:pt>
                <c:pt idx="6584">
                  <c:v>4.75</c:v>
                </c:pt>
                <c:pt idx="6585">
                  <c:v>4.8</c:v>
                </c:pt>
                <c:pt idx="6586">
                  <c:v>4.8</c:v>
                </c:pt>
                <c:pt idx="6587">
                  <c:v>4.8</c:v>
                </c:pt>
                <c:pt idx="6588">
                  <c:v>4.8</c:v>
                </c:pt>
                <c:pt idx="6589">
                  <c:v>4.8</c:v>
                </c:pt>
                <c:pt idx="6590">
                  <c:v>4.8</c:v>
                </c:pt>
                <c:pt idx="6591">
                  <c:v>4.8</c:v>
                </c:pt>
                <c:pt idx="6592">
                  <c:v>4.8</c:v>
                </c:pt>
                <c:pt idx="6593">
                  <c:v>4.8</c:v>
                </c:pt>
                <c:pt idx="6594">
                  <c:v>4.8</c:v>
                </c:pt>
                <c:pt idx="6595">
                  <c:v>4.8499999999999996</c:v>
                </c:pt>
                <c:pt idx="6596">
                  <c:v>4.9000000000000004</c:v>
                </c:pt>
                <c:pt idx="6597">
                  <c:v>4.9000000000000004</c:v>
                </c:pt>
                <c:pt idx="6598">
                  <c:v>4.9000000000000004</c:v>
                </c:pt>
                <c:pt idx="6599">
                  <c:v>4.9000000000000004</c:v>
                </c:pt>
                <c:pt idx="6600">
                  <c:v>4.9000000000000004</c:v>
                </c:pt>
                <c:pt idx="6601">
                  <c:v>4.9000000000000004</c:v>
                </c:pt>
                <c:pt idx="6602">
                  <c:v>4.9000000000000004</c:v>
                </c:pt>
                <c:pt idx="6603">
                  <c:v>4.9000000000000004</c:v>
                </c:pt>
                <c:pt idx="6604">
                  <c:v>4.95</c:v>
                </c:pt>
                <c:pt idx="6605">
                  <c:v>5</c:v>
                </c:pt>
                <c:pt idx="6606">
                  <c:v>5</c:v>
                </c:pt>
                <c:pt idx="6607">
                  <c:v>5</c:v>
                </c:pt>
                <c:pt idx="6608">
                  <c:v>5</c:v>
                </c:pt>
                <c:pt idx="6609">
                  <c:v>5</c:v>
                </c:pt>
                <c:pt idx="6610">
                  <c:v>5</c:v>
                </c:pt>
                <c:pt idx="6611">
                  <c:v>5</c:v>
                </c:pt>
                <c:pt idx="6612">
                  <c:v>5</c:v>
                </c:pt>
                <c:pt idx="6613">
                  <c:v>5</c:v>
                </c:pt>
                <c:pt idx="6614">
                  <c:v>5.05</c:v>
                </c:pt>
                <c:pt idx="6615">
                  <c:v>5.0999999999999996</c:v>
                </c:pt>
                <c:pt idx="6616">
                  <c:v>5.0999999999999996</c:v>
                </c:pt>
                <c:pt idx="6617">
                  <c:v>5.0999999999999996</c:v>
                </c:pt>
                <c:pt idx="6618">
                  <c:v>5.0999999999999996</c:v>
                </c:pt>
                <c:pt idx="6619">
                  <c:v>5.0999999999999996</c:v>
                </c:pt>
                <c:pt idx="6620">
                  <c:v>5.0999999999999996</c:v>
                </c:pt>
                <c:pt idx="6621">
                  <c:v>5.05</c:v>
                </c:pt>
                <c:pt idx="6622">
                  <c:v>5</c:v>
                </c:pt>
                <c:pt idx="6623">
                  <c:v>5</c:v>
                </c:pt>
                <c:pt idx="6624">
                  <c:v>5</c:v>
                </c:pt>
                <c:pt idx="6625">
                  <c:v>5</c:v>
                </c:pt>
                <c:pt idx="6626">
                  <c:v>5.05</c:v>
                </c:pt>
                <c:pt idx="6627">
                  <c:v>5.0999999999999996</c:v>
                </c:pt>
                <c:pt idx="6628">
                  <c:v>5.0999999999999996</c:v>
                </c:pt>
                <c:pt idx="6629">
                  <c:v>5.0999999999999996</c:v>
                </c:pt>
                <c:pt idx="6630">
                  <c:v>5.0999999999999996</c:v>
                </c:pt>
                <c:pt idx="6631">
                  <c:v>5.0999999999999996</c:v>
                </c:pt>
                <c:pt idx="6632">
                  <c:v>5.15</c:v>
                </c:pt>
                <c:pt idx="6633">
                  <c:v>5.2</c:v>
                </c:pt>
                <c:pt idx="6634">
                  <c:v>5.2</c:v>
                </c:pt>
                <c:pt idx="6635">
                  <c:v>5.2</c:v>
                </c:pt>
                <c:pt idx="6636">
                  <c:v>5.15</c:v>
                </c:pt>
                <c:pt idx="6637">
                  <c:v>5.0999999999999996</c:v>
                </c:pt>
                <c:pt idx="6638">
                  <c:v>5.15</c:v>
                </c:pt>
                <c:pt idx="6639">
                  <c:v>5.15</c:v>
                </c:pt>
                <c:pt idx="6640">
                  <c:v>5.0999999999999996</c:v>
                </c:pt>
                <c:pt idx="6641">
                  <c:v>5.0999999999999996</c:v>
                </c:pt>
                <c:pt idx="6642">
                  <c:v>5.0999999999999996</c:v>
                </c:pt>
                <c:pt idx="6643">
                  <c:v>5.15</c:v>
                </c:pt>
                <c:pt idx="6644">
                  <c:v>5.2</c:v>
                </c:pt>
                <c:pt idx="6645">
                  <c:v>5.2</c:v>
                </c:pt>
                <c:pt idx="6646">
                  <c:v>5.2</c:v>
                </c:pt>
                <c:pt idx="6647">
                  <c:v>5.25</c:v>
                </c:pt>
                <c:pt idx="6648">
                  <c:v>5.3</c:v>
                </c:pt>
                <c:pt idx="6649">
                  <c:v>5.4</c:v>
                </c:pt>
                <c:pt idx="6650">
                  <c:v>5.5</c:v>
                </c:pt>
                <c:pt idx="6651">
                  <c:v>5.5</c:v>
                </c:pt>
                <c:pt idx="6652">
                  <c:v>5.5</c:v>
                </c:pt>
                <c:pt idx="6653">
                  <c:v>5.5</c:v>
                </c:pt>
                <c:pt idx="6654">
                  <c:v>5.55</c:v>
                </c:pt>
                <c:pt idx="6655">
                  <c:v>5.6</c:v>
                </c:pt>
                <c:pt idx="6656">
                  <c:v>5.6</c:v>
                </c:pt>
                <c:pt idx="6657">
                  <c:v>5.6</c:v>
                </c:pt>
                <c:pt idx="6658">
                  <c:v>5.6</c:v>
                </c:pt>
                <c:pt idx="6659">
                  <c:v>5.65</c:v>
                </c:pt>
                <c:pt idx="6660">
                  <c:v>5.7</c:v>
                </c:pt>
                <c:pt idx="6661">
                  <c:v>5.7</c:v>
                </c:pt>
                <c:pt idx="6662">
                  <c:v>5.75</c:v>
                </c:pt>
                <c:pt idx="6663">
                  <c:v>5.8</c:v>
                </c:pt>
                <c:pt idx="6664">
                  <c:v>5.8</c:v>
                </c:pt>
                <c:pt idx="6665">
                  <c:v>5.8</c:v>
                </c:pt>
                <c:pt idx="6666">
                  <c:v>5.8</c:v>
                </c:pt>
                <c:pt idx="6667">
                  <c:v>5.8</c:v>
                </c:pt>
                <c:pt idx="6668">
                  <c:v>5.8</c:v>
                </c:pt>
                <c:pt idx="6669">
                  <c:v>5.8</c:v>
                </c:pt>
                <c:pt idx="6670">
                  <c:v>5.8</c:v>
                </c:pt>
                <c:pt idx="6671">
                  <c:v>5.8</c:v>
                </c:pt>
                <c:pt idx="6672">
                  <c:v>5.85</c:v>
                </c:pt>
                <c:pt idx="6673">
                  <c:v>5.9</c:v>
                </c:pt>
                <c:pt idx="6674">
                  <c:v>5.9</c:v>
                </c:pt>
                <c:pt idx="6675">
                  <c:v>5.9</c:v>
                </c:pt>
                <c:pt idx="6676">
                  <c:v>5.9</c:v>
                </c:pt>
                <c:pt idx="6677">
                  <c:v>5.9</c:v>
                </c:pt>
                <c:pt idx="6678">
                  <c:v>5.9</c:v>
                </c:pt>
                <c:pt idx="6679">
                  <c:v>5.9</c:v>
                </c:pt>
                <c:pt idx="6680">
                  <c:v>5.9</c:v>
                </c:pt>
                <c:pt idx="6681">
                  <c:v>5.9</c:v>
                </c:pt>
                <c:pt idx="6682">
                  <c:v>5.9</c:v>
                </c:pt>
                <c:pt idx="6683">
                  <c:v>5.9</c:v>
                </c:pt>
                <c:pt idx="6684">
                  <c:v>5.9</c:v>
                </c:pt>
                <c:pt idx="6685">
                  <c:v>5.95</c:v>
                </c:pt>
                <c:pt idx="6686">
                  <c:v>6</c:v>
                </c:pt>
                <c:pt idx="6687">
                  <c:v>6</c:v>
                </c:pt>
                <c:pt idx="6688">
                  <c:v>6</c:v>
                </c:pt>
                <c:pt idx="6689">
                  <c:v>6</c:v>
                </c:pt>
                <c:pt idx="6690">
                  <c:v>6</c:v>
                </c:pt>
                <c:pt idx="6691">
                  <c:v>6</c:v>
                </c:pt>
                <c:pt idx="6692">
                  <c:v>6</c:v>
                </c:pt>
                <c:pt idx="6693">
                  <c:v>6</c:v>
                </c:pt>
                <c:pt idx="6694">
                  <c:v>6</c:v>
                </c:pt>
                <c:pt idx="6695">
                  <c:v>6</c:v>
                </c:pt>
                <c:pt idx="6696">
                  <c:v>6.05</c:v>
                </c:pt>
                <c:pt idx="6697">
                  <c:v>6.1</c:v>
                </c:pt>
                <c:pt idx="6698">
                  <c:v>6.1</c:v>
                </c:pt>
                <c:pt idx="6699">
                  <c:v>6.1</c:v>
                </c:pt>
                <c:pt idx="6700">
                  <c:v>6.1</c:v>
                </c:pt>
                <c:pt idx="6701">
                  <c:v>6.1</c:v>
                </c:pt>
                <c:pt idx="6702">
                  <c:v>6.1</c:v>
                </c:pt>
                <c:pt idx="6703">
                  <c:v>6.1</c:v>
                </c:pt>
                <c:pt idx="6704">
                  <c:v>6.1</c:v>
                </c:pt>
                <c:pt idx="6705">
                  <c:v>6.15</c:v>
                </c:pt>
                <c:pt idx="6706">
                  <c:v>6.2</c:v>
                </c:pt>
                <c:pt idx="6707">
                  <c:v>6.2</c:v>
                </c:pt>
                <c:pt idx="6708">
                  <c:v>6.2</c:v>
                </c:pt>
                <c:pt idx="6709">
                  <c:v>6.2</c:v>
                </c:pt>
                <c:pt idx="6710">
                  <c:v>6.2</c:v>
                </c:pt>
                <c:pt idx="6711">
                  <c:v>6.2</c:v>
                </c:pt>
                <c:pt idx="6712">
                  <c:v>6.2</c:v>
                </c:pt>
                <c:pt idx="6713">
                  <c:v>6.15</c:v>
                </c:pt>
                <c:pt idx="6714">
                  <c:v>6.15</c:v>
                </c:pt>
                <c:pt idx="6715">
                  <c:v>6.2</c:v>
                </c:pt>
                <c:pt idx="6716">
                  <c:v>6.15</c:v>
                </c:pt>
                <c:pt idx="6717">
                  <c:v>6.1</c:v>
                </c:pt>
                <c:pt idx="6718">
                  <c:v>6.1</c:v>
                </c:pt>
                <c:pt idx="6719">
                  <c:v>6.1</c:v>
                </c:pt>
                <c:pt idx="6720">
                  <c:v>6.05</c:v>
                </c:pt>
                <c:pt idx="6721">
                  <c:v>5.95</c:v>
                </c:pt>
                <c:pt idx="6722">
                  <c:v>5.9</c:v>
                </c:pt>
                <c:pt idx="6723">
                  <c:v>6</c:v>
                </c:pt>
                <c:pt idx="6724">
                  <c:v>6.2</c:v>
                </c:pt>
                <c:pt idx="6725">
                  <c:v>6.3</c:v>
                </c:pt>
                <c:pt idx="6726">
                  <c:v>6.3</c:v>
                </c:pt>
                <c:pt idx="6727">
                  <c:v>6.3</c:v>
                </c:pt>
                <c:pt idx="6728">
                  <c:v>6.35</c:v>
                </c:pt>
                <c:pt idx="6729">
                  <c:v>6.4</c:v>
                </c:pt>
                <c:pt idx="6730">
                  <c:v>6.4</c:v>
                </c:pt>
                <c:pt idx="6731">
                  <c:v>6.4</c:v>
                </c:pt>
                <c:pt idx="6732">
                  <c:v>6.4</c:v>
                </c:pt>
                <c:pt idx="6733">
                  <c:v>6.4</c:v>
                </c:pt>
                <c:pt idx="6734">
                  <c:v>6.35</c:v>
                </c:pt>
                <c:pt idx="6735">
                  <c:v>6.2</c:v>
                </c:pt>
                <c:pt idx="6736">
                  <c:v>6</c:v>
                </c:pt>
                <c:pt idx="6737">
                  <c:v>5.75</c:v>
                </c:pt>
                <c:pt idx="6738">
                  <c:v>5.45</c:v>
                </c:pt>
                <c:pt idx="6739">
                  <c:v>5.15</c:v>
                </c:pt>
                <c:pt idx="6740">
                  <c:v>4.9000000000000004</c:v>
                </c:pt>
                <c:pt idx="6741">
                  <c:v>4.7</c:v>
                </c:pt>
                <c:pt idx="6742">
                  <c:v>4.55</c:v>
                </c:pt>
                <c:pt idx="6743">
                  <c:v>4.45</c:v>
                </c:pt>
                <c:pt idx="6744">
                  <c:v>4.4000000000000004</c:v>
                </c:pt>
                <c:pt idx="6745">
                  <c:v>4.3499999999999996</c:v>
                </c:pt>
                <c:pt idx="6746">
                  <c:v>4.3</c:v>
                </c:pt>
                <c:pt idx="6747">
                  <c:v>4.3499999999999996</c:v>
                </c:pt>
                <c:pt idx="6748">
                  <c:v>4.4000000000000004</c:v>
                </c:pt>
                <c:pt idx="6749">
                  <c:v>4.4000000000000004</c:v>
                </c:pt>
                <c:pt idx="6750">
                  <c:v>4.4000000000000004</c:v>
                </c:pt>
                <c:pt idx="6751">
                  <c:v>4.4000000000000004</c:v>
                </c:pt>
                <c:pt idx="6752">
                  <c:v>4.4000000000000004</c:v>
                </c:pt>
                <c:pt idx="6753">
                  <c:v>4.4000000000000004</c:v>
                </c:pt>
                <c:pt idx="6754">
                  <c:v>4.4000000000000004</c:v>
                </c:pt>
                <c:pt idx="6755">
                  <c:v>4.4000000000000004</c:v>
                </c:pt>
                <c:pt idx="6756">
                  <c:v>4.4000000000000004</c:v>
                </c:pt>
                <c:pt idx="6757">
                  <c:v>4.4000000000000004</c:v>
                </c:pt>
                <c:pt idx="6758">
                  <c:v>4.4000000000000004</c:v>
                </c:pt>
                <c:pt idx="6759">
                  <c:v>4.4000000000000004</c:v>
                </c:pt>
                <c:pt idx="6760">
                  <c:v>4.4000000000000004</c:v>
                </c:pt>
                <c:pt idx="6761">
                  <c:v>4.4000000000000004</c:v>
                </c:pt>
                <c:pt idx="6762">
                  <c:v>4.4000000000000004</c:v>
                </c:pt>
                <c:pt idx="6763">
                  <c:v>4.4000000000000004</c:v>
                </c:pt>
                <c:pt idx="6764">
                  <c:v>4.4000000000000004</c:v>
                </c:pt>
                <c:pt idx="6765">
                  <c:v>4.4000000000000004</c:v>
                </c:pt>
                <c:pt idx="6766">
                  <c:v>4.4000000000000004</c:v>
                </c:pt>
                <c:pt idx="6767">
                  <c:v>4.4000000000000004</c:v>
                </c:pt>
                <c:pt idx="6768">
                  <c:v>4.4000000000000004</c:v>
                </c:pt>
                <c:pt idx="6769">
                  <c:v>4.4000000000000004</c:v>
                </c:pt>
                <c:pt idx="6770">
                  <c:v>4.4000000000000004</c:v>
                </c:pt>
                <c:pt idx="6771">
                  <c:v>4.4000000000000004</c:v>
                </c:pt>
                <c:pt idx="6772">
                  <c:v>4.4000000000000004</c:v>
                </c:pt>
                <c:pt idx="6773">
                  <c:v>4.4000000000000004</c:v>
                </c:pt>
                <c:pt idx="6774">
                  <c:v>4.4000000000000004</c:v>
                </c:pt>
                <c:pt idx="6775">
                  <c:v>4.4000000000000004</c:v>
                </c:pt>
                <c:pt idx="6776">
                  <c:v>4.4000000000000004</c:v>
                </c:pt>
                <c:pt idx="6777">
                  <c:v>4.45</c:v>
                </c:pt>
                <c:pt idx="6778">
                  <c:v>4.5</c:v>
                </c:pt>
                <c:pt idx="6779">
                  <c:v>4.5</c:v>
                </c:pt>
                <c:pt idx="6780">
                  <c:v>4.5</c:v>
                </c:pt>
                <c:pt idx="6781">
                  <c:v>4.5</c:v>
                </c:pt>
                <c:pt idx="6782">
                  <c:v>4.5</c:v>
                </c:pt>
                <c:pt idx="6783">
                  <c:v>4.5</c:v>
                </c:pt>
                <c:pt idx="6784">
                  <c:v>4.5</c:v>
                </c:pt>
                <c:pt idx="6785">
                  <c:v>4.5</c:v>
                </c:pt>
                <c:pt idx="6786">
                  <c:v>4.5</c:v>
                </c:pt>
                <c:pt idx="6787">
                  <c:v>4.5</c:v>
                </c:pt>
                <c:pt idx="6788">
                  <c:v>4.5</c:v>
                </c:pt>
                <c:pt idx="6789">
                  <c:v>4.5</c:v>
                </c:pt>
                <c:pt idx="6790">
                  <c:v>4.5</c:v>
                </c:pt>
                <c:pt idx="6791">
                  <c:v>4.5</c:v>
                </c:pt>
                <c:pt idx="6792">
                  <c:v>4.5</c:v>
                </c:pt>
                <c:pt idx="6793">
                  <c:v>4.5</c:v>
                </c:pt>
                <c:pt idx="6794">
                  <c:v>4.5</c:v>
                </c:pt>
                <c:pt idx="6795">
                  <c:v>4.5</c:v>
                </c:pt>
                <c:pt idx="6796">
                  <c:v>4.5</c:v>
                </c:pt>
                <c:pt idx="6797">
                  <c:v>4.55</c:v>
                </c:pt>
                <c:pt idx="6798">
                  <c:v>4.5999999999999996</c:v>
                </c:pt>
                <c:pt idx="6799">
                  <c:v>4.5999999999999996</c:v>
                </c:pt>
                <c:pt idx="6800">
                  <c:v>4.5999999999999996</c:v>
                </c:pt>
                <c:pt idx="6801">
                  <c:v>4.5999999999999996</c:v>
                </c:pt>
                <c:pt idx="6802">
                  <c:v>4.5999999999999996</c:v>
                </c:pt>
                <c:pt idx="6803">
                  <c:v>4.5999999999999996</c:v>
                </c:pt>
                <c:pt idx="6804">
                  <c:v>4.5999999999999996</c:v>
                </c:pt>
                <c:pt idx="6805">
                  <c:v>4.5999999999999996</c:v>
                </c:pt>
                <c:pt idx="6806">
                  <c:v>4.5999999999999996</c:v>
                </c:pt>
                <c:pt idx="6807">
                  <c:v>4.5999999999999996</c:v>
                </c:pt>
                <c:pt idx="6808">
                  <c:v>4.5999999999999996</c:v>
                </c:pt>
                <c:pt idx="6809">
                  <c:v>4.5999999999999996</c:v>
                </c:pt>
                <c:pt idx="6810">
                  <c:v>4.5999999999999996</c:v>
                </c:pt>
                <c:pt idx="6811">
                  <c:v>4.6500000000000004</c:v>
                </c:pt>
                <c:pt idx="6812">
                  <c:v>4.7</c:v>
                </c:pt>
                <c:pt idx="6813">
                  <c:v>4.7</c:v>
                </c:pt>
                <c:pt idx="6814">
                  <c:v>4.7</c:v>
                </c:pt>
                <c:pt idx="6815">
                  <c:v>4.7</c:v>
                </c:pt>
                <c:pt idx="6816">
                  <c:v>4.7</c:v>
                </c:pt>
                <c:pt idx="6817">
                  <c:v>4.7</c:v>
                </c:pt>
                <c:pt idx="6818">
                  <c:v>4.6500000000000004</c:v>
                </c:pt>
                <c:pt idx="6819">
                  <c:v>4.6500000000000004</c:v>
                </c:pt>
                <c:pt idx="6820">
                  <c:v>4.6500000000000004</c:v>
                </c:pt>
                <c:pt idx="6821">
                  <c:v>4.5999999999999996</c:v>
                </c:pt>
                <c:pt idx="6822">
                  <c:v>4.5999999999999996</c:v>
                </c:pt>
                <c:pt idx="6823">
                  <c:v>4.5</c:v>
                </c:pt>
                <c:pt idx="6824">
                  <c:v>4.45</c:v>
                </c:pt>
                <c:pt idx="6825">
                  <c:v>4.55</c:v>
                </c:pt>
                <c:pt idx="6826">
                  <c:v>4.6500000000000004</c:v>
                </c:pt>
                <c:pt idx="6827">
                  <c:v>4.7</c:v>
                </c:pt>
                <c:pt idx="6828">
                  <c:v>4.75</c:v>
                </c:pt>
                <c:pt idx="6829">
                  <c:v>4.8</c:v>
                </c:pt>
                <c:pt idx="6830">
                  <c:v>4.8</c:v>
                </c:pt>
                <c:pt idx="6831">
                  <c:v>4.8</c:v>
                </c:pt>
                <c:pt idx="6832">
                  <c:v>4.8</c:v>
                </c:pt>
                <c:pt idx="6833">
                  <c:v>4.8</c:v>
                </c:pt>
                <c:pt idx="6834">
                  <c:v>4.8</c:v>
                </c:pt>
                <c:pt idx="6835">
                  <c:v>4.8</c:v>
                </c:pt>
                <c:pt idx="6836">
                  <c:v>4.8</c:v>
                </c:pt>
                <c:pt idx="6837">
                  <c:v>4.75</c:v>
                </c:pt>
                <c:pt idx="6838">
                  <c:v>4.75</c:v>
                </c:pt>
                <c:pt idx="6839">
                  <c:v>4.8499999999999996</c:v>
                </c:pt>
                <c:pt idx="6840">
                  <c:v>4.9000000000000004</c:v>
                </c:pt>
                <c:pt idx="6841">
                  <c:v>4.95</c:v>
                </c:pt>
                <c:pt idx="6842">
                  <c:v>5.05</c:v>
                </c:pt>
                <c:pt idx="6843">
                  <c:v>5.0999999999999996</c:v>
                </c:pt>
                <c:pt idx="6844">
                  <c:v>5.15</c:v>
                </c:pt>
                <c:pt idx="6845">
                  <c:v>5.25</c:v>
                </c:pt>
                <c:pt idx="6846">
                  <c:v>5.3</c:v>
                </c:pt>
                <c:pt idx="6847">
                  <c:v>5.35</c:v>
                </c:pt>
                <c:pt idx="6848">
                  <c:v>5.4</c:v>
                </c:pt>
                <c:pt idx="6849">
                  <c:v>5.45</c:v>
                </c:pt>
                <c:pt idx="6850">
                  <c:v>5.5</c:v>
                </c:pt>
                <c:pt idx="6851">
                  <c:v>5.5</c:v>
                </c:pt>
                <c:pt idx="6852">
                  <c:v>5.45</c:v>
                </c:pt>
                <c:pt idx="6853">
                  <c:v>5.4</c:v>
                </c:pt>
                <c:pt idx="6854">
                  <c:v>5.4</c:v>
                </c:pt>
                <c:pt idx="6855">
                  <c:v>5.45</c:v>
                </c:pt>
                <c:pt idx="6856">
                  <c:v>5.5</c:v>
                </c:pt>
                <c:pt idx="6857">
                  <c:v>5.5</c:v>
                </c:pt>
                <c:pt idx="6858">
                  <c:v>5.5</c:v>
                </c:pt>
                <c:pt idx="6859">
                  <c:v>5.5</c:v>
                </c:pt>
                <c:pt idx="6860">
                  <c:v>5.55</c:v>
                </c:pt>
                <c:pt idx="6861">
                  <c:v>5.6</c:v>
                </c:pt>
                <c:pt idx="6862">
                  <c:v>5.6</c:v>
                </c:pt>
                <c:pt idx="6863">
                  <c:v>5.6</c:v>
                </c:pt>
                <c:pt idx="6864">
                  <c:v>5.6</c:v>
                </c:pt>
                <c:pt idx="6865">
                  <c:v>5.6</c:v>
                </c:pt>
                <c:pt idx="6866">
                  <c:v>5.6</c:v>
                </c:pt>
                <c:pt idx="6867">
                  <c:v>5.6</c:v>
                </c:pt>
                <c:pt idx="6868">
                  <c:v>5.65</c:v>
                </c:pt>
                <c:pt idx="6869">
                  <c:v>5.7</c:v>
                </c:pt>
                <c:pt idx="6870">
                  <c:v>5.7</c:v>
                </c:pt>
                <c:pt idx="6871">
                  <c:v>5.7</c:v>
                </c:pt>
                <c:pt idx="6872">
                  <c:v>5.7</c:v>
                </c:pt>
                <c:pt idx="6873">
                  <c:v>5.7</c:v>
                </c:pt>
                <c:pt idx="6874">
                  <c:v>5.7</c:v>
                </c:pt>
                <c:pt idx="6875">
                  <c:v>5.7</c:v>
                </c:pt>
                <c:pt idx="6876">
                  <c:v>5.7</c:v>
                </c:pt>
                <c:pt idx="6877">
                  <c:v>5.7</c:v>
                </c:pt>
                <c:pt idx="6878">
                  <c:v>5.75</c:v>
                </c:pt>
                <c:pt idx="6879">
                  <c:v>5.8</c:v>
                </c:pt>
                <c:pt idx="6880">
                  <c:v>5.8</c:v>
                </c:pt>
                <c:pt idx="6881">
                  <c:v>5.8</c:v>
                </c:pt>
                <c:pt idx="6882">
                  <c:v>5.8</c:v>
                </c:pt>
                <c:pt idx="6883">
                  <c:v>5.8</c:v>
                </c:pt>
                <c:pt idx="6884">
                  <c:v>5.75</c:v>
                </c:pt>
                <c:pt idx="6885">
                  <c:v>5.7</c:v>
                </c:pt>
                <c:pt idx="6886">
                  <c:v>5.75</c:v>
                </c:pt>
                <c:pt idx="6887">
                  <c:v>5.8</c:v>
                </c:pt>
                <c:pt idx="6888">
                  <c:v>5.8</c:v>
                </c:pt>
                <c:pt idx="6889">
                  <c:v>5.8</c:v>
                </c:pt>
                <c:pt idx="6890">
                  <c:v>5.8</c:v>
                </c:pt>
                <c:pt idx="6891">
                  <c:v>5.8</c:v>
                </c:pt>
                <c:pt idx="6892">
                  <c:v>5.8</c:v>
                </c:pt>
                <c:pt idx="6893">
                  <c:v>5.8</c:v>
                </c:pt>
                <c:pt idx="6894">
                  <c:v>5.85</c:v>
                </c:pt>
                <c:pt idx="6895">
                  <c:v>5.9</c:v>
                </c:pt>
                <c:pt idx="6896">
                  <c:v>5.9</c:v>
                </c:pt>
                <c:pt idx="6897">
                  <c:v>5.9</c:v>
                </c:pt>
                <c:pt idx="6898">
                  <c:v>5.9</c:v>
                </c:pt>
                <c:pt idx="6899">
                  <c:v>5.9</c:v>
                </c:pt>
                <c:pt idx="6900">
                  <c:v>5.9</c:v>
                </c:pt>
                <c:pt idx="6901">
                  <c:v>5.9</c:v>
                </c:pt>
                <c:pt idx="6902">
                  <c:v>5.9</c:v>
                </c:pt>
                <c:pt idx="6903">
                  <c:v>5.9</c:v>
                </c:pt>
                <c:pt idx="6904">
                  <c:v>5.9</c:v>
                </c:pt>
                <c:pt idx="6905">
                  <c:v>5.9</c:v>
                </c:pt>
                <c:pt idx="6906">
                  <c:v>5.9</c:v>
                </c:pt>
                <c:pt idx="6907">
                  <c:v>5.9</c:v>
                </c:pt>
                <c:pt idx="6908">
                  <c:v>5.9</c:v>
                </c:pt>
                <c:pt idx="6909">
                  <c:v>5.9</c:v>
                </c:pt>
                <c:pt idx="6910">
                  <c:v>5.85</c:v>
                </c:pt>
                <c:pt idx="6911">
                  <c:v>5.75</c:v>
                </c:pt>
                <c:pt idx="6912">
                  <c:v>5.6</c:v>
                </c:pt>
                <c:pt idx="6913">
                  <c:v>5.35</c:v>
                </c:pt>
                <c:pt idx="6914">
                  <c:v>5.15</c:v>
                </c:pt>
                <c:pt idx="6915">
                  <c:v>5</c:v>
                </c:pt>
                <c:pt idx="6916">
                  <c:v>4.8</c:v>
                </c:pt>
                <c:pt idx="6917">
                  <c:v>4.6500000000000004</c:v>
                </c:pt>
                <c:pt idx="6918">
                  <c:v>4.55</c:v>
                </c:pt>
                <c:pt idx="6919">
                  <c:v>4.45</c:v>
                </c:pt>
                <c:pt idx="6920">
                  <c:v>4.3</c:v>
                </c:pt>
                <c:pt idx="6921">
                  <c:v>4.2</c:v>
                </c:pt>
                <c:pt idx="6922">
                  <c:v>4.1500000000000004</c:v>
                </c:pt>
                <c:pt idx="6923">
                  <c:v>4.0999999999999996</c:v>
                </c:pt>
                <c:pt idx="6924">
                  <c:v>4.05</c:v>
                </c:pt>
                <c:pt idx="6925">
                  <c:v>4</c:v>
                </c:pt>
                <c:pt idx="6926">
                  <c:v>4</c:v>
                </c:pt>
                <c:pt idx="6927">
                  <c:v>4.05</c:v>
                </c:pt>
                <c:pt idx="6928">
                  <c:v>4.0999999999999996</c:v>
                </c:pt>
                <c:pt idx="6929">
                  <c:v>4.0999999999999996</c:v>
                </c:pt>
                <c:pt idx="6930">
                  <c:v>4.0999999999999996</c:v>
                </c:pt>
                <c:pt idx="6931">
                  <c:v>4.05</c:v>
                </c:pt>
                <c:pt idx="6932">
                  <c:v>4</c:v>
                </c:pt>
                <c:pt idx="6933">
                  <c:v>4</c:v>
                </c:pt>
                <c:pt idx="6934">
                  <c:v>4</c:v>
                </c:pt>
                <c:pt idx="6935">
                  <c:v>4.05</c:v>
                </c:pt>
                <c:pt idx="6936">
                  <c:v>4.0999999999999996</c:v>
                </c:pt>
                <c:pt idx="6937">
                  <c:v>4.0999999999999996</c:v>
                </c:pt>
                <c:pt idx="6938">
                  <c:v>4.1500000000000004</c:v>
                </c:pt>
                <c:pt idx="6939">
                  <c:v>4.25</c:v>
                </c:pt>
                <c:pt idx="6940">
                  <c:v>4.3</c:v>
                </c:pt>
                <c:pt idx="6941">
                  <c:v>4.3499999999999996</c:v>
                </c:pt>
                <c:pt idx="6942">
                  <c:v>4.4000000000000004</c:v>
                </c:pt>
                <c:pt idx="6943">
                  <c:v>4.4000000000000004</c:v>
                </c:pt>
                <c:pt idx="6944">
                  <c:v>4.4000000000000004</c:v>
                </c:pt>
                <c:pt idx="6945">
                  <c:v>4.4000000000000004</c:v>
                </c:pt>
                <c:pt idx="6946">
                  <c:v>4.4000000000000004</c:v>
                </c:pt>
                <c:pt idx="6947">
                  <c:v>4.4000000000000004</c:v>
                </c:pt>
                <c:pt idx="6948">
                  <c:v>4.45</c:v>
                </c:pt>
                <c:pt idx="6949">
                  <c:v>4.5</c:v>
                </c:pt>
                <c:pt idx="6950">
                  <c:v>4.5</c:v>
                </c:pt>
                <c:pt idx="6951">
                  <c:v>4.5</c:v>
                </c:pt>
                <c:pt idx="6952">
                  <c:v>4.55</c:v>
                </c:pt>
                <c:pt idx="6953">
                  <c:v>4.5999999999999996</c:v>
                </c:pt>
                <c:pt idx="6954">
                  <c:v>4.5999999999999996</c:v>
                </c:pt>
                <c:pt idx="6955">
                  <c:v>4.5999999999999996</c:v>
                </c:pt>
                <c:pt idx="6956">
                  <c:v>4.5999999999999996</c:v>
                </c:pt>
                <c:pt idx="6957">
                  <c:v>4.5999999999999996</c:v>
                </c:pt>
                <c:pt idx="6958">
                  <c:v>4.5999999999999996</c:v>
                </c:pt>
                <c:pt idx="6959">
                  <c:v>4.5999999999999996</c:v>
                </c:pt>
                <c:pt idx="6960">
                  <c:v>4.5999999999999996</c:v>
                </c:pt>
                <c:pt idx="6961">
                  <c:v>4.5999999999999996</c:v>
                </c:pt>
                <c:pt idx="6962">
                  <c:v>4.5999999999999996</c:v>
                </c:pt>
                <c:pt idx="6963">
                  <c:v>4.6500000000000004</c:v>
                </c:pt>
                <c:pt idx="6964">
                  <c:v>4.7</c:v>
                </c:pt>
                <c:pt idx="6965">
                  <c:v>4.7</c:v>
                </c:pt>
                <c:pt idx="6966">
                  <c:v>4.7</c:v>
                </c:pt>
                <c:pt idx="6967">
                  <c:v>4.7</c:v>
                </c:pt>
                <c:pt idx="6968">
                  <c:v>4.7</c:v>
                </c:pt>
                <c:pt idx="6969">
                  <c:v>4.7</c:v>
                </c:pt>
                <c:pt idx="6970">
                  <c:v>4.7</c:v>
                </c:pt>
                <c:pt idx="6971">
                  <c:v>4.7</c:v>
                </c:pt>
                <c:pt idx="6972">
                  <c:v>4.7</c:v>
                </c:pt>
                <c:pt idx="6973">
                  <c:v>4.7</c:v>
                </c:pt>
                <c:pt idx="6974">
                  <c:v>4.7</c:v>
                </c:pt>
                <c:pt idx="6975">
                  <c:v>4.7</c:v>
                </c:pt>
                <c:pt idx="6976">
                  <c:v>4.7</c:v>
                </c:pt>
                <c:pt idx="6977">
                  <c:v>4.7</c:v>
                </c:pt>
                <c:pt idx="6978">
                  <c:v>4.75</c:v>
                </c:pt>
                <c:pt idx="6979">
                  <c:v>4.8</c:v>
                </c:pt>
                <c:pt idx="6980">
                  <c:v>4.8</c:v>
                </c:pt>
                <c:pt idx="6981">
                  <c:v>4.8</c:v>
                </c:pt>
                <c:pt idx="6982">
                  <c:v>4.8</c:v>
                </c:pt>
                <c:pt idx="6983">
                  <c:v>4.8</c:v>
                </c:pt>
                <c:pt idx="6984">
                  <c:v>4.8</c:v>
                </c:pt>
                <c:pt idx="6985">
                  <c:v>4.8</c:v>
                </c:pt>
                <c:pt idx="6986">
                  <c:v>4.8</c:v>
                </c:pt>
                <c:pt idx="6987">
                  <c:v>4.8499999999999996</c:v>
                </c:pt>
                <c:pt idx="6988">
                  <c:v>4.9000000000000004</c:v>
                </c:pt>
                <c:pt idx="6989">
                  <c:v>4.9000000000000004</c:v>
                </c:pt>
                <c:pt idx="6990">
                  <c:v>4.9000000000000004</c:v>
                </c:pt>
                <c:pt idx="6991">
                  <c:v>4.9000000000000004</c:v>
                </c:pt>
                <c:pt idx="6992">
                  <c:v>4.9000000000000004</c:v>
                </c:pt>
                <c:pt idx="6993">
                  <c:v>4.9000000000000004</c:v>
                </c:pt>
                <c:pt idx="6994">
                  <c:v>4.9000000000000004</c:v>
                </c:pt>
                <c:pt idx="6995">
                  <c:v>4.95</c:v>
                </c:pt>
                <c:pt idx="6996">
                  <c:v>5</c:v>
                </c:pt>
                <c:pt idx="6997">
                  <c:v>5</c:v>
                </c:pt>
                <c:pt idx="6998">
                  <c:v>5</c:v>
                </c:pt>
                <c:pt idx="6999">
                  <c:v>5</c:v>
                </c:pt>
                <c:pt idx="7000">
                  <c:v>5</c:v>
                </c:pt>
                <c:pt idx="7001">
                  <c:v>5</c:v>
                </c:pt>
                <c:pt idx="7002">
                  <c:v>5</c:v>
                </c:pt>
                <c:pt idx="7003">
                  <c:v>5</c:v>
                </c:pt>
                <c:pt idx="7004">
                  <c:v>5</c:v>
                </c:pt>
                <c:pt idx="7005">
                  <c:v>5</c:v>
                </c:pt>
                <c:pt idx="7006">
                  <c:v>5</c:v>
                </c:pt>
                <c:pt idx="7007">
                  <c:v>5</c:v>
                </c:pt>
                <c:pt idx="7008">
                  <c:v>5</c:v>
                </c:pt>
                <c:pt idx="7009">
                  <c:v>5</c:v>
                </c:pt>
                <c:pt idx="7010">
                  <c:v>5</c:v>
                </c:pt>
                <c:pt idx="7011">
                  <c:v>5</c:v>
                </c:pt>
                <c:pt idx="7012">
                  <c:v>5.05</c:v>
                </c:pt>
                <c:pt idx="7013">
                  <c:v>5.0999999999999996</c:v>
                </c:pt>
                <c:pt idx="7014">
                  <c:v>5.0999999999999996</c:v>
                </c:pt>
                <c:pt idx="7015">
                  <c:v>5.0999999999999996</c:v>
                </c:pt>
                <c:pt idx="7016">
                  <c:v>5.0999999999999996</c:v>
                </c:pt>
                <c:pt idx="7017">
                  <c:v>5.15</c:v>
                </c:pt>
                <c:pt idx="7018">
                  <c:v>5.15</c:v>
                </c:pt>
                <c:pt idx="7019">
                  <c:v>5.15</c:v>
                </c:pt>
                <c:pt idx="7020">
                  <c:v>5.2</c:v>
                </c:pt>
                <c:pt idx="7021">
                  <c:v>5.2</c:v>
                </c:pt>
                <c:pt idx="7022">
                  <c:v>5.2</c:v>
                </c:pt>
                <c:pt idx="7023">
                  <c:v>5.25</c:v>
                </c:pt>
                <c:pt idx="7024">
                  <c:v>5.3</c:v>
                </c:pt>
                <c:pt idx="7025">
                  <c:v>5.3</c:v>
                </c:pt>
                <c:pt idx="7026">
                  <c:v>5.3</c:v>
                </c:pt>
                <c:pt idx="7027">
                  <c:v>5.3</c:v>
                </c:pt>
                <c:pt idx="7028">
                  <c:v>5.3</c:v>
                </c:pt>
                <c:pt idx="7029">
                  <c:v>5.35</c:v>
                </c:pt>
                <c:pt idx="7030">
                  <c:v>5.4</c:v>
                </c:pt>
                <c:pt idx="7031">
                  <c:v>5.45</c:v>
                </c:pt>
                <c:pt idx="7032">
                  <c:v>5.5</c:v>
                </c:pt>
                <c:pt idx="7033">
                  <c:v>5.55</c:v>
                </c:pt>
                <c:pt idx="7034">
                  <c:v>5.65</c:v>
                </c:pt>
                <c:pt idx="7035">
                  <c:v>5.7</c:v>
                </c:pt>
                <c:pt idx="7036">
                  <c:v>5.75</c:v>
                </c:pt>
                <c:pt idx="7037">
                  <c:v>5.85</c:v>
                </c:pt>
                <c:pt idx="7038">
                  <c:v>5.9</c:v>
                </c:pt>
                <c:pt idx="7039">
                  <c:v>5.9</c:v>
                </c:pt>
                <c:pt idx="7040">
                  <c:v>5.95</c:v>
                </c:pt>
                <c:pt idx="7041">
                  <c:v>6</c:v>
                </c:pt>
                <c:pt idx="7042">
                  <c:v>6</c:v>
                </c:pt>
                <c:pt idx="7043">
                  <c:v>6</c:v>
                </c:pt>
                <c:pt idx="7044">
                  <c:v>6</c:v>
                </c:pt>
                <c:pt idx="7045">
                  <c:v>6.05</c:v>
                </c:pt>
                <c:pt idx="7046">
                  <c:v>6.1</c:v>
                </c:pt>
                <c:pt idx="7047">
                  <c:v>6.1</c:v>
                </c:pt>
                <c:pt idx="7048">
                  <c:v>6.15</c:v>
                </c:pt>
                <c:pt idx="7049">
                  <c:v>6.2</c:v>
                </c:pt>
                <c:pt idx="7050">
                  <c:v>6.2</c:v>
                </c:pt>
                <c:pt idx="7051">
                  <c:v>6.2</c:v>
                </c:pt>
                <c:pt idx="7052">
                  <c:v>6.2</c:v>
                </c:pt>
                <c:pt idx="7053">
                  <c:v>6.2</c:v>
                </c:pt>
                <c:pt idx="7054">
                  <c:v>6.25</c:v>
                </c:pt>
                <c:pt idx="7055">
                  <c:v>6.3</c:v>
                </c:pt>
                <c:pt idx="7056">
                  <c:v>6.3</c:v>
                </c:pt>
                <c:pt idx="7057">
                  <c:v>6.3</c:v>
                </c:pt>
                <c:pt idx="7058">
                  <c:v>6.3</c:v>
                </c:pt>
                <c:pt idx="7059">
                  <c:v>6.3</c:v>
                </c:pt>
                <c:pt idx="7060">
                  <c:v>6.3</c:v>
                </c:pt>
                <c:pt idx="7061">
                  <c:v>6.3</c:v>
                </c:pt>
                <c:pt idx="7062">
                  <c:v>6.3</c:v>
                </c:pt>
                <c:pt idx="7063">
                  <c:v>6.3</c:v>
                </c:pt>
                <c:pt idx="7064">
                  <c:v>6.3</c:v>
                </c:pt>
                <c:pt idx="7065">
                  <c:v>6.35</c:v>
                </c:pt>
                <c:pt idx="7066">
                  <c:v>6.4</c:v>
                </c:pt>
                <c:pt idx="7067">
                  <c:v>6.4</c:v>
                </c:pt>
                <c:pt idx="7068">
                  <c:v>6.4</c:v>
                </c:pt>
                <c:pt idx="7069">
                  <c:v>6.4</c:v>
                </c:pt>
                <c:pt idx="7070">
                  <c:v>6.4</c:v>
                </c:pt>
                <c:pt idx="7071">
                  <c:v>6.4</c:v>
                </c:pt>
                <c:pt idx="7072">
                  <c:v>6.4</c:v>
                </c:pt>
                <c:pt idx="7073">
                  <c:v>6.45</c:v>
                </c:pt>
                <c:pt idx="7074">
                  <c:v>6.5</c:v>
                </c:pt>
                <c:pt idx="7075">
                  <c:v>6.5</c:v>
                </c:pt>
                <c:pt idx="7076">
                  <c:v>6.5</c:v>
                </c:pt>
                <c:pt idx="7077">
                  <c:v>6.5</c:v>
                </c:pt>
                <c:pt idx="7078">
                  <c:v>6.5</c:v>
                </c:pt>
                <c:pt idx="7079">
                  <c:v>6.5</c:v>
                </c:pt>
                <c:pt idx="7080">
                  <c:v>6.5</c:v>
                </c:pt>
                <c:pt idx="7081">
                  <c:v>6.5</c:v>
                </c:pt>
                <c:pt idx="7082">
                  <c:v>6.5</c:v>
                </c:pt>
                <c:pt idx="7083">
                  <c:v>6.55</c:v>
                </c:pt>
                <c:pt idx="7084">
                  <c:v>6.6</c:v>
                </c:pt>
                <c:pt idx="7085">
                  <c:v>6.6</c:v>
                </c:pt>
                <c:pt idx="7086">
                  <c:v>6.6</c:v>
                </c:pt>
                <c:pt idx="7087">
                  <c:v>6.6</c:v>
                </c:pt>
                <c:pt idx="7088">
                  <c:v>6.6</c:v>
                </c:pt>
                <c:pt idx="7089">
                  <c:v>6.6</c:v>
                </c:pt>
                <c:pt idx="7090">
                  <c:v>6.6</c:v>
                </c:pt>
                <c:pt idx="7091">
                  <c:v>6.6</c:v>
                </c:pt>
                <c:pt idx="7092">
                  <c:v>6.6</c:v>
                </c:pt>
                <c:pt idx="7093">
                  <c:v>6.6</c:v>
                </c:pt>
                <c:pt idx="7094">
                  <c:v>6.6</c:v>
                </c:pt>
                <c:pt idx="7095">
                  <c:v>6.6</c:v>
                </c:pt>
                <c:pt idx="7096">
                  <c:v>6.6</c:v>
                </c:pt>
                <c:pt idx="7097">
                  <c:v>6.6</c:v>
                </c:pt>
                <c:pt idx="7098">
                  <c:v>6.6</c:v>
                </c:pt>
                <c:pt idx="7099">
                  <c:v>6.6</c:v>
                </c:pt>
                <c:pt idx="7100">
                  <c:v>6.6</c:v>
                </c:pt>
                <c:pt idx="7101">
                  <c:v>6.55</c:v>
                </c:pt>
                <c:pt idx="7102">
                  <c:v>6.45</c:v>
                </c:pt>
                <c:pt idx="7103">
                  <c:v>6.45</c:v>
                </c:pt>
                <c:pt idx="7104">
                  <c:v>6.5</c:v>
                </c:pt>
                <c:pt idx="7105">
                  <c:v>6.6</c:v>
                </c:pt>
                <c:pt idx="7106">
                  <c:v>6.75</c:v>
                </c:pt>
                <c:pt idx="7107">
                  <c:v>6.8</c:v>
                </c:pt>
                <c:pt idx="7108">
                  <c:v>6.85</c:v>
                </c:pt>
                <c:pt idx="7109">
                  <c:v>6.85</c:v>
                </c:pt>
                <c:pt idx="7110">
                  <c:v>6.8</c:v>
                </c:pt>
                <c:pt idx="7111">
                  <c:v>6.8</c:v>
                </c:pt>
                <c:pt idx="7112">
                  <c:v>6.8</c:v>
                </c:pt>
                <c:pt idx="7113">
                  <c:v>6.75</c:v>
                </c:pt>
                <c:pt idx="7114">
                  <c:v>6.75</c:v>
                </c:pt>
                <c:pt idx="7115">
                  <c:v>6.8</c:v>
                </c:pt>
                <c:pt idx="7116">
                  <c:v>6.75</c:v>
                </c:pt>
                <c:pt idx="7117">
                  <c:v>6.6</c:v>
                </c:pt>
                <c:pt idx="7118">
                  <c:v>6.35</c:v>
                </c:pt>
                <c:pt idx="7119">
                  <c:v>6</c:v>
                </c:pt>
                <c:pt idx="7120">
                  <c:v>5.65</c:v>
                </c:pt>
                <c:pt idx="7121">
                  <c:v>5.35</c:v>
                </c:pt>
                <c:pt idx="7122">
                  <c:v>5.0999999999999996</c:v>
                </c:pt>
                <c:pt idx="7123">
                  <c:v>4.9000000000000004</c:v>
                </c:pt>
                <c:pt idx="7124">
                  <c:v>4.7</c:v>
                </c:pt>
                <c:pt idx="7125">
                  <c:v>4.55</c:v>
                </c:pt>
                <c:pt idx="7126">
                  <c:v>4.45</c:v>
                </c:pt>
                <c:pt idx="7127">
                  <c:v>4.4000000000000004</c:v>
                </c:pt>
                <c:pt idx="7128">
                  <c:v>4.3499999999999996</c:v>
                </c:pt>
                <c:pt idx="7129">
                  <c:v>4.3</c:v>
                </c:pt>
                <c:pt idx="7130">
                  <c:v>4.3</c:v>
                </c:pt>
                <c:pt idx="7131">
                  <c:v>4.3499999999999996</c:v>
                </c:pt>
                <c:pt idx="7132">
                  <c:v>4.4000000000000004</c:v>
                </c:pt>
                <c:pt idx="7133">
                  <c:v>4.4000000000000004</c:v>
                </c:pt>
                <c:pt idx="7134">
                  <c:v>4.4000000000000004</c:v>
                </c:pt>
                <c:pt idx="7135">
                  <c:v>4.4000000000000004</c:v>
                </c:pt>
                <c:pt idx="7136">
                  <c:v>4.4000000000000004</c:v>
                </c:pt>
                <c:pt idx="7137">
                  <c:v>4.3499999999999996</c:v>
                </c:pt>
                <c:pt idx="7138">
                  <c:v>4.3499999999999996</c:v>
                </c:pt>
                <c:pt idx="7139">
                  <c:v>4.4000000000000004</c:v>
                </c:pt>
                <c:pt idx="7140">
                  <c:v>4.4000000000000004</c:v>
                </c:pt>
                <c:pt idx="7141">
                  <c:v>4.4000000000000004</c:v>
                </c:pt>
                <c:pt idx="7142">
                  <c:v>4.4000000000000004</c:v>
                </c:pt>
                <c:pt idx="7143">
                  <c:v>4.4000000000000004</c:v>
                </c:pt>
                <c:pt idx="7144">
                  <c:v>4.4000000000000004</c:v>
                </c:pt>
                <c:pt idx="7145">
                  <c:v>4.4000000000000004</c:v>
                </c:pt>
                <c:pt idx="7146">
                  <c:v>4.4000000000000004</c:v>
                </c:pt>
                <c:pt idx="7147">
                  <c:v>4.4000000000000004</c:v>
                </c:pt>
                <c:pt idx="7148">
                  <c:v>4.4000000000000004</c:v>
                </c:pt>
                <c:pt idx="7149">
                  <c:v>4.45</c:v>
                </c:pt>
                <c:pt idx="7150">
                  <c:v>4.5</c:v>
                </c:pt>
                <c:pt idx="7151">
                  <c:v>4.5</c:v>
                </c:pt>
                <c:pt idx="7152">
                  <c:v>4.5</c:v>
                </c:pt>
                <c:pt idx="7153">
                  <c:v>4.5</c:v>
                </c:pt>
                <c:pt idx="7154">
                  <c:v>4.5</c:v>
                </c:pt>
                <c:pt idx="7155">
                  <c:v>4.5</c:v>
                </c:pt>
                <c:pt idx="7156">
                  <c:v>4.5</c:v>
                </c:pt>
                <c:pt idx="7157">
                  <c:v>4.5</c:v>
                </c:pt>
                <c:pt idx="7158">
                  <c:v>4.5</c:v>
                </c:pt>
                <c:pt idx="7159">
                  <c:v>4.5</c:v>
                </c:pt>
                <c:pt idx="7160">
                  <c:v>4.5</c:v>
                </c:pt>
                <c:pt idx="7161">
                  <c:v>4.5</c:v>
                </c:pt>
                <c:pt idx="7162">
                  <c:v>4.5</c:v>
                </c:pt>
                <c:pt idx="7163">
                  <c:v>4.5</c:v>
                </c:pt>
                <c:pt idx="7164">
                  <c:v>4.5</c:v>
                </c:pt>
                <c:pt idx="7165">
                  <c:v>4.5</c:v>
                </c:pt>
                <c:pt idx="7166">
                  <c:v>4.5</c:v>
                </c:pt>
                <c:pt idx="7167">
                  <c:v>4.5</c:v>
                </c:pt>
                <c:pt idx="7168">
                  <c:v>4.5</c:v>
                </c:pt>
                <c:pt idx="7169">
                  <c:v>4.55</c:v>
                </c:pt>
                <c:pt idx="7170">
                  <c:v>4.5999999999999996</c:v>
                </c:pt>
                <c:pt idx="7171">
                  <c:v>4.5999999999999996</c:v>
                </c:pt>
                <c:pt idx="7172">
                  <c:v>4.55</c:v>
                </c:pt>
                <c:pt idx="7173">
                  <c:v>4.55</c:v>
                </c:pt>
                <c:pt idx="7174">
                  <c:v>4.5999999999999996</c:v>
                </c:pt>
                <c:pt idx="7175">
                  <c:v>4.5999999999999996</c:v>
                </c:pt>
                <c:pt idx="7176">
                  <c:v>4.5999999999999996</c:v>
                </c:pt>
                <c:pt idx="7177">
                  <c:v>4.5999999999999996</c:v>
                </c:pt>
                <c:pt idx="7178">
                  <c:v>4.5999999999999996</c:v>
                </c:pt>
                <c:pt idx="7179">
                  <c:v>4.5999999999999996</c:v>
                </c:pt>
                <c:pt idx="7180">
                  <c:v>4.5999999999999996</c:v>
                </c:pt>
                <c:pt idx="7181">
                  <c:v>4.5999999999999996</c:v>
                </c:pt>
                <c:pt idx="7182">
                  <c:v>4.5999999999999996</c:v>
                </c:pt>
                <c:pt idx="7183">
                  <c:v>4.6500000000000004</c:v>
                </c:pt>
                <c:pt idx="7184">
                  <c:v>4.7</c:v>
                </c:pt>
                <c:pt idx="7185">
                  <c:v>4.7</c:v>
                </c:pt>
                <c:pt idx="7186">
                  <c:v>4.7</c:v>
                </c:pt>
                <c:pt idx="7187">
                  <c:v>4.7</c:v>
                </c:pt>
                <c:pt idx="7188">
                  <c:v>4.7</c:v>
                </c:pt>
                <c:pt idx="7189">
                  <c:v>4.7</c:v>
                </c:pt>
                <c:pt idx="7190">
                  <c:v>4.7</c:v>
                </c:pt>
                <c:pt idx="7191">
                  <c:v>4.7</c:v>
                </c:pt>
                <c:pt idx="7192">
                  <c:v>4.7</c:v>
                </c:pt>
                <c:pt idx="7193">
                  <c:v>4.7</c:v>
                </c:pt>
                <c:pt idx="7194">
                  <c:v>4.7</c:v>
                </c:pt>
                <c:pt idx="7195">
                  <c:v>4.7</c:v>
                </c:pt>
                <c:pt idx="7196">
                  <c:v>4.7</c:v>
                </c:pt>
                <c:pt idx="7197">
                  <c:v>4.7</c:v>
                </c:pt>
                <c:pt idx="7198">
                  <c:v>4.7</c:v>
                </c:pt>
                <c:pt idx="7199">
                  <c:v>4.7</c:v>
                </c:pt>
                <c:pt idx="7200">
                  <c:v>4.7</c:v>
                </c:pt>
                <c:pt idx="7201">
                  <c:v>4.7</c:v>
                </c:pt>
                <c:pt idx="7202">
                  <c:v>4.75</c:v>
                </c:pt>
                <c:pt idx="7203">
                  <c:v>4.8</c:v>
                </c:pt>
                <c:pt idx="7204">
                  <c:v>4.8</c:v>
                </c:pt>
                <c:pt idx="7205">
                  <c:v>4.8</c:v>
                </c:pt>
                <c:pt idx="7206">
                  <c:v>4.8</c:v>
                </c:pt>
                <c:pt idx="7207">
                  <c:v>4.8</c:v>
                </c:pt>
                <c:pt idx="7208">
                  <c:v>4.8</c:v>
                </c:pt>
                <c:pt idx="7209">
                  <c:v>4.8</c:v>
                </c:pt>
                <c:pt idx="7210">
                  <c:v>4.8</c:v>
                </c:pt>
                <c:pt idx="7211">
                  <c:v>4.8</c:v>
                </c:pt>
                <c:pt idx="7212">
                  <c:v>4.8</c:v>
                </c:pt>
                <c:pt idx="7213">
                  <c:v>4.8</c:v>
                </c:pt>
                <c:pt idx="7214">
                  <c:v>4.8</c:v>
                </c:pt>
                <c:pt idx="7215">
                  <c:v>4.8</c:v>
                </c:pt>
                <c:pt idx="7216">
                  <c:v>4.8</c:v>
                </c:pt>
                <c:pt idx="7217">
                  <c:v>4.8</c:v>
                </c:pt>
                <c:pt idx="7218">
                  <c:v>4.8499999999999996</c:v>
                </c:pt>
                <c:pt idx="7219">
                  <c:v>4.9000000000000004</c:v>
                </c:pt>
                <c:pt idx="7220">
                  <c:v>4.9000000000000004</c:v>
                </c:pt>
                <c:pt idx="7221">
                  <c:v>4.9000000000000004</c:v>
                </c:pt>
                <c:pt idx="7222">
                  <c:v>4.95</c:v>
                </c:pt>
                <c:pt idx="7223">
                  <c:v>5</c:v>
                </c:pt>
                <c:pt idx="7224">
                  <c:v>5.05</c:v>
                </c:pt>
                <c:pt idx="7225">
                  <c:v>5.0999999999999996</c:v>
                </c:pt>
                <c:pt idx="7226">
                  <c:v>5.15</c:v>
                </c:pt>
                <c:pt idx="7227">
                  <c:v>5.25</c:v>
                </c:pt>
                <c:pt idx="7228">
                  <c:v>5.35</c:v>
                </c:pt>
                <c:pt idx="7229">
                  <c:v>5.4</c:v>
                </c:pt>
                <c:pt idx="7230">
                  <c:v>5.4</c:v>
                </c:pt>
                <c:pt idx="7231">
                  <c:v>5.45</c:v>
                </c:pt>
                <c:pt idx="7232">
                  <c:v>5.5</c:v>
                </c:pt>
                <c:pt idx="7233">
                  <c:v>5.5</c:v>
                </c:pt>
                <c:pt idx="7234">
                  <c:v>5.5</c:v>
                </c:pt>
                <c:pt idx="7235">
                  <c:v>5.55</c:v>
                </c:pt>
                <c:pt idx="7236">
                  <c:v>5.6</c:v>
                </c:pt>
                <c:pt idx="7237">
                  <c:v>5.6</c:v>
                </c:pt>
                <c:pt idx="7238">
                  <c:v>5.65</c:v>
                </c:pt>
                <c:pt idx="7239">
                  <c:v>5.7</c:v>
                </c:pt>
                <c:pt idx="7240">
                  <c:v>5.7</c:v>
                </c:pt>
                <c:pt idx="7241">
                  <c:v>5.7</c:v>
                </c:pt>
                <c:pt idx="7242">
                  <c:v>5.75</c:v>
                </c:pt>
                <c:pt idx="7243">
                  <c:v>5.8</c:v>
                </c:pt>
                <c:pt idx="7244">
                  <c:v>5.8</c:v>
                </c:pt>
                <c:pt idx="7245">
                  <c:v>5.8</c:v>
                </c:pt>
                <c:pt idx="7246">
                  <c:v>5.8</c:v>
                </c:pt>
                <c:pt idx="7247">
                  <c:v>5.8</c:v>
                </c:pt>
                <c:pt idx="7248">
                  <c:v>5.8</c:v>
                </c:pt>
                <c:pt idx="7249">
                  <c:v>5.8</c:v>
                </c:pt>
                <c:pt idx="7250">
                  <c:v>5.8</c:v>
                </c:pt>
                <c:pt idx="7251">
                  <c:v>5.8</c:v>
                </c:pt>
                <c:pt idx="7252">
                  <c:v>5.8</c:v>
                </c:pt>
                <c:pt idx="7253">
                  <c:v>5.8</c:v>
                </c:pt>
                <c:pt idx="7254">
                  <c:v>5.85</c:v>
                </c:pt>
                <c:pt idx="7255">
                  <c:v>5.9</c:v>
                </c:pt>
                <c:pt idx="7256">
                  <c:v>5.9</c:v>
                </c:pt>
                <c:pt idx="7257">
                  <c:v>5.9</c:v>
                </c:pt>
                <c:pt idx="7258">
                  <c:v>5.9</c:v>
                </c:pt>
                <c:pt idx="7259">
                  <c:v>5.9</c:v>
                </c:pt>
                <c:pt idx="7260">
                  <c:v>5.9</c:v>
                </c:pt>
                <c:pt idx="7261">
                  <c:v>5.9</c:v>
                </c:pt>
                <c:pt idx="7262">
                  <c:v>5.9</c:v>
                </c:pt>
                <c:pt idx="7263">
                  <c:v>5.9</c:v>
                </c:pt>
                <c:pt idx="7264">
                  <c:v>5.9</c:v>
                </c:pt>
                <c:pt idx="7265">
                  <c:v>5.9</c:v>
                </c:pt>
                <c:pt idx="7266">
                  <c:v>5.9</c:v>
                </c:pt>
                <c:pt idx="7267">
                  <c:v>5.9</c:v>
                </c:pt>
                <c:pt idx="7268">
                  <c:v>5.95</c:v>
                </c:pt>
                <c:pt idx="7269">
                  <c:v>6</c:v>
                </c:pt>
                <c:pt idx="7270">
                  <c:v>6</c:v>
                </c:pt>
                <c:pt idx="7271">
                  <c:v>6</c:v>
                </c:pt>
                <c:pt idx="7272">
                  <c:v>6</c:v>
                </c:pt>
                <c:pt idx="7273">
                  <c:v>6</c:v>
                </c:pt>
                <c:pt idx="7274">
                  <c:v>6</c:v>
                </c:pt>
                <c:pt idx="7275">
                  <c:v>6</c:v>
                </c:pt>
                <c:pt idx="7276">
                  <c:v>6</c:v>
                </c:pt>
                <c:pt idx="7277">
                  <c:v>6.05</c:v>
                </c:pt>
                <c:pt idx="7278">
                  <c:v>6.1</c:v>
                </c:pt>
                <c:pt idx="7279">
                  <c:v>6.1</c:v>
                </c:pt>
                <c:pt idx="7280">
                  <c:v>6.1</c:v>
                </c:pt>
                <c:pt idx="7281">
                  <c:v>6.1</c:v>
                </c:pt>
                <c:pt idx="7282">
                  <c:v>6.1</c:v>
                </c:pt>
                <c:pt idx="7283">
                  <c:v>6.15</c:v>
                </c:pt>
                <c:pt idx="7284">
                  <c:v>6.2</c:v>
                </c:pt>
                <c:pt idx="7285">
                  <c:v>6.2</c:v>
                </c:pt>
                <c:pt idx="7286">
                  <c:v>6.2</c:v>
                </c:pt>
                <c:pt idx="7287">
                  <c:v>6.2</c:v>
                </c:pt>
                <c:pt idx="7288">
                  <c:v>6.2</c:v>
                </c:pt>
                <c:pt idx="7289">
                  <c:v>6.2</c:v>
                </c:pt>
                <c:pt idx="7290">
                  <c:v>6.2</c:v>
                </c:pt>
                <c:pt idx="7291">
                  <c:v>6.2</c:v>
                </c:pt>
                <c:pt idx="7292">
                  <c:v>6.2</c:v>
                </c:pt>
                <c:pt idx="7293">
                  <c:v>6.2</c:v>
                </c:pt>
                <c:pt idx="7294">
                  <c:v>6.2</c:v>
                </c:pt>
                <c:pt idx="7295">
                  <c:v>6.2</c:v>
                </c:pt>
                <c:pt idx="7296">
                  <c:v>6.2</c:v>
                </c:pt>
                <c:pt idx="7297">
                  <c:v>6.2</c:v>
                </c:pt>
                <c:pt idx="7298">
                  <c:v>6.2</c:v>
                </c:pt>
                <c:pt idx="7299">
                  <c:v>6.2</c:v>
                </c:pt>
                <c:pt idx="7300">
                  <c:v>6.2</c:v>
                </c:pt>
                <c:pt idx="7301">
                  <c:v>6.2</c:v>
                </c:pt>
                <c:pt idx="7302">
                  <c:v>6.2</c:v>
                </c:pt>
                <c:pt idx="7303">
                  <c:v>6.2</c:v>
                </c:pt>
                <c:pt idx="7304">
                  <c:v>6.2</c:v>
                </c:pt>
                <c:pt idx="7305">
                  <c:v>6.2</c:v>
                </c:pt>
                <c:pt idx="7306">
                  <c:v>6.2</c:v>
                </c:pt>
                <c:pt idx="7307">
                  <c:v>6.25</c:v>
                </c:pt>
                <c:pt idx="7308">
                  <c:v>6.3</c:v>
                </c:pt>
                <c:pt idx="7309">
                  <c:v>6.35</c:v>
                </c:pt>
                <c:pt idx="7310">
                  <c:v>6.4</c:v>
                </c:pt>
                <c:pt idx="7311">
                  <c:v>6.4</c:v>
                </c:pt>
                <c:pt idx="7312">
                  <c:v>6.45</c:v>
                </c:pt>
                <c:pt idx="7313">
                  <c:v>6.5</c:v>
                </c:pt>
                <c:pt idx="7314">
                  <c:v>6.55</c:v>
                </c:pt>
                <c:pt idx="7315">
                  <c:v>6.6</c:v>
                </c:pt>
                <c:pt idx="7316">
                  <c:v>6.6</c:v>
                </c:pt>
                <c:pt idx="7317">
                  <c:v>6.6</c:v>
                </c:pt>
                <c:pt idx="7318">
                  <c:v>6.65</c:v>
                </c:pt>
                <c:pt idx="7319">
                  <c:v>6.7</c:v>
                </c:pt>
                <c:pt idx="7320">
                  <c:v>6.75</c:v>
                </c:pt>
                <c:pt idx="7321">
                  <c:v>6.8</c:v>
                </c:pt>
                <c:pt idx="7322">
                  <c:v>6.85</c:v>
                </c:pt>
                <c:pt idx="7323">
                  <c:v>6.9</c:v>
                </c:pt>
                <c:pt idx="7324">
                  <c:v>6.9</c:v>
                </c:pt>
                <c:pt idx="7325">
                  <c:v>6.9</c:v>
                </c:pt>
                <c:pt idx="7326">
                  <c:v>6.9</c:v>
                </c:pt>
                <c:pt idx="7327">
                  <c:v>6.95</c:v>
                </c:pt>
                <c:pt idx="7328">
                  <c:v>7</c:v>
                </c:pt>
                <c:pt idx="7329">
                  <c:v>7</c:v>
                </c:pt>
                <c:pt idx="7330">
                  <c:v>7</c:v>
                </c:pt>
                <c:pt idx="7331">
                  <c:v>7</c:v>
                </c:pt>
                <c:pt idx="7332">
                  <c:v>7.05</c:v>
                </c:pt>
                <c:pt idx="7333">
                  <c:v>7.1</c:v>
                </c:pt>
                <c:pt idx="7334">
                  <c:v>7.1</c:v>
                </c:pt>
                <c:pt idx="7335">
                  <c:v>7.1</c:v>
                </c:pt>
                <c:pt idx="7336">
                  <c:v>7.1</c:v>
                </c:pt>
                <c:pt idx="7337">
                  <c:v>7.1</c:v>
                </c:pt>
                <c:pt idx="7338">
                  <c:v>7.1</c:v>
                </c:pt>
                <c:pt idx="7339">
                  <c:v>7.1</c:v>
                </c:pt>
                <c:pt idx="7340">
                  <c:v>7.15</c:v>
                </c:pt>
                <c:pt idx="7341">
                  <c:v>7.2</c:v>
                </c:pt>
                <c:pt idx="7342">
                  <c:v>7.2</c:v>
                </c:pt>
                <c:pt idx="7343">
                  <c:v>7.2</c:v>
                </c:pt>
                <c:pt idx="7344">
                  <c:v>7.2</c:v>
                </c:pt>
                <c:pt idx="7345">
                  <c:v>7.2</c:v>
                </c:pt>
                <c:pt idx="7346">
                  <c:v>7.2</c:v>
                </c:pt>
                <c:pt idx="7347">
                  <c:v>7.2</c:v>
                </c:pt>
                <c:pt idx="7348">
                  <c:v>7.25</c:v>
                </c:pt>
                <c:pt idx="7349">
                  <c:v>7.3</c:v>
                </c:pt>
                <c:pt idx="7350">
                  <c:v>7.3</c:v>
                </c:pt>
                <c:pt idx="7351">
                  <c:v>7.3</c:v>
                </c:pt>
                <c:pt idx="7352">
                  <c:v>7.3</c:v>
                </c:pt>
                <c:pt idx="7353">
                  <c:v>7.3</c:v>
                </c:pt>
                <c:pt idx="7354">
                  <c:v>7.3</c:v>
                </c:pt>
                <c:pt idx="7355">
                  <c:v>7.3</c:v>
                </c:pt>
                <c:pt idx="7356">
                  <c:v>7.3</c:v>
                </c:pt>
                <c:pt idx="7357">
                  <c:v>7.3</c:v>
                </c:pt>
                <c:pt idx="7358">
                  <c:v>7.3</c:v>
                </c:pt>
                <c:pt idx="7359">
                  <c:v>7.3</c:v>
                </c:pt>
                <c:pt idx="7360">
                  <c:v>7.35</c:v>
                </c:pt>
                <c:pt idx="7361">
                  <c:v>7.4</c:v>
                </c:pt>
                <c:pt idx="7362">
                  <c:v>7.4</c:v>
                </c:pt>
                <c:pt idx="7363">
                  <c:v>7.4</c:v>
                </c:pt>
                <c:pt idx="7364">
                  <c:v>7.4</c:v>
                </c:pt>
                <c:pt idx="7365">
                  <c:v>7.4</c:v>
                </c:pt>
                <c:pt idx="7366">
                  <c:v>7.4</c:v>
                </c:pt>
                <c:pt idx="7367">
                  <c:v>7.4</c:v>
                </c:pt>
                <c:pt idx="7368">
                  <c:v>7.4</c:v>
                </c:pt>
                <c:pt idx="7369">
                  <c:v>7.4</c:v>
                </c:pt>
                <c:pt idx="7370">
                  <c:v>7.4</c:v>
                </c:pt>
                <c:pt idx="7371">
                  <c:v>7.4</c:v>
                </c:pt>
                <c:pt idx="7372">
                  <c:v>7.4</c:v>
                </c:pt>
                <c:pt idx="7373">
                  <c:v>7.4</c:v>
                </c:pt>
                <c:pt idx="7374">
                  <c:v>7.45</c:v>
                </c:pt>
                <c:pt idx="7375">
                  <c:v>7.5</c:v>
                </c:pt>
                <c:pt idx="7376">
                  <c:v>7.5</c:v>
                </c:pt>
                <c:pt idx="7377">
                  <c:v>7.5</c:v>
                </c:pt>
                <c:pt idx="7378">
                  <c:v>7.5</c:v>
                </c:pt>
                <c:pt idx="7379">
                  <c:v>7.5</c:v>
                </c:pt>
                <c:pt idx="7380">
                  <c:v>7.5</c:v>
                </c:pt>
                <c:pt idx="7381">
                  <c:v>7.5</c:v>
                </c:pt>
                <c:pt idx="7382">
                  <c:v>7.5</c:v>
                </c:pt>
                <c:pt idx="7383">
                  <c:v>7.5</c:v>
                </c:pt>
                <c:pt idx="7384">
                  <c:v>7.5</c:v>
                </c:pt>
                <c:pt idx="7385">
                  <c:v>7.5</c:v>
                </c:pt>
                <c:pt idx="7386">
                  <c:v>7.5</c:v>
                </c:pt>
                <c:pt idx="7387">
                  <c:v>7.45</c:v>
                </c:pt>
                <c:pt idx="7388">
                  <c:v>7.35</c:v>
                </c:pt>
                <c:pt idx="7389">
                  <c:v>7.2</c:v>
                </c:pt>
                <c:pt idx="7390">
                  <c:v>7.05</c:v>
                </c:pt>
                <c:pt idx="7391">
                  <c:v>6.9</c:v>
                </c:pt>
                <c:pt idx="7392">
                  <c:v>6.7</c:v>
                </c:pt>
                <c:pt idx="7393">
                  <c:v>6.55</c:v>
                </c:pt>
                <c:pt idx="7394">
                  <c:v>6.4</c:v>
                </c:pt>
                <c:pt idx="7395">
                  <c:v>6.25</c:v>
                </c:pt>
                <c:pt idx="7396">
                  <c:v>6.15</c:v>
                </c:pt>
                <c:pt idx="7397">
                  <c:v>6.05</c:v>
                </c:pt>
                <c:pt idx="7398">
                  <c:v>5.95</c:v>
                </c:pt>
                <c:pt idx="7399">
                  <c:v>5.85</c:v>
                </c:pt>
                <c:pt idx="7400">
                  <c:v>5.75</c:v>
                </c:pt>
                <c:pt idx="7401">
                  <c:v>5.7</c:v>
                </c:pt>
                <c:pt idx="7402">
                  <c:v>5.65</c:v>
                </c:pt>
                <c:pt idx="7403">
                  <c:v>5.6</c:v>
                </c:pt>
                <c:pt idx="7404">
                  <c:v>5.6</c:v>
                </c:pt>
                <c:pt idx="7405">
                  <c:v>5.55</c:v>
                </c:pt>
                <c:pt idx="7406">
                  <c:v>5.5</c:v>
                </c:pt>
                <c:pt idx="7407">
                  <c:v>5.5</c:v>
                </c:pt>
                <c:pt idx="7408">
                  <c:v>5.5</c:v>
                </c:pt>
                <c:pt idx="7409">
                  <c:v>5.5</c:v>
                </c:pt>
                <c:pt idx="7410">
                  <c:v>5.45</c:v>
                </c:pt>
                <c:pt idx="7411">
                  <c:v>5.4</c:v>
                </c:pt>
                <c:pt idx="7412">
                  <c:v>5.4</c:v>
                </c:pt>
                <c:pt idx="7413">
                  <c:v>5.35</c:v>
                </c:pt>
                <c:pt idx="7414">
                  <c:v>5.25</c:v>
                </c:pt>
                <c:pt idx="7415">
                  <c:v>5.2</c:v>
                </c:pt>
                <c:pt idx="7416">
                  <c:v>5.25</c:v>
                </c:pt>
                <c:pt idx="7417">
                  <c:v>5.3</c:v>
                </c:pt>
                <c:pt idx="7418">
                  <c:v>5.35</c:v>
                </c:pt>
                <c:pt idx="7419">
                  <c:v>5.45</c:v>
                </c:pt>
                <c:pt idx="7420">
                  <c:v>5.5</c:v>
                </c:pt>
                <c:pt idx="7421">
                  <c:v>5.55</c:v>
                </c:pt>
                <c:pt idx="7422">
                  <c:v>5.6</c:v>
                </c:pt>
                <c:pt idx="7423">
                  <c:v>5.6</c:v>
                </c:pt>
                <c:pt idx="7424">
                  <c:v>5.6</c:v>
                </c:pt>
                <c:pt idx="7425">
                  <c:v>5.6</c:v>
                </c:pt>
                <c:pt idx="7426">
                  <c:v>5.6</c:v>
                </c:pt>
                <c:pt idx="7427">
                  <c:v>5.5</c:v>
                </c:pt>
                <c:pt idx="7428">
                  <c:v>5.35</c:v>
                </c:pt>
                <c:pt idx="7429">
                  <c:v>5.25</c:v>
                </c:pt>
                <c:pt idx="7430">
                  <c:v>5.0999999999999996</c:v>
                </c:pt>
                <c:pt idx="7431">
                  <c:v>4.95</c:v>
                </c:pt>
                <c:pt idx="7432">
                  <c:v>4.8</c:v>
                </c:pt>
                <c:pt idx="7433">
                  <c:v>4.6500000000000004</c:v>
                </c:pt>
                <c:pt idx="7434">
                  <c:v>4.55</c:v>
                </c:pt>
                <c:pt idx="7435">
                  <c:v>4.5</c:v>
                </c:pt>
                <c:pt idx="7436">
                  <c:v>4.45</c:v>
                </c:pt>
                <c:pt idx="7437">
                  <c:v>4.3499999999999996</c:v>
                </c:pt>
                <c:pt idx="7438">
                  <c:v>4.3</c:v>
                </c:pt>
                <c:pt idx="7439">
                  <c:v>4.3</c:v>
                </c:pt>
                <c:pt idx="7440">
                  <c:v>4.3</c:v>
                </c:pt>
                <c:pt idx="7441">
                  <c:v>4.25</c:v>
                </c:pt>
                <c:pt idx="7442">
                  <c:v>4.2</c:v>
                </c:pt>
                <c:pt idx="7443">
                  <c:v>4.2</c:v>
                </c:pt>
                <c:pt idx="7444">
                  <c:v>4.1500000000000004</c:v>
                </c:pt>
                <c:pt idx="7445">
                  <c:v>4.0999999999999996</c:v>
                </c:pt>
                <c:pt idx="7446">
                  <c:v>4.0999999999999996</c:v>
                </c:pt>
                <c:pt idx="7447">
                  <c:v>4.0999999999999996</c:v>
                </c:pt>
                <c:pt idx="7448">
                  <c:v>4.0999999999999996</c:v>
                </c:pt>
                <c:pt idx="7449">
                  <c:v>4.0999999999999996</c:v>
                </c:pt>
                <c:pt idx="7450">
                  <c:v>4.0999999999999996</c:v>
                </c:pt>
                <c:pt idx="7451">
                  <c:v>4.0999999999999996</c:v>
                </c:pt>
                <c:pt idx="7452">
                  <c:v>4.0999999999999996</c:v>
                </c:pt>
                <c:pt idx="7453">
                  <c:v>4.05</c:v>
                </c:pt>
                <c:pt idx="7454">
                  <c:v>4</c:v>
                </c:pt>
                <c:pt idx="7455">
                  <c:v>4.05</c:v>
                </c:pt>
                <c:pt idx="7456">
                  <c:v>4.05</c:v>
                </c:pt>
                <c:pt idx="7457">
                  <c:v>4</c:v>
                </c:pt>
                <c:pt idx="7458">
                  <c:v>4</c:v>
                </c:pt>
                <c:pt idx="7459">
                  <c:v>4</c:v>
                </c:pt>
                <c:pt idx="7460">
                  <c:v>4.05</c:v>
                </c:pt>
                <c:pt idx="7461">
                  <c:v>4.0999999999999996</c:v>
                </c:pt>
                <c:pt idx="7462">
                  <c:v>4.0999999999999996</c:v>
                </c:pt>
                <c:pt idx="7463">
                  <c:v>4.0999999999999996</c:v>
                </c:pt>
                <c:pt idx="7464">
                  <c:v>4.0999999999999996</c:v>
                </c:pt>
                <c:pt idx="7465">
                  <c:v>4.0999999999999996</c:v>
                </c:pt>
                <c:pt idx="7466">
                  <c:v>4.0999999999999996</c:v>
                </c:pt>
                <c:pt idx="7467">
                  <c:v>4.0999999999999996</c:v>
                </c:pt>
                <c:pt idx="7468">
                  <c:v>4.0999999999999996</c:v>
                </c:pt>
                <c:pt idx="7469">
                  <c:v>4.0999999999999996</c:v>
                </c:pt>
                <c:pt idx="7470">
                  <c:v>4.0999999999999996</c:v>
                </c:pt>
                <c:pt idx="7471">
                  <c:v>4.0999999999999996</c:v>
                </c:pt>
                <c:pt idx="7472">
                  <c:v>4.0999999999999996</c:v>
                </c:pt>
                <c:pt idx="7473">
                  <c:v>4.0999999999999996</c:v>
                </c:pt>
                <c:pt idx="7474">
                  <c:v>4.0999999999999996</c:v>
                </c:pt>
                <c:pt idx="7475">
                  <c:v>4.0999999999999996</c:v>
                </c:pt>
                <c:pt idx="7476">
                  <c:v>4.0999999999999996</c:v>
                </c:pt>
                <c:pt idx="7477">
                  <c:v>4.0999999999999996</c:v>
                </c:pt>
                <c:pt idx="7478">
                  <c:v>4.0999999999999996</c:v>
                </c:pt>
                <c:pt idx="7479">
                  <c:v>4.0999999999999996</c:v>
                </c:pt>
                <c:pt idx="7480">
                  <c:v>4.0999999999999996</c:v>
                </c:pt>
                <c:pt idx="7481">
                  <c:v>4.0999999999999996</c:v>
                </c:pt>
                <c:pt idx="7482">
                  <c:v>4.05</c:v>
                </c:pt>
                <c:pt idx="7483">
                  <c:v>4.05</c:v>
                </c:pt>
                <c:pt idx="7484">
                  <c:v>4.1500000000000004</c:v>
                </c:pt>
                <c:pt idx="7485">
                  <c:v>4.2</c:v>
                </c:pt>
                <c:pt idx="7486">
                  <c:v>4.1500000000000004</c:v>
                </c:pt>
                <c:pt idx="7487">
                  <c:v>4.0999999999999996</c:v>
                </c:pt>
                <c:pt idx="7488">
                  <c:v>4.0999999999999996</c:v>
                </c:pt>
                <c:pt idx="7489">
                  <c:v>4.0999999999999996</c:v>
                </c:pt>
                <c:pt idx="7490">
                  <c:v>4.1500000000000004</c:v>
                </c:pt>
                <c:pt idx="7491">
                  <c:v>4.2</c:v>
                </c:pt>
                <c:pt idx="7492">
                  <c:v>4.25</c:v>
                </c:pt>
                <c:pt idx="7493">
                  <c:v>4.3</c:v>
                </c:pt>
                <c:pt idx="7494">
                  <c:v>4.3</c:v>
                </c:pt>
                <c:pt idx="7495">
                  <c:v>4.3</c:v>
                </c:pt>
                <c:pt idx="7496">
                  <c:v>4.3</c:v>
                </c:pt>
                <c:pt idx="7497">
                  <c:v>4.3499999999999996</c:v>
                </c:pt>
                <c:pt idx="7498">
                  <c:v>4.4000000000000004</c:v>
                </c:pt>
                <c:pt idx="7499">
                  <c:v>4.4000000000000004</c:v>
                </c:pt>
                <c:pt idx="7500">
                  <c:v>4.45</c:v>
                </c:pt>
                <c:pt idx="7501">
                  <c:v>4.5</c:v>
                </c:pt>
                <c:pt idx="7502">
                  <c:v>4.5</c:v>
                </c:pt>
                <c:pt idx="7503">
                  <c:v>4.5</c:v>
                </c:pt>
                <c:pt idx="7504">
                  <c:v>4.5</c:v>
                </c:pt>
                <c:pt idx="7505">
                  <c:v>4.55</c:v>
                </c:pt>
                <c:pt idx="7506">
                  <c:v>4.5999999999999996</c:v>
                </c:pt>
                <c:pt idx="7507">
                  <c:v>4.6500000000000004</c:v>
                </c:pt>
                <c:pt idx="7508">
                  <c:v>4.7</c:v>
                </c:pt>
                <c:pt idx="7509">
                  <c:v>4.6500000000000004</c:v>
                </c:pt>
                <c:pt idx="7510">
                  <c:v>4.5999999999999996</c:v>
                </c:pt>
                <c:pt idx="7511">
                  <c:v>4.6500000000000004</c:v>
                </c:pt>
                <c:pt idx="7512">
                  <c:v>4.75</c:v>
                </c:pt>
                <c:pt idx="7513">
                  <c:v>4.8</c:v>
                </c:pt>
                <c:pt idx="7514">
                  <c:v>4.8499999999999996</c:v>
                </c:pt>
                <c:pt idx="7515">
                  <c:v>4.95</c:v>
                </c:pt>
                <c:pt idx="7516">
                  <c:v>5</c:v>
                </c:pt>
                <c:pt idx="7517">
                  <c:v>5.05</c:v>
                </c:pt>
                <c:pt idx="7518">
                  <c:v>5.15</c:v>
                </c:pt>
                <c:pt idx="7519">
                  <c:v>5.2</c:v>
                </c:pt>
                <c:pt idx="7520">
                  <c:v>5.2</c:v>
                </c:pt>
                <c:pt idx="7521">
                  <c:v>5.2</c:v>
                </c:pt>
                <c:pt idx="7522">
                  <c:v>5.25</c:v>
                </c:pt>
                <c:pt idx="7523">
                  <c:v>5.3</c:v>
                </c:pt>
                <c:pt idx="7524">
                  <c:v>5.3</c:v>
                </c:pt>
                <c:pt idx="7525">
                  <c:v>5.3</c:v>
                </c:pt>
                <c:pt idx="7526">
                  <c:v>5.35</c:v>
                </c:pt>
                <c:pt idx="7527">
                  <c:v>5.4</c:v>
                </c:pt>
                <c:pt idx="7528">
                  <c:v>5.4</c:v>
                </c:pt>
                <c:pt idx="7529">
                  <c:v>5.4</c:v>
                </c:pt>
                <c:pt idx="7530">
                  <c:v>5.4</c:v>
                </c:pt>
                <c:pt idx="7531">
                  <c:v>5.4</c:v>
                </c:pt>
                <c:pt idx="7532">
                  <c:v>5.45</c:v>
                </c:pt>
                <c:pt idx="7533">
                  <c:v>5.5</c:v>
                </c:pt>
                <c:pt idx="7534">
                  <c:v>5.5</c:v>
                </c:pt>
                <c:pt idx="7535">
                  <c:v>5.5</c:v>
                </c:pt>
                <c:pt idx="7536">
                  <c:v>5.5</c:v>
                </c:pt>
                <c:pt idx="7537">
                  <c:v>5.55</c:v>
                </c:pt>
                <c:pt idx="7538">
                  <c:v>5.6</c:v>
                </c:pt>
                <c:pt idx="7539">
                  <c:v>5.6</c:v>
                </c:pt>
                <c:pt idx="7540">
                  <c:v>5.6</c:v>
                </c:pt>
                <c:pt idx="7541">
                  <c:v>5.6</c:v>
                </c:pt>
                <c:pt idx="7542">
                  <c:v>5.6</c:v>
                </c:pt>
                <c:pt idx="7543">
                  <c:v>5.6</c:v>
                </c:pt>
                <c:pt idx="7544">
                  <c:v>5.6</c:v>
                </c:pt>
                <c:pt idx="7545">
                  <c:v>5.65</c:v>
                </c:pt>
                <c:pt idx="7546">
                  <c:v>5.7</c:v>
                </c:pt>
                <c:pt idx="7547">
                  <c:v>5.7</c:v>
                </c:pt>
                <c:pt idx="7548">
                  <c:v>5.7</c:v>
                </c:pt>
                <c:pt idx="7549">
                  <c:v>5.7</c:v>
                </c:pt>
                <c:pt idx="7550">
                  <c:v>5.7</c:v>
                </c:pt>
                <c:pt idx="7551">
                  <c:v>5.7</c:v>
                </c:pt>
                <c:pt idx="7552">
                  <c:v>5.75</c:v>
                </c:pt>
                <c:pt idx="7553">
                  <c:v>5.8</c:v>
                </c:pt>
                <c:pt idx="7554">
                  <c:v>5.8</c:v>
                </c:pt>
                <c:pt idx="7555">
                  <c:v>5.8</c:v>
                </c:pt>
                <c:pt idx="7556">
                  <c:v>5.8</c:v>
                </c:pt>
                <c:pt idx="7557">
                  <c:v>5.8</c:v>
                </c:pt>
                <c:pt idx="7558">
                  <c:v>5.8</c:v>
                </c:pt>
                <c:pt idx="7559">
                  <c:v>5.8</c:v>
                </c:pt>
                <c:pt idx="7560">
                  <c:v>5.85</c:v>
                </c:pt>
                <c:pt idx="7561">
                  <c:v>5.9</c:v>
                </c:pt>
                <c:pt idx="7562">
                  <c:v>5.9</c:v>
                </c:pt>
                <c:pt idx="7563">
                  <c:v>5.9</c:v>
                </c:pt>
                <c:pt idx="7564">
                  <c:v>5.9</c:v>
                </c:pt>
                <c:pt idx="7565">
                  <c:v>5.9</c:v>
                </c:pt>
                <c:pt idx="7566">
                  <c:v>5.9</c:v>
                </c:pt>
                <c:pt idx="7567">
                  <c:v>5.9</c:v>
                </c:pt>
                <c:pt idx="7568">
                  <c:v>5.9</c:v>
                </c:pt>
                <c:pt idx="7569">
                  <c:v>5.95</c:v>
                </c:pt>
                <c:pt idx="7570">
                  <c:v>6</c:v>
                </c:pt>
                <c:pt idx="7571">
                  <c:v>6</c:v>
                </c:pt>
                <c:pt idx="7572">
                  <c:v>6</c:v>
                </c:pt>
                <c:pt idx="7573">
                  <c:v>6</c:v>
                </c:pt>
                <c:pt idx="7574">
                  <c:v>6</c:v>
                </c:pt>
                <c:pt idx="7575">
                  <c:v>6</c:v>
                </c:pt>
                <c:pt idx="7576">
                  <c:v>6</c:v>
                </c:pt>
                <c:pt idx="7577">
                  <c:v>6</c:v>
                </c:pt>
                <c:pt idx="7578">
                  <c:v>5.95</c:v>
                </c:pt>
                <c:pt idx="7579">
                  <c:v>5.9</c:v>
                </c:pt>
                <c:pt idx="7580">
                  <c:v>5.8</c:v>
                </c:pt>
                <c:pt idx="7581">
                  <c:v>5.65</c:v>
                </c:pt>
                <c:pt idx="7582">
                  <c:v>5.55</c:v>
                </c:pt>
                <c:pt idx="7583">
                  <c:v>5.4</c:v>
                </c:pt>
                <c:pt idx="7584">
                  <c:v>5.2</c:v>
                </c:pt>
                <c:pt idx="7585">
                  <c:v>5.05</c:v>
                </c:pt>
                <c:pt idx="7586">
                  <c:v>4.95</c:v>
                </c:pt>
                <c:pt idx="7587">
                  <c:v>4.8499999999999996</c:v>
                </c:pt>
                <c:pt idx="7588">
                  <c:v>4.75</c:v>
                </c:pt>
                <c:pt idx="7589">
                  <c:v>4.7</c:v>
                </c:pt>
                <c:pt idx="7590">
                  <c:v>4.7</c:v>
                </c:pt>
                <c:pt idx="7591">
                  <c:v>4.7</c:v>
                </c:pt>
                <c:pt idx="7592">
                  <c:v>4.6500000000000004</c:v>
                </c:pt>
                <c:pt idx="7593">
                  <c:v>4.5999999999999996</c:v>
                </c:pt>
                <c:pt idx="7594">
                  <c:v>4.5999999999999996</c:v>
                </c:pt>
                <c:pt idx="7595">
                  <c:v>4.5999999999999996</c:v>
                </c:pt>
                <c:pt idx="7596">
                  <c:v>4.55</c:v>
                </c:pt>
                <c:pt idx="7597">
                  <c:v>4.5</c:v>
                </c:pt>
                <c:pt idx="7598">
                  <c:v>4.5</c:v>
                </c:pt>
                <c:pt idx="7599">
                  <c:v>4.5</c:v>
                </c:pt>
                <c:pt idx="7600">
                  <c:v>4.5</c:v>
                </c:pt>
                <c:pt idx="7601">
                  <c:v>4.5</c:v>
                </c:pt>
                <c:pt idx="7602">
                  <c:v>4.5</c:v>
                </c:pt>
                <c:pt idx="7603">
                  <c:v>4.5</c:v>
                </c:pt>
                <c:pt idx="7604">
                  <c:v>4.5</c:v>
                </c:pt>
                <c:pt idx="7605">
                  <c:v>4.5</c:v>
                </c:pt>
                <c:pt idx="7606">
                  <c:v>4.5</c:v>
                </c:pt>
                <c:pt idx="7607">
                  <c:v>4.55</c:v>
                </c:pt>
                <c:pt idx="7608">
                  <c:v>4.5999999999999996</c:v>
                </c:pt>
                <c:pt idx="7609">
                  <c:v>4.6500000000000004</c:v>
                </c:pt>
                <c:pt idx="7610">
                  <c:v>4.7</c:v>
                </c:pt>
                <c:pt idx="7611">
                  <c:v>4.7</c:v>
                </c:pt>
                <c:pt idx="7612">
                  <c:v>4.75</c:v>
                </c:pt>
                <c:pt idx="7613">
                  <c:v>4.8499999999999996</c:v>
                </c:pt>
                <c:pt idx="7614">
                  <c:v>4.9000000000000004</c:v>
                </c:pt>
                <c:pt idx="7615">
                  <c:v>4.95</c:v>
                </c:pt>
                <c:pt idx="7616">
                  <c:v>5</c:v>
                </c:pt>
                <c:pt idx="7617">
                  <c:v>5</c:v>
                </c:pt>
                <c:pt idx="7618">
                  <c:v>5</c:v>
                </c:pt>
                <c:pt idx="7619">
                  <c:v>5</c:v>
                </c:pt>
                <c:pt idx="7620">
                  <c:v>5</c:v>
                </c:pt>
                <c:pt idx="7621">
                  <c:v>5</c:v>
                </c:pt>
                <c:pt idx="7622">
                  <c:v>5.05</c:v>
                </c:pt>
                <c:pt idx="7623">
                  <c:v>5.0999999999999996</c:v>
                </c:pt>
                <c:pt idx="7624">
                  <c:v>5.0999999999999996</c:v>
                </c:pt>
                <c:pt idx="7625">
                  <c:v>5.0999999999999996</c:v>
                </c:pt>
                <c:pt idx="7626">
                  <c:v>5.0999999999999996</c:v>
                </c:pt>
                <c:pt idx="7627">
                  <c:v>5.0999999999999996</c:v>
                </c:pt>
                <c:pt idx="7628">
                  <c:v>5.0999999999999996</c:v>
                </c:pt>
                <c:pt idx="7629">
                  <c:v>5.0999999999999996</c:v>
                </c:pt>
                <c:pt idx="7630">
                  <c:v>5.0999999999999996</c:v>
                </c:pt>
                <c:pt idx="7631">
                  <c:v>5.15</c:v>
                </c:pt>
                <c:pt idx="7632">
                  <c:v>5.2</c:v>
                </c:pt>
                <c:pt idx="7633">
                  <c:v>5.2</c:v>
                </c:pt>
                <c:pt idx="7634">
                  <c:v>5.2</c:v>
                </c:pt>
                <c:pt idx="7635">
                  <c:v>5.2</c:v>
                </c:pt>
                <c:pt idx="7636">
                  <c:v>5.2</c:v>
                </c:pt>
                <c:pt idx="7637">
                  <c:v>5.25</c:v>
                </c:pt>
                <c:pt idx="7638">
                  <c:v>5.3</c:v>
                </c:pt>
                <c:pt idx="7639">
                  <c:v>5.3</c:v>
                </c:pt>
                <c:pt idx="7640">
                  <c:v>5.3</c:v>
                </c:pt>
                <c:pt idx="7641">
                  <c:v>5.3</c:v>
                </c:pt>
                <c:pt idx="7642">
                  <c:v>5.3</c:v>
                </c:pt>
                <c:pt idx="7643">
                  <c:v>5.3</c:v>
                </c:pt>
                <c:pt idx="7644">
                  <c:v>5.3</c:v>
                </c:pt>
                <c:pt idx="7645">
                  <c:v>5.35</c:v>
                </c:pt>
                <c:pt idx="7646">
                  <c:v>5.4</c:v>
                </c:pt>
                <c:pt idx="7647">
                  <c:v>5.4</c:v>
                </c:pt>
                <c:pt idx="7648">
                  <c:v>5.4</c:v>
                </c:pt>
                <c:pt idx="7649">
                  <c:v>5.4</c:v>
                </c:pt>
                <c:pt idx="7650">
                  <c:v>5.4</c:v>
                </c:pt>
                <c:pt idx="7651">
                  <c:v>5.4</c:v>
                </c:pt>
                <c:pt idx="7652">
                  <c:v>5.4</c:v>
                </c:pt>
                <c:pt idx="7653">
                  <c:v>5.45</c:v>
                </c:pt>
                <c:pt idx="7654">
                  <c:v>5.5</c:v>
                </c:pt>
                <c:pt idx="7655">
                  <c:v>5.5</c:v>
                </c:pt>
                <c:pt idx="7656">
                  <c:v>5.5</c:v>
                </c:pt>
                <c:pt idx="7657">
                  <c:v>5.5</c:v>
                </c:pt>
                <c:pt idx="7658">
                  <c:v>5.5</c:v>
                </c:pt>
                <c:pt idx="7659">
                  <c:v>5.5</c:v>
                </c:pt>
                <c:pt idx="7660">
                  <c:v>5.5</c:v>
                </c:pt>
                <c:pt idx="7661">
                  <c:v>5.55</c:v>
                </c:pt>
                <c:pt idx="7662">
                  <c:v>5.6</c:v>
                </c:pt>
                <c:pt idx="7663">
                  <c:v>5.6</c:v>
                </c:pt>
                <c:pt idx="7664">
                  <c:v>5.6</c:v>
                </c:pt>
                <c:pt idx="7665">
                  <c:v>5.6</c:v>
                </c:pt>
                <c:pt idx="7666">
                  <c:v>5.6</c:v>
                </c:pt>
                <c:pt idx="7667">
                  <c:v>5.6</c:v>
                </c:pt>
                <c:pt idx="7668">
                  <c:v>5.6</c:v>
                </c:pt>
                <c:pt idx="7669">
                  <c:v>5.6</c:v>
                </c:pt>
                <c:pt idx="7670">
                  <c:v>5.6</c:v>
                </c:pt>
                <c:pt idx="7671">
                  <c:v>5.6</c:v>
                </c:pt>
                <c:pt idx="7672">
                  <c:v>5.6</c:v>
                </c:pt>
                <c:pt idx="7673">
                  <c:v>5.6</c:v>
                </c:pt>
                <c:pt idx="7674">
                  <c:v>5.6</c:v>
                </c:pt>
                <c:pt idx="7675">
                  <c:v>5.55</c:v>
                </c:pt>
                <c:pt idx="7676">
                  <c:v>5.4</c:v>
                </c:pt>
                <c:pt idx="7677">
                  <c:v>5.3</c:v>
                </c:pt>
                <c:pt idx="7678">
                  <c:v>5.35</c:v>
                </c:pt>
                <c:pt idx="7679">
                  <c:v>5.4</c:v>
                </c:pt>
                <c:pt idx="7680">
                  <c:v>5.4</c:v>
                </c:pt>
                <c:pt idx="7681">
                  <c:v>5.45</c:v>
                </c:pt>
                <c:pt idx="7682">
                  <c:v>5.55</c:v>
                </c:pt>
                <c:pt idx="7683">
                  <c:v>5.65</c:v>
                </c:pt>
                <c:pt idx="7684">
                  <c:v>5.7</c:v>
                </c:pt>
                <c:pt idx="7685">
                  <c:v>5.75</c:v>
                </c:pt>
                <c:pt idx="7686">
                  <c:v>5.85</c:v>
                </c:pt>
                <c:pt idx="7687">
                  <c:v>5.95</c:v>
                </c:pt>
                <c:pt idx="7688">
                  <c:v>6</c:v>
                </c:pt>
                <c:pt idx="7689">
                  <c:v>6</c:v>
                </c:pt>
                <c:pt idx="7690">
                  <c:v>6</c:v>
                </c:pt>
                <c:pt idx="7691">
                  <c:v>6</c:v>
                </c:pt>
                <c:pt idx="7692">
                  <c:v>6.05</c:v>
                </c:pt>
                <c:pt idx="7693">
                  <c:v>6.1</c:v>
                </c:pt>
                <c:pt idx="7694">
                  <c:v>6.1</c:v>
                </c:pt>
                <c:pt idx="7695">
                  <c:v>6.1</c:v>
                </c:pt>
                <c:pt idx="7696">
                  <c:v>6.1</c:v>
                </c:pt>
                <c:pt idx="7697">
                  <c:v>6.1</c:v>
                </c:pt>
                <c:pt idx="7698">
                  <c:v>6.1</c:v>
                </c:pt>
                <c:pt idx="7699">
                  <c:v>6.1</c:v>
                </c:pt>
                <c:pt idx="7700">
                  <c:v>6.15</c:v>
                </c:pt>
                <c:pt idx="7701">
                  <c:v>6.2</c:v>
                </c:pt>
                <c:pt idx="7702">
                  <c:v>6.25</c:v>
                </c:pt>
                <c:pt idx="7703">
                  <c:v>6.3</c:v>
                </c:pt>
                <c:pt idx="7704">
                  <c:v>6.3</c:v>
                </c:pt>
                <c:pt idx="7705">
                  <c:v>6.35</c:v>
                </c:pt>
                <c:pt idx="7706">
                  <c:v>6.45</c:v>
                </c:pt>
                <c:pt idx="7707">
                  <c:v>6.55</c:v>
                </c:pt>
                <c:pt idx="7708">
                  <c:v>6.6</c:v>
                </c:pt>
                <c:pt idx="7709">
                  <c:v>6.6</c:v>
                </c:pt>
                <c:pt idx="7710">
                  <c:v>6.65</c:v>
                </c:pt>
                <c:pt idx="7711">
                  <c:v>6.7</c:v>
                </c:pt>
                <c:pt idx="7712">
                  <c:v>6.7</c:v>
                </c:pt>
                <c:pt idx="7713">
                  <c:v>6.7</c:v>
                </c:pt>
                <c:pt idx="7714">
                  <c:v>6.75</c:v>
                </c:pt>
                <c:pt idx="7715">
                  <c:v>6.8</c:v>
                </c:pt>
                <c:pt idx="7716">
                  <c:v>6.8</c:v>
                </c:pt>
                <c:pt idx="7717">
                  <c:v>6.85</c:v>
                </c:pt>
                <c:pt idx="7718">
                  <c:v>6.9</c:v>
                </c:pt>
                <c:pt idx="7719">
                  <c:v>6.95</c:v>
                </c:pt>
                <c:pt idx="7720">
                  <c:v>7</c:v>
                </c:pt>
                <c:pt idx="7721">
                  <c:v>7</c:v>
                </c:pt>
                <c:pt idx="7722">
                  <c:v>7</c:v>
                </c:pt>
                <c:pt idx="7723">
                  <c:v>7</c:v>
                </c:pt>
                <c:pt idx="7724">
                  <c:v>7</c:v>
                </c:pt>
                <c:pt idx="7725">
                  <c:v>7.05</c:v>
                </c:pt>
                <c:pt idx="7726">
                  <c:v>7.1</c:v>
                </c:pt>
                <c:pt idx="7727">
                  <c:v>7.1</c:v>
                </c:pt>
                <c:pt idx="7728">
                  <c:v>7.1</c:v>
                </c:pt>
                <c:pt idx="7729">
                  <c:v>7.1</c:v>
                </c:pt>
                <c:pt idx="7730">
                  <c:v>7.1</c:v>
                </c:pt>
                <c:pt idx="7731">
                  <c:v>7.1</c:v>
                </c:pt>
                <c:pt idx="7732">
                  <c:v>7.15</c:v>
                </c:pt>
                <c:pt idx="7733">
                  <c:v>7.2</c:v>
                </c:pt>
                <c:pt idx="7734">
                  <c:v>7.2</c:v>
                </c:pt>
                <c:pt idx="7735">
                  <c:v>7.2</c:v>
                </c:pt>
                <c:pt idx="7736">
                  <c:v>7.2</c:v>
                </c:pt>
                <c:pt idx="7737">
                  <c:v>7.2</c:v>
                </c:pt>
                <c:pt idx="7738">
                  <c:v>7.2</c:v>
                </c:pt>
                <c:pt idx="7739">
                  <c:v>7.2</c:v>
                </c:pt>
                <c:pt idx="7740">
                  <c:v>7.2</c:v>
                </c:pt>
                <c:pt idx="7741">
                  <c:v>7.2</c:v>
                </c:pt>
                <c:pt idx="7742">
                  <c:v>7.2</c:v>
                </c:pt>
                <c:pt idx="7743">
                  <c:v>7.25</c:v>
                </c:pt>
                <c:pt idx="7744">
                  <c:v>7.3</c:v>
                </c:pt>
                <c:pt idx="7745">
                  <c:v>7.3</c:v>
                </c:pt>
                <c:pt idx="7746">
                  <c:v>7.3</c:v>
                </c:pt>
                <c:pt idx="7747">
                  <c:v>7.3</c:v>
                </c:pt>
                <c:pt idx="7748">
                  <c:v>7.3</c:v>
                </c:pt>
                <c:pt idx="7749">
                  <c:v>7.3</c:v>
                </c:pt>
                <c:pt idx="7750">
                  <c:v>7.35</c:v>
                </c:pt>
                <c:pt idx="7751">
                  <c:v>7.4</c:v>
                </c:pt>
                <c:pt idx="7752">
                  <c:v>7.4</c:v>
                </c:pt>
                <c:pt idx="7753">
                  <c:v>7.4</c:v>
                </c:pt>
                <c:pt idx="7754">
                  <c:v>7.4</c:v>
                </c:pt>
                <c:pt idx="7755">
                  <c:v>7.4</c:v>
                </c:pt>
                <c:pt idx="7756">
                  <c:v>7.45</c:v>
                </c:pt>
                <c:pt idx="7757">
                  <c:v>7.5</c:v>
                </c:pt>
                <c:pt idx="7758">
                  <c:v>7.5</c:v>
                </c:pt>
                <c:pt idx="7759">
                  <c:v>7.5</c:v>
                </c:pt>
                <c:pt idx="7760">
                  <c:v>7.5</c:v>
                </c:pt>
                <c:pt idx="7761">
                  <c:v>7.5</c:v>
                </c:pt>
                <c:pt idx="7762">
                  <c:v>7.5</c:v>
                </c:pt>
                <c:pt idx="7763">
                  <c:v>7.55</c:v>
                </c:pt>
                <c:pt idx="7764">
                  <c:v>7.6</c:v>
                </c:pt>
                <c:pt idx="7765">
                  <c:v>7.55</c:v>
                </c:pt>
                <c:pt idx="7766">
                  <c:v>7.5</c:v>
                </c:pt>
                <c:pt idx="7767">
                  <c:v>7.5</c:v>
                </c:pt>
                <c:pt idx="7768">
                  <c:v>7.5</c:v>
                </c:pt>
                <c:pt idx="7769">
                  <c:v>7.5</c:v>
                </c:pt>
                <c:pt idx="7770">
                  <c:v>7.5</c:v>
                </c:pt>
                <c:pt idx="7771">
                  <c:v>7.45</c:v>
                </c:pt>
                <c:pt idx="7772">
                  <c:v>7.35</c:v>
                </c:pt>
                <c:pt idx="7773">
                  <c:v>7.25</c:v>
                </c:pt>
                <c:pt idx="7774">
                  <c:v>7.2</c:v>
                </c:pt>
                <c:pt idx="7775">
                  <c:v>7.25</c:v>
                </c:pt>
                <c:pt idx="7776">
                  <c:v>7.35</c:v>
                </c:pt>
                <c:pt idx="7777">
                  <c:v>7.45</c:v>
                </c:pt>
                <c:pt idx="7778">
                  <c:v>7.5</c:v>
                </c:pt>
                <c:pt idx="7779">
                  <c:v>7.6</c:v>
                </c:pt>
                <c:pt idx="7780">
                  <c:v>7.7</c:v>
                </c:pt>
                <c:pt idx="7781">
                  <c:v>7.75</c:v>
                </c:pt>
                <c:pt idx="7782">
                  <c:v>7.8</c:v>
                </c:pt>
                <c:pt idx="7783">
                  <c:v>7.85</c:v>
                </c:pt>
                <c:pt idx="7784">
                  <c:v>7.9</c:v>
                </c:pt>
                <c:pt idx="7785">
                  <c:v>7.95</c:v>
                </c:pt>
                <c:pt idx="7786">
                  <c:v>8</c:v>
                </c:pt>
                <c:pt idx="7787">
                  <c:v>8</c:v>
                </c:pt>
                <c:pt idx="7788">
                  <c:v>8</c:v>
                </c:pt>
                <c:pt idx="7789">
                  <c:v>8</c:v>
                </c:pt>
                <c:pt idx="7790">
                  <c:v>8</c:v>
                </c:pt>
                <c:pt idx="7791">
                  <c:v>8</c:v>
                </c:pt>
                <c:pt idx="7792">
                  <c:v>8</c:v>
                </c:pt>
                <c:pt idx="7793">
                  <c:v>8</c:v>
                </c:pt>
                <c:pt idx="7794">
                  <c:v>8</c:v>
                </c:pt>
                <c:pt idx="7795">
                  <c:v>8.0500000000000007</c:v>
                </c:pt>
                <c:pt idx="7796">
                  <c:v>8.1</c:v>
                </c:pt>
                <c:pt idx="7797">
                  <c:v>8.1</c:v>
                </c:pt>
                <c:pt idx="7798">
                  <c:v>8.15</c:v>
                </c:pt>
                <c:pt idx="7799">
                  <c:v>8.1999999999999993</c:v>
                </c:pt>
                <c:pt idx="7800">
                  <c:v>8.25</c:v>
                </c:pt>
                <c:pt idx="7801">
                  <c:v>8.3000000000000007</c:v>
                </c:pt>
                <c:pt idx="7802">
                  <c:v>8.3000000000000007</c:v>
                </c:pt>
                <c:pt idx="7803">
                  <c:v>8.35</c:v>
                </c:pt>
                <c:pt idx="7804">
                  <c:v>8.4</c:v>
                </c:pt>
                <c:pt idx="7805">
                  <c:v>8.4</c:v>
                </c:pt>
                <c:pt idx="7806">
                  <c:v>8.3000000000000007</c:v>
                </c:pt>
                <c:pt idx="7807">
                  <c:v>8.1</c:v>
                </c:pt>
                <c:pt idx="7808">
                  <c:v>7.95</c:v>
                </c:pt>
                <c:pt idx="7809">
                  <c:v>7.8</c:v>
                </c:pt>
                <c:pt idx="7810">
                  <c:v>7.6</c:v>
                </c:pt>
                <c:pt idx="7811">
                  <c:v>7.4</c:v>
                </c:pt>
                <c:pt idx="7812">
                  <c:v>7.2</c:v>
                </c:pt>
                <c:pt idx="7813">
                  <c:v>7.05</c:v>
                </c:pt>
                <c:pt idx="7814">
                  <c:v>6.95</c:v>
                </c:pt>
                <c:pt idx="7815">
                  <c:v>6.8</c:v>
                </c:pt>
                <c:pt idx="7816">
                  <c:v>6.65</c:v>
                </c:pt>
                <c:pt idx="7817">
                  <c:v>6.55</c:v>
                </c:pt>
                <c:pt idx="7818">
                  <c:v>6.5</c:v>
                </c:pt>
                <c:pt idx="7819">
                  <c:v>6.45</c:v>
                </c:pt>
                <c:pt idx="7820">
                  <c:v>6.35</c:v>
                </c:pt>
                <c:pt idx="7821">
                  <c:v>6.25</c:v>
                </c:pt>
                <c:pt idx="7822">
                  <c:v>6.2</c:v>
                </c:pt>
                <c:pt idx="7823">
                  <c:v>6.15</c:v>
                </c:pt>
                <c:pt idx="7824">
                  <c:v>6.1</c:v>
                </c:pt>
                <c:pt idx="7825">
                  <c:v>6.05</c:v>
                </c:pt>
                <c:pt idx="7826">
                  <c:v>6</c:v>
                </c:pt>
                <c:pt idx="7827">
                  <c:v>5.95</c:v>
                </c:pt>
                <c:pt idx="7828">
                  <c:v>5.9</c:v>
                </c:pt>
                <c:pt idx="7829">
                  <c:v>5.85</c:v>
                </c:pt>
                <c:pt idx="7830">
                  <c:v>5.8</c:v>
                </c:pt>
                <c:pt idx="7831">
                  <c:v>5.8</c:v>
                </c:pt>
                <c:pt idx="7832">
                  <c:v>5.8</c:v>
                </c:pt>
                <c:pt idx="7833">
                  <c:v>5.75</c:v>
                </c:pt>
                <c:pt idx="7834">
                  <c:v>5.7</c:v>
                </c:pt>
                <c:pt idx="7835">
                  <c:v>5.7</c:v>
                </c:pt>
                <c:pt idx="7836">
                  <c:v>5.7</c:v>
                </c:pt>
                <c:pt idx="7837">
                  <c:v>5.7</c:v>
                </c:pt>
                <c:pt idx="7838">
                  <c:v>5.7</c:v>
                </c:pt>
                <c:pt idx="7839">
                  <c:v>5.65</c:v>
                </c:pt>
                <c:pt idx="7840">
                  <c:v>5.6</c:v>
                </c:pt>
                <c:pt idx="7841">
                  <c:v>5.6</c:v>
                </c:pt>
                <c:pt idx="7842">
                  <c:v>5.6</c:v>
                </c:pt>
                <c:pt idx="7843">
                  <c:v>5.6</c:v>
                </c:pt>
                <c:pt idx="7844">
                  <c:v>5.6</c:v>
                </c:pt>
                <c:pt idx="7845">
                  <c:v>5.6</c:v>
                </c:pt>
                <c:pt idx="7846">
                  <c:v>5.6</c:v>
                </c:pt>
                <c:pt idx="7847">
                  <c:v>5.6</c:v>
                </c:pt>
                <c:pt idx="7848">
                  <c:v>5.6</c:v>
                </c:pt>
                <c:pt idx="7849">
                  <c:v>5.6</c:v>
                </c:pt>
                <c:pt idx="7850">
                  <c:v>5.6</c:v>
                </c:pt>
                <c:pt idx="7851">
                  <c:v>5.6</c:v>
                </c:pt>
                <c:pt idx="7852">
                  <c:v>5.6</c:v>
                </c:pt>
                <c:pt idx="7853">
                  <c:v>5.6</c:v>
                </c:pt>
                <c:pt idx="7854">
                  <c:v>5.6</c:v>
                </c:pt>
                <c:pt idx="7855">
                  <c:v>5.6</c:v>
                </c:pt>
                <c:pt idx="7856">
                  <c:v>5.6</c:v>
                </c:pt>
                <c:pt idx="7857">
                  <c:v>5.6</c:v>
                </c:pt>
                <c:pt idx="7858">
                  <c:v>5.6</c:v>
                </c:pt>
                <c:pt idx="7859">
                  <c:v>5.6</c:v>
                </c:pt>
                <c:pt idx="7860">
                  <c:v>5.6</c:v>
                </c:pt>
                <c:pt idx="7861">
                  <c:v>5.6</c:v>
                </c:pt>
                <c:pt idx="7862">
                  <c:v>5.6</c:v>
                </c:pt>
                <c:pt idx="7863">
                  <c:v>5.6</c:v>
                </c:pt>
                <c:pt idx="7864">
                  <c:v>5.55</c:v>
                </c:pt>
                <c:pt idx="7865">
                  <c:v>5.5</c:v>
                </c:pt>
                <c:pt idx="7866">
                  <c:v>5.5</c:v>
                </c:pt>
                <c:pt idx="7867">
                  <c:v>5.45</c:v>
                </c:pt>
                <c:pt idx="7868">
                  <c:v>5.4</c:v>
                </c:pt>
                <c:pt idx="7869">
                  <c:v>5.4</c:v>
                </c:pt>
                <c:pt idx="7870">
                  <c:v>5.35</c:v>
                </c:pt>
                <c:pt idx="7871">
                  <c:v>5.3</c:v>
                </c:pt>
                <c:pt idx="7872">
                  <c:v>5.35</c:v>
                </c:pt>
                <c:pt idx="7873">
                  <c:v>5.4</c:v>
                </c:pt>
                <c:pt idx="7874">
                  <c:v>5.4</c:v>
                </c:pt>
                <c:pt idx="7875">
                  <c:v>5.45</c:v>
                </c:pt>
                <c:pt idx="7876">
                  <c:v>5.55</c:v>
                </c:pt>
                <c:pt idx="7877">
                  <c:v>5.65</c:v>
                </c:pt>
                <c:pt idx="7878">
                  <c:v>5.7</c:v>
                </c:pt>
                <c:pt idx="7879">
                  <c:v>5.7</c:v>
                </c:pt>
                <c:pt idx="7880">
                  <c:v>5.75</c:v>
                </c:pt>
                <c:pt idx="7881">
                  <c:v>5.8</c:v>
                </c:pt>
                <c:pt idx="7882">
                  <c:v>5.8</c:v>
                </c:pt>
                <c:pt idx="7883">
                  <c:v>5.8</c:v>
                </c:pt>
                <c:pt idx="7884">
                  <c:v>5.8</c:v>
                </c:pt>
                <c:pt idx="7885">
                  <c:v>5.8</c:v>
                </c:pt>
                <c:pt idx="7886">
                  <c:v>5.8</c:v>
                </c:pt>
                <c:pt idx="7887">
                  <c:v>5.8</c:v>
                </c:pt>
                <c:pt idx="7888">
                  <c:v>5.8</c:v>
                </c:pt>
                <c:pt idx="7889">
                  <c:v>5.8</c:v>
                </c:pt>
                <c:pt idx="7890">
                  <c:v>5.85</c:v>
                </c:pt>
                <c:pt idx="7891">
                  <c:v>5.9</c:v>
                </c:pt>
                <c:pt idx="7892">
                  <c:v>5.9</c:v>
                </c:pt>
                <c:pt idx="7893">
                  <c:v>5.95</c:v>
                </c:pt>
                <c:pt idx="7894">
                  <c:v>6</c:v>
                </c:pt>
                <c:pt idx="7895">
                  <c:v>6.05</c:v>
                </c:pt>
                <c:pt idx="7896">
                  <c:v>6.1</c:v>
                </c:pt>
                <c:pt idx="7897">
                  <c:v>6.15</c:v>
                </c:pt>
                <c:pt idx="7898">
                  <c:v>6.2</c:v>
                </c:pt>
                <c:pt idx="7899">
                  <c:v>6.25</c:v>
                </c:pt>
                <c:pt idx="7900">
                  <c:v>6.3</c:v>
                </c:pt>
                <c:pt idx="7901">
                  <c:v>6.35</c:v>
                </c:pt>
                <c:pt idx="7902">
                  <c:v>6.4</c:v>
                </c:pt>
                <c:pt idx="7903">
                  <c:v>6.4</c:v>
                </c:pt>
                <c:pt idx="7904">
                  <c:v>6.45</c:v>
                </c:pt>
                <c:pt idx="7905">
                  <c:v>6.5</c:v>
                </c:pt>
                <c:pt idx="7906">
                  <c:v>6.5</c:v>
                </c:pt>
                <c:pt idx="7907">
                  <c:v>6.5</c:v>
                </c:pt>
                <c:pt idx="7908">
                  <c:v>6.55</c:v>
                </c:pt>
                <c:pt idx="7909">
                  <c:v>6.6</c:v>
                </c:pt>
                <c:pt idx="7910">
                  <c:v>6.6</c:v>
                </c:pt>
                <c:pt idx="7911">
                  <c:v>6.65</c:v>
                </c:pt>
                <c:pt idx="7912">
                  <c:v>6.7</c:v>
                </c:pt>
                <c:pt idx="7913">
                  <c:v>6.7</c:v>
                </c:pt>
                <c:pt idx="7914">
                  <c:v>6.7</c:v>
                </c:pt>
                <c:pt idx="7915">
                  <c:v>6.7</c:v>
                </c:pt>
                <c:pt idx="7916">
                  <c:v>6.7</c:v>
                </c:pt>
                <c:pt idx="7917">
                  <c:v>6.75</c:v>
                </c:pt>
                <c:pt idx="7918">
                  <c:v>6.8</c:v>
                </c:pt>
                <c:pt idx="7919">
                  <c:v>6.8</c:v>
                </c:pt>
                <c:pt idx="7920">
                  <c:v>6.8</c:v>
                </c:pt>
                <c:pt idx="7921">
                  <c:v>6.8</c:v>
                </c:pt>
                <c:pt idx="7922">
                  <c:v>6.8</c:v>
                </c:pt>
                <c:pt idx="7923">
                  <c:v>6.8</c:v>
                </c:pt>
                <c:pt idx="7924">
                  <c:v>6.85</c:v>
                </c:pt>
                <c:pt idx="7925">
                  <c:v>6.9</c:v>
                </c:pt>
                <c:pt idx="7926">
                  <c:v>6.9</c:v>
                </c:pt>
                <c:pt idx="7927">
                  <c:v>6.9</c:v>
                </c:pt>
                <c:pt idx="7928">
                  <c:v>6.9</c:v>
                </c:pt>
                <c:pt idx="7929">
                  <c:v>6.9</c:v>
                </c:pt>
                <c:pt idx="7930">
                  <c:v>6.9</c:v>
                </c:pt>
                <c:pt idx="7931">
                  <c:v>6.9</c:v>
                </c:pt>
                <c:pt idx="7932">
                  <c:v>6.95</c:v>
                </c:pt>
                <c:pt idx="7933">
                  <c:v>7</c:v>
                </c:pt>
                <c:pt idx="7934">
                  <c:v>7</c:v>
                </c:pt>
                <c:pt idx="7935">
                  <c:v>7</c:v>
                </c:pt>
                <c:pt idx="7936">
                  <c:v>7</c:v>
                </c:pt>
                <c:pt idx="7937">
                  <c:v>7</c:v>
                </c:pt>
                <c:pt idx="7938">
                  <c:v>7</c:v>
                </c:pt>
                <c:pt idx="7939">
                  <c:v>7</c:v>
                </c:pt>
                <c:pt idx="7940">
                  <c:v>7.05</c:v>
                </c:pt>
                <c:pt idx="7941">
                  <c:v>7.1</c:v>
                </c:pt>
                <c:pt idx="7942">
                  <c:v>7.1</c:v>
                </c:pt>
                <c:pt idx="7943">
                  <c:v>7.1</c:v>
                </c:pt>
                <c:pt idx="7944">
                  <c:v>7.1</c:v>
                </c:pt>
                <c:pt idx="7945">
                  <c:v>7.1</c:v>
                </c:pt>
                <c:pt idx="7946">
                  <c:v>7.1</c:v>
                </c:pt>
                <c:pt idx="7947">
                  <c:v>7.15</c:v>
                </c:pt>
                <c:pt idx="7948">
                  <c:v>7.2</c:v>
                </c:pt>
                <c:pt idx="7949">
                  <c:v>7.2</c:v>
                </c:pt>
                <c:pt idx="7950">
                  <c:v>7.2</c:v>
                </c:pt>
                <c:pt idx="7951">
                  <c:v>7.2</c:v>
                </c:pt>
                <c:pt idx="7952">
                  <c:v>7.25</c:v>
                </c:pt>
                <c:pt idx="7953">
                  <c:v>7.3</c:v>
                </c:pt>
                <c:pt idx="7954">
                  <c:v>7.3</c:v>
                </c:pt>
                <c:pt idx="7955">
                  <c:v>7.3</c:v>
                </c:pt>
                <c:pt idx="7956">
                  <c:v>7.3</c:v>
                </c:pt>
                <c:pt idx="7957">
                  <c:v>7.3</c:v>
                </c:pt>
                <c:pt idx="7958">
                  <c:v>7.3</c:v>
                </c:pt>
                <c:pt idx="7959">
                  <c:v>7.3</c:v>
                </c:pt>
                <c:pt idx="7960">
                  <c:v>7.3</c:v>
                </c:pt>
                <c:pt idx="7961">
                  <c:v>7.3</c:v>
                </c:pt>
                <c:pt idx="7962">
                  <c:v>7.3</c:v>
                </c:pt>
                <c:pt idx="7963">
                  <c:v>7.3</c:v>
                </c:pt>
                <c:pt idx="7964">
                  <c:v>7.25</c:v>
                </c:pt>
                <c:pt idx="7965">
                  <c:v>7.15</c:v>
                </c:pt>
                <c:pt idx="7966">
                  <c:v>7.15</c:v>
                </c:pt>
                <c:pt idx="7967">
                  <c:v>7.2</c:v>
                </c:pt>
                <c:pt idx="7968">
                  <c:v>7.25</c:v>
                </c:pt>
                <c:pt idx="7969">
                  <c:v>7.3</c:v>
                </c:pt>
                <c:pt idx="7970">
                  <c:v>7.3</c:v>
                </c:pt>
                <c:pt idx="7971">
                  <c:v>7.35</c:v>
                </c:pt>
                <c:pt idx="7972">
                  <c:v>7.45</c:v>
                </c:pt>
                <c:pt idx="7973">
                  <c:v>7.5</c:v>
                </c:pt>
                <c:pt idx="7974">
                  <c:v>7.55</c:v>
                </c:pt>
                <c:pt idx="7975">
                  <c:v>7.6</c:v>
                </c:pt>
                <c:pt idx="7976">
                  <c:v>7.65</c:v>
                </c:pt>
                <c:pt idx="7977">
                  <c:v>7.7</c:v>
                </c:pt>
                <c:pt idx="7978">
                  <c:v>7.75</c:v>
                </c:pt>
                <c:pt idx="7979">
                  <c:v>7.8</c:v>
                </c:pt>
                <c:pt idx="7980">
                  <c:v>7.8</c:v>
                </c:pt>
                <c:pt idx="7981">
                  <c:v>7.8</c:v>
                </c:pt>
                <c:pt idx="7982">
                  <c:v>7.8</c:v>
                </c:pt>
                <c:pt idx="7983">
                  <c:v>7.8</c:v>
                </c:pt>
                <c:pt idx="7984">
                  <c:v>7.8</c:v>
                </c:pt>
                <c:pt idx="7985">
                  <c:v>7.85</c:v>
                </c:pt>
                <c:pt idx="7986">
                  <c:v>7.9</c:v>
                </c:pt>
                <c:pt idx="7987">
                  <c:v>7.95</c:v>
                </c:pt>
                <c:pt idx="7988">
                  <c:v>8</c:v>
                </c:pt>
                <c:pt idx="7989">
                  <c:v>8.0500000000000007</c:v>
                </c:pt>
                <c:pt idx="7990">
                  <c:v>8.1</c:v>
                </c:pt>
                <c:pt idx="7991">
                  <c:v>8.1</c:v>
                </c:pt>
                <c:pt idx="7992">
                  <c:v>8.15</c:v>
                </c:pt>
                <c:pt idx="7993">
                  <c:v>8.1999999999999993</c:v>
                </c:pt>
                <c:pt idx="7994">
                  <c:v>8.3000000000000007</c:v>
                </c:pt>
                <c:pt idx="7995">
                  <c:v>8.4</c:v>
                </c:pt>
                <c:pt idx="7996">
                  <c:v>8.4499999999999993</c:v>
                </c:pt>
                <c:pt idx="7997">
                  <c:v>8.5</c:v>
                </c:pt>
                <c:pt idx="7998">
                  <c:v>8.4</c:v>
                </c:pt>
                <c:pt idx="7999">
                  <c:v>8.25</c:v>
                </c:pt>
                <c:pt idx="8000">
                  <c:v>8.0500000000000007</c:v>
                </c:pt>
                <c:pt idx="8001">
                  <c:v>7.8</c:v>
                </c:pt>
                <c:pt idx="8002">
                  <c:v>7.6</c:v>
                </c:pt>
                <c:pt idx="8003">
                  <c:v>7.35</c:v>
                </c:pt>
                <c:pt idx="8004">
                  <c:v>7.1</c:v>
                </c:pt>
                <c:pt idx="8005">
                  <c:v>6.95</c:v>
                </c:pt>
                <c:pt idx="8006">
                  <c:v>6.85</c:v>
                </c:pt>
                <c:pt idx="8007">
                  <c:v>6.7</c:v>
                </c:pt>
                <c:pt idx="8008">
                  <c:v>6.55</c:v>
                </c:pt>
                <c:pt idx="8009">
                  <c:v>6.45</c:v>
                </c:pt>
                <c:pt idx="8010">
                  <c:v>6.35</c:v>
                </c:pt>
                <c:pt idx="8011">
                  <c:v>6.25</c:v>
                </c:pt>
                <c:pt idx="8012">
                  <c:v>6.15</c:v>
                </c:pt>
                <c:pt idx="8013">
                  <c:v>6.05</c:v>
                </c:pt>
                <c:pt idx="8014">
                  <c:v>6</c:v>
                </c:pt>
                <c:pt idx="8015">
                  <c:v>5.95</c:v>
                </c:pt>
                <c:pt idx="8016">
                  <c:v>5.9</c:v>
                </c:pt>
                <c:pt idx="8017">
                  <c:v>5.85</c:v>
                </c:pt>
                <c:pt idx="8018">
                  <c:v>5.8</c:v>
                </c:pt>
                <c:pt idx="8019">
                  <c:v>5.75</c:v>
                </c:pt>
                <c:pt idx="8020">
                  <c:v>5.7</c:v>
                </c:pt>
                <c:pt idx="8021">
                  <c:v>5.65</c:v>
                </c:pt>
                <c:pt idx="8022">
                  <c:v>5.6</c:v>
                </c:pt>
                <c:pt idx="8023">
                  <c:v>5.6</c:v>
                </c:pt>
                <c:pt idx="8024">
                  <c:v>5.55</c:v>
                </c:pt>
                <c:pt idx="8025">
                  <c:v>5.5</c:v>
                </c:pt>
                <c:pt idx="8026">
                  <c:v>5.5</c:v>
                </c:pt>
                <c:pt idx="8027">
                  <c:v>5.5</c:v>
                </c:pt>
                <c:pt idx="8028">
                  <c:v>5.5</c:v>
                </c:pt>
                <c:pt idx="8029">
                  <c:v>5.5</c:v>
                </c:pt>
                <c:pt idx="8030">
                  <c:v>5.45</c:v>
                </c:pt>
                <c:pt idx="8031">
                  <c:v>5.4</c:v>
                </c:pt>
                <c:pt idx="8032">
                  <c:v>5.4</c:v>
                </c:pt>
                <c:pt idx="8033">
                  <c:v>5.4</c:v>
                </c:pt>
                <c:pt idx="8034">
                  <c:v>5.4</c:v>
                </c:pt>
                <c:pt idx="8035">
                  <c:v>5.4</c:v>
                </c:pt>
                <c:pt idx="8036">
                  <c:v>5.4</c:v>
                </c:pt>
                <c:pt idx="8037">
                  <c:v>5.4</c:v>
                </c:pt>
                <c:pt idx="8038">
                  <c:v>5.4</c:v>
                </c:pt>
                <c:pt idx="8039">
                  <c:v>5.35</c:v>
                </c:pt>
                <c:pt idx="8040">
                  <c:v>5.3</c:v>
                </c:pt>
                <c:pt idx="8041">
                  <c:v>5.3</c:v>
                </c:pt>
                <c:pt idx="8042">
                  <c:v>5.3</c:v>
                </c:pt>
                <c:pt idx="8043">
                  <c:v>5.35</c:v>
                </c:pt>
                <c:pt idx="8044">
                  <c:v>5.4</c:v>
                </c:pt>
                <c:pt idx="8045">
                  <c:v>5.4</c:v>
                </c:pt>
                <c:pt idx="8046">
                  <c:v>5.4</c:v>
                </c:pt>
                <c:pt idx="8047">
                  <c:v>5.4</c:v>
                </c:pt>
                <c:pt idx="8048">
                  <c:v>5.4</c:v>
                </c:pt>
                <c:pt idx="8049">
                  <c:v>5.4</c:v>
                </c:pt>
                <c:pt idx="8050">
                  <c:v>5.4</c:v>
                </c:pt>
                <c:pt idx="8051">
                  <c:v>5.4</c:v>
                </c:pt>
                <c:pt idx="8052">
                  <c:v>5.4</c:v>
                </c:pt>
                <c:pt idx="8053">
                  <c:v>5.35</c:v>
                </c:pt>
                <c:pt idx="8054">
                  <c:v>5.3</c:v>
                </c:pt>
                <c:pt idx="8055">
                  <c:v>5.3</c:v>
                </c:pt>
                <c:pt idx="8056">
                  <c:v>5.3</c:v>
                </c:pt>
                <c:pt idx="8057">
                  <c:v>5.25</c:v>
                </c:pt>
                <c:pt idx="8058">
                  <c:v>5.2</c:v>
                </c:pt>
                <c:pt idx="8059">
                  <c:v>5.2</c:v>
                </c:pt>
                <c:pt idx="8060">
                  <c:v>5.15</c:v>
                </c:pt>
                <c:pt idx="8061">
                  <c:v>5.0999999999999996</c:v>
                </c:pt>
                <c:pt idx="8062">
                  <c:v>5.0999999999999996</c:v>
                </c:pt>
                <c:pt idx="8063">
                  <c:v>5.0999999999999996</c:v>
                </c:pt>
                <c:pt idx="8064">
                  <c:v>5.2</c:v>
                </c:pt>
                <c:pt idx="8065">
                  <c:v>5.25</c:v>
                </c:pt>
                <c:pt idx="8066">
                  <c:v>5.15</c:v>
                </c:pt>
                <c:pt idx="8067">
                  <c:v>5.15</c:v>
                </c:pt>
                <c:pt idx="8068">
                  <c:v>5.3</c:v>
                </c:pt>
                <c:pt idx="8069">
                  <c:v>5.35</c:v>
                </c:pt>
                <c:pt idx="8070">
                  <c:v>5.35</c:v>
                </c:pt>
                <c:pt idx="8071">
                  <c:v>5.45</c:v>
                </c:pt>
                <c:pt idx="8072">
                  <c:v>5.5</c:v>
                </c:pt>
                <c:pt idx="8073">
                  <c:v>5.5</c:v>
                </c:pt>
                <c:pt idx="8074">
                  <c:v>5.5</c:v>
                </c:pt>
                <c:pt idx="8075">
                  <c:v>5.5</c:v>
                </c:pt>
                <c:pt idx="8076">
                  <c:v>5.5</c:v>
                </c:pt>
                <c:pt idx="8077">
                  <c:v>5.5</c:v>
                </c:pt>
                <c:pt idx="8078">
                  <c:v>5.5</c:v>
                </c:pt>
                <c:pt idx="8079">
                  <c:v>5.5</c:v>
                </c:pt>
                <c:pt idx="8080">
                  <c:v>5.5</c:v>
                </c:pt>
                <c:pt idx="8081">
                  <c:v>5.5</c:v>
                </c:pt>
                <c:pt idx="8082">
                  <c:v>5.55</c:v>
                </c:pt>
                <c:pt idx="8083">
                  <c:v>5.6</c:v>
                </c:pt>
                <c:pt idx="8084">
                  <c:v>5.6</c:v>
                </c:pt>
                <c:pt idx="8085">
                  <c:v>5.65</c:v>
                </c:pt>
                <c:pt idx="8086">
                  <c:v>5.7</c:v>
                </c:pt>
                <c:pt idx="8087">
                  <c:v>5.7</c:v>
                </c:pt>
                <c:pt idx="8088">
                  <c:v>5.75</c:v>
                </c:pt>
                <c:pt idx="8089">
                  <c:v>5.8</c:v>
                </c:pt>
                <c:pt idx="8090">
                  <c:v>5.85</c:v>
                </c:pt>
                <c:pt idx="8091">
                  <c:v>5.9</c:v>
                </c:pt>
                <c:pt idx="8092">
                  <c:v>5.95</c:v>
                </c:pt>
                <c:pt idx="8093">
                  <c:v>6</c:v>
                </c:pt>
                <c:pt idx="8094">
                  <c:v>6</c:v>
                </c:pt>
                <c:pt idx="8095">
                  <c:v>6.05</c:v>
                </c:pt>
                <c:pt idx="8096">
                  <c:v>6.1</c:v>
                </c:pt>
                <c:pt idx="8097">
                  <c:v>6.1</c:v>
                </c:pt>
                <c:pt idx="8098">
                  <c:v>6.1</c:v>
                </c:pt>
                <c:pt idx="8099">
                  <c:v>6.1</c:v>
                </c:pt>
                <c:pt idx="8100">
                  <c:v>6.15</c:v>
                </c:pt>
                <c:pt idx="8101">
                  <c:v>6.2</c:v>
                </c:pt>
                <c:pt idx="8102">
                  <c:v>6.2</c:v>
                </c:pt>
                <c:pt idx="8103">
                  <c:v>6.25</c:v>
                </c:pt>
                <c:pt idx="8104">
                  <c:v>6.3</c:v>
                </c:pt>
                <c:pt idx="8105">
                  <c:v>6.3</c:v>
                </c:pt>
                <c:pt idx="8106">
                  <c:v>6.3</c:v>
                </c:pt>
                <c:pt idx="8107">
                  <c:v>6.3</c:v>
                </c:pt>
                <c:pt idx="8108">
                  <c:v>6.3</c:v>
                </c:pt>
                <c:pt idx="8109">
                  <c:v>6.35</c:v>
                </c:pt>
                <c:pt idx="8110">
                  <c:v>6.4</c:v>
                </c:pt>
                <c:pt idx="8111">
                  <c:v>6.4</c:v>
                </c:pt>
                <c:pt idx="8112">
                  <c:v>6.4</c:v>
                </c:pt>
                <c:pt idx="8113">
                  <c:v>6.4</c:v>
                </c:pt>
                <c:pt idx="8114">
                  <c:v>6.4</c:v>
                </c:pt>
                <c:pt idx="8115">
                  <c:v>6.4</c:v>
                </c:pt>
                <c:pt idx="8116">
                  <c:v>6.45</c:v>
                </c:pt>
                <c:pt idx="8117">
                  <c:v>6.5</c:v>
                </c:pt>
                <c:pt idx="8118">
                  <c:v>6.5</c:v>
                </c:pt>
                <c:pt idx="8119">
                  <c:v>6.5</c:v>
                </c:pt>
                <c:pt idx="8120">
                  <c:v>6.5</c:v>
                </c:pt>
                <c:pt idx="8121">
                  <c:v>6.5</c:v>
                </c:pt>
                <c:pt idx="8122">
                  <c:v>6.5</c:v>
                </c:pt>
                <c:pt idx="8123">
                  <c:v>6.55</c:v>
                </c:pt>
                <c:pt idx="8124">
                  <c:v>6.6</c:v>
                </c:pt>
                <c:pt idx="8125">
                  <c:v>6.6</c:v>
                </c:pt>
                <c:pt idx="8126">
                  <c:v>6.6</c:v>
                </c:pt>
                <c:pt idx="8127">
                  <c:v>6.6</c:v>
                </c:pt>
                <c:pt idx="8128">
                  <c:v>6.6</c:v>
                </c:pt>
                <c:pt idx="8129">
                  <c:v>6.6</c:v>
                </c:pt>
                <c:pt idx="8130">
                  <c:v>6.6</c:v>
                </c:pt>
                <c:pt idx="8131">
                  <c:v>6.6</c:v>
                </c:pt>
                <c:pt idx="8132">
                  <c:v>6.65</c:v>
                </c:pt>
                <c:pt idx="8133">
                  <c:v>6.7</c:v>
                </c:pt>
                <c:pt idx="8134">
                  <c:v>6.7</c:v>
                </c:pt>
                <c:pt idx="8135">
                  <c:v>6.7</c:v>
                </c:pt>
                <c:pt idx="8136">
                  <c:v>6.7</c:v>
                </c:pt>
                <c:pt idx="8137">
                  <c:v>6.7</c:v>
                </c:pt>
                <c:pt idx="8138">
                  <c:v>6.7</c:v>
                </c:pt>
                <c:pt idx="8139">
                  <c:v>6.7</c:v>
                </c:pt>
                <c:pt idx="8140">
                  <c:v>6.75</c:v>
                </c:pt>
                <c:pt idx="8141">
                  <c:v>6.8</c:v>
                </c:pt>
                <c:pt idx="8142">
                  <c:v>6.8</c:v>
                </c:pt>
                <c:pt idx="8143">
                  <c:v>6.8</c:v>
                </c:pt>
                <c:pt idx="8144">
                  <c:v>6.8</c:v>
                </c:pt>
                <c:pt idx="8145">
                  <c:v>6.8</c:v>
                </c:pt>
                <c:pt idx="8146">
                  <c:v>6.8</c:v>
                </c:pt>
                <c:pt idx="8147">
                  <c:v>6.8</c:v>
                </c:pt>
                <c:pt idx="8148">
                  <c:v>6.8</c:v>
                </c:pt>
                <c:pt idx="8149">
                  <c:v>6.85</c:v>
                </c:pt>
                <c:pt idx="8150">
                  <c:v>6.9</c:v>
                </c:pt>
                <c:pt idx="8151">
                  <c:v>6.9</c:v>
                </c:pt>
                <c:pt idx="8152">
                  <c:v>6.9</c:v>
                </c:pt>
                <c:pt idx="8153">
                  <c:v>6.9</c:v>
                </c:pt>
                <c:pt idx="8154">
                  <c:v>6.85</c:v>
                </c:pt>
                <c:pt idx="8155">
                  <c:v>6.8</c:v>
                </c:pt>
                <c:pt idx="8156">
                  <c:v>6.8</c:v>
                </c:pt>
                <c:pt idx="8157">
                  <c:v>6.8</c:v>
                </c:pt>
                <c:pt idx="8158">
                  <c:v>6.75</c:v>
                </c:pt>
                <c:pt idx="8159">
                  <c:v>6.7</c:v>
                </c:pt>
                <c:pt idx="8160">
                  <c:v>6.7</c:v>
                </c:pt>
                <c:pt idx="8161">
                  <c:v>6.7</c:v>
                </c:pt>
                <c:pt idx="8162">
                  <c:v>6.7</c:v>
                </c:pt>
                <c:pt idx="8163">
                  <c:v>6.75</c:v>
                </c:pt>
                <c:pt idx="8164">
                  <c:v>6.85</c:v>
                </c:pt>
                <c:pt idx="8165">
                  <c:v>6.95</c:v>
                </c:pt>
                <c:pt idx="8166">
                  <c:v>7</c:v>
                </c:pt>
                <c:pt idx="8167">
                  <c:v>7.05</c:v>
                </c:pt>
                <c:pt idx="8168">
                  <c:v>7.1</c:v>
                </c:pt>
                <c:pt idx="8169">
                  <c:v>7.1</c:v>
                </c:pt>
                <c:pt idx="8170">
                  <c:v>7.15</c:v>
                </c:pt>
                <c:pt idx="8171">
                  <c:v>7.2</c:v>
                </c:pt>
                <c:pt idx="8172">
                  <c:v>7.2</c:v>
                </c:pt>
                <c:pt idx="8173">
                  <c:v>7.15</c:v>
                </c:pt>
                <c:pt idx="8174">
                  <c:v>6.95</c:v>
                </c:pt>
                <c:pt idx="8175">
                  <c:v>6.55</c:v>
                </c:pt>
                <c:pt idx="8176">
                  <c:v>6.05</c:v>
                </c:pt>
                <c:pt idx="8177">
                  <c:v>5.6</c:v>
                </c:pt>
                <c:pt idx="8178">
                  <c:v>5.2</c:v>
                </c:pt>
                <c:pt idx="8179">
                  <c:v>4.8499999999999996</c:v>
                </c:pt>
                <c:pt idx="8180">
                  <c:v>4.55</c:v>
                </c:pt>
                <c:pt idx="8181">
                  <c:v>4.3499999999999996</c:v>
                </c:pt>
                <c:pt idx="8182">
                  <c:v>4.25</c:v>
                </c:pt>
                <c:pt idx="8183">
                  <c:v>4.1500000000000004</c:v>
                </c:pt>
                <c:pt idx="8184">
                  <c:v>4.05</c:v>
                </c:pt>
                <c:pt idx="8185">
                  <c:v>4</c:v>
                </c:pt>
                <c:pt idx="8186">
                  <c:v>3.95</c:v>
                </c:pt>
                <c:pt idx="8187">
                  <c:v>3.9</c:v>
                </c:pt>
                <c:pt idx="8188">
                  <c:v>3.9</c:v>
                </c:pt>
                <c:pt idx="8189">
                  <c:v>3.9</c:v>
                </c:pt>
                <c:pt idx="8190">
                  <c:v>3.9</c:v>
                </c:pt>
                <c:pt idx="8191">
                  <c:v>3.85</c:v>
                </c:pt>
                <c:pt idx="8192">
                  <c:v>3.8</c:v>
                </c:pt>
                <c:pt idx="8193">
                  <c:v>3.8</c:v>
                </c:pt>
                <c:pt idx="8194">
                  <c:v>3.8</c:v>
                </c:pt>
                <c:pt idx="8195">
                  <c:v>3.8</c:v>
                </c:pt>
                <c:pt idx="8196">
                  <c:v>3.85</c:v>
                </c:pt>
                <c:pt idx="8197">
                  <c:v>3.9</c:v>
                </c:pt>
                <c:pt idx="8198">
                  <c:v>3.9</c:v>
                </c:pt>
                <c:pt idx="8199">
                  <c:v>3.9</c:v>
                </c:pt>
                <c:pt idx="8200">
                  <c:v>3.9</c:v>
                </c:pt>
                <c:pt idx="8201">
                  <c:v>3.9</c:v>
                </c:pt>
                <c:pt idx="8202">
                  <c:v>3.9</c:v>
                </c:pt>
                <c:pt idx="8203">
                  <c:v>3.9</c:v>
                </c:pt>
                <c:pt idx="8204">
                  <c:v>3.9</c:v>
                </c:pt>
                <c:pt idx="8205">
                  <c:v>3.9</c:v>
                </c:pt>
                <c:pt idx="8206">
                  <c:v>3.9</c:v>
                </c:pt>
                <c:pt idx="8207">
                  <c:v>3.9</c:v>
                </c:pt>
                <c:pt idx="8208">
                  <c:v>3.9</c:v>
                </c:pt>
                <c:pt idx="8209">
                  <c:v>3.9</c:v>
                </c:pt>
                <c:pt idx="8210">
                  <c:v>3.9</c:v>
                </c:pt>
                <c:pt idx="8211">
                  <c:v>3.9</c:v>
                </c:pt>
                <c:pt idx="8212">
                  <c:v>3.9</c:v>
                </c:pt>
                <c:pt idx="8213">
                  <c:v>3.9</c:v>
                </c:pt>
                <c:pt idx="8214">
                  <c:v>3.9</c:v>
                </c:pt>
                <c:pt idx="8215">
                  <c:v>3.9</c:v>
                </c:pt>
                <c:pt idx="8216">
                  <c:v>3.9</c:v>
                </c:pt>
                <c:pt idx="8217">
                  <c:v>3.9</c:v>
                </c:pt>
                <c:pt idx="8218">
                  <c:v>3.9</c:v>
                </c:pt>
                <c:pt idx="8219">
                  <c:v>3.9</c:v>
                </c:pt>
                <c:pt idx="8220">
                  <c:v>3.9</c:v>
                </c:pt>
                <c:pt idx="8221">
                  <c:v>3.9</c:v>
                </c:pt>
                <c:pt idx="8222">
                  <c:v>3.9</c:v>
                </c:pt>
                <c:pt idx="8223">
                  <c:v>3.9</c:v>
                </c:pt>
                <c:pt idx="8224">
                  <c:v>3.9</c:v>
                </c:pt>
                <c:pt idx="8225">
                  <c:v>3.95</c:v>
                </c:pt>
                <c:pt idx="8226">
                  <c:v>4</c:v>
                </c:pt>
                <c:pt idx="8227">
                  <c:v>4</c:v>
                </c:pt>
                <c:pt idx="8228">
                  <c:v>4</c:v>
                </c:pt>
                <c:pt idx="8229">
                  <c:v>4</c:v>
                </c:pt>
                <c:pt idx="8230">
                  <c:v>4</c:v>
                </c:pt>
                <c:pt idx="8231">
                  <c:v>4</c:v>
                </c:pt>
                <c:pt idx="8232">
                  <c:v>4</c:v>
                </c:pt>
                <c:pt idx="8233">
                  <c:v>4</c:v>
                </c:pt>
                <c:pt idx="8234">
                  <c:v>4</c:v>
                </c:pt>
                <c:pt idx="8235">
                  <c:v>4</c:v>
                </c:pt>
                <c:pt idx="8236">
                  <c:v>4.05</c:v>
                </c:pt>
                <c:pt idx="8237">
                  <c:v>4.0999999999999996</c:v>
                </c:pt>
                <c:pt idx="8238">
                  <c:v>4.0999999999999996</c:v>
                </c:pt>
                <c:pt idx="8239">
                  <c:v>4.0999999999999996</c:v>
                </c:pt>
                <c:pt idx="8240">
                  <c:v>4.0999999999999996</c:v>
                </c:pt>
                <c:pt idx="8241">
                  <c:v>4.0999999999999996</c:v>
                </c:pt>
                <c:pt idx="8242">
                  <c:v>4.0999999999999996</c:v>
                </c:pt>
                <c:pt idx="8243">
                  <c:v>4.0999999999999996</c:v>
                </c:pt>
                <c:pt idx="8244">
                  <c:v>4.0999999999999996</c:v>
                </c:pt>
                <c:pt idx="8245">
                  <c:v>4.0999999999999996</c:v>
                </c:pt>
                <c:pt idx="8246">
                  <c:v>4.0999999999999996</c:v>
                </c:pt>
                <c:pt idx="8247">
                  <c:v>4.0999999999999996</c:v>
                </c:pt>
                <c:pt idx="8248">
                  <c:v>4.0999999999999996</c:v>
                </c:pt>
                <c:pt idx="8249">
                  <c:v>4.0999999999999996</c:v>
                </c:pt>
                <c:pt idx="8250">
                  <c:v>4.0999999999999996</c:v>
                </c:pt>
                <c:pt idx="8251">
                  <c:v>4.0999999999999996</c:v>
                </c:pt>
                <c:pt idx="8252">
                  <c:v>4.0999999999999996</c:v>
                </c:pt>
                <c:pt idx="8253">
                  <c:v>4.1500000000000004</c:v>
                </c:pt>
                <c:pt idx="8254">
                  <c:v>4.1500000000000004</c:v>
                </c:pt>
                <c:pt idx="8255">
                  <c:v>4.0999999999999996</c:v>
                </c:pt>
                <c:pt idx="8256">
                  <c:v>4.1500000000000004</c:v>
                </c:pt>
                <c:pt idx="8257">
                  <c:v>4.2</c:v>
                </c:pt>
                <c:pt idx="8258">
                  <c:v>4.2</c:v>
                </c:pt>
                <c:pt idx="8259">
                  <c:v>4.2</c:v>
                </c:pt>
                <c:pt idx="8260">
                  <c:v>4.1500000000000004</c:v>
                </c:pt>
                <c:pt idx="8261">
                  <c:v>4.0999999999999996</c:v>
                </c:pt>
                <c:pt idx="8262">
                  <c:v>4.0999999999999996</c:v>
                </c:pt>
                <c:pt idx="8263">
                  <c:v>4.0999999999999996</c:v>
                </c:pt>
                <c:pt idx="8264">
                  <c:v>4.1500000000000004</c:v>
                </c:pt>
                <c:pt idx="8265">
                  <c:v>4.2</c:v>
                </c:pt>
                <c:pt idx="8266">
                  <c:v>4.25</c:v>
                </c:pt>
                <c:pt idx="8267">
                  <c:v>4.3</c:v>
                </c:pt>
                <c:pt idx="8268">
                  <c:v>4.3499999999999996</c:v>
                </c:pt>
                <c:pt idx="8269">
                  <c:v>4.4000000000000004</c:v>
                </c:pt>
                <c:pt idx="8270">
                  <c:v>4.4000000000000004</c:v>
                </c:pt>
                <c:pt idx="8271">
                  <c:v>4.45</c:v>
                </c:pt>
                <c:pt idx="8272">
                  <c:v>4.5</c:v>
                </c:pt>
                <c:pt idx="8273">
                  <c:v>4.5</c:v>
                </c:pt>
                <c:pt idx="8274">
                  <c:v>4.5</c:v>
                </c:pt>
                <c:pt idx="8275">
                  <c:v>4.5</c:v>
                </c:pt>
                <c:pt idx="8276">
                  <c:v>4.5</c:v>
                </c:pt>
                <c:pt idx="8277">
                  <c:v>4.55</c:v>
                </c:pt>
                <c:pt idx="8278">
                  <c:v>4.5999999999999996</c:v>
                </c:pt>
                <c:pt idx="8279">
                  <c:v>4.5999999999999996</c:v>
                </c:pt>
                <c:pt idx="8280">
                  <c:v>4.5999999999999996</c:v>
                </c:pt>
                <c:pt idx="8281">
                  <c:v>4.5999999999999996</c:v>
                </c:pt>
                <c:pt idx="8282">
                  <c:v>4.6500000000000004</c:v>
                </c:pt>
                <c:pt idx="8283">
                  <c:v>4.7</c:v>
                </c:pt>
                <c:pt idx="8284">
                  <c:v>4.7</c:v>
                </c:pt>
                <c:pt idx="8285">
                  <c:v>4.7</c:v>
                </c:pt>
                <c:pt idx="8286">
                  <c:v>4.75</c:v>
                </c:pt>
                <c:pt idx="8287">
                  <c:v>4.8</c:v>
                </c:pt>
                <c:pt idx="8288">
                  <c:v>4.8</c:v>
                </c:pt>
                <c:pt idx="8289">
                  <c:v>4.8</c:v>
                </c:pt>
                <c:pt idx="8290">
                  <c:v>4.8</c:v>
                </c:pt>
                <c:pt idx="8291">
                  <c:v>4.8</c:v>
                </c:pt>
                <c:pt idx="8292">
                  <c:v>4.8499999999999996</c:v>
                </c:pt>
                <c:pt idx="8293">
                  <c:v>4.9000000000000004</c:v>
                </c:pt>
                <c:pt idx="8294">
                  <c:v>4.9000000000000004</c:v>
                </c:pt>
                <c:pt idx="8295">
                  <c:v>4.95</c:v>
                </c:pt>
                <c:pt idx="8296">
                  <c:v>5</c:v>
                </c:pt>
                <c:pt idx="8297">
                  <c:v>5</c:v>
                </c:pt>
                <c:pt idx="8298">
                  <c:v>5</c:v>
                </c:pt>
                <c:pt idx="8299">
                  <c:v>5</c:v>
                </c:pt>
                <c:pt idx="8300">
                  <c:v>5.05</c:v>
                </c:pt>
                <c:pt idx="8301">
                  <c:v>5.0999999999999996</c:v>
                </c:pt>
                <c:pt idx="8302">
                  <c:v>5.0999999999999996</c:v>
                </c:pt>
                <c:pt idx="8303">
                  <c:v>5.0999999999999996</c:v>
                </c:pt>
                <c:pt idx="8304">
                  <c:v>5.0999999999999996</c:v>
                </c:pt>
                <c:pt idx="8305">
                  <c:v>5.0999999999999996</c:v>
                </c:pt>
                <c:pt idx="8306">
                  <c:v>5.0999999999999996</c:v>
                </c:pt>
                <c:pt idx="8307">
                  <c:v>5.0999999999999996</c:v>
                </c:pt>
                <c:pt idx="8308">
                  <c:v>5.0999999999999996</c:v>
                </c:pt>
                <c:pt idx="8309">
                  <c:v>5.0999999999999996</c:v>
                </c:pt>
                <c:pt idx="8310">
                  <c:v>5.0999999999999996</c:v>
                </c:pt>
                <c:pt idx="8311">
                  <c:v>5.0999999999999996</c:v>
                </c:pt>
                <c:pt idx="8312">
                  <c:v>5.0999999999999996</c:v>
                </c:pt>
                <c:pt idx="8313">
                  <c:v>5.0999999999999996</c:v>
                </c:pt>
                <c:pt idx="8314">
                  <c:v>5.0999999999999996</c:v>
                </c:pt>
                <c:pt idx="8315">
                  <c:v>5.15</c:v>
                </c:pt>
                <c:pt idx="8316">
                  <c:v>5.2</c:v>
                </c:pt>
                <c:pt idx="8317">
                  <c:v>5.2</c:v>
                </c:pt>
                <c:pt idx="8318">
                  <c:v>5.2</c:v>
                </c:pt>
                <c:pt idx="8319">
                  <c:v>5.2</c:v>
                </c:pt>
                <c:pt idx="8320">
                  <c:v>5.2</c:v>
                </c:pt>
                <c:pt idx="8321">
                  <c:v>5.2</c:v>
                </c:pt>
                <c:pt idx="8322">
                  <c:v>5.2</c:v>
                </c:pt>
                <c:pt idx="8323">
                  <c:v>5.2</c:v>
                </c:pt>
                <c:pt idx="8324">
                  <c:v>5.2</c:v>
                </c:pt>
                <c:pt idx="8325">
                  <c:v>5.2</c:v>
                </c:pt>
                <c:pt idx="8326">
                  <c:v>5.25</c:v>
                </c:pt>
                <c:pt idx="8327">
                  <c:v>5.3</c:v>
                </c:pt>
                <c:pt idx="8328">
                  <c:v>5.3</c:v>
                </c:pt>
                <c:pt idx="8329">
                  <c:v>5.3</c:v>
                </c:pt>
                <c:pt idx="8330">
                  <c:v>5.3</c:v>
                </c:pt>
                <c:pt idx="8331">
                  <c:v>5.3</c:v>
                </c:pt>
                <c:pt idx="8332">
                  <c:v>5.3</c:v>
                </c:pt>
                <c:pt idx="8333">
                  <c:v>5.3</c:v>
                </c:pt>
                <c:pt idx="8334">
                  <c:v>5.3</c:v>
                </c:pt>
                <c:pt idx="8335">
                  <c:v>5.35</c:v>
                </c:pt>
                <c:pt idx="8336">
                  <c:v>5.4</c:v>
                </c:pt>
                <c:pt idx="8337">
                  <c:v>5.4</c:v>
                </c:pt>
                <c:pt idx="8338">
                  <c:v>5.4</c:v>
                </c:pt>
                <c:pt idx="8339">
                  <c:v>5.4</c:v>
                </c:pt>
                <c:pt idx="8340">
                  <c:v>5.4</c:v>
                </c:pt>
                <c:pt idx="8341">
                  <c:v>5.4</c:v>
                </c:pt>
                <c:pt idx="8342">
                  <c:v>5.4</c:v>
                </c:pt>
                <c:pt idx="8343">
                  <c:v>5.4</c:v>
                </c:pt>
                <c:pt idx="8344">
                  <c:v>5.4</c:v>
                </c:pt>
                <c:pt idx="8345">
                  <c:v>5.4</c:v>
                </c:pt>
                <c:pt idx="8346">
                  <c:v>5.4</c:v>
                </c:pt>
                <c:pt idx="8347">
                  <c:v>5.4</c:v>
                </c:pt>
                <c:pt idx="8348">
                  <c:v>5.45</c:v>
                </c:pt>
                <c:pt idx="8349">
                  <c:v>5.5</c:v>
                </c:pt>
                <c:pt idx="8350">
                  <c:v>5.5</c:v>
                </c:pt>
                <c:pt idx="8351">
                  <c:v>5.5</c:v>
                </c:pt>
                <c:pt idx="8352">
                  <c:v>5.5</c:v>
                </c:pt>
                <c:pt idx="8353">
                  <c:v>5.5</c:v>
                </c:pt>
                <c:pt idx="8354">
                  <c:v>5.5</c:v>
                </c:pt>
                <c:pt idx="8355">
                  <c:v>5.45</c:v>
                </c:pt>
                <c:pt idx="8356">
                  <c:v>5.45</c:v>
                </c:pt>
                <c:pt idx="8357">
                  <c:v>5.5</c:v>
                </c:pt>
                <c:pt idx="8358">
                  <c:v>5.5</c:v>
                </c:pt>
                <c:pt idx="8359">
                  <c:v>5.5</c:v>
                </c:pt>
                <c:pt idx="8360">
                  <c:v>5.5</c:v>
                </c:pt>
                <c:pt idx="8361">
                  <c:v>5.5</c:v>
                </c:pt>
                <c:pt idx="8362">
                  <c:v>5.5</c:v>
                </c:pt>
                <c:pt idx="8363">
                  <c:v>5.5</c:v>
                </c:pt>
                <c:pt idx="8364">
                  <c:v>5.55</c:v>
                </c:pt>
                <c:pt idx="8365">
                  <c:v>5.6</c:v>
                </c:pt>
                <c:pt idx="8366">
                  <c:v>5.55</c:v>
                </c:pt>
                <c:pt idx="8367">
                  <c:v>5.55</c:v>
                </c:pt>
                <c:pt idx="8368">
                  <c:v>5.6</c:v>
                </c:pt>
                <c:pt idx="8369">
                  <c:v>5.6</c:v>
                </c:pt>
                <c:pt idx="8370">
                  <c:v>5.6</c:v>
                </c:pt>
                <c:pt idx="8371">
                  <c:v>5.65</c:v>
                </c:pt>
                <c:pt idx="8372">
                  <c:v>5.65</c:v>
                </c:pt>
                <c:pt idx="8373">
                  <c:v>5.65</c:v>
                </c:pt>
                <c:pt idx="8374">
                  <c:v>5.7</c:v>
                </c:pt>
                <c:pt idx="8375">
                  <c:v>5.7</c:v>
                </c:pt>
                <c:pt idx="8376">
                  <c:v>5.75</c:v>
                </c:pt>
                <c:pt idx="8377">
                  <c:v>5.8</c:v>
                </c:pt>
                <c:pt idx="8378">
                  <c:v>5.8</c:v>
                </c:pt>
                <c:pt idx="8379">
                  <c:v>5.85</c:v>
                </c:pt>
                <c:pt idx="8380">
                  <c:v>6</c:v>
                </c:pt>
                <c:pt idx="8381">
                  <c:v>6.1</c:v>
                </c:pt>
                <c:pt idx="8382">
                  <c:v>6.1</c:v>
                </c:pt>
                <c:pt idx="8383">
                  <c:v>6.1</c:v>
                </c:pt>
                <c:pt idx="8384">
                  <c:v>6.1</c:v>
                </c:pt>
                <c:pt idx="8385">
                  <c:v>6.15</c:v>
                </c:pt>
                <c:pt idx="8386">
                  <c:v>6.2</c:v>
                </c:pt>
                <c:pt idx="8387">
                  <c:v>6.2</c:v>
                </c:pt>
                <c:pt idx="8388">
                  <c:v>6.2</c:v>
                </c:pt>
                <c:pt idx="8389">
                  <c:v>6.25</c:v>
                </c:pt>
                <c:pt idx="8390">
                  <c:v>6.3</c:v>
                </c:pt>
                <c:pt idx="8391">
                  <c:v>6.3</c:v>
                </c:pt>
                <c:pt idx="8392">
                  <c:v>6.3</c:v>
                </c:pt>
                <c:pt idx="8393">
                  <c:v>6.35</c:v>
                </c:pt>
                <c:pt idx="8394">
                  <c:v>6.4</c:v>
                </c:pt>
                <c:pt idx="8395">
                  <c:v>6.4</c:v>
                </c:pt>
                <c:pt idx="8396">
                  <c:v>6.4</c:v>
                </c:pt>
                <c:pt idx="8397">
                  <c:v>6.4</c:v>
                </c:pt>
                <c:pt idx="8398">
                  <c:v>6.4</c:v>
                </c:pt>
                <c:pt idx="8399">
                  <c:v>6.4</c:v>
                </c:pt>
                <c:pt idx="8400">
                  <c:v>6.4</c:v>
                </c:pt>
                <c:pt idx="8401">
                  <c:v>6.4</c:v>
                </c:pt>
                <c:pt idx="8402">
                  <c:v>6.4</c:v>
                </c:pt>
                <c:pt idx="8403">
                  <c:v>6.4</c:v>
                </c:pt>
                <c:pt idx="8404">
                  <c:v>6.4</c:v>
                </c:pt>
                <c:pt idx="8405">
                  <c:v>6.4</c:v>
                </c:pt>
                <c:pt idx="8406">
                  <c:v>6.4</c:v>
                </c:pt>
                <c:pt idx="8407">
                  <c:v>6.4</c:v>
                </c:pt>
                <c:pt idx="8408">
                  <c:v>6.4</c:v>
                </c:pt>
                <c:pt idx="8409">
                  <c:v>6.4</c:v>
                </c:pt>
                <c:pt idx="8410">
                  <c:v>6.45</c:v>
                </c:pt>
                <c:pt idx="8411">
                  <c:v>6.5</c:v>
                </c:pt>
                <c:pt idx="8412">
                  <c:v>6.5</c:v>
                </c:pt>
                <c:pt idx="8413">
                  <c:v>6.5</c:v>
                </c:pt>
                <c:pt idx="8414">
                  <c:v>6.5</c:v>
                </c:pt>
                <c:pt idx="8415">
                  <c:v>6.5</c:v>
                </c:pt>
                <c:pt idx="8416">
                  <c:v>6.5</c:v>
                </c:pt>
                <c:pt idx="8417">
                  <c:v>6.5</c:v>
                </c:pt>
                <c:pt idx="8418">
                  <c:v>6.5</c:v>
                </c:pt>
                <c:pt idx="8419">
                  <c:v>6.5</c:v>
                </c:pt>
                <c:pt idx="8420">
                  <c:v>6.55</c:v>
                </c:pt>
                <c:pt idx="8421">
                  <c:v>6.55</c:v>
                </c:pt>
                <c:pt idx="8422">
                  <c:v>6.55</c:v>
                </c:pt>
                <c:pt idx="8423">
                  <c:v>6.6</c:v>
                </c:pt>
                <c:pt idx="8424">
                  <c:v>6.6</c:v>
                </c:pt>
                <c:pt idx="8425">
                  <c:v>6.6</c:v>
                </c:pt>
                <c:pt idx="8426">
                  <c:v>6.6</c:v>
                </c:pt>
                <c:pt idx="8427">
                  <c:v>6.6</c:v>
                </c:pt>
                <c:pt idx="8428">
                  <c:v>6.6</c:v>
                </c:pt>
                <c:pt idx="8429">
                  <c:v>6.65</c:v>
                </c:pt>
                <c:pt idx="8430">
                  <c:v>6.7</c:v>
                </c:pt>
                <c:pt idx="8431">
                  <c:v>6.7</c:v>
                </c:pt>
                <c:pt idx="8432">
                  <c:v>6.7</c:v>
                </c:pt>
                <c:pt idx="8433">
                  <c:v>6.7</c:v>
                </c:pt>
                <c:pt idx="8434">
                  <c:v>6.7</c:v>
                </c:pt>
                <c:pt idx="8435">
                  <c:v>6.7</c:v>
                </c:pt>
                <c:pt idx="8436">
                  <c:v>6.75</c:v>
                </c:pt>
                <c:pt idx="8437">
                  <c:v>6.75</c:v>
                </c:pt>
                <c:pt idx="8438">
                  <c:v>6.7</c:v>
                </c:pt>
                <c:pt idx="8439">
                  <c:v>6.7</c:v>
                </c:pt>
                <c:pt idx="8440">
                  <c:v>6.7</c:v>
                </c:pt>
                <c:pt idx="8441">
                  <c:v>6.75</c:v>
                </c:pt>
                <c:pt idx="8442">
                  <c:v>6.8</c:v>
                </c:pt>
                <c:pt idx="8443">
                  <c:v>6.8</c:v>
                </c:pt>
                <c:pt idx="8444">
                  <c:v>6.8</c:v>
                </c:pt>
                <c:pt idx="8445">
                  <c:v>6.8</c:v>
                </c:pt>
                <c:pt idx="8446">
                  <c:v>6.8</c:v>
                </c:pt>
                <c:pt idx="8447">
                  <c:v>6.75</c:v>
                </c:pt>
                <c:pt idx="8448">
                  <c:v>6.75</c:v>
                </c:pt>
                <c:pt idx="8449">
                  <c:v>6.8</c:v>
                </c:pt>
                <c:pt idx="8450">
                  <c:v>6.8</c:v>
                </c:pt>
                <c:pt idx="8451">
                  <c:v>6.8</c:v>
                </c:pt>
                <c:pt idx="8452">
                  <c:v>6.8</c:v>
                </c:pt>
                <c:pt idx="8453">
                  <c:v>6.8</c:v>
                </c:pt>
                <c:pt idx="8454">
                  <c:v>6.85</c:v>
                </c:pt>
                <c:pt idx="8455">
                  <c:v>6.85</c:v>
                </c:pt>
                <c:pt idx="8456">
                  <c:v>6.8</c:v>
                </c:pt>
                <c:pt idx="8457">
                  <c:v>6.85</c:v>
                </c:pt>
                <c:pt idx="8458">
                  <c:v>6.9</c:v>
                </c:pt>
                <c:pt idx="8459">
                  <c:v>6.9</c:v>
                </c:pt>
                <c:pt idx="8460">
                  <c:v>6.9</c:v>
                </c:pt>
                <c:pt idx="8461">
                  <c:v>6.9</c:v>
                </c:pt>
                <c:pt idx="8462">
                  <c:v>6.95</c:v>
                </c:pt>
                <c:pt idx="8463">
                  <c:v>7.05</c:v>
                </c:pt>
                <c:pt idx="8464">
                  <c:v>7.1</c:v>
                </c:pt>
                <c:pt idx="8465">
                  <c:v>7.1</c:v>
                </c:pt>
                <c:pt idx="8466">
                  <c:v>7.1</c:v>
                </c:pt>
                <c:pt idx="8467">
                  <c:v>7.15</c:v>
                </c:pt>
                <c:pt idx="8468">
                  <c:v>7.2</c:v>
                </c:pt>
                <c:pt idx="8469">
                  <c:v>7.25</c:v>
                </c:pt>
                <c:pt idx="8470">
                  <c:v>7.35</c:v>
                </c:pt>
                <c:pt idx="8471">
                  <c:v>7.4</c:v>
                </c:pt>
                <c:pt idx="8472">
                  <c:v>7.4</c:v>
                </c:pt>
                <c:pt idx="8473">
                  <c:v>7.4</c:v>
                </c:pt>
                <c:pt idx="8474">
                  <c:v>7.35</c:v>
                </c:pt>
                <c:pt idx="8475">
                  <c:v>7.3</c:v>
                </c:pt>
                <c:pt idx="8476">
                  <c:v>7.35</c:v>
                </c:pt>
                <c:pt idx="8477">
                  <c:v>7.45</c:v>
                </c:pt>
                <c:pt idx="8478">
                  <c:v>7.55</c:v>
                </c:pt>
                <c:pt idx="8479">
                  <c:v>7.65</c:v>
                </c:pt>
                <c:pt idx="8480">
                  <c:v>7.7</c:v>
                </c:pt>
                <c:pt idx="8481">
                  <c:v>7.75</c:v>
                </c:pt>
                <c:pt idx="8482">
                  <c:v>7.8</c:v>
                </c:pt>
                <c:pt idx="8483">
                  <c:v>7.8</c:v>
                </c:pt>
                <c:pt idx="8484">
                  <c:v>7.85</c:v>
                </c:pt>
                <c:pt idx="8485">
                  <c:v>7.9</c:v>
                </c:pt>
                <c:pt idx="8486">
                  <c:v>7.9</c:v>
                </c:pt>
                <c:pt idx="8487">
                  <c:v>7.95</c:v>
                </c:pt>
                <c:pt idx="8488">
                  <c:v>8</c:v>
                </c:pt>
                <c:pt idx="8489">
                  <c:v>8</c:v>
                </c:pt>
                <c:pt idx="8490">
                  <c:v>8</c:v>
                </c:pt>
                <c:pt idx="8491">
                  <c:v>8</c:v>
                </c:pt>
                <c:pt idx="8492">
                  <c:v>8</c:v>
                </c:pt>
                <c:pt idx="8493">
                  <c:v>8</c:v>
                </c:pt>
                <c:pt idx="8494">
                  <c:v>8.0500000000000007</c:v>
                </c:pt>
                <c:pt idx="8495">
                  <c:v>8.1</c:v>
                </c:pt>
                <c:pt idx="8496">
                  <c:v>8.1</c:v>
                </c:pt>
                <c:pt idx="8497">
                  <c:v>8.1</c:v>
                </c:pt>
                <c:pt idx="8498">
                  <c:v>8.1</c:v>
                </c:pt>
                <c:pt idx="8499">
                  <c:v>8.1</c:v>
                </c:pt>
                <c:pt idx="8500">
                  <c:v>8.1</c:v>
                </c:pt>
                <c:pt idx="8501">
                  <c:v>8.1</c:v>
                </c:pt>
                <c:pt idx="8502">
                  <c:v>8.1</c:v>
                </c:pt>
                <c:pt idx="8503">
                  <c:v>8.1</c:v>
                </c:pt>
                <c:pt idx="8504">
                  <c:v>8.1</c:v>
                </c:pt>
                <c:pt idx="8505">
                  <c:v>8.1</c:v>
                </c:pt>
                <c:pt idx="8506">
                  <c:v>8.1</c:v>
                </c:pt>
                <c:pt idx="8507">
                  <c:v>8.1</c:v>
                </c:pt>
                <c:pt idx="8508">
                  <c:v>8.15</c:v>
                </c:pt>
                <c:pt idx="8509">
                  <c:v>8.1999999999999993</c:v>
                </c:pt>
                <c:pt idx="8510">
                  <c:v>8.1999999999999993</c:v>
                </c:pt>
                <c:pt idx="8511">
                  <c:v>8.1999999999999993</c:v>
                </c:pt>
                <c:pt idx="8512">
                  <c:v>8.1999999999999993</c:v>
                </c:pt>
                <c:pt idx="8513">
                  <c:v>8.25</c:v>
                </c:pt>
                <c:pt idx="8514">
                  <c:v>8.3000000000000007</c:v>
                </c:pt>
                <c:pt idx="8515">
                  <c:v>8.3000000000000007</c:v>
                </c:pt>
                <c:pt idx="8516">
                  <c:v>8.3000000000000007</c:v>
                </c:pt>
                <c:pt idx="8517">
                  <c:v>8.3000000000000007</c:v>
                </c:pt>
                <c:pt idx="8518">
                  <c:v>8.3000000000000007</c:v>
                </c:pt>
                <c:pt idx="8519">
                  <c:v>8.3000000000000007</c:v>
                </c:pt>
                <c:pt idx="8520">
                  <c:v>8.35</c:v>
                </c:pt>
                <c:pt idx="8521">
                  <c:v>8.4</c:v>
                </c:pt>
                <c:pt idx="8522">
                  <c:v>8.4</c:v>
                </c:pt>
                <c:pt idx="8523">
                  <c:v>8.4</c:v>
                </c:pt>
                <c:pt idx="8524">
                  <c:v>8.4</c:v>
                </c:pt>
                <c:pt idx="8525">
                  <c:v>8.4</c:v>
                </c:pt>
                <c:pt idx="8526">
                  <c:v>8.4</c:v>
                </c:pt>
                <c:pt idx="8527">
                  <c:v>8.4</c:v>
                </c:pt>
                <c:pt idx="8528">
                  <c:v>8.4499999999999993</c:v>
                </c:pt>
                <c:pt idx="8529">
                  <c:v>8.5</c:v>
                </c:pt>
                <c:pt idx="8530">
                  <c:v>8.5</c:v>
                </c:pt>
                <c:pt idx="8531">
                  <c:v>8.5</c:v>
                </c:pt>
                <c:pt idx="8532">
                  <c:v>8.5</c:v>
                </c:pt>
                <c:pt idx="8533">
                  <c:v>8.5</c:v>
                </c:pt>
                <c:pt idx="8534">
                  <c:v>8.5</c:v>
                </c:pt>
                <c:pt idx="8535">
                  <c:v>8.5</c:v>
                </c:pt>
                <c:pt idx="8536">
                  <c:v>8.5</c:v>
                </c:pt>
                <c:pt idx="8537">
                  <c:v>8.5</c:v>
                </c:pt>
                <c:pt idx="8538">
                  <c:v>8.5</c:v>
                </c:pt>
                <c:pt idx="8539">
                  <c:v>8.5500000000000007</c:v>
                </c:pt>
                <c:pt idx="8540">
                  <c:v>8.6</c:v>
                </c:pt>
                <c:pt idx="8541">
                  <c:v>8.6</c:v>
                </c:pt>
                <c:pt idx="8542">
                  <c:v>8.6</c:v>
                </c:pt>
                <c:pt idx="8543">
                  <c:v>8.5500000000000007</c:v>
                </c:pt>
                <c:pt idx="8544">
                  <c:v>8.5</c:v>
                </c:pt>
                <c:pt idx="8545">
                  <c:v>8.5</c:v>
                </c:pt>
                <c:pt idx="8546">
                  <c:v>8.4499999999999993</c:v>
                </c:pt>
                <c:pt idx="8547">
                  <c:v>8.35</c:v>
                </c:pt>
                <c:pt idx="8548">
                  <c:v>8.3000000000000007</c:v>
                </c:pt>
                <c:pt idx="8549">
                  <c:v>8.25</c:v>
                </c:pt>
                <c:pt idx="8550">
                  <c:v>8.1</c:v>
                </c:pt>
                <c:pt idx="8551">
                  <c:v>7.95</c:v>
                </c:pt>
                <c:pt idx="8552">
                  <c:v>7.9</c:v>
                </c:pt>
                <c:pt idx="8553">
                  <c:v>7.9</c:v>
                </c:pt>
                <c:pt idx="8554">
                  <c:v>7.85</c:v>
                </c:pt>
                <c:pt idx="8555">
                  <c:v>7.75</c:v>
                </c:pt>
                <c:pt idx="8556">
                  <c:v>7.7</c:v>
                </c:pt>
                <c:pt idx="8557">
                  <c:v>7.65</c:v>
                </c:pt>
                <c:pt idx="8558">
                  <c:v>7.6</c:v>
                </c:pt>
                <c:pt idx="8559">
                  <c:v>7.6</c:v>
                </c:pt>
                <c:pt idx="8560">
                  <c:v>7.55</c:v>
                </c:pt>
                <c:pt idx="8561">
                  <c:v>7.45</c:v>
                </c:pt>
                <c:pt idx="8562">
                  <c:v>7.45</c:v>
                </c:pt>
                <c:pt idx="8563">
                  <c:v>7.45</c:v>
                </c:pt>
                <c:pt idx="8564">
                  <c:v>7.4</c:v>
                </c:pt>
                <c:pt idx="8565">
                  <c:v>7.4</c:v>
                </c:pt>
                <c:pt idx="8566">
                  <c:v>7.35</c:v>
                </c:pt>
                <c:pt idx="8567">
                  <c:v>7.3</c:v>
                </c:pt>
                <c:pt idx="8568">
                  <c:v>7.3</c:v>
                </c:pt>
                <c:pt idx="8569">
                  <c:v>7.3</c:v>
                </c:pt>
                <c:pt idx="8570">
                  <c:v>7.3</c:v>
                </c:pt>
                <c:pt idx="8571">
                  <c:v>7.3</c:v>
                </c:pt>
                <c:pt idx="8572">
                  <c:v>7.3</c:v>
                </c:pt>
                <c:pt idx="8573">
                  <c:v>7.3</c:v>
                </c:pt>
                <c:pt idx="8574">
                  <c:v>7.3</c:v>
                </c:pt>
                <c:pt idx="8575">
                  <c:v>7.3</c:v>
                </c:pt>
                <c:pt idx="8576">
                  <c:v>7.3</c:v>
                </c:pt>
                <c:pt idx="8577">
                  <c:v>7.3</c:v>
                </c:pt>
                <c:pt idx="8578">
                  <c:v>7.3</c:v>
                </c:pt>
                <c:pt idx="8579">
                  <c:v>7.3</c:v>
                </c:pt>
                <c:pt idx="8580">
                  <c:v>7.3</c:v>
                </c:pt>
                <c:pt idx="8581">
                  <c:v>7.3</c:v>
                </c:pt>
                <c:pt idx="8582">
                  <c:v>7.3</c:v>
                </c:pt>
                <c:pt idx="8583">
                  <c:v>7.3</c:v>
                </c:pt>
                <c:pt idx="8584">
                  <c:v>7.3</c:v>
                </c:pt>
                <c:pt idx="8585">
                  <c:v>7.3</c:v>
                </c:pt>
                <c:pt idx="8586">
                  <c:v>7.3</c:v>
                </c:pt>
                <c:pt idx="8587">
                  <c:v>7.3</c:v>
                </c:pt>
                <c:pt idx="8588">
                  <c:v>7.3</c:v>
                </c:pt>
                <c:pt idx="8589">
                  <c:v>7.3</c:v>
                </c:pt>
                <c:pt idx="8590">
                  <c:v>7.25</c:v>
                </c:pt>
                <c:pt idx="8591">
                  <c:v>7.2</c:v>
                </c:pt>
                <c:pt idx="8592">
                  <c:v>7.2</c:v>
                </c:pt>
                <c:pt idx="8593">
                  <c:v>7.2</c:v>
                </c:pt>
                <c:pt idx="8594">
                  <c:v>7.2</c:v>
                </c:pt>
                <c:pt idx="8595">
                  <c:v>7.2</c:v>
                </c:pt>
                <c:pt idx="8596">
                  <c:v>7.2</c:v>
                </c:pt>
                <c:pt idx="8597">
                  <c:v>7.2</c:v>
                </c:pt>
                <c:pt idx="8598">
                  <c:v>7.2</c:v>
                </c:pt>
                <c:pt idx="8599">
                  <c:v>7.2</c:v>
                </c:pt>
                <c:pt idx="8600">
                  <c:v>7.2</c:v>
                </c:pt>
                <c:pt idx="8601">
                  <c:v>7.2</c:v>
                </c:pt>
                <c:pt idx="8602">
                  <c:v>7.2</c:v>
                </c:pt>
                <c:pt idx="8603">
                  <c:v>7.2</c:v>
                </c:pt>
                <c:pt idx="8604">
                  <c:v>7.25</c:v>
                </c:pt>
                <c:pt idx="8605">
                  <c:v>7.3</c:v>
                </c:pt>
                <c:pt idx="8606">
                  <c:v>7.3</c:v>
                </c:pt>
                <c:pt idx="8607">
                  <c:v>7.3</c:v>
                </c:pt>
                <c:pt idx="8608">
                  <c:v>7.3</c:v>
                </c:pt>
                <c:pt idx="8609">
                  <c:v>7.3</c:v>
                </c:pt>
                <c:pt idx="8610">
                  <c:v>7.25</c:v>
                </c:pt>
                <c:pt idx="8611">
                  <c:v>7.2</c:v>
                </c:pt>
                <c:pt idx="8612">
                  <c:v>7.2</c:v>
                </c:pt>
                <c:pt idx="8613">
                  <c:v>7.2</c:v>
                </c:pt>
                <c:pt idx="8614">
                  <c:v>7.2</c:v>
                </c:pt>
                <c:pt idx="8615">
                  <c:v>7.2</c:v>
                </c:pt>
                <c:pt idx="8616">
                  <c:v>7.2</c:v>
                </c:pt>
                <c:pt idx="8617">
                  <c:v>7.2</c:v>
                </c:pt>
                <c:pt idx="8618">
                  <c:v>7.2</c:v>
                </c:pt>
                <c:pt idx="8619">
                  <c:v>7.2</c:v>
                </c:pt>
                <c:pt idx="8620">
                  <c:v>7.2</c:v>
                </c:pt>
                <c:pt idx="8621">
                  <c:v>7.2</c:v>
                </c:pt>
                <c:pt idx="8622">
                  <c:v>7.2</c:v>
                </c:pt>
                <c:pt idx="8623">
                  <c:v>7.25</c:v>
                </c:pt>
                <c:pt idx="8624">
                  <c:v>7.3</c:v>
                </c:pt>
                <c:pt idx="8625">
                  <c:v>7.3</c:v>
                </c:pt>
                <c:pt idx="8626">
                  <c:v>7.3</c:v>
                </c:pt>
                <c:pt idx="8627">
                  <c:v>7.3</c:v>
                </c:pt>
                <c:pt idx="8628">
                  <c:v>7.3</c:v>
                </c:pt>
                <c:pt idx="8629">
                  <c:v>7.3</c:v>
                </c:pt>
                <c:pt idx="8630">
                  <c:v>7.3</c:v>
                </c:pt>
                <c:pt idx="8631">
                  <c:v>7.3</c:v>
                </c:pt>
                <c:pt idx="8632">
                  <c:v>7.3</c:v>
                </c:pt>
                <c:pt idx="8633">
                  <c:v>7.3</c:v>
                </c:pt>
                <c:pt idx="8634">
                  <c:v>7.3</c:v>
                </c:pt>
                <c:pt idx="8635">
                  <c:v>7.3</c:v>
                </c:pt>
                <c:pt idx="8636">
                  <c:v>7.3</c:v>
                </c:pt>
                <c:pt idx="8637">
                  <c:v>7.3</c:v>
                </c:pt>
                <c:pt idx="8638">
                  <c:v>7.3</c:v>
                </c:pt>
                <c:pt idx="8639">
                  <c:v>7.3</c:v>
                </c:pt>
                <c:pt idx="8640">
                  <c:v>7.3</c:v>
                </c:pt>
                <c:pt idx="8641">
                  <c:v>7.3</c:v>
                </c:pt>
                <c:pt idx="8642">
                  <c:v>7.3</c:v>
                </c:pt>
                <c:pt idx="8643">
                  <c:v>7.3</c:v>
                </c:pt>
                <c:pt idx="8644">
                  <c:v>7.3</c:v>
                </c:pt>
                <c:pt idx="8645">
                  <c:v>7.25</c:v>
                </c:pt>
                <c:pt idx="8646">
                  <c:v>7.25</c:v>
                </c:pt>
                <c:pt idx="8647">
                  <c:v>7.3</c:v>
                </c:pt>
                <c:pt idx="8648">
                  <c:v>7.3</c:v>
                </c:pt>
                <c:pt idx="8649">
                  <c:v>7.3</c:v>
                </c:pt>
                <c:pt idx="8650">
                  <c:v>7.3</c:v>
                </c:pt>
                <c:pt idx="8651">
                  <c:v>7.3</c:v>
                </c:pt>
                <c:pt idx="8652">
                  <c:v>7.3</c:v>
                </c:pt>
                <c:pt idx="8653">
                  <c:v>7.3</c:v>
                </c:pt>
                <c:pt idx="8654">
                  <c:v>7.3</c:v>
                </c:pt>
                <c:pt idx="8655">
                  <c:v>7.3</c:v>
                </c:pt>
                <c:pt idx="8656">
                  <c:v>7.3</c:v>
                </c:pt>
                <c:pt idx="8657">
                  <c:v>7.3</c:v>
                </c:pt>
                <c:pt idx="8658">
                  <c:v>7.35</c:v>
                </c:pt>
                <c:pt idx="8659">
                  <c:v>7.4</c:v>
                </c:pt>
                <c:pt idx="8660">
                  <c:v>7.45</c:v>
                </c:pt>
                <c:pt idx="8661">
                  <c:v>7.55</c:v>
                </c:pt>
                <c:pt idx="8662">
                  <c:v>7.6</c:v>
                </c:pt>
                <c:pt idx="8663">
                  <c:v>7.65</c:v>
                </c:pt>
                <c:pt idx="8664">
                  <c:v>7.7</c:v>
                </c:pt>
                <c:pt idx="8665">
                  <c:v>7.7</c:v>
                </c:pt>
                <c:pt idx="8666">
                  <c:v>7.7</c:v>
                </c:pt>
                <c:pt idx="8667">
                  <c:v>7.7</c:v>
                </c:pt>
                <c:pt idx="8668">
                  <c:v>7.7</c:v>
                </c:pt>
                <c:pt idx="8669">
                  <c:v>7.7</c:v>
                </c:pt>
                <c:pt idx="8670">
                  <c:v>7.75</c:v>
                </c:pt>
                <c:pt idx="8671">
                  <c:v>7.8</c:v>
                </c:pt>
                <c:pt idx="8672">
                  <c:v>7.85</c:v>
                </c:pt>
                <c:pt idx="8673">
                  <c:v>7.95</c:v>
                </c:pt>
                <c:pt idx="8674">
                  <c:v>8</c:v>
                </c:pt>
                <c:pt idx="8675">
                  <c:v>8.0500000000000007</c:v>
                </c:pt>
                <c:pt idx="8676">
                  <c:v>8.1</c:v>
                </c:pt>
                <c:pt idx="8677">
                  <c:v>8.1</c:v>
                </c:pt>
                <c:pt idx="8678">
                  <c:v>8.15</c:v>
                </c:pt>
                <c:pt idx="8679">
                  <c:v>8.1999999999999993</c:v>
                </c:pt>
                <c:pt idx="8680">
                  <c:v>8.1999999999999993</c:v>
                </c:pt>
                <c:pt idx="8681">
                  <c:v>8.1999999999999993</c:v>
                </c:pt>
                <c:pt idx="8682">
                  <c:v>8.1999999999999993</c:v>
                </c:pt>
                <c:pt idx="8683">
                  <c:v>8.1999999999999993</c:v>
                </c:pt>
                <c:pt idx="8684">
                  <c:v>8.1999999999999993</c:v>
                </c:pt>
                <c:pt idx="8685">
                  <c:v>8.1999999999999993</c:v>
                </c:pt>
                <c:pt idx="8686">
                  <c:v>8.25</c:v>
                </c:pt>
                <c:pt idx="8687">
                  <c:v>8.3000000000000007</c:v>
                </c:pt>
                <c:pt idx="8688">
                  <c:v>8.3000000000000007</c:v>
                </c:pt>
                <c:pt idx="8689">
                  <c:v>8.3000000000000007</c:v>
                </c:pt>
                <c:pt idx="8690">
                  <c:v>8.3000000000000007</c:v>
                </c:pt>
                <c:pt idx="8691">
                  <c:v>8.3000000000000007</c:v>
                </c:pt>
                <c:pt idx="8692">
                  <c:v>8.3000000000000007</c:v>
                </c:pt>
                <c:pt idx="8693">
                  <c:v>8.3000000000000007</c:v>
                </c:pt>
                <c:pt idx="8694">
                  <c:v>8.3000000000000007</c:v>
                </c:pt>
                <c:pt idx="8695">
                  <c:v>8.3000000000000007</c:v>
                </c:pt>
                <c:pt idx="8696">
                  <c:v>8.3000000000000007</c:v>
                </c:pt>
                <c:pt idx="8697">
                  <c:v>8.3000000000000007</c:v>
                </c:pt>
                <c:pt idx="8698">
                  <c:v>8.3000000000000007</c:v>
                </c:pt>
                <c:pt idx="8699">
                  <c:v>8.3000000000000007</c:v>
                </c:pt>
                <c:pt idx="8700">
                  <c:v>8.3000000000000007</c:v>
                </c:pt>
                <c:pt idx="8701">
                  <c:v>8.3000000000000007</c:v>
                </c:pt>
                <c:pt idx="8702">
                  <c:v>8.35</c:v>
                </c:pt>
                <c:pt idx="8703">
                  <c:v>8.4</c:v>
                </c:pt>
                <c:pt idx="8704">
                  <c:v>8.4</c:v>
                </c:pt>
                <c:pt idx="8705">
                  <c:v>8.4</c:v>
                </c:pt>
                <c:pt idx="8706">
                  <c:v>8.4</c:v>
                </c:pt>
                <c:pt idx="8707">
                  <c:v>8.4</c:v>
                </c:pt>
                <c:pt idx="8708">
                  <c:v>8.4</c:v>
                </c:pt>
                <c:pt idx="8709">
                  <c:v>8.4</c:v>
                </c:pt>
                <c:pt idx="8710">
                  <c:v>8.4</c:v>
                </c:pt>
                <c:pt idx="8711">
                  <c:v>8.4</c:v>
                </c:pt>
                <c:pt idx="8712">
                  <c:v>8.4</c:v>
                </c:pt>
                <c:pt idx="8713">
                  <c:v>8.4</c:v>
                </c:pt>
                <c:pt idx="8714">
                  <c:v>8.4499999999999993</c:v>
                </c:pt>
                <c:pt idx="8715">
                  <c:v>8.5</c:v>
                </c:pt>
                <c:pt idx="8716">
                  <c:v>8.5</c:v>
                </c:pt>
                <c:pt idx="8717">
                  <c:v>8.5</c:v>
                </c:pt>
                <c:pt idx="8718">
                  <c:v>8.5</c:v>
                </c:pt>
                <c:pt idx="8719">
                  <c:v>8.5</c:v>
                </c:pt>
                <c:pt idx="8720">
                  <c:v>8.5</c:v>
                </c:pt>
                <c:pt idx="8721">
                  <c:v>8.5</c:v>
                </c:pt>
                <c:pt idx="8722">
                  <c:v>8.5</c:v>
                </c:pt>
                <c:pt idx="8723">
                  <c:v>8.5</c:v>
                </c:pt>
                <c:pt idx="8724">
                  <c:v>8.5</c:v>
                </c:pt>
                <c:pt idx="8725">
                  <c:v>8.5</c:v>
                </c:pt>
                <c:pt idx="8726">
                  <c:v>8.5</c:v>
                </c:pt>
                <c:pt idx="8727">
                  <c:v>8.5</c:v>
                </c:pt>
                <c:pt idx="8728">
                  <c:v>8.5500000000000007</c:v>
                </c:pt>
                <c:pt idx="8729">
                  <c:v>8.6</c:v>
                </c:pt>
                <c:pt idx="8730">
                  <c:v>8.6</c:v>
                </c:pt>
                <c:pt idx="8731">
                  <c:v>8.6</c:v>
                </c:pt>
                <c:pt idx="8732">
                  <c:v>8.6</c:v>
                </c:pt>
                <c:pt idx="8733">
                  <c:v>8.6</c:v>
                </c:pt>
                <c:pt idx="8734">
                  <c:v>8.6</c:v>
                </c:pt>
                <c:pt idx="8735">
                  <c:v>8.6</c:v>
                </c:pt>
                <c:pt idx="8736">
                  <c:v>8.5500000000000007</c:v>
                </c:pt>
                <c:pt idx="8737">
                  <c:v>8.5</c:v>
                </c:pt>
                <c:pt idx="8738">
                  <c:v>8.5</c:v>
                </c:pt>
                <c:pt idx="8739">
                  <c:v>8.5</c:v>
                </c:pt>
                <c:pt idx="8740">
                  <c:v>8.5500000000000007</c:v>
                </c:pt>
                <c:pt idx="8741">
                  <c:v>8.6</c:v>
                </c:pt>
                <c:pt idx="8742">
                  <c:v>8.65</c:v>
                </c:pt>
                <c:pt idx="8743">
                  <c:v>8.6999999999999993</c:v>
                </c:pt>
                <c:pt idx="8744">
                  <c:v>8.6999999999999993</c:v>
                </c:pt>
                <c:pt idx="8745">
                  <c:v>8.65</c:v>
                </c:pt>
                <c:pt idx="8746">
                  <c:v>8.5500000000000007</c:v>
                </c:pt>
                <c:pt idx="8747">
                  <c:v>8.3000000000000007</c:v>
                </c:pt>
                <c:pt idx="8748">
                  <c:v>7.95</c:v>
                </c:pt>
                <c:pt idx="8749">
                  <c:v>7.6</c:v>
                </c:pt>
                <c:pt idx="8750">
                  <c:v>7.25</c:v>
                </c:pt>
                <c:pt idx="8751">
                  <c:v>6.95</c:v>
                </c:pt>
                <c:pt idx="8752">
                  <c:v>6.65</c:v>
                </c:pt>
                <c:pt idx="8753">
                  <c:v>6.35</c:v>
                </c:pt>
                <c:pt idx="8754">
                  <c:v>6.1</c:v>
                </c:pt>
                <c:pt idx="8755">
                  <c:v>5.9</c:v>
                </c:pt>
                <c:pt idx="8756">
                  <c:v>5.75</c:v>
                </c:pt>
                <c:pt idx="8757">
                  <c:v>5.7</c:v>
                </c:pt>
                <c:pt idx="8758">
                  <c:v>5.65</c:v>
                </c:pt>
                <c:pt idx="8759">
                  <c:v>5.55</c:v>
                </c:pt>
                <c:pt idx="8760">
                  <c:v>5.45</c:v>
                </c:pt>
                <c:pt idx="8761">
                  <c:v>5.4</c:v>
                </c:pt>
                <c:pt idx="8762">
                  <c:v>5.4</c:v>
                </c:pt>
                <c:pt idx="8763">
                  <c:v>5.4</c:v>
                </c:pt>
                <c:pt idx="8764">
                  <c:v>5.45</c:v>
                </c:pt>
                <c:pt idx="8765">
                  <c:v>5.5</c:v>
                </c:pt>
                <c:pt idx="8766">
                  <c:v>5.5</c:v>
                </c:pt>
                <c:pt idx="8767">
                  <c:v>5.5</c:v>
                </c:pt>
                <c:pt idx="8768">
                  <c:v>5.5</c:v>
                </c:pt>
                <c:pt idx="8769">
                  <c:v>5.5</c:v>
                </c:pt>
                <c:pt idx="8770">
                  <c:v>5.5</c:v>
                </c:pt>
                <c:pt idx="8771">
                  <c:v>5.45</c:v>
                </c:pt>
                <c:pt idx="8772">
                  <c:v>5.4</c:v>
                </c:pt>
                <c:pt idx="8773">
                  <c:v>5.4</c:v>
                </c:pt>
                <c:pt idx="8774">
                  <c:v>5.4</c:v>
                </c:pt>
                <c:pt idx="8775">
                  <c:v>5.4</c:v>
                </c:pt>
                <c:pt idx="8776">
                  <c:v>5.4</c:v>
                </c:pt>
                <c:pt idx="8777">
                  <c:v>5.4</c:v>
                </c:pt>
                <c:pt idx="8778">
                  <c:v>5.4</c:v>
                </c:pt>
                <c:pt idx="8779">
                  <c:v>5.4</c:v>
                </c:pt>
                <c:pt idx="8780">
                  <c:v>5.4</c:v>
                </c:pt>
                <c:pt idx="8781">
                  <c:v>5.4</c:v>
                </c:pt>
                <c:pt idx="8782">
                  <c:v>5.4</c:v>
                </c:pt>
                <c:pt idx="8783">
                  <c:v>5.4</c:v>
                </c:pt>
                <c:pt idx="8784">
                  <c:v>5.4</c:v>
                </c:pt>
                <c:pt idx="8785">
                  <c:v>5.4</c:v>
                </c:pt>
                <c:pt idx="8786">
                  <c:v>5.4</c:v>
                </c:pt>
                <c:pt idx="8787">
                  <c:v>5.4</c:v>
                </c:pt>
                <c:pt idx="8788">
                  <c:v>5.4</c:v>
                </c:pt>
                <c:pt idx="8789">
                  <c:v>5.35</c:v>
                </c:pt>
                <c:pt idx="8790">
                  <c:v>5.3</c:v>
                </c:pt>
                <c:pt idx="8791">
                  <c:v>5.3</c:v>
                </c:pt>
                <c:pt idx="8792">
                  <c:v>5.3</c:v>
                </c:pt>
                <c:pt idx="8793">
                  <c:v>5.3</c:v>
                </c:pt>
                <c:pt idx="8794">
                  <c:v>5.3</c:v>
                </c:pt>
                <c:pt idx="8795">
                  <c:v>5.35</c:v>
                </c:pt>
                <c:pt idx="8796">
                  <c:v>5.4</c:v>
                </c:pt>
                <c:pt idx="8797">
                  <c:v>5.4</c:v>
                </c:pt>
                <c:pt idx="8798">
                  <c:v>5.4</c:v>
                </c:pt>
                <c:pt idx="8799">
                  <c:v>5.4</c:v>
                </c:pt>
                <c:pt idx="8800">
                  <c:v>5.4</c:v>
                </c:pt>
                <c:pt idx="8801">
                  <c:v>5.4</c:v>
                </c:pt>
                <c:pt idx="8802">
                  <c:v>5.4</c:v>
                </c:pt>
                <c:pt idx="8803">
                  <c:v>5.4</c:v>
                </c:pt>
                <c:pt idx="8804">
                  <c:v>5.4</c:v>
                </c:pt>
                <c:pt idx="8805">
                  <c:v>5.4</c:v>
                </c:pt>
                <c:pt idx="8806">
                  <c:v>5.4</c:v>
                </c:pt>
                <c:pt idx="8807">
                  <c:v>5.4</c:v>
                </c:pt>
                <c:pt idx="8808">
                  <c:v>5.4</c:v>
                </c:pt>
                <c:pt idx="8809">
                  <c:v>5.4</c:v>
                </c:pt>
                <c:pt idx="8810">
                  <c:v>5.4</c:v>
                </c:pt>
                <c:pt idx="8811">
                  <c:v>5.4</c:v>
                </c:pt>
                <c:pt idx="8812">
                  <c:v>5.4</c:v>
                </c:pt>
                <c:pt idx="8813">
                  <c:v>5.4</c:v>
                </c:pt>
                <c:pt idx="8814">
                  <c:v>5.4</c:v>
                </c:pt>
                <c:pt idx="8815">
                  <c:v>5.4</c:v>
                </c:pt>
                <c:pt idx="8816">
                  <c:v>5.4</c:v>
                </c:pt>
                <c:pt idx="8817">
                  <c:v>5.45</c:v>
                </c:pt>
                <c:pt idx="8818">
                  <c:v>5.5</c:v>
                </c:pt>
                <c:pt idx="8819">
                  <c:v>5.5</c:v>
                </c:pt>
                <c:pt idx="8820">
                  <c:v>5.5</c:v>
                </c:pt>
                <c:pt idx="8821">
                  <c:v>5.45</c:v>
                </c:pt>
                <c:pt idx="8822">
                  <c:v>5.4</c:v>
                </c:pt>
                <c:pt idx="8823">
                  <c:v>5.4</c:v>
                </c:pt>
                <c:pt idx="8824">
                  <c:v>5.4</c:v>
                </c:pt>
                <c:pt idx="8825">
                  <c:v>5.4</c:v>
                </c:pt>
                <c:pt idx="8826">
                  <c:v>5.3</c:v>
                </c:pt>
                <c:pt idx="8827">
                  <c:v>5.05</c:v>
                </c:pt>
                <c:pt idx="8828">
                  <c:v>4.75</c:v>
                </c:pt>
                <c:pt idx="8829">
                  <c:v>4.5</c:v>
                </c:pt>
                <c:pt idx="8830">
                  <c:v>4.25</c:v>
                </c:pt>
                <c:pt idx="8831">
                  <c:v>4</c:v>
                </c:pt>
                <c:pt idx="8832">
                  <c:v>3.8</c:v>
                </c:pt>
                <c:pt idx="8833">
                  <c:v>3.6</c:v>
                </c:pt>
                <c:pt idx="8834">
                  <c:v>3.45</c:v>
                </c:pt>
                <c:pt idx="8835">
                  <c:v>3.4</c:v>
                </c:pt>
                <c:pt idx="8836">
                  <c:v>3.4</c:v>
                </c:pt>
                <c:pt idx="8837">
                  <c:v>3.4</c:v>
                </c:pt>
                <c:pt idx="8838">
                  <c:v>3.35</c:v>
                </c:pt>
                <c:pt idx="8839">
                  <c:v>3.3</c:v>
                </c:pt>
                <c:pt idx="8840">
                  <c:v>3.3</c:v>
                </c:pt>
                <c:pt idx="8841">
                  <c:v>3.3</c:v>
                </c:pt>
                <c:pt idx="8842">
                  <c:v>3.3</c:v>
                </c:pt>
                <c:pt idx="8843">
                  <c:v>3.3</c:v>
                </c:pt>
                <c:pt idx="8844">
                  <c:v>3.3</c:v>
                </c:pt>
                <c:pt idx="8845">
                  <c:v>3.3</c:v>
                </c:pt>
                <c:pt idx="8846">
                  <c:v>3.3</c:v>
                </c:pt>
                <c:pt idx="8847">
                  <c:v>3.3</c:v>
                </c:pt>
                <c:pt idx="8848">
                  <c:v>3.3</c:v>
                </c:pt>
                <c:pt idx="8849">
                  <c:v>3.3</c:v>
                </c:pt>
                <c:pt idx="8850">
                  <c:v>3.3</c:v>
                </c:pt>
                <c:pt idx="8851">
                  <c:v>3.3</c:v>
                </c:pt>
                <c:pt idx="8852">
                  <c:v>3.3</c:v>
                </c:pt>
                <c:pt idx="8853">
                  <c:v>3.3</c:v>
                </c:pt>
                <c:pt idx="8854">
                  <c:v>3.35</c:v>
                </c:pt>
                <c:pt idx="8855">
                  <c:v>3.4</c:v>
                </c:pt>
                <c:pt idx="8856">
                  <c:v>3.45</c:v>
                </c:pt>
                <c:pt idx="8857">
                  <c:v>3.55</c:v>
                </c:pt>
                <c:pt idx="8858">
                  <c:v>3.65</c:v>
                </c:pt>
                <c:pt idx="8859">
                  <c:v>3.7</c:v>
                </c:pt>
                <c:pt idx="8860">
                  <c:v>3.75</c:v>
                </c:pt>
                <c:pt idx="8861">
                  <c:v>3.85</c:v>
                </c:pt>
                <c:pt idx="8862">
                  <c:v>3.95</c:v>
                </c:pt>
                <c:pt idx="8863">
                  <c:v>4</c:v>
                </c:pt>
                <c:pt idx="8864">
                  <c:v>4</c:v>
                </c:pt>
                <c:pt idx="8865">
                  <c:v>4</c:v>
                </c:pt>
                <c:pt idx="8866">
                  <c:v>4.05</c:v>
                </c:pt>
                <c:pt idx="8867">
                  <c:v>4.0999999999999996</c:v>
                </c:pt>
                <c:pt idx="8868">
                  <c:v>4.1500000000000004</c:v>
                </c:pt>
                <c:pt idx="8869">
                  <c:v>4.2</c:v>
                </c:pt>
                <c:pt idx="8870">
                  <c:v>4.2</c:v>
                </c:pt>
                <c:pt idx="8871">
                  <c:v>4.2</c:v>
                </c:pt>
                <c:pt idx="8872">
                  <c:v>4.2</c:v>
                </c:pt>
                <c:pt idx="8873">
                  <c:v>4.25</c:v>
                </c:pt>
                <c:pt idx="8874">
                  <c:v>4.3</c:v>
                </c:pt>
                <c:pt idx="8875">
                  <c:v>4.3</c:v>
                </c:pt>
                <c:pt idx="8876">
                  <c:v>4.3</c:v>
                </c:pt>
                <c:pt idx="8877">
                  <c:v>4.3</c:v>
                </c:pt>
                <c:pt idx="8878">
                  <c:v>4.3</c:v>
                </c:pt>
                <c:pt idx="8879">
                  <c:v>4.3499999999999996</c:v>
                </c:pt>
                <c:pt idx="8880">
                  <c:v>4.4000000000000004</c:v>
                </c:pt>
                <c:pt idx="8881">
                  <c:v>4.4000000000000004</c:v>
                </c:pt>
                <c:pt idx="8882">
                  <c:v>4.4000000000000004</c:v>
                </c:pt>
                <c:pt idx="8883">
                  <c:v>4.4000000000000004</c:v>
                </c:pt>
                <c:pt idx="8884">
                  <c:v>4.4000000000000004</c:v>
                </c:pt>
                <c:pt idx="8885">
                  <c:v>4.4000000000000004</c:v>
                </c:pt>
                <c:pt idx="8886">
                  <c:v>4.4000000000000004</c:v>
                </c:pt>
                <c:pt idx="8887">
                  <c:v>4.4000000000000004</c:v>
                </c:pt>
                <c:pt idx="8888">
                  <c:v>4.4000000000000004</c:v>
                </c:pt>
                <c:pt idx="8889">
                  <c:v>4.4000000000000004</c:v>
                </c:pt>
                <c:pt idx="8890">
                  <c:v>4.4000000000000004</c:v>
                </c:pt>
                <c:pt idx="8891">
                  <c:v>4.4000000000000004</c:v>
                </c:pt>
                <c:pt idx="8892">
                  <c:v>4.4000000000000004</c:v>
                </c:pt>
                <c:pt idx="8893">
                  <c:v>4.4000000000000004</c:v>
                </c:pt>
                <c:pt idx="8894">
                  <c:v>4.45</c:v>
                </c:pt>
                <c:pt idx="8895">
                  <c:v>4.5</c:v>
                </c:pt>
                <c:pt idx="8896">
                  <c:v>4.5</c:v>
                </c:pt>
                <c:pt idx="8897">
                  <c:v>4.5</c:v>
                </c:pt>
                <c:pt idx="8898">
                  <c:v>4.5</c:v>
                </c:pt>
                <c:pt idx="8899">
                  <c:v>4.55</c:v>
                </c:pt>
                <c:pt idx="8900">
                  <c:v>4.5999999999999996</c:v>
                </c:pt>
                <c:pt idx="8901">
                  <c:v>4.5999999999999996</c:v>
                </c:pt>
                <c:pt idx="8902">
                  <c:v>4.5999999999999996</c:v>
                </c:pt>
                <c:pt idx="8903">
                  <c:v>4.5999999999999996</c:v>
                </c:pt>
                <c:pt idx="8904">
                  <c:v>4.5999999999999996</c:v>
                </c:pt>
                <c:pt idx="8905">
                  <c:v>4.5999999999999996</c:v>
                </c:pt>
                <c:pt idx="8906">
                  <c:v>4.5999999999999996</c:v>
                </c:pt>
                <c:pt idx="8907">
                  <c:v>4.5999999999999996</c:v>
                </c:pt>
                <c:pt idx="8908">
                  <c:v>4.5999999999999996</c:v>
                </c:pt>
                <c:pt idx="8909">
                  <c:v>4.5999999999999996</c:v>
                </c:pt>
                <c:pt idx="8910">
                  <c:v>4.6500000000000004</c:v>
                </c:pt>
                <c:pt idx="8911">
                  <c:v>4.7</c:v>
                </c:pt>
                <c:pt idx="8912">
                  <c:v>4.7</c:v>
                </c:pt>
                <c:pt idx="8913">
                  <c:v>4.7</c:v>
                </c:pt>
                <c:pt idx="8914">
                  <c:v>4.7</c:v>
                </c:pt>
                <c:pt idx="8915">
                  <c:v>4.7</c:v>
                </c:pt>
                <c:pt idx="8916">
                  <c:v>4.75</c:v>
                </c:pt>
                <c:pt idx="8917">
                  <c:v>4.8</c:v>
                </c:pt>
                <c:pt idx="8918">
                  <c:v>4.8</c:v>
                </c:pt>
                <c:pt idx="8919">
                  <c:v>4.8</c:v>
                </c:pt>
                <c:pt idx="8920">
                  <c:v>4.8</c:v>
                </c:pt>
                <c:pt idx="8921">
                  <c:v>4.8</c:v>
                </c:pt>
                <c:pt idx="8922">
                  <c:v>4.8</c:v>
                </c:pt>
                <c:pt idx="8923">
                  <c:v>4.8</c:v>
                </c:pt>
                <c:pt idx="8924">
                  <c:v>4.8</c:v>
                </c:pt>
                <c:pt idx="8925">
                  <c:v>4.8</c:v>
                </c:pt>
                <c:pt idx="8926">
                  <c:v>4.8</c:v>
                </c:pt>
                <c:pt idx="8927">
                  <c:v>4.8</c:v>
                </c:pt>
                <c:pt idx="8928">
                  <c:v>4.8499999999999996</c:v>
                </c:pt>
                <c:pt idx="8929">
                  <c:v>4.9000000000000004</c:v>
                </c:pt>
                <c:pt idx="8930">
                  <c:v>4.9000000000000004</c:v>
                </c:pt>
                <c:pt idx="8931">
                  <c:v>4.9000000000000004</c:v>
                </c:pt>
                <c:pt idx="8932">
                  <c:v>4.9000000000000004</c:v>
                </c:pt>
                <c:pt idx="8933">
                  <c:v>4.8</c:v>
                </c:pt>
                <c:pt idx="8934">
                  <c:v>4.7</c:v>
                </c:pt>
                <c:pt idx="8935">
                  <c:v>4.75</c:v>
                </c:pt>
                <c:pt idx="8936">
                  <c:v>4.8</c:v>
                </c:pt>
                <c:pt idx="8937">
                  <c:v>4.8</c:v>
                </c:pt>
                <c:pt idx="8938">
                  <c:v>4.8499999999999996</c:v>
                </c:pt>
                <c:pt idx="8939">
                  <c:v>4.9000000000000004</c:v>
                </c:pt>
                <c:pt idx="8940">
                  <c:v>4.9000000000000004</c:v>
                </c:pt>
                <c:pt idx="8941">
                  <c:v>4.95</c:v>
                </c:pt>
                <c:pt idx="8942">
                  <c:v>5</c:v>
                </c:pt>
                <c:pt idx="8943">
                  <c:v>5</c:v>
                </c:pt>
                <c:pt idx="8944">
                  <c:v>5</c:v>
                </c:pt>
                <c:pt idx="8945">
                  <c:v>5.05</c:v>
                </c:pt>
                <c:pt idx="8946">
                  <c:v>5.05</c:v>
                </c:pt>
                <c:pt idx="8947">
                  <c:v>5</c:v>
                </c:pt>
                <c:pt idx="8948">
                  <c:v>5</c:v>
                </c:pt>
                <c:pt idx="8949">
                  <c:v>5.05</c:v>
                </c:pt>
                <c:pt idx="8950">
                  <c:v>5.0999999999999996</c:v>
                </c:pt>
                <c:pt idx="8951">
                  <c:v>5.15</c:v>
                </c:pt>
                <c:pt idx="8952">
                  <c:v>5.25</c:v>
                </c:pt>
                <c:pt idx="8953">
                  <c:v>5.3</c:v>
                </c:pt>
                <c:pt idx="8954">
                  <c:v>5.35</c:v>
                </c:pt>
                <c:pt idx="8955">
                  <c:v>5.45</c:v>
                </c:pt>
                <c:pt idx="8956">
                  <c:v>5.55</c:v>
                </c:pt>
                <c:pt idx="8957">
                  <c:v>5.65</c:v>
                </c:pt>
                <c:pt idx="8958">
                  <c:v>5.75</c:v>
                </c:pt>
                <c:pt idx="8959">
                  <c:v>5.8</c:v>
                </c:pt>
                <c:pt idx="8960">
                  <c:v>5.8</c:v>
                </c:pt>
                <c:pt idx="8961">
                  <c:v>5.8</c:v>
                </c:pt>
                <c:pt idx="8962">
                  <c:v>5.8</c:v>
                </c:pt>
                <c:pt idx="8963">
                  <c:v>5.8</c:v>
                </c:pt>
                <c:pt idx="8964">
                  <c:v>5.8</c:v>
                </c:pt>
                <c:pt idx="8965">
                  <c:v>5.85</c:v>
                </c:pt>
                <c:pt idx="8966">
                  <c:v>5.9</c:v>
                </c:pt>
                <c:pt idx="8967">
                  <c:v>5.9</c:v>
                </c:pt>
                <c:pt idx="8968">
                  <c:v>5.95</c:v>
                </c:pt>
                <c:pt idx="8969">
                  <c:v>6</c:v>
                </c:pt>
                <c:pt idx="8970">
                  <c:v>6</c:v>
                </c:pt>
                <c:pt idx="8971">
                  <c:v>6</c:v>
                </c:pt>
                <c:pt idx="8972">
                  <c:v>6</c:v>
                </c:pt>
                <c:pt idx="8973">
                  <c:v>6</c:v>
                </c:pt>
                <c:pt idx="8974">
                  <c:v>6</c:v>
                </c:pt>
                <c:pt idx="8975">
                  <c:v>6</c:v>
                </c:pt>
                <c:pt idx="8976">
                  <c:v>6</c:v>
                </c:pt>
                <c:pt idx="8977">
                  <c:v>6</c:v>
                </c:pt>
                <c:pt idx="8978">
                  <c:v>6</c:v>
                </c:pt>
                <c:pt idx="8979">
                  <c:v>6</c:v>
                </c:pt>
                <c:pt idx="8980">
                  <c:v>6</c:v>
                </c:pt>
                <c:pt idx="8981">
                  <c:v>6</c:v>
                </c:pt>
                <c:pt idx="8982">
                  <c:v>6</c:v>
                </c:pt>
                <c:pt idx="8983">
                  <c:v>6</c:v>
                </c:pt>
                <c:pt idx="8984">
                  <c:v>6</c:v>
                </c:pt>
                <c:pt idx="8985">
                  <c:v>6</c:v>
                </c:pt>
                <c:pt idx="8986">
                  <c:v>6</c:v>
                </c:pt>
                <c:pt idx="8987">
                  <c:v>6.05</c:v>
                </c:pt>
                <c:pt idx="8988">
                  <c:v>6.1</c:v>
                </c:pt>
                <c:pt idx="8989">
                  <c:v>6.1</c:v>
                </c:pt>
                <c:pt idx="8990">
                  <c:v>6.1</c:v>
                </c:pt>
                <c:pt idx="8991">
                  <c:v>6.1</c:v>
                </c:pt>
                <c:pt idx="8992">
                  <c:v>6.1</c:v>
                </c:pt>
                <c:pt idx="8993">
                  <c:v>6.1</c:v>
                </c:pt>
                <c:pt idx="8994">
                  <c:v>6.1</c:v>
                </c:pt>
                <c:pt idx="8995">
                  <c:v>6.15</c:v>
                </c:pt>
                <c:pt idx="8996">
                  <c:v>6.2</c:v>
                </c:pt>
                <c:pt idx="8997">
                  <c:v>6.2</c:v>
                </c:pt>
                <c:pt idx="8998">
                  <c:v>6.2</c:v>
                </c:pt>
                <c:pt idx="8999">
                  <c:v>6.2</c:v>
                </c:pt>
                <c:pt idx="9000">
                  <c:v>6.2</c:v>
                </c:pt>
                <c:pt idx="9001">
                  <c:v>6.25</c:v>
                </c:pt>
                <c:pt idx="9002">
                  <c:v>6.25</c:v>
                </c:pt>
                <c:pt idx="9003">
                  <c:v>6.25</c:v>
                </c:pt>
                <c:pt idx="9004">
                  <c:v>6.3</c:v>
                </c:pt>
                <c:pt idx="9005">
                  <c:v>6.3</c:v>
                </c:pt>
                <c:pt idx="9006">
                  <c:v>6.3</c:v>
                </c:pt>
                <c:pt idx="9007">
                  <c:v>6.3</c:v>
                </c:pt>
                <c:pt idx="9008">
                  <c:v>6.3</c:v>
                </c:pt>
                <c:pt idx="9009">
                  <c:v>6.3</c:v>
                </c:pt>
                <c:pt idx="9010">
                  <c:v>6.3</c:v>
                </c:pt>
                <c:pt idx="9011">
                  <c:v>6.35</c:v>
                </c:pt>
                <c:pt idx="9012">
                  <c:v>6.4</c:v>
                </c:pt>
                <c:pt idx="9013">
                  <c:v>6.4</c:v>
                </c:pt>
                <c:pt idx="9014">
                  <c:v>6.4</c:v>
                </c:pt>
                <c:pt idx="9015">
                  <c:v>6.4</c:v>
                </c:pt>
                <c:pt idx="9016">
                  <c:v>6.4</c:v>
                </c:pt>
                <c:pt idx="9017">
                  <c:v>6.4</c:v>
                </c:pt>
                <c:pt idx="9018">
                  <c:v>6.4</c:v>
                </c:pt>
                <c:pt idx="9019">
                  <c:v>6.4</c:v>
                </c:pt>
                <c:pt idx="9020">
                  <c:v>6.4</c:v>
                </c:pt>
                <c:pt idx="9021">
                  <c:v>6.4</c:v>
                </c:pt>
                <c:pt idx="9022">
                  <c:v>6.4</c:v>
                </c:pt>
                <c:pt idx="9023">
                  <c:v>6.4</c:v>
                </c:pt>
                <c:pt idx="9024">
                  <c:v>6.4</c:v>
                </c:pt>
                <c:pt idx="9025">
                  <c:v>6.4</c:v>
                </c:pt>
                <c:pt idx="9026">
                  <c:v>6.4</c:v>
                </c:pt>
                <c:pt idx="9027">
                  <c:v>6.4</c:v>
                </c:pt>
                <c:pt idx="9028">
                  <c:v>6.45</c:v>
                </c:pt>
                <c:pt idx="9029">
                  <c:v>6.5</c:v>
                </c:pt>
                <c:pt idx="9030">
                  <c:v>6.5</c:v>
                </c:pt>
                <c:pt idx="9031">
                  <c:v>6.45</c:v>
                </c:pt>
                <c:pt idx="9032">
                  <c:v>6.4</c:v>
                </c:pt>
                <c:pt idx="9033">
                  <c:v>6.45</c:v>
                </c:pt>
                <c:pt idx="9034">
                  <c:v>6.5</c:v>
                </c:pt>
                <c:pt idx="9035">
                  <c:v>6.5</c:v>
                </c:pt>
                <c:pt idx="9036">
                  <c:v>6.5</c:v>
                </c:pt>
                <c:pt idx="9037">
                  <c:v>6.55</c:v>
                </c:pt>
                <c:pt idx="9038">
                  <c:v>6.6</c:v>
                </c:pt>
                <c:pt idx="9039">
                  <c:v>6.55</c:v>
                </c:pt>
                <c:pt idx="9040">
                  <c:v>6.5</c:v>
                </c:pt>
                <c:pt idx="9041">
                  <c:v>6.55</c:v>
                </c:pt>
                <c:pt idx="9042">
                  <c:v>6.6</c:v>
                </c:pt>
                <c:pt idx="9043">
                  <c:v>6.6</c:v>
                </c:pt>
                <c:pt idx="9044">
                  <c:v>6.55</c:v>
                </c:pt>
                <c:pt idx="9045">
                  <c:v>6.55</c:v>
                </c:pt>
                <c:pt idx="9046">
                  <c:v>6.6</c:v>
                </c:pt>
                <c:pt idx="9047">
                  <c:v>6.65</c:v>
                </c:pt>
                <c:pt idx="9048">
                  <c:v>6.75</c:v>
                </c:pt>
                <c:pt idx="9049">
                  <c:v>6.85</c:v>
                </c:pt>
                <c:pt idx="9050">
                  <c:v>6.95</c:v>
                </c:pt>
                <c:pt idx="9051">
                  <c:v>7.05</c:v>
                </c:pt>
                <c:pt idx="9052">
                  <c:v>7.15</c:v>
                </c:pt>
                <c:pt idx="9053">
                  <c:v>7.25</c:v>
                </c:pt>
                <c:pt idx="9054">
                  <c:v>7.3</c:v>
                </c:pt>
                <c:pt idx="9055">
                  <c:v>7.3</c:v>
                </c:pt>
                <c:pt idx="9056">
                  <c:v>7.3</c:v>
                </c:pt>
                <c:pt idx="9057">
                  <c:v>7.3</c:v>
                </c:pt>
                <c:pt idx="9058">
                  <c:v>7.3</c:v>
                </c:pt>
                <c:pt idx="9059">
                  <c:v>7.35</c:v>
                </c:pt>
                <c:pt idx="9060">
                  <c:v>7.4</c:v>
                </c:pt>
                <c:pt idx="9061">
                  <c:v>7.4</c:v>
                </c:pt>
                <c:pt idx="9062">
                  <c:v>7.45</c:v>
                </c:pt>
                <c:pt idx="9063">
                  <c:v>7.5</c:v>
                </c:pt>
                <c:pt idx="9064">
                  <c:v>7.5</c:v>
                </c:pt>
                <c:pt idx="9065">
                  <c:v>7.5</c:v>
                </c:pt>
                <c:pt idx="9066">
                  <c:v>7.5</c:v>
                </c:pt>
                <c:pt idx="9067">
                  <c:v>7.5</c:v>
                </c:pt>
                <c:pt idx="9068">
                  <c:v>7.5</c:v>
                </c:pt>
                <c:pt idx="9069">
                  <c:v>7.5</c:v>
                </c:pt>
                <c:pt idx="9070">
                  <c:v>7.5</c:v>
                </c:pt>
                <c:pt idx="9071">
                  <c:v>7.5</c:v>
                </c:pt>
                <c:pt idx="9072">
                  <c:v>7.5</c:v>
                </c:pt>
                <c:pt idx="9073">
                  <c:v>7.5</c:v>
                </c:pt>
                <c:pt idx="9074">
                  <c:v>7.5</c:v>
                </c:pt>
                <c:pt idx="9075">
                  <c:v>7.5</c:v>
                </c:pt>
                <c:pt idx="9076">
                  <c:v>7.5</c:v>
                </c:pt>
                <c:pt idx="9077">
                  <c:v>7.55</c:v>
                </c:pt>
                <c:pt idx="9078">
                  <c:v>7.6</c:v>
                </c:pt>
                <c:pt idx="9079">
                  <c:v>7.6</c:v>
                </c:pt>
                <c:pt idx="9080">
                  <c:v>7.6</c:v>
                </c:pt>
                <c:pt idx="9081">
                  <c:v>7.6</c:v>
                </c:pt>
                <c:pt idx="9082">
                  <c:v>7.6</c:v>
                </c:pt>
                <c:pt idx="9083">
                  <c:v>7.6</c:v>
                </c:pt>
                <c:pt idx="9084">
                  <c:v>7.6</c:v>
                </c:pt>
                <c:pt idx="9085">
                  <c:v>7.65</c:v>
                </c:pt>
                <c:pt idx="9086">
                  <c:v>7.7</c:v>
                </c:pt>
                <c:pt idx="9087">
                  <c:v>7.7</c:v>
                </c:pt>
                <c:pt idx="9088">
                  <c:v>7.7</c:v>
                </c:pt>
                <c:pt idx="9089">
                  <c:v>7.7</c:v>
                </c:pt>
                <c:pt idx="9090">
                  <c:v>7.75</c:v>
                </c:pt>
                <c:pt idx="9091">
                  <c:v>7.8</c:v>
                </c:pt>
                <c:pt idx="9092">
                  <c:v>7.8</c:v>
                </c:pt>
                <c:pt idx="9093">
                  <c:v>7.8</c:v>
                </c:pt>
                <c:pt idx="9094">
                  <c:v>7.8</c:v>
                </c:pt>
                <c:pt idx="9095">
                  <c:v>7.8</c:v>
                </c:pt>
                <c:pt idx="9096">
                  <c:v>7.8</c:v>
                </c:pt>
                <c:pt idx="9097">
                  <c:v>7.8</c:v>
                </c:pt>
                <c:pt idx="9098">
                  <c:v>7.8</c:v>
                </c:pt>
                <c:pt idx="9099">
                  <c:v>7.8</c:v>
                </c:pt>
                <c:pt idx="9100">
                  <c:v>7.8</c:v>
                </c:pt>
                <c:pt idx="9101">
                  <c:v>7.8</c:v>
                </c:pt>
                <c:pt idx="9102">
                  <c:v>7.85</c:v>
                </c:pt>
                <c:pt idx="9103">
                  <c:v>7.9</c:v>
                </c:pt>
                <c:pt idx="9104">
                  <c:v>7.9</c:v>
                </c:pt>
                <c:pt idx="9105">
                  <c:v>7.9</c:v>
                </c:pt>
                <c:pt idx="9106">
                  <c:v>7.95</c:v>
                </c:pt>
                <c:pt idx="9107">
                  <c:v>8</c:v>
                </c:pt>
                <c:pt idx="9108">
                  <c:v>8</c:v>
                </c:pt>
                <c:pt idx="9109">
                  <c:v>8</c:v>
                </c:pt>
                <c:pt idx="9110">
                  <c:v>8</c:v>
                </c:pt>
                <c:pt idx="9111">
                  <c:v>8</c:v>
                </c:pt>
                <c:pt idx="9112">
                  <c:v>8</c:v>
                </c:pt>
                <c:pt idx="9113">
                  <c:v>8</c:v>
                </c:pt>
                <c:pt idx="9114">
                  <c:v>8.0500000000000007</c:v>
                </c:pt>
                <c:pt idx="9115">
                  <c:v>8.1</c:v>
                </c:pt>
                <c:pt idx="9116">
                  <c:v>8.1</c:v>
                </c:pt>
                <c:pt idx="9117">
                  <c:v>8.1</c:v>
                </c:pt>
                <c:pt idx="9118">
                  <c:v>8.15</c:v>
                </c:pt>
                <c:pt idx="9119">
                  <c:v>8.1999999999999993</c:v>
                </c:pt>
                <c:pt idx="9120">
                  <c:v>8.1999999999999993</c:v>
                </c:pt>
                <c:pt idx="9121">
                  <c:v>8.1999999999999993</c:v>
                </c:pt>
                <c:pt idx="9122">
                  <c:v>8.1999999999999993</c:v>
                </c:pt>
                <c:pt idx="9123">
                  <c:v>8.1999999999999993</c:v>
                </c:pt>
                <c:pt idx="9124">
                  <c:v>8.1999999999999993</c:v>
                </c:pt>
                <c:pt idx="9125">
                  <c:v>8.1999999999999993</c:v>
                </c:pt>
                <c:pt idx="9126">
                  <c:v>8.1999999999999993</c:v>
                </c:pt>
                <c:pt idx="9127">
                  <c:v>8.1999999999999993</c:v>
                </c:pt>
                <c:pt idx="9128">
                  <c:v>8.1999999999999993</c:v>
                </c:pt>
                <c:pt idx="9129">
                  <c:v>8.1999999999999993</c:v>
                </c:pt>
                <c:pt idx="9130">
                  <c:v>8.1999999999999993</c:v>
                </c:pt>
                <c:pt idx="9131">
                  <c:v>8.1999999999999993</c:v>
                </c:pt>
                <c:pt idx="9132">
                  <c:v>8.1999999999999993</c:v>
                </c:pt>
                <c:pt idx="9133">
                  <c:v>8.1999999999999993</c:v>
                </c:pt>
                <c:pt idx="9134">
                  <c:v>8.25</c:v>
                </c:pt>
                <c:pt idx="9135">
                  <c:v>8.3000000000000007</c:v>
                </c:pt>
                <c:pt idx="9136">
                  <c:v>8.35</c:v>
                </c:pt>
                <c:pt idx="9137">
                  <c:v>8.4</c:v>
                </c:pt>
                <c:pt idx="9138">
                  <c:v>8.4</c:v>
                </c:pt>
                <c:pt idx="9139">
                  <c:v>8.4</c:v>
                </c:pt>
                <c:pt idx="9140">
                  <c:v>8.4</c:v>
                </c:pt>
                <c:pt idx="9141">
                  <c:v>8.4</c:v>
                </c:pt>
                <c:pt idx="9142">
                  <c:v>8.4</c:v>
                </c:pt>
                <c:pt idx="9143">
                  <c:v>8.4</c:v>
                </c:pt>
                <c:pt idx="9144">
                  <c:v>8.4499999999999993</c:v>
                </c:pt>
                <c:pt idx="9145">
                  <c:v>8.5</c:v>
                </c:pt>
                <c:pt idx="9146">
                  <c:v>8.4</c:v>
                </c:pt>
                <c:pt idx="9147">
                  <c:v>8.1</c:v>
                </c:pt>
                <c:pt idx="9148">
                  <c:v>7.75</c:v>
                </c:pt>
                <c:pt idx="9149">
                  <c:v>7.4</c:v>
                </c:pt>
                <c:pt idx="9150">
                  <c:v>7</c:v>
                </c:pt>
                <c:pt idx="9151">
                  <c:v>6.65</c:v>
                </c:pt>
                <c:pt idx="9152">
                  <c:v>6.35</c:v>
                </c:pt>
                <c:pt idx="9153">
                  <c:v>6.05</c:v>
                </c:pt>
                <c:pt idx="9154">
                  <c:v>5.85</c:v>
                </c:pt>
                <c:pt idx="9155">
                  <c:v>5.7</c:v>
                </c:pt>
                <c:pt idx="9156">
                  <c:v>5.5</c:v>
                </c:pt>
                <c:pt idx="9157">
                  <c:v>5.35</c:v>
                </c:pt>
                <c:pt idx="9158">
                  <c:v>5.25</c:v>
                </c:pt>
                <c:pt idx="9159">
                  <c:v>5.2</c:v>
                </c:pt>
                <c:pt idx="9160">
                  <c:v>5.15</c:v>
                </c:pt>
                <c:pt idx="9161">
                  <c:v>5.05</c:v>
                </c:pt>
                <c:pt idx="9162">
                  <c:v>4.95</c:v>
                </c:pt>
                <c:pt idx="9163">
                  <c:v>4.9000000000000004</c:v>
                </c:pt>
                <c:pt idx="9164">
                  <c:v>4.8499999999999996</c:v>
                </c:pt>
                <c:pt idx="9165">
                  <c:v>4.8</c:v>
                </c:pt>
                <c:pt idx="9166">
                  <c:v>4.75</c:v>
                </c:pt>
                <c:pt idx="9167">
                  <c:v>4.7</c:v>
                </c:pt>
                <c:pt idx="9168">
                  <c:v>4.6500000000000004</c:v>
                </c:pt>
                <c:pt idx="9169">
                  <c:v>4.5999999999999996</c:v>
                </c:pt>
                <c:pt idx="9170">
                  <c:v>4.55</c:v>
                </c:pt>
                <c:pt idx="9171">
                  <c:v>4.5</c:v>
                </c:pt>
                <c:pt idx="9172">
                  <c:v>4.5</c:v>
                </c:pt>
                <c:pt idx="9173">
                  <c:v>4.5</c:v>
                </c:pt>
                <c:pt idx="9174">
                  <c:v>4.5</c:v>
                </c:pt>
                <c:pt idx="9175">
                  <c:v>4.45</c:v>
                </c:pt>
                <c:pt idx="9176">
                  <c:v>4.4000000000000004</c:v>
                </c:pt>
                <c:pt idx="9177">
                  <c:v>4.4000000000000004</c:v>
                </c:pt>
                <c:pt idx="9178">
                  <c:v>4.4000000000000004</c:v>
                </c:pt>
                <c:pt idx="9179">
                  <c:v>4.4000000000000004</c:v>
                </c:pt>
                <c:pt idx="9180">
                  <c:v>4.4000000000000004</c:v>
                </c:pt>
                <c:pt idx="9181">
                  <c:v>4.4000000000000004</c:v>
                </c:pt>
                <c:pt idx="9182">
                  <c:v>4.4000000000000004</c:v>
                </c:pt>
                <c:pt idx="9183">
                  <c:v>4.4000000000000004</c:v>
                </c:pt>
                <c:pt idx="9184">
                  <c:v>4.3499999999999996</c:v>
                </c:pt>
                <c:pt idx="9185">
                  <c:v>4.3</c:v>
                </c:pt>
                <c:pt idx="9186">
                  <c:v>4.3</c:v>
                </c:pt>
                <c:pt idx="9187">
                  <c:v>4.3499999999999996</c:v>
                </c:pt>
                <c:pt idx="9188">
                  <c:v>4.4000000000000004</c:v>
                </c:pt>
                <c:pt idx="9189">
                  <c:v>4.3499999999999996</c:v>
                </c:pt>
                <c:pt idx="9190">
                  <c:v>4.3</c:v>
                </c:pt>
                <c:pt idx="9191">
                  <c:v>4.3</c:v>
                </c:pt>
                <c:pt idx="9192">
                  <c:v>4.3</c:v>
                </c:pt>
                <c:pt idx="9193">
                  <c:v>4.3</c:v>
                </c:pt>
                <c:pt idx="9194">
                  <c:v>4.3</c:v>
                </c:pt>
                <c:pt idx="9195">
                  <c:v>4.3</c:v>
                </c:pt>
                <c:pt idx="9196">
                  <c:v>4.3</c:v>
                </c:pt>
                <c:pt idx="9197">
                  <c:v>4.3</c:v>
                </c:pt>
                <c:pt idx="9198">
                  <c:v>4.3499999999999996</c:v>
                </c:pt>
                <c:pt idx="9199">
                  <c:v>4.4000000000000004</c:v>
                </c:pt>
                <c:pt idx="9200">
                  <c:v>4.4000000000000004</c:v>
                </c:pt>
                <c:pt idx="9201">
                  <c:v>4.4000000000000004</c:v>
                </c:pt>
                <c:pt idx="9202">
                  <c:v>4.4000000000000004</c:v>
                </c:pt>
                <c:pt idx="9203">
                  <c:v>4.4000000000000004</c:v>
                </c:pt>
                <c:pt idx="9204">
                  <c:v>4.4000000000000004</c:v>
                </c:pt>
                <c:pt idx="9205">
                  <c:v>4.4000000000000004</c:v>
                </c:pt>
                <c:pt idx="9206">
                  <c:v>4.4000000000000004</c:v>
                </c:pt>
                <c:pt idx="9207">
                  <c:v>4.4000000000000004</c:v>
                </c:pt>
                <c:pt idx="9208">
                  <c:v>4.3499999999999996</c:v>
                </c:pt>
                <c:pt idx="9209">
                  <c:v>4.3</c:v>
                </c:pt>
                <c:pt idx="9210">
                  <c:v>4.3</c:v>
                </c:pt>
                <c:pt idx="9211">
                  <c:v>4.3499999999999996</c:v>
                </c:pt>
                <c:pt idx="9212">
                  <c:v>4.4000000000000004</c:v>
                </c:pt>
                <c:pt idx="9213">
                  <c:v>4.4000000000000004</c:v>
                </c:pt>
                <c:pt idx="9214">
                  <c:v>4.3499999999999996</c:v>
                </c:pt>
                <c:pt idx="9215">
                  <c:v>4.3</c:v>
                </c:pt>
                <c:pt idx="9216">
                  <c:v>4.3</c:v>
                </c:pt>
                <c:pt idx="9217">
                  <c:v>4.3</c:v>
                </c:pt>
                <c:pt idx="9218">
                  <c:v>4.3</c:v>
                </c:pt>
                <c:pt idx="9219">
                  <c:v>4.3</c:v>
                </c:pt>
                <c:pt idx="9220">
                  <c:v>4.3</c:v>
                </c:pt>
                <c:pt idx="9221">
                  <c:v>4.3</c:v>
                </c:pt>
                <c:pt idx="9222">
                  <c:v>4.3</c:v>
                </c:pt>
                <c:pt idx="9223">
                  <c:v>4.3499999999999996</c:v>
                </c:pt>
                <c:pt idx="9224">
                  <c:v>4.4000000000000004</c:v>
                </c:pt>
                <c:pt idx="9225">
                  <c:v>4.4000000000000004</c:v>
                </c:pt>
                <c:pt idx="9226">
                  <c:v>4.3499999999999996</c:v>
                </c:pt>
                <c:pt idx="9227">
                  <c:v>4.3</c:v>
                </c:pt>
                <c:pt idx="9228">
                  <c:v>4.3</c:v>
                </c:pt>
                <c:pt idx="9229">
                  <c:v>4.3</c:v>
                </c:pt>
                <c:pt idx="9230">
                  <c:v>4.3499999999999996</c:v>
                </c:pt>
                <c:pt idx="9231">
                  <c:v>4.4000000000000004</c:v>
                </c:pt>
                <c:pt idx="9232">
                  <c:v>4.4000000000000004</c:v>
                </c:pt>
                <c:pt idx="9233">
                  <c:v>4.4000000000000004</c:v>
                </c:pt>
                <c:pt idx="9234">
                  <c:v>4.45</c:v>
                </c:pt>
                <c:pt idx="9235">
                  <c:v>4.5</c:v>
                </c:pt>
                <c:pt idx="9236">
                  <c:v>4.55</c:v>
                </c:pt>
                <c:pt idx="9237">
                  <c:v>4.5999999999999996</c:v>
                </c:pt>
                <c:pt idx="9238">
                  <c:v>4.6500000000000004</c:v>
                </c:pt>
                <c:pt idx="9239">
                  <c:v>4.7</c:v>
                </c:pt>
                <c:pt idx="9240">
                  <c:v>4.7</c:v>
                </c:pt>
                <c:pt idx="9241">
                  <c:v>4.75</c:v>
                </c:pt>
                <c:pt idx="9242">
                  <c:v>4.8</c:v>
                </c:pt>
                <c:pt idx="9243">
                  <c:v>4.8499999999999996</c:v>
                </c:pt>
                <c:pt idx="9244">
                  <c:v>4.9000000000000004</c:v>
                </c:pt>
                <c:pt idx="9245">
                  <c:v>4.95</c:v>
                </c:pt>
                <c:pt idx="9246">
                  <c:v>5</c:v>
                </c:pt>
                <c:pt idx="9247">
                  <c:v>5</c:v>
                </c:pt>
                <c:pt idx="9248">
                  <c:v>5</c:v>
                </c:pt>
                <c:pt idx="9249">
                  <c:v>5</c:v>
                </c:pt>
                <c:pt idx="9250">
                  <c:v>5.05</c:v>
                </c:pt>
                <c:pt idx="9251">
                  <c:v>5.0999999999999996</c:v>
                </c:pt>
                <c:pt idx="9252">
                  <c:v>5.0999999999999996</c:v>
                </c:pt>
                <c:pt idx="9253">
                  <c:v>5.15</c:v>
                </c:pt>
                <c:pt idx="9254">
                  <c:v>5.2</c:v>
                </c:pt>
                <c:pt idx="9255">
                  <c:v>5.2</c:v>
                </c:pt>
                <c:pt idx="9256">
                  <c:v>5.2</c:v>
                </c:pt>
                <c:pt idx="9257">
                  <c:v>5.2</c:v>
                </c:pt>
                <c:pt idx="9258">
                  <c:v>5.2</c:v>
                </c:pt>
                <c:pt idx="9259">
                  <c:v>5.2</c:v>
                </c:pt>
                <c:pt idx="9260">
                  <c:v>5.2</c:v>
                </c:pt>
                <c:pt idx="9261">
                  <c:v>5.2</c:v>
                </c:pt>
                <c:pt idx="9262">
                  <c:v>5.2</c:v>
                </c:pt>
                <c:pt idx="9263">
                  <c:v>5.2</c:v>
                </c:pt>
                <c:pt idx="9264">
                  <c:v>5.25</c:v>
                </c:pt>
                <c:pt idx="9265">
                  <c:v>5.3</c:v>
                </c:pt>
                <c:pt idx="9266">
                  <c:v>5.3</c:v>
                </c:pt>
                <c:pt idx="9267">
                  <c:v>5.3</c:v>
                </c:pt>
                <c:pt idx="9268">
                  <c:v>5.3</c:v>
                </c:pt>
                <c:pt idx="9269">
                  <c:v>5.3</c:v>
                </c:pt>
                <c:pt idx="9270">
                  <c:v>5.3</c:v>
                </c:pt>
                <c:pt idx="9271">
                  <c:v>5.3</c:v>
                </c:pt>
                <c:pt idx="9272">
                  <c:v>5.3</c:v>
                </c:pt>
                <c:pt idx="9273">
                  <c:v>5.3</c:v>
                </c:pt>
                <c:pt idx="9274">
                  <c:v>5.3</c:v>
                </c:pt>
                <c:pt idx="9275">
                  <c:v>5.3</c:v>
                </c:pt>
                <c:pt idx="9276">
                  <c:v>5.3</c:v>
                </c:pt>
                <c:pt idx="9277">
                  <c:v>5.35</c:v>
                </c:pt>
                <c:pt idx="9278">
                  <c:v>5.4</c:v>
                </c:pt>
                <c:pt idx="9279">
                  <c:v>5.4</c:v>
                </c:pt>
                <c:pt idx="9280">
                  <c:v>5.4</c:v>
                </c:pt>
                <c:pt idx="9281">
                  <c:v>5.4</c:v>
                </c:pt>
                <c:pt idx="9282">
                  <c:v>5.4</c:v>
                </c:pt>
                <c:pt idx="9283">
                  <c:v>5.4</c:v>
                </c:pt>
                <c:pt idx="9284">
                  <c:v>5.4</c:v>
                </c:pt>
                <c:pt idx="9285">
                  <c:v>5.4</c:v>
                </c:pt>
                <c:pt idx="9286">
                  <c:v>5.4</c:v>
                </c:pt>
                <c:pt idx="9287">
                  <c:v>5.4</c:v>
                </c:pt>
                <c:pt idx="9288">
                  <c:v>5.4</c:v>
                </c:pt>
                <c:pt idx="9289">
                  <c:v>5.4</c:v>
                </c:pt>
                <c:pt idx="9290">
                  <c:v>5.4</c:v>
                </c:pt>
                <c:pt idx="9291">
                  <c:v>5.45</c:v>
                </c:pt>
                <c:pt idx="9292">
                  <c:v>5.5</c:v>
                </c:pt>
                <c:pt idx="9293">
                  <c:v>5.5</c:v>
                </c:pt>
                <c:pt idx="9294">
                  <c:v>5.5</c:v>
                </c:pt>
                <c:pt idx="9295">
                  <c:v>5.5</c:v>
                </c:pt>
                <c:pt idx="9296">
                  <c:v>5.55</c:v>
                </c:pt>
                <c:pt idx="9297">
                  <c:v>5.6</c:v>
                </c:pt>
                <c:pt idx="9298">
                  <c:v>5.6</c:v>
                </c:pt>
                <c:pt idx="9299">
                  <c:v>5.6</c:v>
                </c:pt>
                <c:pt idx="9300">
                  <c:v>5.6</c:v>
                </c:pt>
                <c:pt idx="9301">
                  <c:v>5.6</c:v>
                </c:pt>
                <c:pt idx="9302">
                  <c:v>5.6</c:v>
                </c:pt>
                <c:pt idx="9303">
                  <c:v>5.6</c:v>
                </c:pt>
                <c:pt idx="9304">
                  <c:v>5.6</c:v>
                </c:pt>
                <c:pt idx="9305">
                  <c:v>5.6</c:v>
                </c:pt>
                <c:pt idx="9306">
                  <c:v>5.6</c:v>
                </c:pt>
                <c:pt idx="9307">
                  <c:v>5.6</c:v>
                </c:pt>
                <c:pt idx="9308">
                  <c:v>5.6</c:v>
                </c:pt>
                <c:pt idx="9309">
                  <c:v>5.6</c:v>
                </c:pt>
                <c:pt idx="9310">
                  <c:v>5.6</c:v>
                </c:pt>
                <c:pt idx="9311">
                  <c:v>5.6</c:v>
                </c:pt>
                <c:pt idx="9312">
                  <c:v>5.6</c:v>
                </c:pt>
                <c:pt idx="9313">
                  <c:v>5.6</c:v>
                </c:pt>
                <c:pt idx="9314">
                  <c:v>5.6</c:v>
                </c:pt>
                <c:pt idx="9315">
                  <c:v>5.6</c:v>
                </c:pt>
                <c:pt idx="9316">
                  <c:v>5.6</c:v>
                </c:pt>
                <c:pt idx="9317">
                  <c:v>5.65</c:v>
                </c:pt>
                <c:pt idx="9318">
                  <c:v>5.65</c:v>
                </c:pt>
                <c:pt idx="9319">
                  <c:v>5.6</c:v>
                </c:pt>
                <c:pt idx="9320">
                  <c:v>5.6</c:v>
                </c:pt>
                <c:pt idx="9321">
                  <c:v>5.6</c:v>
                </c:pt>
                <c:pt idx="9322">
                  <c:v>5.6</c:v>
                </c:pt>
                <c:pt idx="9323">
                  <c:v>5.6</c:v>
                </c:pt>
                <c:pt idx="9324">
                  <c:v>5.65</c:v>
                </c:pt>
                <c:pt idx="9325">
                  <c:v>5.7</c:v>
                </c:pt>
                <c:pt idx="9326">
                  <c:v>5.7</c:v>
                </c:pt>
                <c:pt idx="9327">
                  <c:v>5.75</c:v>
                </c:pt>
                <c:pt idx="9328">
                  <c:v>5.8</c:v>
                </c:pt>
                <c:pt idx="9329">
                  <c:v>5.8</c:v>
                </c:pt>
                <c:pt idx="9330">
                  <c:v>5.85</c:v>
                </c:pt>
                <c:pt idx="9331">
                  <c:v>5.9</c:v>
                </c:pt>
                <c:pt idx="9332">
                  <c:v>5.9</c:v>
                </c:pt>
                <c:pt idx="9333">
                  <c:v>5.9</c:v>
                </c:pt>
                <c:pt idx="9334">
                  <c:v>5.9</c:v>
                </c:pt>
                <c:pt idx="9335">
                  <c:v>5.9</c:v>
                </c:pt>
                <c:pt idx="9336">
                  <c:v>5.95</c:v>
                </c:pt>
                <c:pt idx="9337">
                  <c:v>6</c:v>
                </c:pt>
                <c:pt idx="9338">
                  <c:v>6.05</c:v>
                </c:pt>
                <c:pt idx="9339">
                  <c:v>6.15</c:v>
                </c:pt>
                <c:pt idx="9340">
                  <c:v>6.25</c:v>
                </c:pt>
                <c:pt idx="9341">
                  <c:v>6.3</c:v>
                </c:pt>
                <c:pt idx="9342">
                  <c:v>6.3</c:v>
                </c:pt>
                <c:pt idx="9343">
                  <c:v>6.35</c:v>
                </c:pt>
                <c:pt idx="9344">
                  <c:v>6.35</c:v>
                </c:pt>
                <c:pt idx="9345">
                  <c:v>6.35</c:v>
                </c:pt>
                <c:pt idx="9346">
                  <c:v>6.4</c:v>
                </c:pt>
                <c:pt idx="9347">
                  <c:v>6.4</c:v>
                </c:pt>
                <c:pt idx="9348">
                  <c:v>6.45</c:v>
                </c:pt>
                <c:pt idx="9349">
                  <c:v>6.5</c:v>
                </c:pt>
                <c:pt idx="9350">
                  <c:v>6.5</c:v>
                </c:pt>
                <c:pt idx="9351">
                  <c:v>6.5</c:v>
                </c:pt>
                <c:pt idx="9352">
                  <c:v>6.55</c:v>
                </c:pt>
                <c:pt idx="9353">
                  <c:v>6.6</c:v>
                </c:pt>
                <c:pt idx="9354">
                  <c:v>6.6</c:v>
                </c:pt>
                <c:pt idx="9355">
                  <c:v>6.6</c:v>
                </c:pt>
                <c:pt idx="9356">
                  <c:v>6.6</c:v>
                </c:pt>
                <c:pt idx="9357">
                  <c:v>6.6</c:v>
                </c:pt>
                <c:pt idx="9358">
                  <c:v>6.6</c:v>
                </c:pt>
                <c:pt idx="9359">
                  <c:v>6.65</c:v>
                </c:pt>
                <c:pt idx="9360">
                  <c:v>6.7</c:v>
                </c:pt>
                <c:pt idx="9361">
                  <c:v>6.7</c:v>
                </c:pt>
                <c:pt idx="9362">
                  <c:v>6.7</c:v>
                </c:pt>
                <c:pt idx="9363">
                  <c:v>6.7</c:v>
                </c:pt>
                <c:pt idx="9364">
                  <c:v>6.7</c:v>
                </c:pt>
                <c:pt idx="9365">
                  <c:v>6.7</c:v>
                </c:pt>
                <c:pt idx="9366">
                  <c:v>6.7</c:v>
                </c:pt>
                <c:pt idx="9367">
                  <c:v>6.7</c:v>
                </c:pt>
                <c:pt idx="9368">
                  <c:v>6.7</c:v>
                </c:pt>
                <c:pt idx="9369">
                  <c:v>6.7</c:v>
                </c:pt>
                <c:pt idx="9370">
                  <c:v>6.7</c:v>
                </c:pt>
                <c:pt idx="9371">
                  <c:v>6.7</c:v>
                </c:pt>
                <c:pt idx="9372">
                  <c:v>6.75</c:v>
                </c:pt>
                <c:pt idx="9373">
                  <c:v>6.8</c:v>
                </c:pt>
                <c:pt idx="9374">
                  <c:v>6.8</c:v>
                </c:pt>
                <c:pt idx="9375">
                  <c:v>6.8</c:v>
                </c:pt>
                <c:pt idx="9376">
                  <c:v>6.8</c:v>
                </c:pt>
                <c:pt idx="9377">
                  <c:v>6.8</c:v>
                </c:pt>
                <c:pt idx="9378">
                  <c:v>6.8</c:v>
                </c:pt>
                <c:pt idx="9379">
                  <c:v>6.8</c:v>
                </c:pt>
                <c:pt idx="9380">
                  <c:v>6.8</c:v>
                </c:pt>
                <c:pt idx="9381">
                  <c:v>6.85</c:v>
                </c:pt>
                <c:pt idx="9382">
                  <c:v>6.9</c:v>
                </c:pt>
                <c:pt idx="9383">
                  <c:v>6.9</c:v>
                </c:pt>
                <c:pt idx="9384">
                  <c:v>6.9</c:v>
                </c:pt>
                <c:pt idx="9385">
                  <c:v>6.9</c:v>
                </c:pt>
                <c:pt idx="9386">
                  <c:v>6.9</c:v>
                </c:pt>
                <c:pt idx="9387">
                  <c:v>6.9</c:v>
                </c:pt>
                <c:pt idx="9388">
                  <c:v>6.95</c:v>
                </c:pt>
                <c:pt idx="9389">
                  <c:v>7</c:v>
                </c:pt>
                <c:pt idx="9390">
                  <c:v>7</c:v>
                </c:pt>
                <c:pt idx="9391">
                  <c:v>7</c:v>
                </c:pt>
                <c:pt idx="9392">
                  <c:v>7</c:v>
                </c:pt>
                <c:pt idx="9393">
                  <c:v>7</c:v>
                </c:pt>
                <c:pt idx="9394">
                  <c:v>7</c:v>
                </c:pt>
                <c:pt idx="9395">
                  <c:v>7</c:v>
                </c:pt>
                <c:pt idx="9396">
                  <c:v>7</c:v>
                </c:pt>
                <c:pt idx="9397">
                  <c:v>7</c:v>
                </c:pt>
                <c:pt idx="9398">
                  <c:v>7</c:v>
                </c:pt>
                <c:pt idx="9399">
                  <c:v>7</c:v>
                </c:pt>
                <c:pt idx="9400">
                  <c:v>7</c:v>
                </c:pt>
                <c:pt idx="9401">
                  <c:v>6.95</c:v>
                </c:pt>
                <c:pt idx="9402">
                  <c:v>6.9</c:v>
                </c:pt>
                <c:pt idx="9403">
                  <c:v>6.9</c:v>
                </c:pt>
                <c:pt idx="9404">
                  <c:v>6.85</c:v>
                </c:pt>
                <c:pt idx="9405">
                  <c:v>6.85</c:v>
                </c:pt>
                <c:pt idx="9406">
                  <c:v>6.85</c:v>
                </c:pt>
                <c:pt idx="9407">
                  <c:v>6.9</c:v>
                </c:pt>
                <c:pt idx="9408">
                  <c:v>7.05</c:v>
                </c:pt>
                <c:pt idx="9409">
                  <c:v>7.1</c:v>
                </c:pt>
                <c:pt idx="9410">
                  <c:v>7.1</c:v>
                </c:pt>
                <c:pt idx="9411">
                  <c:v>7.1</c:v>
                </c:pt>
                <c:pt idx="9412">
                  <c:v>7.15</c:v>
                </c:pt>
                <c:pt idx="9413">
                  <c:v>7.2</c:v>
                </c:pt>
                <c:pt idx="9414">
                  <c:v>7.2</c:v>
                </c:pt>
                <c:pt idx="9415">
                  <c:v>7.25</c:v>
                </c:pt>
                <c:pt idx="9416">
                  <c:v>7.3</c:v>
                </c:pt>
                <c:pt idx="9417">
                  <c:v>7.3</c:v>
                </c:pt>
                <c:pt idx="9418">
                  <c:v>7.3</c:v>
                </c:pt>
                <c:pt idx="9419">
                  <c:v>7.3</c:v>
                </c:pt>
                <c:pt idx="9420">
                  <c:v>7.35</c:v>
                </c:pt>
                <c:pt idx="9421">
                  <c:v>7.4</c:v>
                </c:pt>
                <c:pt idx="9422">
                  <c:v>7.4</c:v>
                </c:pt>
                <c:pt idx="9423">
                  <c:v>7.45</c:v>
                </c:pt>
                <c:pt idx="9424">
                  <c:v>7.5</c:v>
                </c:pt>
                <c:pt idx="9425">
                  <c:v>7.5</c:v>
                </c:pt>
                <c:pt idx="9426">
                  <c:v>7.5</c:v>
                </c:pt>
                <c:pt idx="9427">
                  <c:v>7.5</c:v>
                </c:pt>
                <c:pt idx="9428">
                  <c:v>7.45</c:v>
                </c:pt>
                <c:pt idx="9429">
                  <c:v>7.45</c:v>
                </c:pt>
                <c:pt idx="9430">
                  <c:v>7.45</c:v>
                </c:pt>
                <c:pt idx="9431">
                  <c:v>7.45</c:v>
                </c:pt>
                <c:pt idx="9432">
                  <c:v>7.45</c:v>
                </c:pt>
                <c:pt idx="9433">
                  <c:v>7.35</c:v>
                </c:pt>
                <c:pt idx="9434">
                  <c:v>7.25</c:v>
                </c:pt>
                <c:pt idx="9435">
                  <c:v>7.15</c:v>
                </c:pt>
                <c:pt idx="9436">
                  <c:v>7</c:v>
                </c:pt>
                <c:pt idx="9437">
                  <c:v>6.8</c:v>
                </c:pt>
                <c:pt idx="9438">
                  <c:v>6.6</c:v>
                </c:pt>
                <c:pt idx="9439">
                  <c:v>6.4</c:v>
                </c:pt>
                <c:pt idx="9440">
                  <c:v>6.25</c:v>
                </c:pt>
                <c:pt idx="9441">
                  <c:v>6.1</c:v>
                </c:pt>
                <c:pt idx="9442">
                  <c:v>5.95</c:v>
                </c:pt>
                <c:pt idx="9443">
                  <c:v>5.85</c:v>
                </c:pt>
                <c:pt idx="9444">
                  <c:v>5.75</c:v>
                </c:pt>
                <c:pt idx="9445">
                  <c:v>5.7</c:v>
                </c:pt>
                <c:pt idx="9446">
                  <c:v>5.65</c:v>
                </c:pt>
                <c:pt idx="9447">
                  <c:v>5.6</c:v>
                </c:pt>
                <c:pt idx="9448">
                  <c:v>5.6</c:v>
                </c:pt>
                <c:pt idx="9449">
                  <c:v>5.55</c:v>
                </c:pt>
                <c:pt idx="9450">
                  <c:v>5.5</c:v>
                </c:pt>
                <c:pt idx="9451">
                  <c:v>5.45</c:v>
                </c:pt>
                <c:pt idx="9452">
                  <c:v>5.4</c:v>
                </c:pt>
                <c:pt idx="9453">
                  <c:v>5.4</c:v>
                </c:pt>
                <c:pt idx="9454">
                  <c:v>5.35</c:v>
                </c:pt>
                <c:pt idx="9455">
                  <c:v>5.3</c:v>
                </c:pt>
                <c:pt idx="9456">
                  <c:v>5.3</c:v>
                </c:pt>
                <c:pt idx="9457">
                  <c:v>5.3</c:v>
                </c:pt>
                <c:pt idx="9458">
                  <c:v>5.25</c:v>
                </c:pt>
                <c:pt idx="9459">
                  <c:v>5.2</c:v>
                </c:pt>
                <c:pt idx="9460">
                  <c:v>5.2</c:v>
                </c:pt>
                <c:pt idx="9461">
                  <c:v>5.2</c:v>
                </c:pt>
                <c:pt idx="9462">
                  <c:v>5.2</c:v>
                </c:pt>
                <c:pt idx="9463">
                  <c:v>5.15</c:v>
                </c:pt>
                <c:pt idx="9464">
                  <c:v>5.0999999999999996</c:v>
                </c:pt>
                <c:pt idx="9465">
                  <c:v>5.0999999999999996</c:v>
                </c:pt>
                <c:pt idx="9466">
                  <c:v>5.0999999999999996</c:v>
                </c:pt>
                <c:pt idx="9467">
                  <c:v>5.0999999999999996</c:v>
                </c:pt>
                <c:pt idx="9468">
                  <c:v>5.0999999999999996</c:v>
                </c:pt>
                <c:pt idx="9469">
                  <c:v>5.0999999999999996</c:v>
                </c:pt>
                <c:pt idx="9470">
                  <c:v>5.0999999999999996</c:v>
                </c:pt>
                <c:pt idx="9471">
                  <c:v>5.0999999999999996</c:v>
                </c:pt>
                <c:pt idx="9472">
                  <c:v>5.0999999999999996</c:v>
                </c:pt>
                <c:pt idx="9473">
                  <c:v>5.0999999999999996</c:v>
                </c:pt>
                <c:pt idx="9474">
                  <c:v>5.0999999999999996</c:v>
                </c:pt>
                <c:pt idx="9475">
                  <c:v>5.0999999999999996</c:v>
                </c:pt>
                <c:pt idx="9476">
                  <c:v>5.0999999999999996</c:v>
                </c:pt>
                <c:pt idx="9477">
                  <c:v>5.0999999999999996</c:v>
                </c:pt>
                <c:pt idx="9478">
                  <c:v>5.0999999999999996</c:v>
                </c:pt>
                <c:pt idx="9479">
                  <c:v>5.0999999999999996</c:v>
                </c:pt>
                <c:pt idx="9480">
                  <c:v>5.0999999999999996</c:v>
                </c:pt>
                <c:pt idx="9481">
                  <c:v>5.0999999999999996</c:v>
                </c:pt>
                <c:pt idx="9482">
                  <c:v>5.0999999999999996</c:v>
                </c:pt>
                <c:pt idx="9483">
                  <c:v>5.0999999999999996</c:v>
                </c:pt>
                <c:pt idx="9484">
                  <c:v>5.0999999999999996</c:v>
                </c:pt>
                <c:pt idx="9485">
                  <c:v>5.0999999999999996</c:v>
                </c:pt>
                <c:pt idx="9486">
                  <c:v>5.0999999999999996</c:v>
                </c:pt>
                <c:pt idx="9487">
                  <c:v>5.0999999999999996</c:v>
                </c:pt>
                <c:pt idx="9488">
                  <c:v>5.0999999999999996</c:v>
                </c:pt>
                <c:pt idx="9489">
                  <c:v>5.0999999999999996</c:v>
                </c:pt>
                <c:pt idx="9490">
                  <c:v>5.0999999999999996</c:v>
                </c:pt>
                <c:pt idx="9491">
                  <c:v>5.0999999999999996</c:v>
                </c:pt>
                <c:pt idx="9492">
                  <c:v>5.0999999999999996</c:v>
                </c:pt>
                <c:pt idx="9493">
                  <c:v>5.0999999999999996</c:v>
                </c:pt>
                <c:pt idx="9494">
                  <c:v>5.0999999999999996</c:v>
                </c:pt>
                <c:pt idx="9495">
                  <c:v>5.0999999999999996</c:v>
                </c:pt>
                <c:pt idx="9496">
                  <c:v>5.0999999999999996</c:v>
                </c:pt>
                <c:pt idx="9497">
                  <c:v>5.0999999999999996</c:v>
                </c:pt>
                <c:pt idx="9498">
                  <c:v>5.0999999999999996</c:v>
                </c:pt>
                <c:pt idx="9499">
                  <c:v>5.0999999999999996</c:v>
                </c:pt>
                <c:pt idx="9500">
                  <c:v>5.0999999999999996</c:v>
                </c:pt>
                <c:pt idx="9501">
                  <c:v>5.0999999999999996</c:v>
                </c:pt>
                <c:pt idx="9502">
                  <c:v>5.05</c:v>
                </c:pt>
                <c:pt idx="9503">
                  <c:v>5</c:v>
                </c:pt>
                <c:pt idx="9504">
                  <c:v>5</c:v>
                </c:pt>
                <c:pt idx="9505">
                  <c:v>5</c:v>
                </c:pt>
                <c:pt idx="9506">
                  <c:v>5</c:v>
                </c:pt>
                <c:pt idx="9507">
                  <c:v>4.95</c:v>
                </c:pt>
                <c:pt idx="9508">
                  <c:v>4.9000000000000004</c:v>
                </c:pt>
                <c:pt idx="9509">
                  <c:v>4.95</c:v>
                </c:pt>
                <c:pt idx="9510">
                  <c:v>5</c:v>
                </c:pt>
                <c:pt idx="9511">
                  <c:v>5.05</c:v>
                </c:pt>
                <c:pt idx="9512">
                  <c:v>5.0999999999999996</c:v>
                </c:pt>
                <c:pt idx="9513">
                  <c:v>5.15</c:v>
                </c:pt>
                <c:pt idx="9514">
                  <c:v>5.2</c:v>
                </c:pt>
                <c:pt idx="9515">
                  <c:v>5.2</c:v>
                </c:pt>
                <c:pt idx="9516">
                  <c:v>5.25</c:v>
                </c:pt>
                <c:pt idx="9517">
                  <c:v>5.3</c:v>
                </c:pt>
                <c:pt idx="9518">
                  <c:v>5.3</c:v>
                </c:pt>
                <c:pt idx="9519">
                  <c:v>5.35</c:v>
                </c:pt>
                <c:pt idx="9520">
                  <c:v>5.4</c:v>
                </c:pt>
                <c:pt idx="9521">
                  <c:v>5.4</c:v>
                </c:pt>
                <c:pt idx="9522">
                  <c:v>5.4</c:v>
                </c:pt>
                <c:pt idx="9523">
                  <c:v>5.4</c:v>
                </c:pt>
                <c:pt idx="9524">
                  <c:v>5.4</c:v>
                </c:pt>
                <c:pt idx="9525">
                  <c:v>5.45</c:v>
                </c:pt>
                <c:pt idx="9526">
                  <c:v>5.45</c:v>
                </c:pt>
                <c:pt idx="9527">
                  <c:v>5.5</c:v>
                </c:pt>
                <c:pt idx="9528">
                  <c:v>5.6</c:v>
                </c:pt>
                <c:pt idx="9529">
                  <c:v>5.55</c:v>
                </c:pt>
                <c:pt idx="9530">
                  <c:v>5.55</c:v>
                </c:pt>
                <c:pt idx="9531">
                  <c:v>5.65</c:v>
                </c:pt>
                <c:pt idx="9532">
                  <c:v>5.75</c:v>
                </c:pt>
                <c:pt idx="9533">
                  <c:v>5.75</c:v>
                </c:pt>
                <c:pt idx="9534">
                  <c:v>5.75</c:v>
                </c:pt>
                <c:pt idx="9535">
                  <c:v>5.8</c:v>
                </c:pt>
                <c:pt idx="9536">
                  <c:v>5.8</c:v>
                </c:pt>
                <c:pt idx="9537">
                  <c:v>5.85</c:v>
                </c:pt>
                <c:pt idx="9538">
                  <c:v>5.9</c:v>
                </c:pt>
                <c:pt idx="9539">
                  <c:v>5.95</c:v>
                </c:pt>
                <c:pt idx="9540">
                  <c:v>6</c:v>
                </c:pt>
                <c:pt idx="9541">
                  <c:v>6</c:v>
                </c:pt>
                <c:pt idx="9542">
                  <c:v>6</c:v>
                </c:pt>
                <c:pt idx="9543">
                  <c:v>6.05</c:v>
                </c:pt>
                <c:pt idx="9544">
                  <c:v>6.1</c:v>
                </c:pt>
                <c:pt idx="9545">
                  <c:v>6.1</c:v>
                </c:pt>
                <c:pt idx="9546">
                  <c:v>6.1</c:v>
                </c:pt>
                <c:pt idx="9547">
                  <c:v>6.1</c:v>
                </c:pt>
                <c:pt idx="9548">
                  <c:v>6.1</c:v>
                </c:pt>
                <c:pt idx="9549">
                  <c:v>6.1</c:v>
                </c:pt>
                <c:pt idx="9550">
                  <c:v>6.1</c:v>
                </c:pt>
                <c:pt idx="9551">
                  <c:v>6.15</c:v>
                </c:pt>
                <c:pt idx="9552">
                  <c:v>6.2</c:v>
                </c:pt>
                <c:pt idx="9553">
                  <c:v>6.2</c:v>
                </c:pt>
                <c:pt idx="9554">
                  <c:v>6.2</c:v>
                </c:pt>
                <c:pt idx="9555">
                  <c:v>6.2</c:v>
                </c:pt>
                <c:pt idx="9556">
                  <c:v>6.2</c:v>
                </c:pt>
                <c:pt idx="9557">
                  <c:v>6.2</c:v>
                </c:pt>
                <c:pt idx="9558">
                  <c:v>6.2</c:v>
                </c:pt>
                <c:pt idx="9559">
                  <c:v>6.2</c:v>
                </c:pt>
                <c:pt idx="9560">
                  <c:v>6.2</c:v>
                </c:pt>
                <c:pt idx="9561">
                  <c:v>6.2</c:v>
                </c:pt>
                <c:pt idx="9562">
                  <c:v>6.2</c:v>
                </c:pt>
                <c:pt idx="9563">
                  <c:v>6.2</c:v>
                </c:pt>
                <c:pt idx="9564">
                  <c:v>6.2</c:v>
                </c:pt>
                <c:pt idx="9565">
                  <c:v>6.2</c:v>
                </c:pt>
                <c:pt idx="9566">
                  <c:v>6.25</c:v>
                </c:pt>
                <c:pt idx="9567">
                  <c:v>6.3</c:v>
                </c:pt>
                <c:pt idx="9568">
                  <c:v>6.3</c:v>
                </c:pt>
                <c:pt idx="9569">
                  <c:v>6.3</c:v>
                </c:pt>
                <c:pt idx="9570">
                  <c:v>6.3</c:v>
                </c:pt>
                <c:pt idx="9571">
                  <c:v>6.3</c:v>
                </c:pt>
                <c:pt idx="9572">
                  <c:v>6.3</c:v>
                </c:pt>
                <c:pt idx="9573">
                  <c:v>6.3</c:v>
                </c:pt>
                <c:pt idx="9574">
                  <c:v>6.3</c:v>
                </c:pt>
                <c:pt idx="9575">
                  <c:v>6.3</c:v>
                </c:pt>
                <c:pt idx="9576">
                  <c:v>6.35</c:v>
                </c:pt>
                <c:pt idx="9577">
                  <c:v>6.4</c:v>
                </c:pt>
                <c:pt idx="9578">
                  <c:v>6.4</c:v>
                </c:pt>
                <c:pt idx="9579">
                  <c:v>6.4</c:v>
                </c:pt>
                <c:pt idx="9580">
                  <c:v>6.4</c:v>
                </c:pt>
                <c:pt idx="9581">
                  <c:v>6.4</c:v>
                </c:pt>
                <c:pt idx="9582">
                  <c:v>6.4</c:v>
                </c:pt>
                <c:pt idx="9583">
                  <c:v>6.4</c:v>
                </c:pt>
                <c:pt idx="9584">
                  <c:v>6.4</c:v>
                </c:pt>
                <c:pt idx="9585">
                  <c:v>6.45</c:v>
                </c:pt>
                <c:pt idx="9586">
                  <c:v>6.45</c:v>
                </c:pt>
                <c:pt idx="9587">
                  <c:v>6.45</c:v>
                </c:pt>
                <c:pt idx="9588">
                  <c:v>6.5</c:v>
                </c:pt>
                <c:pt idx="9589">
                  <c:v>6.5</c:v>
                </c:pt>
                <c:pt idx="9590">
                  <c:v>6.5</c:v>
                </c:pt>
                <c:pt idx="9591">
                  <c:v>6.5</c:v>
                </c:pt>
                <c:pt idx="9592">
                  <c:v>6.5</c:v>
                </c:pt>
                <c:pt idx="9593">
                  <c:v>6.5</c:v>
                </c:pt>
                <c:pt idx="9594">
                  <c:v>6.5</c:v>
                </c:pt>
                <c:pt idx="9595">
                  <c:v>6.45</c:v>
                </c:pt>
                <c:pt idx="9596">
                  <c:v>6.4</c:v>
                </c:pt>
                <c:pt idx="9597">
                  <c:v>6.35</c:v>
                </c:pt>
                <c:pt idx="9598">
                  <c:v>6.2</c:v>
                </c:pt>
                <c:pt idx="9599">
                  <c:v>6.05</c:v>
                </c:pt>
                <c:pt idx="9600">
                  <c:v>5.95</c:v>
                </c:pt>
                <c:pt idx="9601">
                  <c:v>5.8</c:v>
                </c:pt>
                <c:pt idx="9602">
                  <c:v>5.65</c:v>
                </c:pt>
                <c:pt idx="9603">
                  <c:v>5.55</c:v>
                </c:pt>
                <c:pt idx="9604">
                  <c:v>5.45</c:v>
                </c:pt>
                <c:pt idx="9605">
                  <c:v>5.35</c:v>
                </c:pt>
                <c:pt idx="9606">
                  <c:v>5.2</c:v>
                </c:pt>
                <c:pt idx="9607">
                  <c:v>5.0999999999999996</c:v>
                </c:pt>
                <c:pt idx="9608">
                  <c:v>5.05</c:v>
                </c:pt>
                <c:pt idx="9609">
                  <c:v>5</c:v>
                </c:pt>
                <c:pt idx="9610">
                  <c:v>5.05</c:v>
                </c:pt>
                <c:pt idx="9611">
                  <c:v>5.0999999999999996</c:v>
                </c:pt>
                <c:pt idx="9612">
                  <c:v>5.0999999999999996</c:v>
                </c:pt>
                <c:pt idx="9613">
                  <c:v>5.0999999999999996</c:v>
                </c:pt>
                <c:pt idx="9614">
                  <c:v>5.05</c:v>
                </c:pt>
                <c:pt idx="9615">
                  <c:v>5</c:v>
                </c:pt>
                <c:pt idx="9616">
                  <c:v>5</c:v>
                </c:pt>
                <c:pt idx="9617">
                  <c:v>5</c:v>
                </c:pt>
                <c:pt idx="9618">
                  <c:v>5</c:v>
                </c:pt>
                <c:pt idx="9619">
                  <c:v>5</c:v>
                </c:pt>
                <c:pt idx="9620">
                  <c:v>4.95</c:v>
                </c:pt>
                <c:pt idx="9621">
                  <c:v>4.95</c:v>
                </c:pt>
                <c:pt idx="9622">
                  <c:v>5</c:v>
                </c:pt>
                <c:pt idx="9623">
                  <c:v>5</c:v>
                </c:pt>
                <c:pt idx="9624">
                  <c:v>4.95</c:v>
                </c:pt>
                <c:pt idx="9625">
                  <c:v>4.95</c:v>
                </c:pt>
                <c:pt idx="9626">
                  <c:v>5.05</c:v>
                </c:pt>
                <c:pt idx="9627">
                  <c:v>5.0999999999999996</c:v>
                </c:pt>
                <c:pt idx="9628">
                  <c:v>5.0999999999999996</c:v>
                </c:pt>
                <c:pt idx="9629">
                  <c:v>5.15</c:v>
                </c:pt>
                <c:pt idx="9630">
                  <c:v>5.2</c:v>
                </c:pt>
                <c:pt idx="9631">
                  <c:v>5.2</c:v>
                </c:pt>
                <c:pt idx="9632">
                  <c:v>5.2</c:v>
                </c:pt>
                <c:pt idx="9633">
                  <c:v>5.2</c:v>
                </c:pt>
                <c:pt idx="9634">
                  <c:v>5.2</c:v>
                </c:pt>
                <c:pt idx="9635">
                  <c:v>5.25</c:v>
                </c:pt>
                <c:pt idx="9636">
                  <c:v>5.3</c:v>
                </c:pt>
                <c:pt idx="9637">
                  <c:v>5.3</c:v>
                </c:pt>
                <c:pt idx="9638">
                  <c:v>5.3</c:v>
                </c:pt>
                <c:pt idx="9639">
                  <c:v>5.3</c:v>
                </c:pt>
                <c:pt idx="9640">
                  <c:v>5.3</c:v>
                </c:pt>
                <c:pt idx="9641">
                  <c:v>5.3</c:v>
                </c:pt>
                <c:pt idx="9642">
                  <c:v>5.3</c:v>
                </c:pt>
                <c:pt idx="9643">
                  <c:v>5.35</c:v>
                </c:pt>
                <c:pt idx="9644">
                  <c:v>5.4</c:v>
                </c:pt>
                <c:pt idx="9645">
                  <c:v>5.4</c:v>
                </c:pt>
                <c:pt idx="9646">
                  <c:v>5.4</c:v>
                </c:pt>
                <c:pt idx="9647">
                  <c:v>5.4</c:v>
                </c:pt>
                <c:pt idx="9648">
                  <c:v>5.4</c:v>
                </c:pt>
                <c:pt idx="9649">
                  <c:v>5.4</c:v>
                </c:pt>
                <c:pt idx="9650">
                  <c:v>5.4</c:v>
                </c:pt>
                <c:pt idx="9651">
                  <c:v>5.4</c:v>
                </c:pt>
                <c:pt idx="9652">
                  <c:v>5.4</c:v>
                </c:pt>
                <c:pt idx="9653">
                  <c:v>5.4</c:v>
                </c:pt>
                <c:pt idx="9654">
                  <c:v>5.4</c:v>
                </c:pt>
                <c:pt idx="9655">
                  <c:v>5.4</c:v>
                </c:pt>
                <c:pt idx="9656">
                  <c:v>5.4</c:v>
                </c:pt>
                <c:pt idx="9657">
                  <c:v>5.4</c:v>
                </c:pt>
                <c:pt idx="9658">
                  <c:v>5.4</c:v>
                </c:pt>
                <c:pt idx="9659">
                  <c:v>5.4</c:v>
                </c:pt>
                <c:pt idx="9660">
                  <c:v>5.4</c:v>
                </c:pt>
                <c:pt idx="9661">
                  <c:v>5.4</c:v>
                </c:pt>
                <c:pt idx="9662">
                  <c:v>5.4</c:v>
                </c:pt>
                <c:pt idx="9663">
                  <c:v>5.4</c:v>
                </c:pt>
                <c:pt idx="9664">
                  <c:v>5.4</c:v>
                </c:pt>
                <c:pt idx="9665">
                  <c:v>5.45</c:v>
                </c:pt>
                <c:pt idx="9666">
                  <c:v>5.5</c:v>
                </c:pt>
                <c:pt idx="9667">
                  <c:v>5.5</c:v>
                </c:pt>
                <c:pt idx="9668">
                  <c:v>5.5</c:v>
                </c:pt>
                <c:pt idx="9669">
                  <c:v>5.5</c:v>
                </c:pt>
                <c:pt idx="9670">
                  <c:v>5.5</c:v>
                </c:pt>
                <c:pt idx="9671">
                  <c:v>5.5</c:v>
                </c:pt>
                <c:pt idx="9672">
                  <c:v>5.5</c:v>
                </c:pt>
                <c:pt idx="9673">
                  <c:v>5.5</c:v>
                </c:pt>
                <c:pt idx="9674">
                  <c:v>5.5</c:v>
                </c:pt>
                <c:pt idx="9675">
                  <c:v>5.5</c:v>
                </c:pt>
                <c:pt idx="9676">
                  <c:v>5.5</c:v>
                </c:pt>
                <c:pt idx="9677">
                  <c:v>5.55</c:v>
                </c:pt>
                <c:pt idx="9678">
                  <c:v>5.6</c:v>
                </c:pt>
                <c:pt idx="9679">
                  <c:v>5.6</c:v>
                </c:pt>
                <c:pt idx="9680">
                  <c:v>5.6</c:v>
                </c:pt>
                <c:pt idx="9681">
                  <c:v>5.6</c:v>
                </c:pt>
                <c:pt idx="9682">
                  <c:v>5.6</c:v>
                </c:pt>
                <c:pt idx="9683">
                  <c:v>5.6</c:v>
                </c:pt>
                <c:pt idx="9684">
                  <c:v>5.6</c:v>
                </c:pt>
                <c:pt idx="9685">
                  <c:v>5.6</c:v>
                </c:pt>
                <c:pt idx="9686">
                  <c:v>5.65</c:v>
                </c:pt>
                <c:pt idx="9687">
                  <c:v>5.7</c:v>
                </c:pt>
                <c:pt idx="9688">
                  <c:v>5.7</c:v>
                </c:pt>
                <c:pt idx="9689">
                  <c:v>5.7</c:v>
                </c:pt>
                <c:pt idx="9690">
                  <c:v>5.7</c:v>
                </c:pt>
                <c:pt idx="9691">
                  <c:v>5.7</c:v>
                </c:pt>
                <c:pt idx="9692">
                  <c:v>5.7</c:v>
                </c:pt>
                <c:pt idx="9693">
                  <c:v>5.7</c:v>
                </c:pt>
                <c:pt idx="9694">
                  <c:v>5.7</c:v>
                </c:pt>
                <c:pt idx="9695">
                  <c:v>5.7</c:v>
                </c:pt>
                <c:pt idx="9696">
                  <c:v>5.7</c:v>
                </c:pt>
                <c:pt idx="9697">
                  <c:v>5.7</c:v>
                </c:pt>
                <c:pt idx="9698">
                  <c:v>5.7</c:v>
                </c:pt>
                <c:pt idx="9699">
                  <c:v>5.7</c:v>
                </c:pt>
                <c:pt idx="9700">
                  <c:v>5.7</c:v>
                </c:pt>
                <c:pt idx="9701">
                  <c:v>5.75</c:v>
                </c:pt>
                <c:pt idx="9702">
                  <c:v>5.75</c:v>
                </c:pt>
                <c:pt idx="9703">
                  <c:v>5.75</c:v>
                </c:pt>
                <c:pt idx="9704">
                  <c:v>5.8</c:v>
                </c:pt>
                <c:pt idx="9705">
                  <c:v>5.8</c:v>
                </c:pt>
                <c:pt idx="9706">
                  <c:v>5.8</c:v>
                </c:pt>
                <c:pt idx="9707">
                  <c:v>5.8</c:v>
                </c:pt>
                <c:pt idx="9708">
                  <c:v>5.8</c:v>
                </c:pt>
                <c:pt idx="9709">
                  <c:v>5.8</c:v>
                </c:pt>
                <c:pt idx="9710">
                  <c:v>5.8</c:v>
                </c:pt>
                <c:pt idx="9711">
                  <c:v>5.8</c:v>
                </c:pt>
                <c:pt idx="9712">
                  <c:v>5.85</c:v>
                </c:pt>
                <c:pt idx="9713">
                  <c:v>5.9</c:v>
                </c:pt>
                <c:pt idx="9714">
                  <c:v>5.9</c:v>
                </c:pt>
                <c:pt idx="9715">
                  <c:v>5.9</c:v>
                </c:pt>
                <c:pt idx="9716">
                  <c:v>5.95</c:v>
                </c:pt>
                <c:pt idx="9717">
                  <c:v>6.05</c:v>
                </c:pt>
                <c:pt idx="9718">
                  <c:v>6.1</c:v>
                </c:pt>
                <c:pt idx="9719">
                  <c:v>6.1</c:v>
                </c:pt>
                <c:pt idx="9720">
                  <c:v>6.15</c:v>
                </c:pt>
                <c:pt idx="9721">
                  <c:v>6.2</c:v>
                </c:pt>
                <c:pt idx="9722">
                  <c:v>6.2</c:v>
                </c:pt>
                <c:pt idx="9723">
                  <c:v>6.25</c:v>
                </c:pt>
                <c:pt idx="9724">
                  <c:v>6.35</c:v>
                </c:pt>
                <c:pt idx="9725">
                  <c:v>6.4</c:v>
                </c:pt>
                <c:pt idx="9726">
                  <c:v>6.45</c:v>
                </c:pt>
                <c:pt idx="9727">
                  <c:v>6.5</c:v>
                </c:pt>
                <c:pt idx="9728">
                  <c:v>6.55</c:v>
                </c:pt>
                <c:pt idx="9729">
                  <c:v>6.6</c:v>
                </c:pt>
                <c:pt idx="9730">
                  <c:v>6.65</c:v>
                </c:pt>
                <c:pt idx="9731">
                  <c:v>6.7</c:v>
                </c:pt>
                <c:pt idx="9732">
                  <c:v>6.7</c:v>
                </c:pt>
                <c:pt idx="9733">
                  <c:v>6.75</c:v>
                </c:pt>
                <c:pt idx="9734">
                  <c:v>6.8</c:v>
                </c:pt>
                <c:pt idx="9735">
                  <c:v>6.8</c:v>
                </c:pt>
                <c:pt idx="9736">
                  <c:v>6.8</c:v>
                </c:pt>
                <c:pt idx="9737">
                  <c:v>6.8</c:v>
                </c:pt>
                <c:pt idx="9738">
                  <c:v>6.8</c:v>
                </c:pt>
                <c:pt idx="9739">
                  <c:v>6.8</c:v>
                </c:pt>
                <c:pt idx="9740">
                  <c:v>6.8</c:v>
                </c:pt>
                <c:pt idx="9741">
                  <c:v>6.85</c:v>
                </c:pt>
                <c:pt idx="9742">
                  <c:v>6.9</c:v>
                </c:pt>
                <c:pt idx="9743">
                  <c:v>6.9</c:v>
                </c:pt>
                <c:pt idx="9744">
                  <c:v>6.9</c:v>
                </c:pt>
                <c:pt idx="9745">
                  <c:v>6.9</c:v>
                </c:pt>
                <c:pt idx="9746">
                  <c:v>6.9</c:v>
                </c:pt>
                <c:pt idx="9747">
                  <c:v>6.9</c:v>
                </c:pt>
                <c:pt idx="9748">
                  <c:v>6.9</c:v>
                </c:pt>
                <c:pt idx="9749">
                  <c:v>6.9</c:v>
                </c:pt>
                <c:pt idx="9750">
                  <c:v>6.9</c:v>
                </c:pt>
                <c:pt idx="9751">
                  <c:v>6.9</c:v>
                </c:pt>
                <c:pt idx="9752">
                  <c:v>6.9</c:v>
                </c:pt>
                <c:pt idx="9753">
                  <c:v>6.9</c:v>
                </c:pt>
                <c:pt idx="9754">
                  <c:v>6.95</c:v>
                </c:pt>
                <c:pt idx="9755">
                  <c:v>7</c:v>
                </c:pt>
                <c:pt idx="9756">
                  <c:v>7</c:v>
                </c:pt>
                <c:pt idx="9757">
                  <c:v>7</c:v>
                </c:pt>
                <c:pt idx="9758">
                  <c:v>7</c:v>
                </c:pt>
                <c:pt idx="9759">
                  <c:v>7</c:v>
                </c:pt>
                <c:pt idx="9760">
                  <c:v>7</c:v>
                </c:pt>
                <c:pt idx="9761">
                  <c:v>7.05</c:v>
                </c:pt>
                <c:pt idx="9762">
                  <c:v>7.1</c:v>
                </c:pt>
                <c:pt idx="9763">
                  <c:v>7.1</c:v>
                </c:pt>
                <c:pt idx="9764">
                  <c:v>7.1</c:v>
                </c:pt>
                <c:pt idx="9765">
                  <c:v>7.1</c:v>
                </c:pt>
                <c:pt idx="9766">
                  <c:v>7.1</c:v>
                </c:pt>
                <c:pt idx="9767">
                  <c:v>7.1</c:v>
                </c:pt>
                <c:pt idx="9768">
                  <c:v>7.1</c:v>
                </c:pt>
                <c:pt idx="9769">
                  <c:v>7.1</c:v>
                </c:pt>
                <c:pt idx="9770">
                  <c:v>7.1</c:v>
                </c:pt>
                <c:pt idx="9771">
                  <c:v>7.15</c:v>
                </c:pt>
                <c:pt idx="9772">
                  <c:v>7.2</c:v>
                </c:pt>
                <c:pt idx="9773">
                  <c:v>7.2</c:v>
                </c:pt>
                <c:pt idx="9774">
                  <c:v>7.2</c:v>
                </c:pt>
                <c:pt idx="9775">
                  <c:v>7.25</c:v>
                </c:pt>
                <c:pt idx="9776">
                  <c:v>7.3</c:v>
                </c:pt>
                <c:pt idx="9777">
                  <c:v>7.3</c:v>
                </c:pt>
                <c:pt idx="9778">
                  <c:v>7.3</c:v>
                </c:pt>
                <c:pt idx="9779">
                  <c:v>7.3</c:v>
                </c:pt>
                <c:pt idx="9780">
                  <c:v>7.3</c:v>
                </c:pt>
                <c:pt idx="9781">
                  <c:v>7.25</c:v>
                </c:pt>
                <c:pt idx="9782">
                  <c:v>7.2</c:v>
                </c:pt>
                <c:pt idx="9783">
                  <c:v>7.2</c:v>
                </c:pt>
                <c:pt idx="9784">
                  <c:v>7.2</c:v>
                </c:pt>
                <c:pt idx="9785">
                  <c:v>7.2</c:v>
                </c:pt>
                <c:pt idx="9786">
                  <c:v>7.2</c:v>
                </c:pt>
                <c:pt idx="9787">
                  <c:v>7.2</c:v>
                </c:pt>
                <c:pt idx="9788">
                  <c:v>7.15</c:v>
                </c:pt>
                <c:pt idx="9789">
                  <c:v>7.15</c:v>
                </c:pt>
                <c:pt idx="9790">
                  <c:v>7.15</c:v>
                </c:pt>
                <c:pt idx="9791">
                  <c:v>7.1</c:v>
                </c:pt>
                <c:pt idx="9792">
                  <c:v>7.1</c:v>
                </c:pt>
                <c:pt idx="9793">
                  <c:v>7.15</c:v>
                </c:pt>
                <c:pt idx="9794">
                  <c:v>7.25</c:v>
                </c:pt>
                <c:pt idx="9795">
                  <c:v>7.35</c:v>
                </c:pt>
                <c:pt idx="9796">
                  <c:v>7.45</c:v>
                </c:pt>
                <c:pt idx="9797">
                  <c:v>7.5</c:v>
                </c:pt>
                <c:pt idx="9798">
                  <c:v>7.5</c:v>
                </c:pt>
                <c:pt idx="9799">
                  <c:v>7.5</c:v>
                </c:pt>
                <c:pt idx="9800">
                  <c:v>7.5</c:v>
                </c:pt>
                <c:pt idx="9801">
                  <c:v>7.55</c:v>
                </c:pt>
                <c:pt idx="9802">
                  <c:v>7.6</c:v>
                </c:pt>
                <c:pt idx="9803">
                  <c:v>7.6</c:v>
                </c:pt>
                <c:pt idx="9804">
                  <c:v>7.65</c:v>
                </c:pt>
                <c:pt idx="9805">
                  <c:v>7.7</c:v>
                </c:pt>
                <c:pt idx="9806">
                  <c:v>7.75</c:v>
                </c:pt>
                <c:pt idx="9807">
                  <c:v>7.8</c:v>
                </c:pt>
                <c:pt idx="9808">
                  <c:v>7.85</c:v>
                </c:pt>
                <c:pt idx="9809">
                  <c:v>7.9</c:v>
                </c:pt>
                <c:pt idx="9810">
                  <c:v>7.9</c:v>
                </c:pt>
                <c:pt idx="9811">
                  <c:v>7.9</c:v>
                </c:pt>
                <c:pt idx="9812">
                  <c:v>7.9</c:v>
                </c:pt>
                <c:pt idx="9813">
                  <c:v>7.85</c:v>
                </c:pt>
                <c:pt idx="9814">
                  <c:v>7.8</c:v>
                </c:pt>
                <c:pt idx="9815">
                  <c:v>7.75</c:v>
                </c:pt>
                <c:pt idx="9816">
                  <c:v>7.65</c:v>
                </c:pt>
                <c:pt idx="9817">
                  <c:v>7.5</c:v>
                </c:pt>
                <c:pt idx="9818">
                  <c:v>7.3</c:v>
                </c:pt>
                <c:pt idx="9819">
                  <c:v>7.1</c:v>
                </c:pt>
                <c:pt idx="9820">
                  <c:v>6.95</c:v>
                </c:pt>
                <c:pt idx="9821">
                  <c:v>6.8</c:v>
                </c:pt>
                <c:pt idx="9822">
                  <c:v>6.65</c:v>
                </c:pt>
                <c:pt idx="9823">
                  <c:v>6.55</c:v>
                </c:pt>
                <c:pt idx="9824">
                  <c:v>6.45</c:v>
                </c:pt>
                <c:pt idx="9825">
                  <c:v>6.35</c:v>
                </c:pt>
                <c:pt idx="9826">
                  <c:v>6.25</c:v>
                </c:pt>
                <c:pt idx="9827">
                  <c:v>6.2</c:v>
                </c:pt>
                <c:pt idx="9828">
                  <c:v>6.15</c:v>
                </c:pt>
                <c:pt idx="9829">
                  <c:v>6.05</c:v>
                </c:pt>
                <c:pt idx="9830">
                  <c:v>6</c:v>
                </c:pt>
                <c:pt idx="9831">
                  <c:v>5.95</c:v>
                </c:pt>
                <c:pt idx="9832">
                  <c:v>5.9</c:v>
                </c:pt>
                <c:pt idx="9833">
                  <c:v>5.9</c:v>
                </c:pt>
                <c:pt idx="9834">
                  <c:v>5.85</c:v>
                </c:pt>
                <c:pt idx="9835">
                  <c:v>5.8</c:v>
                </c:pt>
                <c:pt idx="9836">
                  <c:v>5.8</c:v>
                </c:pt>
                <c:pt idx="9837">
                  <c:v>5.75</c:v>
                </c:pt>
                <c:pt idx="9838">
                  <c:v>5.7</c:v>
                </c:pt>
                <c:pt idx="9839">
                  <c:v>5.7</c:v>
                </c:pt>
                <c:pt idx="9840">
                  <c:v>5.7</c:v>
                </c:pt>
                <c:pt idx="9841">
                  <c:v>5.65</c:v>
                </c:pt>
                <c:pt idx="9842">
                  <c:v>5.6</c:v>
                </c:pt>
                <c:pt idx="9843">
                  <c:v>5.6</c:v>
                </c:pt>
                <c:pt idx="9844">
                  <c:v>5.6</c:v>
                </c:pt>
                <c:pt idx="9845">
                  <c:v>5.6</c:v>
                </c:pt>
                <c:pt idx="9846">
                  <c:v>5.55</c:v>
                </c:pt>
                <c:pt idx="9847">
                  <c:v>5.5</c:v>
                </c:pt>
                <c:pt idx="9848">
                  <c:v>5.5</c:v>
                </c:pt>
                <c:pt idx="9849">
                  <c:v>5.5</c:v>
                </c:pt>
                <c:pt idx="9850">
                  <c:v>5.5</c:v>
                </c:pt>
                <c:pt idx="9851">
                  <c:v>5.5</c:v>
                </c:pt>
                <c:pt idx="9852">
                  <c:v>5.5</c:v>
                </c:pt>
                <c:pt idx="9853">
                  <c:v>5.5</c:v>
                </c:pt>
                <c:pt idx="9854">
                  <c:v>5.5</c:v>
                </c:pt>
                <c:pt idx="9855">
                  <c:v>5.5</c:v>
                </c:pt>
                <c:pt idx="9856">
                  <c:v>5.5</c:v>
                </c:pt>
                <c:pt idx="9857">
                  <c:v>5.5</c:v>
                </c:pt>
                <c:pt idx="9858">
                  <c:v>5.5</c:v>
                </c:pt>
                <c:pt idx="9859">
                  <c:v>5.5</c:v>
                </c:pt>
                <c:pt idx="9860">
                  <c:v>5.5</c:v>
                </c:pt>
                <c:pt idx="9861">
                  <c:v>5.5</c:v>
                </c:pt>
                <c:pt idx="9862">
                  <c:v>5.5</c:v>
                </c:pt>
                <c:pt idx="9863">
                  <c:v>5.5</c:v>
                </c:pt>
                <c:pt idx="9864">
                  <c:v>5.5</c:v>
                </c:pt>
                <c:pt idx="9865">
                  <c:v>5.5</c:v>
                </c:pt>
                <c:pt idx="9866">
                  <c:v>5.5</c:v>
                </c:pt>
                <c:pt idx="9867">
                  <c:v>5.5</c:v>
                </c:pt>
                <c:pt idx="9868">
                  <c:v>5.5</c:v>
                </c:pt>
                <c:pt idx="9869">
                  <c:v>5.5</c:v>
                </c:pt>
                <c:pt idx="9870">
                  <c:v>5.5</c:v>
                </c:pt>
                <c:pt idx="9871">
                  <c:v>5.5</c:v>
                </c:pt>
                <c:pt idx="9872">
                  <c:v>5.5</c:v>
                </c:pt>
                <c:pt idx="9873">
                  <c:v>5.5</c:v>
                </c:pt>
                <c:pt idx="9874">
                  <c:v>5.5</c:v>
                </c:pt>
                <c:pt idx="9875">
                  <c:v>5.5</c:v>
                </c:pt>
                <c:pt idx="9876">
                  <c:v>5.5</c:v>
                </c:pt>
                <c:pt idx="9877">
                  <c:v>5.5</c:v>
                </c:pt>
                <c:pt idx="9878">
                  <c:v>5.5</c:v>
                </c:pt>
                <c:pt idx="9879">
                  <c:v>5.5</c:v>
                </c:pt>
                <c:pt idx="9880">
                  <c:v>5.5</c:v>
                </c:pt>
                <c:pt idx="9881">
                  <c:v>5.5</c:v>
                </c:pt>
                <c:pt idx="9882">
                  <c:v>5.5</c:v>
                </c:pt>
                <c:pt idx="9883">
                  <c:v>5.5</c:v>
                </c:pt>
                <c:pt idx="9884">
                  <c:v>5.5</c:v>
                </c:pt>
                <c:pt idx="9885">
                  <c:v>5.5</c:v>
                </c:pt>
                <c:pt idx="9886">
                  <c:v>5.5</c:v>
                </c:pt>
                <c:pt idx="9887">
                  <c:v>5.5</c:v>
                </c:pt>
                <c:pt idx="9888">
                  <c:v>5.5</c:v>
                </c:pt>
                <c:pt idx="9889">
                  <c:v>5.5</c:v>
                </c:pt>
                <c:pt idx="9890">
                  <c:v>5.5</c:v>
                </c:pt>
                <c:pt idx="9891">
                  <c:v>5.5</c:v>
                </c:pt>
                <c:pt idx="9892">
                  <c:v>5.5</c:v>
                </c:pt>
                <c:pt idx="9893">
                  <c:v>5.5</c:v>
                </c:pt>
                <c:pt idx="9894">
                  <c:v>5.5</c:v>
                </c:pt>
                <c:pt idx="9895">
                  <c:v>5.5</c:v>
                </c:pt>
                <c:pt idx="9896">
                  <c:v>5.55</c:v>
                </c:pt>
                <c:pt idx="9897">
                  <c:v>5.6</c:v>
                </c:pt>
                <c:pt idx="9898">
                  <c:v>5.6</c:v>
                </c:pt>
                <c:pt idx="9899">
                  <c:v>5.6</c:v>
                </c:pt>
                <c:pt idx="9900">
                  <c:v>5.6</c:v>
                </c:pt>
                <c:pt idx="9901">
                  <c:v>5.6</c:v>
                </c:pt>
                <c:pt idx="9902">
                  <c:v>5.6</c:v>
                </c:pt>
                <c:pt idx="9903">
                  <c:v>5.55</c:v>
                </c:pt>
                <c:pt idx="9904">
                  <c:v>5.55</c:v>
                </c:pt>
                <c:pt idx="9905">
                  <c:v>5.6</c:v>
                </c:pt>
                <c:pt idx="9906">
                  <c:v>5.55</c:v>
                </c:pt>
                <c:pt idx="9907">
                  <c:v>5.55</c:v>
                </c:pt>
                <c:pt idx="9908">
                  <c:v>5.55</c:v>
                </c:pt>
                <c:pt idx="9909">
                  <c:v>5.5</c:v>
                </c:pt>
                <c:pt idx="9910">
                  <c:v>5.55</c:v>
                </c:pt>
                <c:pt idx="9911">
                  <c:v>5.65</c:v>
                </c:pt>
                <c:pt idx="9912">
                  <c:v>5.7</c:v>
                </c:pt>
                <c:pt idx="9913">
                  <c:v>5.75</c:v>
                </c:pt>
                <c:pt idx="9914">
                  <c:v>5.75</c:v>
                </c:pt>
                <c:pt idx="9915">
                  <c:v>5.75</c:v>
                </c:pt>
                <c:pt idx="9916">
                  <c:v>5.85</c:v>
                </c:pt>
                <c:pt idx="9917">
                  <c:v>5.95</c:v>
                </c:pt>
                <c:pt idx="9918">
                  <c:v>6</c:v>
                </c:pt>
                <c:pt idx="9919">
                  <c:v>6</c:v>
                </c:pt>
                <c:pt idx="9920">
                  <c:v>6.05</c:v>
                </c:pt>
                <c:pt idx="9921">
                  <c:v>6.1</c:v>
                </c:pt>
                <c:pt idx="9922">
                  <c:v>6.15</c:v>
                </c:pt>
                <c:pt idx="9923">
                  <c:v>6.2</c:v>
                </c:pt>
                <c:pt idx="9924">
                  <c:v>6.2</c:v>
                </c:pt>
                <c:pt idx="9925">
                  <c:v>6.2</c:v>
                </c:pt>
                <c:pt idx="9926">
                  <c:v>6.25</c:v>
                </c:pt>
                <c:pt idx="9927">
                  <c:v>6.3</c:v>
                </c:pt>
                <c:pt idx="9928">
                  <c:v>6.3</c:v>
                </c:pt>
                <c:pt idx="9929">
                  <c:v>6.3</c:v>
                </c:pt>
                <c:pt idx="9930">
                  <c:v>6.3</c:v>
                </c:pt>
                <c:pt idx="9931">
                  <c:v>6.3</c:v>
                </c:pt>
                <c:pt idx="9932">
                  <c:v>6.3</c:v>
                </c:pt>
                <c:pt idx="9933">
                  <c:v>6.35</c:v>
                </c:pt>
                <c:pt idx="9934">
                  <c:v>6.4</c:v>
                </c:pt>
                <c:pt idx="9935">
                  <c:v>6.4</c:v>
                </c:pt>
                <c:pt idx="9936">
                  <c:v>6.4</c:v>
                </c:pt>
                <c:pt idx="9937">
                  <c:v>6.4</c:v>
                </c:pt>
                <c:pt idx="9938">
                  <c:v>6.4</c:v>
                </c:pt>
                <c:pt idx="9939">
                  <c:v>6.4</c:v>
                </c:pt>
                <c:pt idx="9940">
                  <c:v>6.4</c:v>
                </c:pt>
                <c:pt idx="9941">
                  <c:v>6.4</c:v>
                </c:pt>
                <c:pt idx="9942">
                  <c:v>6.4</c:v>
                </c:pt>
                <c:pt idx="9943">
                  <c:v>6.45</c:v>
                </c:pt>
                <c:pt idx="9944">
                  <c:v>6.5</c:v>
                </c:pt>
                <c:pt idx="9945">
                  <c:v>6.5</c:v>
                </c:pt>
                <c:pt idx="9946">
                  <c:v>6.5</c:v>
                </c:pt>
                <c:pt idx="9947">
                  <c:v>6.5</c:v>
                </c:pt>
                <c:pt idx="9948">
                  <c:v>6.5</c:v>
                </c:pt>
                <c:pt idx="9949">
                  <c:v>6.5</c:v>
                </c:pt>
                <c:pt idx="9950">
                  <c:v>6.5</c:v>
                </c:pt>
                <c:pt idx="9951">
                  <c:v>6.5</c:v>
                </c:pt>
                <c:pt idx="9952">
                  <c:v>6.5</c:v>
                </c:pt>
                <c:pt idx="9953">
                  <c:v>6.55</c:v>
                </c:pt>
                <c:pt idx="9954">
                  <c:v>6.6</c:v>
                </c:pt>
                <c:pt idx="9955">
                  <c:v>6.6</c:v>
                </c:pt>
                <c:pt idx="9956">
                  <c:v>6.6</c:v>
                </c:pt>
                <c:pt idx="9957">
                  <c:v>6.6</c:v>
                </c:pt>
                <c:pt idx="9958">
                  <c:v>6.6</c:v>
                </c:pt>
                <c:pt idx="9959">
                  <c:v>6.6</c:v>
                </c:pt>
                <c:pt idx="9960">
                  <c:v>6.6</c:v>
                </c:pt>
                <c:pt idx="9961">
                  <c:v>6.6</c:v>
                </c:pt>
                <c:pt idx="9962">
                  <c:v>6.6</c:v>
                </c:pt>
                <c:pt idx="9963">
                  <c:v>6.6</c:v>
                </c:pt>
                <c:pt idx="9964">
                  <c:v>6.65</c:v>
                </c:pt>
                <c:pt idx="9965">
                  <c:v>6.7</c:v>
                </c:pt>
                <c:pt idx="9966">
                  <c:v>6.7</c:v>
                </c:pt>
                <c:pt idx="9967">
                  <c:v>6.7</c:v>
                </c:pt>
                <c:pt idx="9968">
                  <c:v>6.7</c:v>
                </c:pt>
                <c:pt idx="9969">
                  <c:v>6.75</c:v>
                </c:pt>
                <c:pt idx="9970">
                  <c:v>6.8</c:v>
                </c:pt>
                <c:pt idx="9971">
                  <c:v>6.8</c:v>
                </c:pt>
                <c:pt idx="9972">
                  <c:v>6.8</c:v>
                </c:pt>
                <c:pt idx="9973">
                  <c:v>6.8</c:v>
                </c:pt>
                <c:pt idx="9974">
                  <c:v>6.8</c:v>
                </c:pt>
                <c:pt idx="9975">
                  <c:v>6.8</c:v>
                </c:pt>
                <c:pt idx="9976">
                  <c:v>6.8</c:v>
                </c:pt>
                <c:pt idx="9977">
                  <c:v>6.8</c:v>
                </c:pt>
                <c:pt idx="9978">
                  <c:v>6.8</c:v>
                </c:pt>
                <c:pt idx="9979">
                  <c:v>6.8</c:v>
                </c:pt>
                <c:pt idx="9980">
                  <c:v>6.8</c:v>
                </c:pt>
                <c:pt idx="9981">
                  <c:v>6.8</c:v>
                </c:pt>
                <c:pt idx="9982">
                  <c:v>6.8</c:v>
                </c:pt>
                <c:pt idx="9983">
                  <c:v>6.85</c:v>
                </c:pt>
                <c:pt idx="9984">
                  <c:v>6.9</c:v>
                </c:pt>
                <c:pt idx="9985">
                  <c:v>6.9</c:v>
                </c:pt>
                <c:pt idx="9986">
                  <c:v>6.9</c:v>
                </c:pt>
                <c:pt idx="9987">
                  <c:v>6.9</c:v>
                </c:pt>
                <c:pt idx="9988">
                  <c:v>6.85</c:v>
                </c:pt>
                <c:pt idx="9989">
                  <c:v>6.8</c:v>
                </c:pt>
                <c:pt idx="9990">
                  <c:v>6.85</c:v>
                </c:pt>
                <c:pt idx="9991">
                  <c:v>6.9</c:v>
                </c:pt>
                <c:pt idx="9992">
                  <c:v>6.9</c:v>
                </c:pt>
                <c:pt idx="9993">
                  <c:v>6.9</c:v>
                </c:pt>
                <c:pt idx="9994">
                  <c:v>6.9</c:v>
                </c:pt>
                <c:pt idx="9995">
                  <c:v>6.95</c:v>
                </c:pt>
                <c:pt idx="9996">
                  <c:v>7</c:v>
                </c:pt>
                <c:pt idx="9997">
                  <c:v>7</c:v>
                </c:pt>
                <c:pt idx="9998">
                  <c:v>7.05</c:v>
                </c:pt>
                <c:pt idx="9999">
                  <c:v>7.1</c:v>
                </c:pt>
                <c:pt idx="10000">
                  <c:v>7.1</c:v>
                </c:pt>
                <c:pt idx="10001">
                  <c:v>7.15</c:v>
                </c:pt>
                <c:pt idx="10002">
                  <c:v>7.2</c:v>
                </c:pt>
                <c:pt idx="10003">
                  <c:v>7.2</c:v>
                </c:pt>
                <c:pt idx="10004">
                  <c:v>7.2</c:v>
                </c:pt>
                <c:pt idx="10005">
                  <c:v>7.2</c:v>
                </c:pt>
                <c:pt idx="10006">
                  <c:v>7.25</c:v>
                </c:pt>
                <c:pt idx="10007">
                  <c:v>7.3</c:v>
                </c:pt>
                <c:pt idx="10008">
                  <c:v>7.35</c:v>
                </c:pt>
                <c:pt idx="10009">
                  <c:v>7.45</c:v>
                </c:pt>
                <c:pt idx="10010">
                  <c:v>7.55</c:v>
                </c:pt>
                <c:pt idx="10011">
                  <c:v>7.65</c:v>
                </c:pt>
                <c:pt idx="10012">
                  <c:v>7.75</c:v>
                </c:pt>
                <c:pt idx="10013">
                  <c:v>7.8</c:v>
                </c:pt>
                <c:pt idx="10014">
                  <c:v>7.85</c:v>
                </c:pt>
                <c:pt idx="10015">
                  <c:v>7.9</c:v>
                </c:pt>
                <c:pt idx="10016">
                  <c:v>7.95</c:v>
                </c:pt>
                <c:pt idx="10017">
                  <c:v>8</c:v>
                </c:pt>
                <c:pt idx="10018">
                  <c:v>8</c:v>
                </c:pt>
                <c:pt idx="10019">
                  <c:v>8.0500000000000007</c:v>
                </c:pt>
                <c:pt idx="10020">
                  <c:v>8.1</c:v>
                </c:pt>
                <c:pt idx="10021">
                  <c:v>8.1</c:v>
                </c:pt>
                <c:pt idx="10022">
                  <c:v>8.15</c:v>
                </c:pt>
                <c:pt idx="10023">
                  <c:v>8.1999999999999993</c:v>
                </c:pt>
                <c:pt idx="10024">
                  <c:v>8.1999999999999993</c:v>
                </c:pt>
                <c:pt idx="10025">
                  <c:v>8.1999999999999993</c:v>
                </c:pt>
                <c:pt idx="10026">
                  <c:v>8.1999999999999993</c:v>
                </c:pt>
                <c:pt idx="10027">
                  <c:v>8.25</c:v>
                </c:pt>
                <c:pt idx="10028">
                  <c:v>8.3000000000000007</c:v>
                </c:pt>
                <c:pt idx="10029">
                  <c:v>8.3000000000000007</c:v>
                </c:pt>
                <c:pt idx="10030">
                  <c:v>8.3000000000000007</c:v>
                </c:pt>
                <c:pt idx="10031">
                  <c:v>8.3000000000000007</c:v>
                </c:pt>
                <c:pt idx="10032">
                  <c:v>8.3000000000000007</c:v>
                </c:pt>
                <c:pt idx="10033">
                  <c:v>8.3000000000000007</c:v>
                </c:pt>
                <c:pt idx="10034">
                  <c:v>8.35</c:v>
                </c:pt>
                <c:pt idx="10035">
                  <c:v>8.4</c:v>
                </c:pt>
                <c:pt idx="10036">
                  <c:v>8.4</c:v>
                </c:pt>
                <c:pt idx="10037">
                  <c:v>8.4</c:v>
                </c:pt>
                <c:pt idx="10038">
                  <c:v>8.4</c:v>
                </c:pt>
                <c:pt idx="10039">
                  <c:v>8.4</c:v>
                </c:pt>
                <c:pt idx="10040">
                  <c:v>8.4</c:v>
                </c:pt>
                <c:pt idx="10041">
                  <c:v>8.4</c:v>
                </c:pt>
                <c:pt idx="10042">
                  <c:v>8.4</c:v>
                </c:pt>
                <c:pt idx="10043">
                  <c:v>8.4</c:v>
                </c:pt>
                <c:pt idx="10044">
                  <c:v>8.4499999999999993</c:v>
                </c:pt>
                <c:pt idx="10045">
                  <c:v>8.5</c:v>
                </c:pt>
                <c:pt idx="10046">
                  <c:v>8.5</c:v>
                </c:pt>
                <c:pt idx="10047">
                  <c:v>8.5</c:v>
                </c:pt>
                <c:pt idx="10048">
                  <c:v>8.5</c:v>
                </c:pt>
                <c:pt idx="10049">
                  <c:v>8.5</c:v>
                </c:pt>
                <c:pt idx="10050">
                  <c:v>8.5</c:v>
                </c:pt>
                <c:pt idx="10051">
                  <c:v>8.5</c:v>
                </c:pt>
                <c:pt idx="10052">
                  <c:v>8.5</c:v>
                </c:pt>
                <c:pt idx="10053">
                  <c:v>8.5500000000000007</c:v>
                </c:pt>
                <c:pt idx="10054">
                  <c:v>8.6</c:v>
                </c:pt>
                <c:pt idx="10055">
                  <c:v>8.6</c:v>
                </c:pt>
                <c:pt idx="10056">
                  <c:v>8.6</c:v>
                </c:pt>
                <c:pt idx="10057">
                  <c:v>8.6</c:v>
                </c:pt>
                <c:pt idx="10058">
                  <c:v>8.65</c:v>
                </c:pt>
                <c:pt idx="10059">
                  <c:v>8.6999999999999993</c:v>
                </c:pt>
                <c:pt idx="10060">
                  <c:v>8.6999999999999993</c:v>
                </c:pt>
                <c:pt idx="10061">
                  <c:v>8.6999999999999993</c:v>
                </c:pt>
                <c:pt idx="10062">
                  <c:v>8.6999999999999993</c:v>
                </c:pt>
                <c:pt idx="10063">
                  <c:v>8.6999999999999993</c:v>
                </c:pt>
                <c:pt idx="10064">
                  <c:v>8.6999999999999993</c:v>
                </c:pt>
                <c:pt idx="10065">
                  <c:v>8.75</c:v>
                </c:pt>
                <c:pt idx="10066">
                  <c:v>8.8000000000000007</c:v>
                </c:pt>
                <c:pt idx="10067">
                  <c:v>8.8000000000000007</c:v>
                </c:pt>
                <c:pt idx="10068">
                  <c:v>8.8000000000000007</c:v>
                </c:pt>
                <c:pt idx="10069">
                  <c:v>8.75</c:v>
                </c:pt>
                <c:pt idx="10070">
                  <c:v>8.6999999999999993</c:v>
                </c:pt>
                <c:pt idx="10071">
                  <c:v>8.6999999999999993</c:v>
                </c:pt>
                <c:pt idx="10072">
                  <c:v>8.6999999999999993</c:v>
                </c:pt>
                <c:pt idx="10073">
                  <c:v>8.6999999999999993</c:v>
                </c:pt>
                <c:pt idx="10074">
                  <c:v>8.6999999999999993</c:v>
                </c:pt>
                <c:pt idx="10075">
                  <c:v>8.6999999999999993</c:v>
                </c:pt>
                <c:pt idx="10076">
                  <c:v>8.6</c:v>
                </c:pt>
                <c:pt idx="10077">
                  <c:v>8.5</c:v>
                </c:pt>
                <c:pt idx="10078">
                  <c:v>8.4499999999999993</c:v>
                </c:pt>
                <c:pt idx="10079">
                  <c:v>8.35</c:v>
                </c:pt>
                <c:pt idx="10080">
                  <c:v>8.25</c:v>
                </c:pt>
                <c:pt idx="10081">
                  <c:v>8.15</c:v>
                </c:pt>
                <c:pt idx="10082">
                  <c:v>8.0500000000000007</c:v>
                </c:pt>
                <c:pt idx="10083">
                  <c:v>7.95</c:v>
                </c:pt>
                <c:pt idx="10084">
                  <c:v>7.8</c:v>
                </c:pt>
                <c:pt idx="10085">
                  <c:v>7.65</c:v>
                </c:pt>
                <c:pt idx="10086">
                  <c:v>7.55</c:v>
                </c:pt>
                <c:pt idx="10087">
                  <c:v>7.45</c:v>
                </c:pt>
                <c:pt idx="10088">
                  <c:v>7.35</c:v>
                </c:pt>
                <c:pt idx="10089">
                  <c:v>7.25</c:v>
                </c:pt>
                <c:pt idx="10090">
                  <c:v>7.15</c:v>
                </c:pt>
                <c:pt idx="10091">
                  <c:v>7.1</c:v>
                </c:pt>
                <c:pt idx="10092">
                  <c:v>7.05</c:v>
                </c:pt>
                <c:pt idx="10093">
                  <c:v>6.95</c:v>
                </c:pt>
                <c:pt idx="10094">
                  <c:v>6.9</c:v>
                </c:pt>
                <c:pt idx="10095">
                  <c:v>6.9</c:v>
                </c:pt>
                <c:pt idx="10096">
                  <c:v>6.85</c:v>
                </c:pt>
                <c:pt idx="10097">
                  <c:v>6.8</c:v>
                </c:pt>
                <c:pt idx="10098">
                  <c:v>6.75</c:v>
                </c:pt>
                <c:pt idx="10099">
                  <c:v>6.7</c:v>
                </c:pt>
                <c:pt idx="10100">
                  <c:v>6.7</c:v>
                </c:pt>
                <c:pt idx="10101">
                  <c:v>6.7</c:v>
                </c:pt>
                <c:pt idx="10102">
                  <c:v>6.7</c:v>
                </c:pt>
                <c:pt idx="10103">
                  <c:v>6.7</c:v>
                </c:pt>
                <c:pt idx="10104">
                  <c:v>6.7</c:v>
                </c:pt>
                <c:pt idx="10105">
                  <c:v>6.7</c:v>
                </c:pt>
                <c:pt idx="10106">
                  <c:v>6.75</c:v>
                </c:pt>
                <c:pt idx="10107">
                  <c:v>6.8</c:v>
                </c:pt>
                <c:pt idx="10108">
                  <c:v>6.85</c:v>
                </c:pt>
                <c:pt idx="10109">
                  <c:v>6.9</c:v>
                </c:pt>
                <c:pt idx="10110">
                  <c:v>6.9</c:v>
                </c:pt>
                <c:pt idx="10111">
                  <c:v>6.9</c:v>
                </c:pt>
                <c:pt idx="10112">
                  <c:v>6.9</c:v>
                </c:pt>
                <c:pt idx="10113">
                  <c:v>6.9</c:v>
                </c:pt>
                <c:pt idx="10114">
                  <c:v>6.9</c:v>
                </c:pt>
                <c:pt idx="10115">
                  <c:v>6.9</c:v>
                </c:pt>
                <c:pt idx="10116">
                  <c:v>6.9</c:v>
                </c:pt>
                <c:pt idx="10117">
                  <c:v>6.95</c:v>
                </c:pt>
                <c:pt idx="10118">
                  <c:v>7</c:v>
                </c:pt>
                <c:pt idx="10119">
                  <c:v>7</c:v>
                </c:pt>
                <c:pt idx="10120">
                  <c:v>7</c:v>
                </c:pt>
                <c:pt idx="10121">
                  <c:v>7</c:v>
                </c:pt>
                <c:pt idx="10122">
                  <c:v>7</c:v>
                </c:pt>
                <c:pt idx="10123">
                  <c:v>7</c:v>
                </c:pt>
                <c:pt idx="10124">
                  <c:v>7</c:v>
                </c:pt>
                <c:pt idx="10125">
                  <c:v>7</c:v>
                </c:pt>
                <c:pt idx="10126">
                  <c:v>7</c:v>
                </c:pt>
                <c:pt idx="10127">
                  <c:v>7</c:v>
                </c:pt>
                <c:pt idx="10128">
                  <c:v>7</c:v>
                </c:pt>
                <c:pt idx="10129">
                  <c:v>7</c:v>
                </c:pt>
                <c:pt idx="10130">
                  <c:v>7</c:v>
                </c:pt>
                <c:pt idx="10131">
                  <c:v>7</c:v>
                </c:pt>
                <c:pt idx="10132">
                  <c:v>7</c:v>
                </c:pt>
                <c:pt idx="10133">
                  <c:v>7</c:v>
                </c:pt>
                <c:pt idx="10134">
                  <c:v>7</c:v>
                </c:pt>
                <c:pt idx="10135">
                  <c:v>7</c:v>
                </c:pt>
                <c:pt idx="10136">
                  <c:v>7</c:v>
                </c:pt>
                <c:pt idx="10137">
                  <c:v>7</c:v>
                </c:pt>
                <c:pt idx="10138">
                  <c:v>7</c:v>
                </c:pt>
                <c:pt idx="10139">
                  <c:v>7</c:v>
                </c:pt>
                <c:pt idx="10140">
                  <c:v>7</c:v>
                </c:pt>
                <c:pt idx="10141">
                  <c:v>7</c:v>
                </c:pt>
                <c:pt idx="10142">
                  <c:v>7</c:v>
                </c:pt>
                <c:pt idx="10143">
                  <c:v>7</c:v>
                </c:pt>
                <c:pt idx="10144">
                  <c:v>7</c:v>
                </c:pt>
                <c:pt idx="10145">
                  <c:v>7.05</c:v>
                </c:pt>
                <c:pt idx="10146">
                  <c:v>7.1</c:v>
                </c:pt>
                <c:pt idx="10147">
                  <c:v>7.1</c:v>
                </c:pt>
                <c:pt idx="10148">
                  <c:v>7.1</c:v>
                </c:pt>
                <c:pt idx="10149">
                  <c:v>7.1</c:v>
                </c:pt>
                <c:pt idx="10150">
                  <c:v>7.1</c:v>
                </c:pt>
                <c:pt idx="10151">
                  <c:v>7.1</c:v>
                </c:pt>
                <c:pt idx="10152">
                  <c:v>7.1</c:v>
                </c:pt>
                <c:pt idx="10153">
                  <c:v>7.1</c:v>
                </c:pt>
                <c:pt idx="10154">
                  <c:v>7.1</c:v>
                </c:pt>
                <c:pt idx="10155">
                  <c:v>7.15</c:v>
                </c:pt>
                <c:pt idx="10156">
                  <c:v>7.2</c:v>
                </c:pt>
                <c:pt idx="10157">
                  <c:v>7.2</c:v>
                </c:pt>
                <c:pt idx="10158">
                  <c:v>7.2</c:v>
                </c:pt>
                <c:pt idx="10159">
                  <c:v>7.2</c:v>
                </c:pt>
                <c:pt idx="10160">
                  <c:v>7.2</c:v>
                </c:pt>
                <c:pt idx="10161">
                  <c:v>7.2</c:v>
                </c:pt>
                <c:pt idx="10162">
                  <c:v>7.2</c:v>
                </c:pt>
                <c:pt idx="10163">
                  <c:v>7.25</c:v>
                </c:pt>
                <c:pt idx="10164">
                  <c:v>7.25</c:v>
                </c:pt>
                <c:pt idx="10165">
                  <c:v>7.2</c:v>
                </c:pt>
                <c:pt idx="10166">
                  <c:v>7.2</c:v>
                </c:pt>
                <c:pt idx="10167">
                  <c:v>7.2</c:v>
                </c:pt>
                <c:pt idx="10168">
                  <c:v>7.2</c:v>
                </c:pt>
                <c:pt idx="10169">
                  <c:v>7.2</c:v>
                </c:pt>
                <c:pt idx="10170">
                  <c:v>7.2</c:v>
                </c:pt>
                <c:pt idx="10171">
                  <c:v>7.15</c:v>
                </c:pt>
                <c:pt idx="10172">
                  <c:v>7.05</c:v>
                </c:pt>
                <c:pt idx="10173">
                  <c:v>7</c:v>
                </c:pt>
                <c:pt idx="10174">
                  <c:v>7</c:v>
                </c:pt>
                <c:pt idx="10175">
                  <c:v>7</c:v>
                </c:pt>
                <c:pt idx="10176">
                  <c:v>7.05</c:v>
                </c:pt>
                <c:pt idx="10177">
                  <c:v>7.1</c:v>
                </c:pt>
                <c:pt idx="10178">
                  <c:v>7.15</c:v>
                </c:pt>
                <c:pt idx="10179">
                  <c:v>7.2</c:v>
                </c:pt>
                <c:pt idx="10180">
                  <c:v>7.25</c:v>
                </c:pt>
                <c:pt idx="10181">
                  <c:v>7.3</c:v>
                </c:pt>
                <c:pt idx="10182">
                  <c:v>7.35</c:v>
                </c:pt>
                <c:pt idx="10183">
                  <c:v>7.4</c:v>
                </c:pt>
                <c:pt idx="10184">
                  <c:v>7.45</c:v>
                </c:pt>
                <c:pt idx="10185">
                  <c:v>7.5</c:v>
                </c:pt>
                <c:pt idx="10186">
                  <c:v>7.55</c:v>
                </c:pt>
                <c:pt idx="10187">
                  <c:v>7.6</c:v>
                </c:pt>
                <c:pt idx="10188">
                  <c:v>7.6</c:v>
                </c:pt>
                <c:pt idx="10189">
                  <c:v>7.65</c:v>
                </c:pt>
                <c:pt idx="10190">
                  <c:v>7.7</c:v>
                </c:pt>
                <c:pt idx="10191">
                  <c:v>7.75</c:v>
                </c:pt>
                <c:pt idx="10192">
                  <c:v>7.85</c:v>
                </c:pt>
                <c:pt idx="10193">
                  <c:v>7.9</c:v>
                </c:pt>
                <c:pt idx="10194">
                  <c:v>7.9</c:v>
                </c:pt>
                <c:pt idx="10195">
                  <c:v>7.95</c:v>
                </c:pt>
                <c:pt idx="10196">
                  <c:v>8</c:v>
                </c:pt>
                <c:pt idx="10197">
                  <c:v>8.0500000000000007</c:v>
                </c:pt>
                <c:pt idx="10198">
                  <c:v>8.1</c:v>
                </c:pt>
                <c:pt idx="10199">
                  <c:v>8.15</c:v>
                </c:pt>
                <c:pt idx="10200">
                  <c:v>8.25</c:v>
                </c:pt>
                <c:pt idx="10201">
                  <c:v>8.3000000000000007</c:v>
                </c:pt>
                <c:pt idx="10202">
                  <c:v>8.35</c:v>
                </c:pt>
                <c:pt idx="10203">
                  <c:v>8.4499999999999993</c:v>
                </c:pt>
                <c:pt idx="10204">
                  <c:v>8.5500000000000007</c:v>
                </c:pt>
                <c:pt idx="10205">
                  <c:v>8.65</c:v>
                </c:pt>
                <c:pt idx="10206">
                  <c:v>8.6999999999999993</c:v>
                </c:pt>
                <c:pt idx="10207">
                  <c:v>8.75</c:v>
                </c:pt>
                <c:pt idx="10208">
                  <c:v>8.85</c:v>
                </c:pt>
                <c:pt idx="10209">
                  <c:v>8.9</c:v>
                </c:pt>
                <c:pt idx="10210">
                  <c:v>8.9</c:v>
                </c:pt>
                <c:pt idx="10211">
                  <c:v>8.9499999999999993</c:v>
                </c:pt>
                <c:pt idx="10212">
                  <c:v>9</c:v>
                </c:pt>
                <c:pt idx="10213">
                  <c:v>9.0500000000000007</c:v>
                </c:pt>
                <c:pt idx="10214">
                  <c:v>9.1</c:v>
                </c:pt>
                <c:pt idx="10215">
                  <c:v>9.1</c:v>
                </c:pt>
                <c:pt idx="10216">
                  <c:v>9.1</c:v>
                </c:pt>
                <c:pt idx="10217">
                  <c:v>9.15</c:v>
                </c:pt>
                <c:pt idx="10218">
                  <c:v>9.1999999999999993</c:v>
                </c:pt>
                <c:pt idx="10219">
                  <c:v>9.1999999999999993</c:v>
                </c:pt>
                <c:pt idx="10220">
                  <c:v>9.1999999999999993</c:v>
                </c:pt>
                <c:pt idx="10221">
                  <c:v>9.1999999999999993</c:v>
                </c:pt>
                <c:pt idx="10222">
                  <c:v>9.1999999999999993</c:v>
                </c:pt>
                <c:pt idx="10223">
                  <c:v>9.1999999999999993</c:v>
                </c:pt>
                <c:pt idx="10224">
                  <c:v>9.1999999999999993</c:v>
                </c:pt>
                <c:pt idx="10225">
                  <c:v>9.1999999999999993</c:v>
                </c:pt>
                <c:pt idx="10226">
                  <c:v>9.25</c:v>
                </c:pt>
                <c:pt idx="10227">
                  <c:v>9.3000000000000007</c:v>
                </c:pt>
                <c:pt idx="10228">
                  <c:v>9.3000000000000007</c:v>
                </c:pt>
                <c:pt idx="10229">
                  <c:v>9.3000000000000007</c:v>
                </c:pt>
                <c:pt idx="10230">
                  <c:v>9.3000000000000007</c:v>
                </c:pt>
                <c:pt idx="10231">
                  <c:v>9.3000000000000007</c:v>
                </c:pt>
                <c:pt idx="10232">
                  <c:v>9.3000000000000007</c:v>
                </c:pt>
                <c:pt idx="10233">
                  <c:v>9.3000000000000007</c:v>
                </c:pt>
                <c:pt idx="10234">
                  <c:v>9.3000000000000007</c:v>
                </c:pt>
                <c:pt idx="10235">
                  <c:v>9.3000000000000007</c:v>
                </c:pt>
                <c:pt idx="10236">
                  <c:v>9.3000000000000007</c:v>
                </c:pt>
                <c:pt idx="10237">
                  <c:v>9.3000000000000007</c:v>
                </c:pt>
                <c:pt idx="10238">
                  <c:v>9.35</c:v>
                </c:pt>
                <c:pt idx="10239">
                  <c:v>9.4</c:v>
                </c:pt>
                <c:pt idx="10240">
                  <c:v>9.4</c:v>
                </c:pt>
                <c:pt idx="10241">
                  <c:v>9.4</c:v>
                </c:pt>
                <c:pt idx="10242">
                  <c:v>9.4</c:v>
                </c:pt>
                <c:pt idx="10243">
                  <c:v>9.4</c:v>
                </c:pt>
                <c:pt idx="10244">
                  <c:v>9.4</c:v>
                </c:pt>
                <c:pt idx="10245">
                  <c:v>9.4</c:v>
                </c:pt>
                <c:pt idx="10246">
                  <c:v>9.4</c:v>
                </c:pt>
                <c:pt idx="10247">
                  <c:v>9.4</c:v>
                </c:pt>
                <c:pt idx="10248">
                  <c:v>9.4</c:v>
                </c:pt>
                <c:pt idx="10249">
                  <c:v>9.4</c:v>
                </c:pt>
                <c:pt idx="10250">
                  <c:v>9.4499999999999993</c:v>
                </c:pt>
                <c:pt idx="10251">
                  <c:v>9.5</c:v>
                </c:pt>
                <c:pt idx="10252">
                  <c:v>9.5</c:v>
                </c:pt>
                <c:pt idx="10253">
                  <c:v>9.5</c:v>
                </c:pt>
                <c:pt idx="10254">
                  <c:v>9.5</c:v>
                </c:pt>
                <c:pt idx="10255">
                  <c:v>9.5</c:v>
                </c:pt>
                <c:pt idx="10256">
                  <c:v>9.5500000000000007</c:v>
                </c:pt>
                <c:pt idx="10257">
                  <c:v>9.6</c:v>
                </c:pt>
                <c:pt idx="10258">
                  <c:v>9.6</c:v>
                </c:pt>
                <c:pt idx="10259">
                  <c:v>9.5500000000000007</c:v>
                </c:pt>
                <c:pt idx="10260">
                  <c:v>9.5</c:v>
                </c:pt>
                <c:pt idx="10261">
                  <c:v>9.5</c:v>
                </c:pt>
                <c:pt idx="10262">
                  <c:v>9.5</c:v>
                </c:pt>
                <c:pt idx="10263">
                  <c:v>9.5</c:v>
                </c:pt>
                <c:pt idx="10264">
                  <c:v>9.5</c:v>
                </c:pt>
                <c:pt idx="10265">
                  <c:v>9.5</c:v>
                </c:pt>
                <c:pt idx="10266">
                  <c:v>9.5</c:v>
                </c:pt>
                <c:pt idx="10267">
                  <c:v>9.4499999999999993</c:v>
                </c:pt>
                <c:pt idx="10268">
                  <c:v>9.35</c:v>
                </c:pt>
                <c:pt idx="10269">
                  <c:v>9.25</c:v>
                </c:pt>
                <c:pt idx="10270">
                  <c:v>9.1999999999999993</c:v>
                </c:pt>
                <c:pt idx="10271">
                  <c:v>9.15</c:v>
                </c:pt>
                <c:pt idx="10272">
                  <c:v>9</c:v>
                </c:pt>
                <c:pt idx="10273">
                  <c:v>8.85</c:v>
                </c:pt>
                <c:pt idx="10274">
                  <c:v>8.6999999999999993</c:v>
                </c:pt>
                <c:pt idx="10275">
                  <c:v>8.5500000000000007</c:v>
                </c:pt>
                <c:pt idx="10276">
                  <c:v>8.4499999999999993</c:v>
                </c:pt>
                <c:pt idx="10277">
                  <c:v>8.35</c:v>
                </c:pt>
                <c:pt idx="10278">
                  <c:v>8.1999999999999993</c:v>
                </c:pt>
                <c:pt idx="10279">
                  <c:v>8.0500000000000007</c:v>
                </c:pt>
                <c:pt idx="10280">
                  <c:v>7.95</c:v>
                </c:pt>
                <c:pt idx="10281">
                  <c:v>7.8</c:v>
                </c:pt>
                <c:pt idx="10282">
                  <c:v>7.65</c:v>
                </c:pt>
                <c:pt idx="10283">
                  <c:v>7.6</c:v>
                </c:pt>
                <c:pt idx="10284">
                  <c:v>7.55</c:v>
                </c:pt>
                <c:pt idx="10285">
                  <c:v>7.45</c:v>
                </c:pt>
                <c:pt idx="10286">
                  <c:v>7.4</c:v>
                </c:pt>
                <c:pt idx="10287">
                  <c:v>7.35</c:v>
                </c:pt>
                <c:pt idx="10288">
                  <c:v>7.25</c:v>
                </c:pt>
                <c:pt idx="10289">
                  <c:v>7.2</c:v>
                </c:pt>
                <c:pt idx="10290">
                  <c:v>7.2</c:v>
                </c:pt>
                <c:pt idx="10291">
                  <c:v>7.2</c:v>
                </c:pt>
                <c:pt idx="10292">
                  <c:v>7.2</c:v>
                </c:pt>
                <c:pt idx="10293">
                  <c:v>7.15</c:v>
                </c:pt>
                <c:pt idx="10294">
                  <c:v>7.1</c:v>
                </c:pt>
                <c:pt idx="10295">
                  <c:v>7.1</c:v>
                </c:pt>
                <c:pt idx="10296">
                  <c:v>7.15</c:v>
                </c:pt>
                <c:pt idx="10297">
                  <c:v>7.2</c:v>
                </c:pt>
                <c:pt idx="10298">
                  <c:v>7.2</c:v>
                </c:pt>
                <c:pt idx="10299">
                  <c:v>7.25</c:v>
                </c:pt>
                <c:pt idx="10300">
                  <c:v>7.3</c:v>
                </c:pt>
                <c:pt idx="10301">
                  <c:v>7.3</c:v>
                </c:pt>
                <c:pt idx="10302">
                  <c:v>7.3</c:v>
                </c:pt>
                <c:pt idx="10303">
                  <c:v>7.3</c:v>
                </c:pt>
                <c:pt idx="10304">
                  <c:v>7.3</c:v>
                </c:pt>
                <c:pt idx="10305">
                  <c:v>7.3</c:v>
                </c:pt>
                <c:pt idx="10306">
                  <c:v>7.35</c:v>
                </c:pt>
                <c:pt idx="10307">
                  <c:v>7.4</c:v>
                </c:pt>
                <c:pt idx="10308">
                  <c:v>7.4</c:v>
                </c:pt>
                <c:pt idx="10309">
                  <c:v>7.4</c:v>
                </c:pt>
                <c:pt idx="10310">
                  <c:v>7.4</c:v>
                </c:pt>
                <c:pt idx="10311">
                  <c:v>7.4</c:v>
                </c:pt>
                <c:pt idx="10312">
                  <c:v>7.4</c:v>
                </c:pt>
                <c:pt idx="10313">
                  <c:v>7.4</c:v>
                </c:pt>
                <c:pt idx="10314">
                  <c:v>7.4</c:v>
                </c:pt>
                <c:pt idx="10315">
                  <c:v>7.4</c:v>
                </c:pt>
                <c:pt idx="10316">
                  <c:v>7.4</c:v>
                </c:pt>
                <c:pt idx="10317">
                  <c:v>7.4</c:v>
                </c:pt>
                <c:pt idx="10318">
                  <c:v>7.4</c:v>
                </c:pt>
                <c:pt idx="10319">
                  <c:v>7.4</c:v>
                </c:pt>
                <c:pt idx="10320">
                  <c:v>7.4</c:v>
                </c:pt>
                <c:pt idx="10321">
                  <c:v>7.4</c:v>
                </c:pt>
                <c:pt idx="10322">
                  <c:v>7.4</c:v>
                </c:pt>
                <c:pt idx="10323">
                  <c:v>7.4</c:v>
                </c:pt>
                <c:pt idx="10324">
                  <c:v>7.4</c:v>
                </c:pt>
                <c:pt idx="10325">
                  <c:v>7.4</c:v>
                </c:pt>
                <c:pt idx="10326">
                  <c:v>7.4</c:v>
                </c:pt>
                <c:pt idx="10327">
                  <c:v>7.4</c:v>
                </c:pt>
                <c:pt idx="10328">
                  <c:v>7.4</c:v>
                </c:pt>
                <c:pt idx="10329">
                  <c:v>7.4</c:v>
                </c:pt>
                <c:pt idx="10330">
                  <c:v>7.4</c:v>
                </c:pt>
                <c:pt idx="10331">
                  <c:v>7.4</c:v>
                </c:pt>
                <c:pt idx="10332">
                  <c:v>7.4</c:v>
                </c:pt>
                <c:pt idx="10333">
                  <c:v>7.4</c:v>
                </c:pt>
                <c:pt idx="10334">
                  <c:v>7.4</c:v>
                </c:pt>
                <c:pt idx="10335">
                  <c:v>7.4</c:v>
                </c:pt>
                <c:pt idx="10336">
                  <c:v>7.4</c:v>
                </c:pt>
                <c:pt idx="10337">
                  <c:v>7.4</c:v>
                </c:pt>
                <c:pt idx="10338">
                  <c:v>7.4</c:v>
                </c:pt>
                <c:pt idx="10339">
                  <c:v>7.4</c:v>
                </c:pt>
                <c:pt idx="10340">
                  <c:v>7.45</c:v>
                </c:pt>
                <c:pt idx="10341">
                  <c:v>7.5</c:v>
                </c:pt>
                <c:pt idx="10342">
                  <c:v>7.5</c:v>
                </c:pt>
                <c:pt idx="10343">
                  <c:v>7.5</c:v>
                </c:pt>
                <c:pt idx="10344">
                  <c:v>7.5</c:v>
                </c:pt>
                <c:pt idx="10345">
                  <c:v>7.5</c:v>
                </c:pt>
                <c:pt idx="10346">
                  <c:v>7.5</c:v>
                </c:pt>
                <c:pt idx="10347">
                  <c:v>7.5</c:v>
                </c:pt>
                <c:pt idx="10348">
                  <c:v>7.5</c:v>
                </c:pt>
                <c:pt idx="10349">
                  <c:v>7.5</c:v>
                </c:pt>
                <c:pt idx="10350">
                  <c:v>7.5</c:v>
                </c:pt>
                <c:pt idx="10351">
                  <c:v>7.55</c:v>
                </c:pt>
                <c:pt idx="10352">
                  <c:v>7.6</c:v>
                </c:pt>
                <c:pt idx="10353">
                  <c:v>7.6</c:v>
                </c:pt>
                <c:pt idx="10354">
                  <c:v>7.6</c:v>
                </c:pt>
                <c:pt idx="10355">
                  <c:v>7.6</c:v>
                </c:pt>
                <c:pt idx="10356">
                  <c:v>7.6</c:v>
                </c:pt>
                <c:pt idx="10357">
                  <c:v>7.55</c:v>
                </c:pt>
                <c:pt idx="10358">
                  <c:v>7.5</c:v>
                </c:pt>
                <c:pt idx="10359">
                  <c:v>7.5</c:v>
                </c:pt>
                <c:pt idx="10360">
                  <c:v>7.5</c:v>
                </c:pt>
                <c:pt idx="10361">
                  <c:v>7.5</c:v>
                </c:pt>
                <c:pt idx="10362">
                  <c:v>7.5</c:v>
                </c:pt>
                <c:pt idx="10363">
                  <c:v>7.5</c:v>
                </c:pt>
                <c:pt idx="10364">
                  <c:v>7.45</c:v>
                </c:pt>
                <c:pt idx="10365">
                  <c:v>7.4</c:v>
                </c:pt>
                <c:pt idx="10366">
                  <c:v>7.4</c:v>
                </c:pt>
                <c:pt idx="10367">
                  <c:v>7.4</c:v>
                </c:pt>
                <c:pt idx="10368">
                  <c:v>7.45</c:v>
                </c:pt>
                <c:pt idx="10369">
                  <c:v>7.5</c:v>
                </c:pt>
                <c:pt idx="10370">
                  <c:v>7.5</c:v>
                </c:pt>
                <c:pt idx="10371">
                  <c:v>7.55</c:v>
                </c:pt>
                <c:pt idx="10372">
                  <c:v>7.6</c:v>
                </c:pt>
                <c:pt idx="10373">
                  <c:v>7.65</c:v>
                </c:pt>
                <c:pt idx="10374">
                  <c:v>7.7</c:v>
                </c:pt>
                <c:pt idx="10375">
                  <c:v>7.7</c:v>
                </c:pt>
                <c:pt idx="10376">
                  <c:v>7.75</c:v>
                </c:pt>
                <c:pt idx="10377">
                  <c:v>7.8</c:v>
                </c:pt>
                <c:pt idx="10378">
                  <c:v>7.85</c:v>
                </c:pt>
                <c:pt idx="10379">
                  <c:v>7.9</c:v>
                </c:pt>
                <c:pt idx="10380">
                  <c:v>7.95</c:v>
                </c:pt>
                <c:pt idx="10381">
                  <c:v>8</c:v>
                </c:pt>
                <c:pt idx="10382">
                  <c:v>8.0500000000000007</c:v>
                </c:pt>
                <c:pt idx="10383">
                  <c:v>8.15</c:v>
                </c:pt>
                <c:pt idx="10384">
                  <c:v>8.1999999999999993</c:v>
                </c:pt>
                <c:pt idx="10385">
                  <c:v>8.25</c:v>
                </c:pt>
                <c:pt idx="10386">
                  <c:v>8.35</c:v>
                </c:pt>
                <c:pt idx="10387">
                  <c:v>8.4</c:v>
                </c:pt>
                <c:pt idx="10388">
                  <c:v>8.4</c:v>
                </c:pt>
                <c:pt idx="10389">
                  <c:v>8.4499999999999993</c:v>
                </c:pt>
                <c:pt idx="10390">
                  <c:v>8.5</c:v>
                </c:pt>
                <c:pt idx="10391">
                  <c:v>8.5500000000000007</c:v>
                </c:pt>
                <c:pt idx="10392">
                  <c:v>8.65</c:v>
                </c:pt>
                <c:pt idx="10393">
                  <c:v>8.75</c:v>
                </c:pt>
                <c:pt idx="10394">
                  <c:v>8.85</c:v>
                </c:pt>
                <c:pt idx="10395">
                  <c:v>8.9499999999999993</c:v>
                </c:pt>
                <c:pt idx="10396">
                  <c:v>9.0500000000000007</c:v>
                </c:pt>
                <c:pt idx="10397">
                  <c:v>9.15</c:v>
                </c:pt>
                <c:pt idx="10398">
                  <c:v>9.25</c:v>
                </c:pt>
                <c:pt idx="10399">
                  <c:v>9.3000000000000007</c:v>
                </c:pt>
                <c:pt idx="10400">
                  <c:v>9.35</c:v>
                </c:pt>
                <c:pt idx="10401">
                  <c:v>9.4499999999999993</c:v>
                </c:pt>
                <c:pt idx="10402">
                  <c:v>9.5</c:v>
                </c:pt>
                <c:pt idx="10403">
                  <c:v>9.5</c:v>
                </c:pt>
                <c:pt idx="10404">
                  <c:v>9.5500000000000007</c:v>
                </c:pt>
                <c:pt idx="10405">
                  <c:v>9.6</c:v>
                </c:pt>
                <c:pt idx="10406">
                  <c:v>9.6</c:v>
                </c:pt>
                <c:pt idx="10407">
                  <c:v>9.65</c:v>
                </c:pt>
                <c:pt idx="10408">
                  <c:v>9.6999999999999993</c:v>
                </c:pt>
                <c:pt idx="10409">
                  <c:v>9.75</c:v>
                </c:pt>
                <c:pt idx="10410">
                  <c:v>9.8000000000000007</c:v>
                </c:pt>
                <c:pt idx="10411">
                  <c:v>9.8000000000000007</c:v>
                </c:pt>
                <c:pt idx="10412">
                  <c:v>9.8000000000000007</c:v>
                </c:pt>
                <c:pt idx="10413">
                  <c:v>9.8000000000000007</c:v>
                </c:pt>
                <c:pt idx="10414">
                  <c:v>9.8000000000000007</c:v>
                </c:pt>
                <c:pt idx="10415">
                  <c:v>9.85</c:v>
                </c:pt>
                <c:pt idx="10416">
                  <c:v>9.9</c:v>
                </c:pt>
                <c:pt idx="10417">
                  <c:v>9.9</c:v>
                </c:pt>
                <c:pt idx="10418">
                  <c:v>9.9</c:v>
                </c:pt>
                <c:pt idx="10419">
                  <c:v>9.9</c:v>
                </c:pt>
                <c:pt idx="10420">
                  <c:v>9.9</c:v>
                </c:pt>
                <c:pt idx="10421">
                  <c:v>9.9</c:v>
                </c:pt>
                <c:pt idx="10422">
                  <c:v>9.9</c:v>
                </c:pt>
                <c:pt idx="10423">
                  <c:v>9.9</c:v>
                </c:pt>
                <c:pt idx="10424">
                  <c:v>9.9</c:v>
                </c:pt>
                <c:pt idx="10425">
                  <c:v>9.9499999999999993</c:v>
                </c:pt>
                <c:pt idx="10426">
                  <c:v>10</c:v>
                </c:pt>
                <c:pt idx="10427">
                  <c:v>10</c:v>
                </c:pt>
                <c:pt idx="10428">
                  <c:v>10</c:v>
                </c:pt>
                <c:pt idx="10429">
                  <c:v>10</c:v>
                </c:pt>
                <c:pt idx="10430">
                  <c:v>10</c:v>
                </c:pt>
                <c:pt idx="10431">
                  <c:v>10</c:v>
                </c:pt>
                <c:pt idx="10432">
                  <c:v>10</c:v>
                </c:pt>
                <c:pt idx="10433">
                  <c:v>10</c:v>
                </c:pt>
                <c:pt idx="10434">
                  <c:v>10</c:v>
                </c:pt>
                <c:pt idx="10435">
                  <c:v>10.050000000000001</c:v>
                </c:pt>
                <c:pt idx="10436">
                  <c:v>10.1</c:v>
                </c:pt>
                <c:pt idx="10437">
                  <c:v>10.1</c:v>
                </c:pt>
                <c:pt idx="10438">
                  <c:v>10.1</c:v>
                </c:pt>
                <c:pt idx="10439">
                  <c:v>10.1</c:v>
                </c:pt>
                <c:pt idx="10440">
                  <c:v>10.1</c:v>
                </c:pt>
                <c:pt idx="10441">
                  <c:v>10.1</c:v>
                </c:pt>
                <c:pt idx="10442">
                  <c:v>10.15</c:v>
                </c:pt>
                <c:pt idx="10443">
                  <c:v>10.199999999999999</c:v>
                </c:pt>
                <c:pt idx="10444">
                  <c:v>10.199999999999999</c:v>
                </c:pt>
                <c:pt idx="10445">
                  <c:v>10.199999999999999</c:v>
                </c:pt>
                <c:pt idx="10446">
                  <c:v>10.199999999999999</c:v>
                </c:pt>
                <c:pt idx="10447">
                  <c:v>10.199999999999999</c:v>
                </c:pt>
                <c:pt idx="10448">
                  <c:v>10.199999999999999</c:v>
                </c:pt>
                <c:pt idx="10449">
                  <c:v>10.199999999999999</c:v>
                </c:pt>
                <c:pt idx="10450">
                  <c:v>10.199999999999999</c:v>
                </c:pt>
                <c:pt idx="10451">
                  <c:v>10.199999999999999</c:v>
                </c:pt>
                <c:pt idx="10452">
                  <c:v>10.199999999999999</c:v>
                </c:pt>
                <c:pt idx="10453">
                  <c:v>10.199999999999999</c:v>
                </c:pt>
                <c:pt idx="10454">
                  <c:v>10.199999999999999</c:v>
                </c:pt>
                <c:pt idx="10455">
                  <c:v>10.199999999999999</c:v>
                </c:pt>
                <c:pt idx="10456">
                  <c:v>10.199999999999999</c:v>
                </c:pt>
                <c:pt idx="10457">
                  <c:v>10.199999999999999</c:v>
                </c:pt>
                <c:pt idx="10458">
                  <c:v>10.199999999999999</c:v>
                </c:pt>
                <c:pt idx="10459">
                  <c:v>10.199999999999999</c:v>
                </c:pt>
                <c:pt idx="10460">
                  <c:v>10.15</c:v>
                </c:pt>
                <c:pt idx="10461">
                  <c:v>10.050000000000001</c:v>
                </c:pt>
                <c:pt idx="10462">
                  <c:v>10.050000000000001</c:v>
                </c:pt>
                <c:pt idx="10463">
                  <c:v>10.1</c:v>
                </c:pt>
                <c:pt idx="10464">
                  <c:v>10.1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25728"/>
        <c:axId val="95227264"/>
      </c:scatterChart>
      <c:valAx>
        <c:axId val="95225728"/>
        <c:scaling>
          <c:orientation val="minMax"/>
          <c:max val="42540.49"/>
          <c:min val="42433.659999999996"/>
        </c:scaling>
        <c:delete val="0"/>
        <c:axPos val="b"/>
        <c:numFmt formatCode="[$-409]d\-mmm;@" sourceLinked="0"/>
        <c:majorTickMark val="out"/>
        <c:minorTickMark val="none"/>
        <c:tickLblPos val="nextTo"/>
        <c:txPr>
          <a:bodyPr rot="1800000"/>
          <a:lstStyle/>
          <a:p>
            <a:pPr>
              <a:defRPr/>
            </a:pPr>
            <a:endParaRPr lang="en-US"/>
          </a:p>
        </c:txPr>
        <c:crossAx val="95227264"/>
        <c:crosses val="autoZero"/>
        <c:crossBetween val="midCat"/>
        <c:majorUnit val="15"/>
      </c:valAx>
      <c:valAx>
        <c:axId val="95227264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225728"/>
        <c:crosses val="autoZero"/>
        <c:crossBetween val="midCat"/>
        <c:majorUnit val="1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8018372703413"/>
          <c:y val="0.2800126755809067"/>
          <c:w val="0.82853937007874012"/>
          <c:h val="0.66858674161792764"/>
        </c:manualLayout>
      </c:layout>
      <c:scatterChart>
        <c:scatterStyle val="lineMarker"/>
        <c:varyColors val="0"/>
        <c:ser>
          <c:idx val="0"/>
          <c:order val="0"/>
          <c:tx>
            <c:v>Marquis</c:v>
          </c:tx>
          <c:spPr>
            <a:ln w="28575">
              <a:noFill/>
            </a:ln>
          </c:spPr>
          <c:marker>
            <c:symbol val="diamond"/>
            <c:size val="9"/>
          </c:marker>
          <c:trendline>
            <c:trendlineType val="linear"/>
            <c:dispRSqr val="0"/>
            <c:dispEq val="0"/>
          </c:trendline>
          <c:xVal>
            <c:numRef>
              <c:f>Roots!$E$17:$E$34</c:f>
              <c:numCache>
                <c:formatCode>General</c:formatCode>
                <c:ptCount val="18"/>
                <c:pt idx="0">
                  <c:v>36</c:v>
                </c:pt>
                <c:pt idx="1">
                  <c:v>68</c:v>
                </c:pt>
                <c:pt idx="2">
                  <c:v>105</c:v>
                </c:pt>
                <c:pt idx="3">
                  <c:v>140</c:v>
                </c:pt>
                <c:pt idx="4">
                  <c:v>181</c:v>
                </c:pt>
                <c:pt idx="5">
                  <c:v>225</c:v>
                </c:pt>
                <c:pt idx="6">
                  <c:v>45</c:v>
                </c:pt>
                <c:pt idx="7">
                  <c:v>73</c:v>
                </c:pt>
                <c:pt idx="8">
                  <c:v>109</c:v>
                </c:pt>
                <c:pt idx="9">
                  <c:v>143</c:v>
                </c:pt>
                <c:pt idx="10">
                  <c:v>186</c:v>
                </c:pt>
                <c:pt idx="11">
                  <c:v>224</c:v>
                </c:pt>
                <c:pt idx="12">
                  <c:v>39</c:v>
                </c:pt>
                <c:pt idx="13">
                  <c:v>67</c:v>
                </c:pt>
                <c:pt idx="14">
                  <c:v>103</c:v>
                </c:pt>
                <c:pt idx="15">
                  <c:v>138</c:v>
                </c:pt>
                <c:pt idx="16">
                  <c:v>180</c:v>
                </c:pt>
                <c:pt idx="17">
                  <c:v>217</c:v>
                </c:pt>
              </c:numCache>
            </c:numRef>
          </c:xVal>
          <c:yVal>
            <c:numRef>
              <c:f>Roots!$F$17:$F$34</c:f>
              <c:numCache>
                <c:formatCode>_(* #,##0.0_);_(* \(#,##0.0\);_(* "-"??_);_(@_)</c:formatCode>
                <c:ptCount val="18"/>
                <c:pt idx="0">
                  <c:v>6.5</c:v>
                </c:pt>
                <c:pt idx="1">
                  <c:v>7.5</c:v>
                </c:pt>
                <c:pt idx="2">
                  <c:v>11</c:v>
                </c:pt>
                <c:pt idx="3">
                  <c:v>15</c:v>
                </c:pt>
                <c:pt idx="4">
                  <c:v>11.5</c:v>
                </c:pt>
                <c:pt idx="5">
                  <c:v>14</c:v>
                </c:pt>
                <c:pt idx="6" formatCode="0.0">
                  <c:v>7.5</c:v>
                </c:pt>
                <c:pt idx="7" formatCode="0.0">
                  <c:v>12.5</c:v>
                </c:pt>
                <c:pt idx="8" formatCode="0.0">
                  <c:v>14</c:v>
                </c:pt>
                <c:pt idx="9" formatCode="0.0">
                  <c:v>17</c:v>
                </c:pt>
                <c:pt idx="10" formatCode="0.0">
                  <c:v>11.5</c:v>
                </c:pt>
                <c:pt idx="11" formatCode="0.0">
                  <c:v>15</c:v>
                </c:pt>
                <c:pt idx="12" formatCode="General">
                  <c:v>11.5</c:v>
                </c:pt>
                <c:pt idx="13" formatCode="General">
                  <c:v>12.5</c:v>
                </c:pt>
                <c:pt idx="14" formatCode="General">
                  <c:v>14.5</c:v>
                </c:pt>
                <c:pt idx="15" formatCode="General">
                  <c:v>16.5</c:v>
                </c:pt>
                <c:pt idx="16" formatCode="General">
                  <c:v>14</c:v>
                </c:pt>
                <c:pt idx="17" formatCode="General">
                  <c:v>17</c:v>
                </c:pt>
              </c:numCache>
            </c:numRef>
          </c:yVal>
          <c:smooth val="0"/>
        </c:ser>
        <c:ser>
          <c:idx val="1"/>
          <c:order val="1"/>
          <c:tx>
            <c:v>San Andreas</c:v>
          </c:tx>
          <c:spPr>
            <a:ln w="28575">
              <a:noFill/>
            </a:ln>
          </c:spPr>
          <c:marker>
            <c:symbol val="diamond"/>
            <c:size val="9"/>
          </c:marker>
          <c:trendline>
            <c:trendlineType val="linear"/>
            <c:dispRSqr val="0"/>
            <c:dispEq val="0"/>
          </c:trendline>
          <c:xVal>
            <c:numRef>
              <c:f>Roots!$H$17:$H$33</c:f>
              <c:numCache>
                <c:formatCode>General</c:formatCode>
                <c:ptCount val="17"/>
                <c:pt idx="0">
                  <c:v>40</c:v>
                </c:pt>
                <c:pt idx="1">
                  <c:v>69</c:v>
                </c:pt>
                <c:pt idx="2">
                  <c:v>105</c:v>
                </c:pt>
                <c:pt idx="3">
                  <c:v>143</c:v>
                </c:pt>
                <c:pt idx="4">
                  <c:v>182</c:v>
                </c:pt>
                <c:pt idx="5">
                  <c:v>224</c:v>
                </c:pt>
                <c:pt idx="6">
                  <c:v>37</c:v>
                </c:pt>
                <c:pt idx="7">
                  <c:v>69</c:v>
                </c:pt>
                <c:pt idx="8">
                  <c:v>105</c:v>
                </c:pt>
                <c:pt idx="9">
                  <c:v>142</c:v>
                </c:pt>
                <c:pt idx="10">
                  <c:v>181</c:v>
                </c:pt>
                <c:pt idx="11">
                  <c:v>225</c:v>
                </c:pt>
                <c:pt idx="12">
                  <c:v>91</c:v>
                </c:pt>
                <c:pt idx="13">
                  <c:v>112</c:v>
                </c:pt>
                <c:pt idx="14">
                  <c:v>148</c:v>
                </c:pt>
                <c:pt idx="15">
                  <c:v>191</c:v>
                </c:pt>
                <c:pt idx="16">
                  <c:v>232</c:v>
                </c:pt>
              </c:numCache>
            </c:numRef>
          </c:xVal>
          <c:yVal>
            <c:numRef>
              <c:f>Roots!$I$17:$I$33</c:f>
              <c:numCache>
                <c:formatCode>General</c:formatCode>
                <c:ptCount val="17"/>
                <c:pt idx="0">
                  <c:v>6</c:v>
                </c:pt>
                <c:pt idx="1">
                  <c:v>10</c:v>
                </c:pt>
                <c:pt idx="2">
                  <c:v>9.5</c:v>
                </c:pt>
                <c:pt idx="3">
                  <c:v>10.5</c:v>
                </c:pt>
                <c:pt idx="4">
                  <c:v>13.5</c:v>
                </c:pt>
                <c:pt idx="5">
                  <c:v>11</c:v>
                </c:pt>
                <c:pt idx="6">
                  <c:v>7</c:v>
                </c:pt>
                <c:pt idx="7">
                  <c:v>6</c:v>
                </c:pt>
                <c:pt idx="8">
                  <c:v>10</c:v>
                </c:pt>
                <c:pt idx="9">
                  <c:v>8.5</c:v>
                </c:pt>
                <c:pt idx="10">
                  <c:v>10.5</c:v>
                </c:pt>
                <c:pt idx="11">
                  <c:v>13</c:v>
                </c:pt>
                <c:pt idx="12">
                  <c:v>9.5</c:v>
                </c:pt>
                <c:pt idx="13">
                  <c:v>10.5</c:v>
                </c:pt>
                <c:pt idx="14">
                  <c:v>17.5</c:v>
                </c:pt>
                <c:pt idx="15">
                  <c:v>11</c:v>
                </c:pt>
                <c:pt idx="16">
                  <c:v>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84384"/>
        <c:axId val="89990656"/>
      </c:scatterChart>
      <c:valAx>
        <c:axId val="8998438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DAP</a:t>
                </a:r>
              </a:p>
            </c:rich>
          </c:tx>
          <c:layout>
            <c:manualLayout>
              <c:xMode val="edge"/>
              <c:yMode val="edge"/>
              <c:x val="0.47908131404093846"/>
              <c:y val="0.114398504684282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990656"/>
        <c:crosses val="autoZero"/>
        <c:crossBetween val="midCat"/>
      </c:valAx>
      <c:valAx>
        <c:axId val="89990656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Inches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89984384"/>
        <c:crosses val="autoZero"/>
        <c:crossBetween val="midCat"/>
        <c:maj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</c:v>
          </c:tx>
          <c:spPr>
            <a:ln w="28575">
              <a:noFill/>
            </a:ln>
          </c:spPr>
          <c:xVal>
            <c:numRef>
              <c:f>'Uptake summary'!$E$4:$E$10</c:f>
              <c:numCache>
                <c:formatCode>General</c:formatCode>
                <c:ptCount val="7"/>
                <c:pt idx="0">
                  <c:v>45</c:v>
                </c:pt>
                <c:pt idx="1">
                  <c:v>73</c:v>
                </c:pt>
                <c:pt idx="2">
                  <c:v>109</c:v>
                </c:pt>
                <c:pt idx="3">
                  <c:v>143</c:v>
                </c:pt>
                <c:pt idx="4">
                  <c:v>186</c:v>
                </c:pt>
                <c:pt idx="5">
                  <c:v>224</c:v>
                </c:pt>
                <c:pt idx="6">
                  <c:v>253</c:v>
                </c:pt>
              </c:numCache>
            </c:numRef>
          </c:xVal>
          <c:yVal>
            <c:numRef>
              <c:f>'Uptake summary'!$H$4:$H$10</c:f>
              <c:numCache>
                <c:formatCode>0</c:formatCode>
                <c:ptCount val="7"/>
                <c:pt idx="0">
                  <c:v>14.29502418484336</c:v>
                </c:pt>
                <c:pt idx="1">
                  <c:v>31.509426588146585</c:v>
                </c:pt>
                <c:pt idx="2">
                  <c:v>48.765666422169495</c:v>
                </c:pt>
                <c:pt idx="3">
                  <c:v>104.81081650651582</c:v>
                </c:pt>
                <c:pt idx="4">
                  <c:v>170.64037390015176</c:v>
                </c:pt>
                <c:pt idx="5">
                  <c:v>249.63454135996992</c:v>
                </c:pt>
                <c:pt idx="6">
                  <c:v>283.63454135996994</c:v>
                </c:pt>
              </c:numCache>
            </c:numRef>
          </c:yVal>
          <c:smooth val="0"/>
        </c:ser>
        <c:ser>
          <c:idx val="1"/>
          <c:order val="1"/>
          <c:tx>
            <c:v>2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'Uptake summary'!$Q$4:$Q$9</c:f>
              <c:numCache>
                <c:formatCode>General</c:formatCode>
                <c:ptCount val="6"/>
                <c:pt idx="0">
                  <c:v>91</c:v>
                </c:pt>
                <c:pt idx="1">
                  <c:v>112</c:v>
                </c:pt>
                <c:pt idx="2">
                  <c:v>148</c:v>
                </c:pt>
                <c:pt idx="3">
                  <c:v>191</c:v>
                </c:pt>
                <c:pt idx="4">
                  <c:v>232</c:v>
                </c:pt>
                <c:pt idx="5">
                  <c:v>263</c:v>
                </c:pt>
              </c:numCache>
            </c:numRef>
          </c:xVal>
          <c:yVal>
            <c:numRef>
              <c:f>'Uptake summary'!$T$4:$T$9</c:f>
              <c:numCache>
                <c:formatCode>0</c:formatCode>
                <c:ptCount val="6"/>
                <c:pt idx="0">
                  <c:v>32.3486962039415</c:v>
                </c:pt>
                <c:pt idx="1">
                  <c:v>36.792782276473126</c:v>
                </c:pt>
                <c:pt idx="2">
                  <c:v>68.594621728369788</c:v>
                </c:pt>
                <c:pt idx="3">
                  <c:v>114.762200606878</c:v>
                </c:pt>
                <c:pt idx="4">
                  <c:v>163.68455324856922</c:v>
                </c:pt>
                <c:pt idx="5">
                  <c:v>180</c:v>
                </c:pt>
              </c:numCache>
            </c:numRef>
          </c:yVal>
          <c:smooth val="0"/>
        </c:ser>
        <c:ser>
          <c:idx val="2"/>
          <c:order val="2"/>
          <c:tx>
            <c:v>3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'Uptake summary'!$Y$4:$Y$11</c:f>
              <c:numCache>
                <c:formatCode>General</c:formatCode>
                <c:ptCount val="8"/>
                <c:pt idx="0">
                  <c:v>39</c:v>
                </c:pt>
                <c:pt idx="1">
                  <c:v>67</c:v>
                </c:pt>
                <c:pt idx="2">
                  <c:v>103</c:v>
                </c:pt>
                <c:pt idx="3">
                  <c:v>138</c:v>
                </c:pt>
                <c:pt idx="4">
                  <c:v>180</c:v>
                </c:pt>
                <c:pt idx="5">
                  <c:v>217</c:v>
                </c:pt>
                <c:pt idx="6">
                  <c:v>241</c:v>
                </c:pt>
                <c:pt idx="7">
                  <c:v>262</c:v>
                </c:pt>
              </c:numCache>
            </c:numRef>
          </c:xVal>
          <c:yVal>
            <c:numRef>
              <c:f>'Uptake summary'!$AB$4:$AB$11</c:f>
              <c:numCache>
                <c:formatCode>0</c:formatCode>
                <c:ptCount val="8"/>
                <c:pt idx="0">
                  <c:v>5.7169150833788969</c:v>
                </c:pt>
                <c:pt idx="1">
                  <c:v>20.638921426472411</c:v>
                </c:pt>
                <c:pt idx="2">
                  <c:v>35.169370352651725</c:v>
                </c:pt>
                <c:pt idx="3">
                  <c:v>67.491990332332875</c:v>
                </c:pt>
                <c:pt idx="4">
                  <c:v>131.20399254201499</c:v>
                </c:pt>
                <c:pt idx="5">
                  <c:v>188.23168681935462</c:v>
                </c:pt>
                <c:pt idx="6">
                  <c:v>211.83168681935462</c:v>
                </c:pt>
                <c:pt idx="7">
                  <c:v>221.93168681935464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41728"/>
        <c:axId val="90113536"/>
      </c:scatterChart>
      <c:valAx>
        <c:axId val="9004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DAP</a:t>
                </a:r>
              </a:p>
            </c:rich>
          </c:tx>
          <c:layout>
            <c:manualLayout>
              <c:xMode val="edge"/>
              <c:yMode val="edge"/>
              <c:x val="0.48196511250700397"/>
              <c:y val="0.897285429141716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0113536"/>
        <c:crosses val="autoZero"/>
        <c:crossBetween val="midCat"/>
      </c:valAx>
      <c:valAx>
        <c:axId val="90113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Lbs N/A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0041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24649222684094E-2"/>
          <c:y val="0.15534301948286386"/>
          <c:w val="0.82958806017369047"/>
          <c:h val="0.66467756986958471"/>
        </c:manualLayout>
      </c:layout>
      <c:lineChart>
        <c:grouping val="standard"/>
        <c:varyColors val="0"/>
        <c:ser>
          <c:idx val="1"/>
          <c:order val="0"/>
          <c:tx>
            <c:strRef>
              <c:f>'Canopy Graph'!$C$1</c:f>
              <c:strCache>
                <c:ptCount val="1"/>
                <c:pt idx="0">
                  <c:v>CM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'Canopy Graph'!$A$2:$A$19</c:f>
              <c:numCache>
                <c:formatCode>d\-mmm</c:formatCode>
                <c:ptCount val="18"/>
                <c:pt idx="0">
                  <c:v>42352</c:v>
                </c:pt>
                <c:pt idx="1">
                  <c:v>42367</c:v>
                </c:pt>
                <c:pt idx="2">
                  <c:v>42398</c:v>
                </c:pt>
                <c:pt idx="3">
                  <c:v>42419</c:v>
                </c:pt>
                <c:pt idx="4">
                  <c:v>42430</c:v>
                </c:pt>
                <c:pt idx="5">
                  <c:v>42437</c:v>
                </c:pt>
                <c:pt idx="6">
                  <c:v>42445</c:v>
                </c:pt>
                <c:pt idx="7">
                  <c:v>42450</c:v>
                </c:pt>
                <c:pt idx="8">
                  <c:v>42457</c:v>
                </c:pt>
                <c:pt idx="9">
                  <c:v>42465</c:v>
                </c:pt>
                <c:pt idx="10">
                  <c:v>42471</c:v>
                </c:pt>
                <c:pt idx="11">
                  <c:v>42478</c:v>
                </c:pt>
                <c:pt idx="12">
                  <c:v>42485</c:v>
                </c:pt>
                <c:pt idx="13">
                  <c:v>42492</c:v>
                </c:pt>
                <c:pt idx="14">
                  <c:v>42499</c:v>
                </c:pt>
                <c:pt idx="15">
                  <c:v>42503</c:v>
                </c:pt>
                <c:pt idx="16">
                  <c:v>42513</c:v>
                </c:pt>
                <c:pt idx="17">
                  <c:v>42521</c:v>
                </c:pt>
              </c:numCache>
            </c:numRef>
          </c:cat>
          <c:val>
            <c:numRef>
              <c:f>'Canopy Graph'!$C$2:$C$19</c:f>
              <c:numCache>
                <c:formatCode>0</c:formatCode>
                <c:ptCount val="18"/>
                <c:pt idx="0">
                  <c:v>18.254166666666666</c:v>
                </c:pt>
                <c:pt idx="1">
                  <c:v>27.86</c:v>
                </c:pt>
                <c:pt idx="2">
                  <c:v>31.199166666666667</c:v>
                </c:pt>
                <c:pt idx="3">
                  <c:v>36.732499999999995</c:v>
                </c:pt>
                <c:pt idx="4">
                  <c:v>50.190000000000005</c:v>
                </c:pt>
                <c:pt idx="5">
                  <c:v>56.805</c:v>
                </c:pt>
                <c:pt idx="6">
                  <c:v>63.027499999999996</c:v>
                </c:pt>
                <c:pt idx="7">
                  <c:v>67.441249999999997</c:v>
                </c:pt>
                <c:pt idx="8">
                  <c:v>69.094999999999999</c:v>
                </c:pt>
                <c:pt idx="9">
                  <c:v>75.677500000000009</c:v>
                </c:pt>
                <c:pt idx="10">
                  <c:v>78.15625</c:v>
                </c:pt>
                <c:pt idx="11">
                  <c:v>84.662499999999994</c:v>
                </c:pt>
                <c:pt idx="12">
                  <c:v>86.747500000000002</c:v>
                </c:pt>
                <c:pt idx="13">
                  <c:v>87.946249999999992</c:v>
                </c:pt>
                <c:pt idx="14">
                  <c:v>88.06</c:v>
                </c:pt>
                <c:pt idx="15">
                  <c:v>90.283749999999998</c:v>
                </c:pt>
                <c:pt idx="16">
                  <c:v>93.708750000000009</c:v>
                </c:pt>
                <c:pt idx="17">
                  <c:v>92.662499999999994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'Canopy Graph'!$B$1</c:f>
              <c:strCache>
                <c:ptCount val="1"/>
                <c:pt idx="0">
                  <c:v>D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'Canopy Graph'!$A$2:$A$19</c:f>
              <c:numCache>
                <c:formatCode>d\-mmm</c:formatCode>
                <c:ptCount val="18"/>
                <c:pt idx="0">
                  <c:v>42352</c:v>
                </c:pt>
                <c:pt idx="1">
                  <c:v>42367</c:v>
                </c:pt>
                <c:pt idx="2">
                  <c:v>42398</c:v>
                </c:pt>
                <c:pt idx="3">
                  <c:v>42419</c:v>
                </c:pt>
                <c:pt idx="4">
                  <c:v>42430</c:v>
                </c:pt>
                <c:pt idx="5">
                  <c:v>42437</c:v>
                </c:pt>
                <c:pt idx="6">
                  <c:v>42445</c:v>
                </c:pt>
                <c:pt idx="7">
                  <c:v>42450</c:v>
                </c:pt>
                <c:pt idx="8">
                  <c:v>42457</c:v>
                </c:pt>
                <c:pt idx="9">
                  <c:v>42465</c:v>
                </c:pt>
                <c:pt idx="10">
                  <c:v>42471</c:v>
                </c:pt>
                <c:pt idx="11">
                  <c:v>42478</c:v>
                </c:pt>
                <c:pt idx="12">
                  <c:v>42485</c:v>
                </c:pt>
                <c:pt idx="13">
                  <c:v>42492</c:v>
                </c:pt>
                <c:pt idx="14">
                  <c:v>42499</c:v>
                </c:pt>
                <c:pt idx="15">
                  <c:v>42503</c:v>
                </c:pt>
                <c:pt idx="16">
                  <c:v>42513</c:v>
                </c:pt>
                <c:pt idx="17">
                  <c:v>42521</c:v>
                </c:pt>
              </c:numCache>
            </c:numRef>
          </c:cat>
          <c:val>
            <c:numRef>
              <c:f>'Canopy Graph'!$B$2:$B$19</c:f>
              <c:numCache>
                <c:formatCode>0</c:formatCode>
                <c:ptCount val="18"/>
                <c:pt idx="0">
                  <c:v>18.254166666666666</c:v>
                </c:pt>
                <c:pt idx="1">
                  <c:v>27.86</c:v>
                </c:pt>
                <c:pt idx="2">
                  <c:v>31.199166666666667</c:v>
                </c:pt>
                <c:pt idx="3">
                  <c:v>33.58625</c:v>
                </c:pt>
                <c:pt idx="4">
                  <c:v>47.077500000000001</c:v>
                </c:pt>
                <c:pt idx="5">
                  <c:v>52.047500000000007</c:v>
                </c:pt>
                <c:pt idx="6">
                  <c:v>56.416250000000005</c:v>
                </c:pt>
                <c:pt idx="7">
                  <c:v>57.958749999999995</c:v>
                </c:pt>
                <c:pt idx="8">
                  <c:v>61.547499999999999</c:v>
                </c:pt>
                <c:pt idx="9">
                  <c:v>66.233750000000001</c:v>
                </c:pt>
                <c:pt idx="10">
                  <c:v>68.933750000000003</c:v>
                </c:pt>
                <c:pt idx="11">
                  <c:v>73.596249999999998</c:v>
                </c:pt>
                <c:pt idx="12">
                  <c:v>76.349999999999994</c:v>
                </c:pt>
                <c:pt idx="13">
                  <c:v>78.523750000000007</c:v>
                </c:pt>
                <c:pt idx="14">
                  <c:v>81.217500000000001</c:v>
                </c:pt>
                <c:pt idx="15">
                  <c:v>79.495000000000005</c:v>
                </c:pt>
                <c:pt idx="16">
                  <c:v>84.575000000000003</c:v>
                </c:pt>
                <c:pt idx="17">
                  <c:v>86.78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77472"/>
        <c:axId val="92379008"/>
      </c:lineChart>
      <c:dateAx>
        <c:axId val="92377472"/>
        <c:scaling>
          <c:orientation val="minMax"/>
          <c:max val="42521"/>
          <c:min val="42352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2100000"/>
          <a:lstStyle/>
          <a:p>
            <a:pPr>
              <a:defRPr/>
            </a:pPr>
            <a:endParaRPr lang="en-US"/>
          </a:p>
        </c:txPr>
        <c:crossAx val="92379008"/>
        <c:crosses val="autoZero"/>
        <c:auto val="1"/>
        <c:lblOffset val="100"/>
        <c:baseTimeUnit val="days"/>
        <c:majorUnit val="21"/>
        <c:majorTimeUnit val="days"/>
      </c:dateAx>
      <c:valAx>
        <c:axId val="923790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2377472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29305917961536077"/>
          <c:y val="0.11610615733546686"/>
          <c:w val="0.36487992869697655"/>
          <c:h val="5.99867881902406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36438542864079"/>
          <c:y val="0.1477154485701678"/>
          <c:w val="0.80359393464059603"/>
          <c:h val="0.66692057917151015"/>
        </c:manualLayout>
      </c:layout>
      <c:lineChart>
        <c:grouping val="standard"/>
        <c:varyColors val="0"/>
        <c:ser>
          <c:idx val="1"/>
          <c:order val="0"/>
          <c:tx>
            <c:strRef>
              <c:f>'Canopy Graph'!$C$1</c:f>
              <c:strCache>
                <c:ptCount val="1"/>
                <c:pt idx="0">
                  <c:v>CM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'Canopy Graph'!$A$2:$A$19</c:f>
              <c:numCache>
                <c:formatCode>d\-mmm</c:formatCode>
                <c:ptCount val="18"/>
                <c:pt idx="0">
                  <c:v>42352</c:v>
                </c:pt>
                <c:pt idx="1">
                  <c:v>42367</c:v>
                </c:pt>
                <c:pt idx="2">
                  <c:v>42398</c:v>
                </c:pt>
                <c:pt idx="3">
                  <c:v>42419</c:v>
                </c:pt>
                <c:pt idx="4">
                  <c:v>42430</c:v>
                </c:pt>
                <c:pt idx="5">
                  <c:v>42437</c:v>
                </c:pt>
                <c:pt idx="6">
                  <c:v>42445</c:v>
                </c:pt>
                <c:pt idx="7">
                  <c:v>42450</c:v>
                </c:pt>
                <c:pt idx="8">
                  <c:v>42457</c:v>
                </c:pt>
                <c:pt idx="9">
                  <c:v>42465</c:v>
                </c:pt>
                <c:pt idx="10">
                  <c:v>42471</c:v>
                </c:pt>
                <c:pt idx="11">
                  <c:v>42478</c:v>
                </c:pt>
                <c:pt idx="12">
                  <c:v>42485</c:v>
                </c:pt>
                <c:pt idx="13">
                  <c:v>42492</c:v>
                </c:pt>
                <c:pt idx="14">
                  <c:v>42499</c:v>
                </c:pt>
                <c:pt idx="15">
                  <c:v>42503</c:v>
                </c:pt>
                <c:pt idx="16">
                  <c:v>42513</c:v>
                </c:pt>
                <c:pt idx="17">
                  <c:v>42521</c:v>
                </c:pt>
              </c:numCache>
            </c:numRef>
          </c:cat>
          <c:val>
            <c:numRef>
              <c:f>'Canopy Graph'!$C$2:$C$19</c:f>
              <c:numCache>
                <c:formatCode>0</c:formatCode>
                <c:ptCount val="18"/>
                <c:pt idx="0">
                  <c:v>18.254166666666666</c:v>
                </c:pt>
                <c:pt idx="1">
                  <c:v>27.86</c:v>
                </c:pt>
                <c:pt idx="2">
                  <c:v>31.199166666666667</c:v>
                </c:pt>
                <c:pt idx="3">
                  <c:v>36.732499999999995</c:v>
                </c:pt>
                <c:pt idx="4">
                  <c:v>50.190000000000005</c:v>
                </c:pt>
                <c:pt idx="5">
                  <c:v>56.805</c:v>
                </c:pt>
                <c:pt idx="6">
                  <c:v>63.027499999999996</c:v>
                </c:pt>
                <c:pt idx="7">
                  <c:v>67.441249999999997</c:v>
                </c:pt>
                <c:pt idx="8">
                  <c:v>69.094999999999999</c:v>
                </c:pt>
                <c:pt idx="9">
                  <c:v>75.677500000000009</c:v>
                </c:pt>
                <c:pt idx="10">
                  <c:v>78.15625</c:v>
                </c:pt>
                <c:pt idx="11">
                  <c:v>84.662499999999994</c:v>
                </c:pt>
                <c:pt idx="12">
                  <c:v>86.747500000000002</c:v>
                </c:pt>
                <c:pt idx="13">
                  <c:v>87.946249999999992</c:v>
                </c:pt>
                <c:pt idx="14">
                  <c:v>88.06</c:v>
                </c:pt>
                <c:pt idx="15">
                  <c:v>90.283749999999998</c:v>
                </c:pt>
                <c:pt idx="16">
                  <c:v>93.708750000000009</c:v>
                </c:pt>
                <c:pt idx="17">
                  <c:v>92.662499999999994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'Canopy Graph'!$B$1</c:f>
              <c:strCache>
                <c:ptCount val="1"/>
                <c:pt idx="0">
                  <c:v>GS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'Canopy Graph'!$A$2:$A$19</c:f>
              <c:numCache>
                <c:formatCode>d\-mmm</c:formatCode>
                <c:ptCount val="18"/>
                <c:pt idx="0">
                  <c:v>42352</c:v>
                </c:pt>
                <c:pt idx="1">
                  <c:v>42367</c:v>
                </c:pt>
                <c:pt idx="2">
                  <c:v>42398</c:v>
                </c:pt>
                <c:pt idx="3">
                  <c:v>42419</c:v>
                </c:pt>
                <c:pt idx="4">
                  <c:v>42430</c:v>
                </c:pt>
                <c:pt idx="5">
                  <c:v>42437</c:v>
                </c:pt>
                <c:pt idx="6">
                  <c:v>42445</c:v>
                </c:pt>
                <c:pt idx="7">
                  <c:v>42450</c:v>
                </c:pt>
                <c:pt idx="8">
                  <c:v>42457</c:v>
                </c:pt>
                <c:pt idx="9">
                  <c:v>42465</c:v>
                </c:pt>
                <c:pt idx="10">
                  <c:v>42471</c:v>
                </c:pt>
                <c:pt idx="11">
                  <c:v>42478</c:v>
                </c:pt>
                <c:pt idx="12">
                  <c:v>42485</c:v>
                </c:pt>
                <c:pt idx="13">
                  <c:v>42492</c:v>
                </c:pt>
                <c:pt idx="14">
                  <c:v>42499</c:v>
                </c:pt>
                <c:pt idx="15">
                  <c:v>42503</c:v>
                </c:pt>
                <c:pt idx="16">
                  <c:v>42513</c:v>
                </c:pt>
                <c:pt idx="17">
                  <c:v>42521</c:v>
                </c:pt>
              </c:numCache>
            </c:numRef>
          </c:cat>
          <c:val>
            <c:numRef>
              <c:f>'Canopy Graph'!$B$2:$B$19</c:f>
              <c:numCache>
                <c:formatCode>0</c:formatCode>
                <c:ptCount val="18"/>
                <c:pt idx="0">
                  <c:v>18.254166666666666</c:v>
                </c:pt>
                <c:pt idx="1">
                  <c:v>27.86</c:v>
                </c:pt>
                <c:pt idx="2">
                  <c:v>31.199166666666667</c:v>
                </c:pt>
                <c:pt idx="3">
                  <c:v>33.58625</c:v>
                </c:pt>
                <c:pt idx="4">
                  <c:v>47.077500000000001</c:v>
                </c:pt>
                <c:pt idx="5">
                  <c:v>52.047500000000007</c:v>
                </c:pt>
                <c:pt idx="6">
                  <c:v>56.416250000000005</c:v>
                </c:pt>
                <c:pt idx="7">
                  <c:v>57.958749999999995</c:v>
                </c:pt>
                <c:pt idx="8">
                  <c:v>61.547499999999999</c:v>
                </c:pt>
                <c:pt idx="9">
                  <c:v>66.233750000000001</c:v>
                </c:pt>
                <c:pt idx="10">
                  <c:v>68.933750000000003</c:v>
                </c:pt>
                <c:pt idx="11">
                  <c:v>73.596249999999998</c:v>
                </c:pt>
                <c:pt idx="12">
                  <c:v>76.349999999999994</c:v>
                </c:pt>
                <c:pt idx="13">
                  <c:v>78.523750000000007</c:v>
                </c:pt>
                <c:pt idx="14">
                  <c:v>81.217500000000001</c:v>
                </c:pt>
                <c:pt idx="15">
                  <c:v>79.495000000000005</c:v>
                </c:pt>
                <c:pt idx="16">
                  <c:v>84.575000000000003</c:v>
                </c:pt>
                <c:pt idx="17">
                  <c:v>86.78</c:v>
                </c:pt>
              </c:numCache>
            </c:numRef>
          </c:val>
          <c:smooth val="0"/>
        </c:ser>
        <c:ser>
          <c:idx val="2"/>
          <c:order val="2"/>
          <c:tx>
            <c:v>Predicted</c:v>
          </c:tx>
          <c:marker>
            <c:symbol val="none"/>
          </c:marker>
          <c:val>
            <c:numRef>
              <c:f>'Canopy Graph'!$D$2:$D$19</c:f>
              <c:numCache>
                <c:formatCode>General</c:formatCode>
                <c:ptCount val="18"/>
                <c:pt idx="0">
                  <c:v>32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65</c:v>
                </c:pt>
                <c:pt idx="5">
                  <c:v>68</c:v>
                </c:pt>
                <c:pt idx="6">
                  <c:v>70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76</c:v>
                </c:pt>
                <c:pt idx="11">
                  <c:v>77</c:v>
                </c:pt>
                <c:pt idx="12">
                  <c:v>78</c:v>
                </c:pt>
                <c:pt idx="13">
                  <c:v>79</c:v>
                </c:pt>
                <c:pt idx="14">
                  <c:v>80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22528"/>
        <c:axId val="92424064"/>
      </c:lineChart>
      <c:dateAx>
        <c:axId val="92422528"/>
        <c:scaling>
          <c:orientation val="minMax"/>
          <c:max val="42521"/>
          <c:min val="42352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2100000"/>
          <a:lstStyle/>
          <a:p>
            <a:pPr>
              <a:defRPr/>
            </a:pPr>
            <a:endParaRPr lang="en-US"/>
          </a:p>
        </c:txPr>
        <c:crossAx val="92424064"/>
        <c:crosses val="autoZero"/>
        <c:auto val="1"/>
        <c:lblOffset val="100"/>
        <c:baseTimeUnit val="days"/>
        <c:majorUnit val="21"/>
        <c:majorTimeUnit val="days"/>
      </c:dateAx>
      <c:valAx>
        <c:axId val="924240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2422528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29483627265711743"/>
          <c:y val="4.2106223276717335E-2"/>
          <c:w val="0.36288829859438898"/>
          <c:h val="5.99867881902406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148533641565307E-2"/>
          <c:y val="7.829082928982499E-2"/>
          <c:w val="0.86432181588870305"/>
          <c:h val="0.72861714444128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'Weekly Graph'!$B$1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'Weekly Graph'!$A$2:$A$17</c:f>
              <c:numCache>
                <c:formatCode>d\-mmm</c:formatCode>
                <c:ptCount val="16"/>
                <c:pt idx="0">
                  <c:v>42417</c:v>
                </c:pt>
                <c:pt idx="1">
                  <c:v>42424</c:v>
                </c:pt>
                <c:pt idx="2">
                  <c:v>42431</c:v>
                </c:pt>
                <c:pt idx="3">
                  <c:v>42438</c:v>
                </c:pt>
                <c:pt idx="4">
                  <c:v>42445</c:v>
                </c:pt>
                <c:pt idx="5">
                  <c:v>42452</c:v>
                </c:pt>
                <c:pt idx="6">
                  <c:v>42459</c:v>
                </c:pt>
                <c:pt idx="7">
                  <c:v>42466</c:v>
                </c:pt>
                <c:pt idx="8">
                  <c:v>42473</c:v>
                </c:pt>
                <c:pt idx="9">
                  <c:v>42480</c:v>
                </c:pt>
                <c:pt idx="10">
                  <c:v>42487</c:v>
                </c:pt>
                <c:pt idx="11">
                  <c:v>42494</c:v>
                </c:pt>
                <c:pt idx="12">
                  <c:v>42501</c:v>
                </c:pt>
                <c:pt idx="13">
                  <c:v>42508</c:v>
                </c:pt>
                <c:pt idx="14">
                  <c:v>42515</c:v>
                </c:pt>
                <c:pt idx="15">
                  <c:v>42523</c:v>
                </c:pt>
              </c:numCache>
            </c:numRef>
          </c:cat>
          <c:val>
            <c:numRef>
              <c:f>'Weekly Graph'!$B$2:$B$17</c:f>
              <c:numCache>
                <c:formatCode>0.00000</c:formatCode>
                <c:ptCount val="16"/>
                <c:pt idx="0">
                  <c:v>0.93874999999999997</c:v>
                </c:pt>
                <c:pt idx="1">
                  <c:v>0.75597000000000003</c:v>
                </c:pt>
                <c:pt idx="2">
                  <c:v>0.56640999999999997</c:v>
                </c:pt>
                <c:pt idx="3">
                  <c:v>0.30885000000000001</c:v>
                </c:pt>
                <c:pt idx="4">
                  <c:v>0.44689000000000001</c:v>
                </c:pt>
                <c:pt idx="5">
                  <c:v>1.73471</c:v>
                </c:pt>
                <c:pt idx="6">
                  <c:v>1.0499099999999999</c:v>
                </c:pt>
                <c:pt idx="7">
                  <c:v>0.72279000000000004</c:v>
                </c:pt>
                <c:pt idx="8">
                  <c:v>0.44079000000000002</c:v>
                </c:pt>
                <c:pt idx="9">
                  <c:v>1.17937</c:v>
                </c:pt>
                <c:pt idx="10">
                  <c:v>1.24647</c:v>
                </c:pt>
                <c:pt idx="11">
                  <c:v>0.67937999999999998</c:v>
                </c:pt>
                <c:pt idx="12">
                  <c:v>0.58109999999999995</c:v>
                </c:pt>
                <c:pt idx="13">
                  <c:v>0.64254999999999995</c:v>
                </c:pt>
                <c:pt idx="14">
                  <c:v>0.65317000000000003</c:v>
                </c:pt>
                <c:pt idx="15">
                  <c:v>0.72784000000000004</c:v>
                </c:pt>
              </c:numCache>
            </c:numRef>
          </c:val>
        </c:ser>
        <c:ser>
          <c:idx val="1"/>
          <c:order val="1"/>
          <c:tx>
            <c:strRef>
              <c:f>'Weekly Graph'!$C$1</c:f>
              <c:strCache>
                <c:ptCount val="1"/>
                <c:pt idx="0">
                  <c:v>CM</c:v>
                </c:pt>
              </c:strCache>
            </c:strRef>
          </c:tx>
          <c:spPr>
            <a:solidFill>
              <a:schemeClr val="accent1"/>
            </a:solidFill>
            <a:ln w="41275"/>
          </c:spPr>
          <c:invertIfNegative val="0"/>
          <c:cat>
            <c:numRef>
              <c:f>'Weekly Graph'!$A$2:$A$17</c:f>
              <c:numCache>
                <c:formatCode>d\-mmm</c:formatCode>
                <c:ptCount val="16"/>
                <c:pt idx="0">
                  <c:v>42417</c:v>
                </c:pt>
                <c:pt idx="1">
                  <c:v>42424</c:v>
                </c:pt>
                <c:pt idx="2">
                  <c:v>42431</c:v>
                </c:pt>
                <c:pt idx="3">
                  <c:v>42438</c:v>
                </c:pt>
                <c:pt idx="4">
                  <c:v>42445</c:v>
                </c:pt>
                <c:pt idx="5">
                  <c:v>42452</c:v>
                </c:pt>
                <c:pt idx="6">
                  <c:v>42459</c:v>
                </c:pt>
                <c:pt idx="7">
                  <c:v>42466</c:v>
                </c:pt>
                <c:pt idx="8">
                  <c:v>42473</c:v>
                </c:pt>
                <c:pt idx="9">
                  <c:v>42480</c:v>
                </c:pt>
                <c:pt idx="10">
                  <c:v>42487</c:v>
                </c:pt>
                <c:pt idx="11">
                  <c:v>42494</c:v>
                </c:pt>
                <c:pt idx="12">
                  <c:v>42501</c:v>
                </c:pt>
                <c:pt idx="13">
                  <c:v>42508</c:v>
                </c:pt>
                <c:pt idx="14">
                  <c:v>42515</c:v>
                </c:pt>
                <c:pt idx="15">
                  <c:v>42523</c:v>
                </c:pt>
              </c:numCache>
            </c:numRef>
          </c:cat>
          <c:val>
            <c:numRef>
              <c:f>'Weekly Graph'!$C$2:$C$17</c:f>
              <c:numCache>
                <c:formatCode>0.00000</c:formatCode>
                <c:ptCount val="16"/>
                <c:pt idx="0">
                  <c:v>0.99919999999999998</c:v>
                </c:pt>
                <c:pt idx="1">
                  <c:v>0.68969999999999998</c:v>
                </c:pt>
                <c:pt idx="2">
                  <c:v>0.62817000000000001</c:v>
                </c:pt>
                <c:pt idx="3">
                  <c:v>0.43439</c:v>
                </c:pt>
                <c:pt idx="4">
                  <c:v>0.29801</c:v>
                </c:pt>
                <c:pt idx="5">
                  <c:v>0.56289</c:v>
                </c:pt>
                <c:pt idx="6">
                  <c:v>1.4374899999999999</c:v>
                </c:pt>
                <c:pt idx="7">
                  <c:v>1.2382</c:v>
                </c:pt>
                <c:pt idx="8">
                  <c:v>0.61377999999999999</c:v>
                </c:pt>
                <c:pt idx="9">
                  <c:v>1.8328500000000001</c:v>
                </c:pt>
                <c:pt idx="10">
                  <c:v>1.43841</c:v>
                </c:pt>
                <c:pt idx="11">
                  <c:v>1.07795</c:v>
                </c:pt>
                <c:pt idx="12">
                  <c:v>1.30318</c:v>
                </c:pt>
                <c:pt idx="13">
                  <c:v>1.1691</c:v>
                </c:pt>
                <c:pt idx="14">
                  <c:v>0.89083000000000001</c:v>
                </c:pt>
                <c:pt idx="15">
                  <c:v>1.1564700000000001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axId val="92516736"/>
        <c:axId val="92518272"/>
      </c:barChart>
      <c:catAx>
        <c:axId val="9251673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92518272"/>
        <c:crosses val="autoZero"/>
        <c:auto val="0"/>
        <c:lblAlgn val="ctr"/>
        <c:lblOffset val="100"/>
        <c:noMultiLvlLbl val="1"/>
      </c:catAx>
      <c:valAx>
        <c:axId val="92518272"/>
        <c:scaling>
          <c:orientation val="minMax"/>
          <c:max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Inch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92516736"/>
        <c:crosses val="autoZero"/>
        <c:crossBetween val="between"/>
        <c:majorUnit val="0.4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[Planting_3171.xlsx]Sheet2!$D$3</c:f>
              <c:strCache>
                <c:ptCount val="1"/>
                <c:pt idx="0">
                  <c:v>Recommended</c:v>
                </c:pt>
              </c:strCache>
            </c:strRef>
          </c:tx>
          <c:marker>
            <c:symbol val="none"/>
          </c:marker>
          <c:cat>
            <c:numRef>
              <c:f>[Planting_3171.xlsx]Sheet2!$C$4:$C$55</c:f>
              <c:numCache>
                <c:formatCode>m/d/yyyy</c:formatCode>
                <c:ptCount val="52"/>
                <c:pt idx="0">
                  <c:v>42438</c:v>
                </c:pt>
                <c:pt idx="1">
                  <c:v>42441</c:v>
                </c:pt>
                <c:pt idx="2">
                  <c:v>42443</c:v>
                </c:pt>
                <c:pt idx="3">
                  <c:v>42445</c:v>
                </c:pt>
                <c:pt idx="4">
                  <c:v>42447</c:v>
                </c:pt>
                <c:pt idx="5">
                  <c:v>42452</c:v>
                </c:pt>
                <c:pt idx="6">
                  <c:v>42454</c:v>
                </c:pt>
                <c:pt idx="7">
                  <c:v>42457</c:v>
                </c:pt>
                <c:pt idx="8">
                  <c:v>42458</c:v>
                </c:pt>
                <c:pt idx="9">
                  <c:v>42459</c:v>
                </c:pt>
                <c:pt idx="10">
                  <c:v>42461</c:v>
                </c:pt>
                <c:pt idx="11">
                  <c:v>42462</c:v>
                </c:pt>
                <c:pt idx="12">
                  <c:v>42464</c:v>
                </c:pt>
                <c:pt idx="13">
                  <c:v>42465</c:v>
                </c:pt>
                <c:pt idx="14">
                  <c:v>42466</c:v>
                </c:pt>
                <c:pt idx="15">
                  <c:v>42468</c:v>
                </c:pt>
                <c:pt idx="16">
                  <c:v>42471</c:v>
                </c:pt>
                <c:pt idx="17">
                  <c:v>42472</c:v>
                </c:pt>
                <c:pt idx="18">
                  <c:v>42474</c:v>
                </c:pt>
                <c:pt idx="19">
                  <c:v>42475</c:v>
                </c:pt>
                <c:pt idx="20">
                  <c:v>42476</c:v>
                </c:pt>
                <c:pt idx="21">
                  <c:v>42478</c:v>
                </c:pt>
                <c:pt idx="22">
                  <c:v>42479</c:v>
                </c:pt>
                <c:pt idx="23">
                  <c:v>42480</c:v>
                </c:pt>
                <c:pt idx="24">
                  <c:v>42481</c:v>
                </c:pt>
                <c:pt idx="25">
                  <c:v>42482</c:v>
                </c:pt>
                <c:pt idx="26">
                  <c:v>42483</c:v>
                </c:pt>
                <c:pt idx="27">
                  <c:v>42485</c:v>
                </c:pt>
                <c:pt idx="28">
                  <c:v>42487</c:v>
                </c:pt>
                <c:pt idx="29">
                  <c:v>42489</c:v>
                </c:pt>
                <c:pt idx="30">
                  <c:v>42492</c:v>
                </c:pt>
                <c:pt idx="31">
                  <c:v>42493</c:v>
                </c:pt>
                <c:pt idx="32">
                  <c:v>42495</c:v>
                </c:pt>
                <c:pt idx="33">
                  <c:v>42496</c:v>
                </c:pt>
                <c:pt idx="34">
                  <c:v>42497</c:v>
                </c:pt>
                <c:pt idx="35">
                  <c:v>42499</c:v>
                </c:pt>
                <c:pt idx="36">
                  <c:v>42501</c:v>
                </c:pt>
                <c:pt idx="37">
                  <c:v>42503</c:v>
                </c:pt>
                <c:pt idx="38">
                  <c:v>42504</c:v>
                </c:pt>
                <c:pt idx="39">
                  <c:v>42506</c:v>
                </c:pt>
                <c:pt idx="40">
                  <c:v>42507</c:v>
                </c:pt>
                <c:pt idx="41">
                  <c:v>42508</c:v>
                </c:pt>
                <c:pt idx="42">
                  <c:v>42510</c:v>
                </c:pt>
                <c:pt idx="43">
                  <c:v>42511</c:v>
                </c:pt>
                <c:pt idx="44">
                  <c:v>42513</c:v>
                </c:pt>
                <c:pt idx="45">
                  <c:v>42514</c:v>
                </c:pt>
                <c:pt idx="46">
                  <c:v>42515</c:v>
                </c:pt>
                <c:pt idx="47">
                  <c:v>42516</c:v>
                </c:pt>
                <c:pt idx="48">
                  <c:v>42517</c:v>
                </c:pt>
                <c:pt idx="49">
                  <c:v>42518</c:v>
                </c:pt>
                <c:pt idx="50">
                  <c:v>42520</c:v>
                </c:pt>
                <c:pt idx="51">
                  <c:v>42521</c:v>
                </c:pt>
              </c:numCache>
            </c:numRef>
          </c:cat>
          <c:val>
            <c:numRef>
              <c:f>[Planting_3171.xlsx]Sheet2!$D$4:$D$55</c:f>
              <c:numCache>
                <c:formatCode>0.00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0.6</c:v>
                </c:pt>
                <c:pt idx="5">
                  <c:v>1.1000000000000001</c:v>
                </c:pt>
                <c:pt idx="6">
                  <c:v>1.5</c:v>
                </c:pt>
                <c:pt idx="7">
                  <c:v>1.9</c:v>
                </c:pt>
                <c:pt idx="8">
                  <c:v>1.9</c:v>
                </c:pt>
                <c:pt idx="9">
                  <c:v>2.1999999999999997</c:v>
                </c:pt>
                <c:pt idx="10">
                  <c:v>2.4999999999999996</c:v>
                </c:pt>
                <c:pt idx="11">
                  <c:v>2.6999999999999997</c:v>
                </c:pt>
                <c:pt idx="12">
                  <c:v>2.9999999999999996</c:v>
                </c:pt>
                <c:pt idx="13">
                  <c:v>2.9999999999999996</c:v>
                </c:pt>
                <c:pt idx="14">
                  <c:v>3.3999999999999995</c:v>
                </c:pt>
                <c:pt idx="15">
                  <c:v>3.5999999999999996</c:v>
                </c:pt>
                <c:pt idx="16">
                  <c:v>3.6999999999999997</c:v>
                </c:pt>
                <c:pt idx="17">
                  <c:v>3.9</c:v>
                </c:pt>
                <c:pt idx="18">
                  <c:v>4.2</c:v>
                </c:pt>
                <c:pt idx="19">
                  <c:v>4.4000000000000004</c:v>
                </c:pt>
                <c:pt idx="20">
                  <c:v>4.4000000000000004</c:v>
                </c:pt>
                <c:pt idx="21">
                  <c:v>5.1000000000000005</c:v>
                </c:pt>
                <c:pt idx="22">
                  <c:v>5.3000000000000007</c:v>
                </c:pt>
                <c:pt idx="23">
                  <c:v>5.5000000000000009</c:v>
                </c:pt>
                <c:pt idx="24">
                  <c:v>5.7000000000000011</c:v>
                </c:pt>
                <c:pt idx="25">
                  <c:v>5.9000000000000012</c:v>
                </c:pt>
                <c:pt idx="26">
                  <c:v>6.1000000000000014</c:v>
                </c:pt>
                <c:pt idx="27">
                  <c:v>6.5000000000000018</c:v>
                </c:pt>
                <c:pt idx="28">
                  <c:v>6.9000000000000021</c:v>
                </c:pt>
                <c:pt idx="29">
                  <c:v>7.3000000000000025</c:v>
                </c:pt>
                <c:pt idx="30">
                  <c:v>7.8000000000000025</c:v>
                </c:pt>
                <c:pt idx="31">
                  <c:v>7.9000000000000021</c:v>
                </c:pt>
                <c:pt idx="32">
                  <c:v>8.1000000000000014</c:v>
                </c:pt>
                <c:pt idx="33">
                  <c:v>8.2000000000000011</c:v>
                </c:pt>
                <c:pt idx="34">
                  <c:v>8.4</c:v>
                </c:pt>
                <c:pt idx="35">
                  <c:v>8.8000000000000007</c:v>
                </c:pt>
                <c:pt idx="36">
                  <c:v>9.1000000000000014</c:v>
                </c:pt>
                <c:pt idx="37">
                  <c:v>9.3000000000000007</c:v>
                </c:pt>
                <c:pt idx="38">
                  <c:v>9.4</c:v>
                </c:pt>
                <c:pt idx="39">
                  <c:v>9.7000000000000011</c:v>
                </c:pt>
                <c:pt idx="40">
                  <c:v>9.9</c:v>
                </c:pt>
                <c:pt idx="41">
                  <c:v>10</c:v>
                </c:pt>
                <c:pt idx="42">
                  <c:v>10.199999999999999</c:v>
                </c:pt>
                <c:pt idx="43">
                  <c:v>10.399999999999999</c:v>
                </c:pt>
                <c:pt idx="44">
                  <c:v>10.7</c:v>
                </c:pt>
                <c:pt idx="45">
                  <c:v>10.899999999999999</c:v>
                </c:pt>
                <c:pt idx="46">
                  <c:v>11.099999999999998</c:v>
                </c:pt>
                <c:pt idx="47">
                  <c:v>11.299999999999997</c:v>
                </c:pt>
                <c:pt idx="48">
                  <c:v>11.499999999999996</c:v>
                </c:pt>
                <c:pt idx="49">
                  <c:v>11.699999999999996</c:v>
                </c:pt>
                <c:pt idx="50">
                  <c:v>11.899999999999995</c:v>
                </c:pt>
                <c:pt idx="51">
                  <c:v>12.099999999999994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[Planting_3171.xlsx]Sheet2!$E$3</c:f>
              <c:strCache>
                <c:ptCount val="1"/>
                <c:pt idx="0">
                  <c:v>Applied</c:v>
                </c:pt>
              </c:strCache>
            </c:strRef>
          </c:tx>
          <c:marker>
            <c:symbol val="none"/>
          </c:marker>
          <c:cat>
            <c:numRef>
              <c:f>[Planting_3171.xlsx]Sheet2!$C$4:$C$55</c:f>
              <c:numCache>
                <c:formatCode>m/d/yyyy</c:formatCode>
                <c:ptCount val="52"/>
                <c:pt idx="0">
                  <c:v>42438</c:v>
                </c:pt>
                <c:pt idx="1">
                  <c:v>42441</c:v>
                </c:pt>
                <c:pt idx="2">
                  <c:v>42443</c:v>
                </c:pt>
                <c:pt idx="3">
                  <c:v>42445</c:v>
                </c:pt>
                <c:pt idx="4">
                  <c:v>42447</c:v>
                </c:pt>
                <c:pt idx="5">
                  <c:v>42452</c:v>
                </c:pt>
                <c:pt idx="6">
                  <c:v>42454</c:v>
                </c:pt>
                <c:pt idx="7">
                  <c:v>42457</c:v>
                </c:pt>
                <c:pt idx="8">
                  <c:v>42458</c:v>
                </c:pt>
                <c:pt idx="9">
                  <c:v>42459</c:v>
                </c:pt>
                <c:pt idx="10">
                  <c:v>42461</c:v>
                </c:pt>
                <c:pt idx="11">
                  <c:v>42462</c:v>
                </c:pt>
                <c:pt idx="12">
                  <c:v>42464</c:v>
                </c:pt>
                <c:pt idx="13">
                  <c:v>42465</c:v>
                </c:pt>
                <c:pt idx="14">
                  <c:v>42466</c:v>
                </c:pt>
                <c:pt idx="15">
                  <c:v>42468</c:v>
                </c:pt>
                <c:pt idx="16">
                  <c:v>42471</c:v>
                </c:pt>
                <c:pt idx="17">
                  <c:v>42472</c:v>
                </c:pt>
                <c:pt idx="18">
                  <c:v>42474</c:v>
                </c:pt>
                <c:pt idx="19">
                  <c:v>42475</c:v>
                </c:pt>
                <c:pt idx="20">
                  <c:v>42476</c:v>
                </c:pt>
                <c:pt idx="21">
                  <c:v>42478</c:v>
                </c:pt>
                <c:pt idx="22">
                  <c:v>42479</c:v>
                </c:pt>
                <c:pt idx="23">
                  <c:v>42480</c:v>
                </c:pt>
                <c:pt idx="24">
                  <c:v>42481</c:v>
                </c:pt>
                <c:pt idx="25">
                  <c:v>42482</c:v>
                </c:pt>
                <c:pt idx="26">
                  <c:v>42483</c:v>
                </c:pt>
                <c:pt idx="27">
                  <c:v>42485</c:v>
                </c:pt>
                <c:pt idx="28">
                  <c:v>42487</c:v>
                </c:pt>
                <c:pt idx="29">
                  <c:v>42489</c:v>
                </c:pt>
                <c:pt idx="30">
                  <c:v>42492</c:v>
                </c:pt>
                <c:pt idx="31">
                  <c:v>42493</c:v>
                </c:pt>
                <c:pt idx="32">
                  <c:v>42495</c:v>
                </c:pt>
                <c:pt idx="33">
                  <c:v>42496</c:v>
                </c:pt>
                <c:pt idx="34">
                  <c:v>42497</c:v>
                </c:pt>
                <c:pt idx="35">
                  <c:v>42499</c:v>
                </c:pt>
                <c:pt idx="36">
                  <c:v>42501</c:v>
                </c:pt>
                <c:pt idx="37">
                  <c:v>42503</c:v>
                </c:pt>
                <c:pt idx="38">
                  <c:v>42504</c:v>
                </c:pt>
                <c:pt idx="39">
                  <c:v>42506</c:v>
                </c:pt>
                <c:pt idx="40">
                  <c:v>42507</c:v>
                </c:pt>
                <c:pt idx="41">
                  <c:v>42508</c:v>
                </c:pt>
                <c:pt idx="42">
                  <c:v>42510</c:v>
                </c:pt>
                <c:pt idx="43">
                  <c:v>42511</c:v>
                </c:pt>
                <c:pt idx="44">
                  <c:v>42513</c:v>
                </c:pt>
                <c:pt idx="45">
                  <c:v>42514</c:v>
                </c:pt>
                <c:pt idx="46">
                  <c:v>42515</c:v>
                </c:pt>
                <c:pt idx="47">
                  <c:v>42516</c:v>
                </c:pt>
                <c:pt idx="48">
                  <c:v>42517</c:v>
                </c:pt>
                <c:pt idx="49">
                  <c:v>42518</c:v>
                </c:pt>
                <c:pt idx="50">
                  <c:v>42520</c:v>
                </c:pt>
                <c:pt idx="51">
                  <c:v>42521</c:v>
                </c:pt>
              </c:numCache>
            </c:numRef>
          </c:cat>
          <c:val>
            <c:numRef>
              <c:f>[Planting_3171.xlsx]Sheet2!$E$4:$E$55</c:f>
              <c:numCache>
                <c:formatCode>0.00</c:formatCode>
                <c:ptCount val="52"/>
                <c:pt idx="0">
                  <c:v>0.20319000000000001</c:v>
                </c:pt>
                <c:pt idx="1">
                  <c:v>0.20319000000000001</c:v>
                </c:pt>
                <c:pt idx="2">
                  <c:v>0.29579</c:v>
                </c:pt>
                <c:pt idx="3">
                  <c:v>0.49690999999999996</c:v>
                </c:pt>
                <c:pt idx="4">
                  <c:v>0.71411000000000002</c:v>
                </c:pt>
                <c:pt idx="5">
                  <c:v>1.0236000000000001</c:v>
                </c:pt>
                <c:pt idx="6">
                  <c:v>1.39164</c:v>
                </c:pt>
                <c:pt idx="7">
                  <c:v>1.87287</c:v>
                </c:pt>
                <c:pt idx="8">
                  <c:v>2.06366</c:v>
                </c:pt>
                <c:pt idx="9">
                  <c:v>2.45994</c:v>
                </c:pt>
                <c:pt idx="10">
                  <c:v>2.6697899999999999</c:v>
                </c:pt>
                <c:pt idx="11">
                  <c:v>2.85806</c:v>
                </c:pt>
                <c:pt idx="12">
                  <c:v>3.2070400000000001</c:v>
                </c:pt>
                <c:pt idx="13">
                  <c:v>3.3470900000000001</c:v>
                </c:pt>
                <c:pt idx="14">
                  <c:v>3.69814</c:v>
                </c:pt>
                <c:pt idx="15">
                  <c:v>3.8845700000000001</c:v>
                </c:pt>
                <c:pt idx="16">
                  <c:v>4.1173799999999998</c:v>
                </c:pt>
                <c:pt idx="17">
                  <c:v>4.3407799999999996</c:v>
                </c:pt>
                <c:pt idx="18">
                  <c:v>4.5781799999999997</c:v>
                </c:pt>
                <c:pt idx="19">
                  <c:v>4.9700999999999995</c:v>
                </c:pt>
                <c:pt idx="20">
                  <c:v>5.2063499999999996</c:v>
                </c:pt>
                <c:pt idx="21">
                  <c:v>5.4494899999999999</c:v>
                </c:pt>
                <c:pt idx="22">
                  <c:v>5.9527599999999996</c:v>
                </c:pt>
                <c:pt idx="23">
                  <c:v>6.1736299999999993</c:v>
                </c:pt>
                <c:pt idx="24">
                  <c:v>6.407589999999999</c:v>
                </c:pt>
                <c:pt idx="25">
                  <c:v>6.5047099999999993</c:v>
                </c:pt>
                <c:pt idx="26">
                  <c:v>6.7990499999999994</c:v>
                </c:pt>
                <c:pt idx="27">
                  <c:v>7.2077299999999997</c:v>
                </c:pt>
                <c:pt idx="28">
                  <c:v>7.6118199999999998</c:v>
                </c:pt>
                <c:pt idx="29">
                  <c:v>8.0241699999999998</c:v>
                </c:pt>
                <c:pt idx="30">
                  <c:v>8.4560399999999998</c:v>
                </c:pt>
                <c:pt idx="31">
                  <c:v>8.687009999999999</c:v>
                </c:pt>
                <c:pt idx="32">
                  <c:v>8.9900699999999993</c:v>
                </c:pt>
                <c:pt idx="33">
                  <c:v>9.2267799999999998</c:v>
                </c:pt>
                <c:pt idx="34">
                  <c:v>9.2267799999999998</c:v>
                </c:pt>
                <c:pt idx="35">
                  <c:v>9.6189299999999989</c:v>
                </c:pt>
                <c:pt idx="36">
                  <c:v>9.9883499999999987</c:v>
                </c:pt>
                <c:pt idx="37">
                  <c:v>10.217719999999998</c:v>
                </c:pt>
                <c:pt idx="38">
                  <c:v>10.217719999999998</c:v>
                </c:pt>
                <c:pt idx="39">
                  <c:v>10.582219999999998</c:v>
                </c:pt>
                <c:pt idx="40">
                  <c:v>10.813649999999997</c:v>
                </c:pt>
                <c:pt idx="41">
                  <c:v>11.158039999999998</c:v>
                </c:pt>
                <c:pt idx="42">
                  <c:v>11.349749999999998</c:v>
                </c:pt>
                <c:pt idx="43">
                  <c:v>11.349749999999998</c:v>
                </c:pt>
                <c:pt idx="44">
                  <c:v>11.575899999999999</c:v>
                </c:pt>
                <c:pt idx="45">
                  <c:v>11.809169999999998</c:v>
                </c:pt>
                <c:pt idx="46">
                  <c:v>12.045189999999998</c:v>
                </c:pt>
                <c:pt idx="47">
                  <c:v>12.276389999999997</c:v>
                </c:pt>
                <c:pt idx="48">
                  <c:v>12.504839999999998</c:v>
                </c:pt>
                <c:pt idx="49">
                  <c:v>12.737649999999999</c:v>
                </c:pt>
                <c:pt idx="50">
                  <c:v>12.968619999999998</c:v>
                </c:pt>
                <c:pt idx="51">
                  <c:v>13.198669999999998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39072"/>
        <c:axId val="92740608"/>
      </c:lineChart>
      <c:dateAx>
        <c:axId val="92739072"/>
        <c:scaling>
          <c:orientation val="minMax"/>
        </c:scaling>
        <c:delete val="0"/>
        <c:axPos val="b"/>
        <c:numFmt formatCode="[$-409]d\-mmm;@" sourceLinked="0"/>
        <c:majorTickMark val="out"/>
        <c:minorTickMark val="none"/>
        <c:tickLblPos val="nextTo"/>
        <c:txPr>
          <a:bodyPr rot="1260000"/>
          <a:lstStyle/>
          <a:p>
            <a:pPr>
              <a:defRPr/>
            </a:pPr>
            <a:endParaRPr lang="en-US"/>
          </a:p>
        </c:txPr>
        <c:crossAx val="92740608"/>
        <c:crosses val="autoZero"/>
        <c:auto val="1"/>
        <c:lblOffset val="100"/>
        <c:baseTimeUnit val="days"/>
      </c:dateAx>
      <c:valAx>
        <c:axId val="92740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Inches</a:t>
                </a:r>
              </a:p>
            </c:rich>
          </c:tx>
          <c:layout>
            <c:manualLayout>
              <c:xMode val="edge"/>
              <c:yMode val="edge"/>
              <c:x val="3.3333333333333333E-2"/>
              <c:y val="0.405410469524642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27390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graph!$C$3</c:f>
              <c:strCache>
                <c:ptCount val="1"/>
                <c:pt idx="0">
                  <c:v>6"CM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graph!$B$4:$B$1299</c:f>
              <c:numCache>
                <c:formatCode>m/d/yyyy</c:formatCode>
                <c:ptCount val="1294"/>
                <c:pt idx="0">
                  <c:v>42307.65902777778</c:v>
                </c:pt>
                <c:pt idx="1">
                  <c:v>42307.825694444444</c:v>
                </c:pt>
                <c:pt idx="2">
                  <c:v>42307.992361111108</c:v>
                </c:pt>
                <c:pt idx="3">
                  <c:v>42308.15902777778</c:v>
                </c:pt>
                <c:pt idx="4">
                  <c:v>42308.325694444444</c:v>
                </c:pt>
                <c:pt idx="5">
                  <c:v>42308.492361111108</c:v>
                </c:pt>
                <c:pt idx="6">
                  <c:v>42308.65902777778</c:v>
                </c:pt>
                <c:pt idx="7">
                  <c:v>42308.825694444444</c:v>
                </c:pt>
                <c:pt idx="8">
                  <c:v>42308.992361111108</c:v>
                </c:pt>
                <c:pt idx="9">
                  <c:v>42309.117361111108</c:v>
                </c:pt>
                <c:pt idx="10">
                  <c:v>42309.28402777778</c:v>
                </c:pt>
                <c:pt idx="11">
                  <c:v>42309.450694444444</c:v>
                </c:pt>
                <c:pt idx="12">
                  <c:v>42309.617361111108</c:v>
                </c:pt>
                <c:pt idx="13">
                  <c:v>42309.78402777778</c:v>
                </c:pt>
                <c:pt idx="14">
                  <c:v>42309.950694444444</c:v>
                </c:pt>
                <c:pt idx="15">
                  <c:v>42310.117361111108</c:v>
                </c:pt>
                <c:pt idx="16">
                  <c:v>42310.28402777778</c:v>
                </c:pt>
                <c:pt idx="17">
                  <c:v>42310.450694444444</c:v>
                </c:pt>
                <c:pt idx="18">
                  <c:v>42310.617361111108</c:v>
                </c:pt>
                <c:pt idx="19">
                  <c:v>42310.78402777778</c:v>
                </c:pt>
                <c:pt idx="20">
                  <c:v>42310.950694444444</c:v>
                </c:pt>
                <c:pt idx="21">
                  <c:v>42311.117361111108</c:v>
                </c:pt>
                <c:pt idx="22">
                  <c:v>42311.28402777778</c:v>
                </c:pt>
                <c:pt idx="23">
                  <c:v>42311.450694444444</c:v>
                </c:pt>
                <c:pt idx="24">
                  <c:v>42311.617361111108</c:v>
                </c:pt>
                <c:pt idx="25">
                  <c:v>42311.78402777778</c:v>
                </c:pt>
                <c:pt idx="26">
                  <c:v>42311.950694444444</c:v>
                </c:pt>
                <c:pt idx="27">
                  <c:v>42312.117361111108</c:v>
                </c:pt>
                <c:pt idx="28">
                  <c:v>42312.28402777778</c:v>
                </c:pt>
                <c:pt idx="29">
                  <c:v>42312.450694444444</c:v>
                </c:pt>
                <c:pt idx="30">
                  <c:v>42312.617361111108</c:v>
                </c:pt>
                <c:pt idx="31">
                  <c:v>42312.78402777778</c:v>
                </c:pt>
                <c:pt idx="32">
                  <c:v>42312.950694444444</c:v>
                </c:pt>
                <c:pt idx="33">
                  <c:v>42313.117361111108</c:v>
                </c:pt>
                <c:pt idx="34">
                  <c:v>42313.28402777778</c:v>
                </c:pt>
                <c:pt idx="35">
                  <c:v>42313.450694444444</c:v>
                </c:pt>
                <c:pt idx="36">
                  <c:v>42313.950694444444</c:v>
                </c:pt>
                <c:pt idx="37">
                  <c:v>42314.117361111108</c:v>
                </c:pt>
                <c:pt idx="38">
                  <c:v>42314.28402777778</c:v>
                </c:pt>
                <c:pt idx="39">
                  <c:v>42314.450694444444</c:v>
                </c:pt>
                <c:pt idx="40">
                  <c:v>42314.617361111108</c:v>
                </c:pt>
                <c:pt idx="41">
                  <c:v>42314.78402777778</c:v>
                </c:pt>
                <c:pt idx="42">
                  <c:v>42314.950694444444</c:v>
                </c:pt>
                <c:pt idx="43">
                  <c:v>42315.117361111108</c:v>
                </c:pt>
                <c:pt idx="44">
                  <c:v>42315.28402777778</c:v>
                </c:pt>
                <c:pt idx="45">
                  <c:v>42315.450694444444</c:v>
                </c:pt>
                <c:pt idx="46">
                  <c:v>42315.617361111108</c:v>
                </c:pt>
                <c:pt idx="47">
                  <c:v>42315.78402777778</c:v>
                </c:pt>
                <c:pt idx="48">
                  <c:v>42315.950694444444</c:v>
                </c:pt>
                <c:pt idx="49">
                  <c:v>42316.117361111108</c:v>
                </c:pt>
                <c:pt idx="50">
                  <c:v>42316.28402777778</c:v>
                </c:pt>
                <c:pt idx="51">
                  <c:v>42316.450694444444</c:v>
                </c:pt>
                <c:pt idx="52">
                  <c:v>42316.617361111108</c:v>
                </c:pt>
                <c:pt idx="53">
                  <c:v>42316.78402777778</c:v>
                </c:pt>
                <c:pt idx="54">
                  <c:v>42316.950694444444</c:v>
                </c:pt>
                <c:pt idx="55">
                  <c:v>42317.117361111108</c:v>
                </c:pt>
                <c:pt idx="56">
                  <c:v>42317.28402777778</c:v>
                </c:pt>
                <c:pt idx="57">
                  <c:v>42317.450694444444</c:v>
                </c:pt>
                <c:pt idx="58">
                  <c:v>42317.617361111108</c:v>
                </c:pt>
                <c:pt idx="59">
                  <c:v>42317.78402777778</c:v>
                </c:pt>
                <c:pt idx="60">
                  <c:v>42317.950694444444</c:v>
                </c:pt>
                <c:pt idx="61">
                  <c:v>42318.117361111108</c:v>
                </c:pt>
                <c:pt idx="62">
                  <c:v>42318.28402777778</c:v>
                </c:pt>
                <c:pt idx="63">
                  <c:v>42318.450694444444</c:v>
                </c:pt>
                <c:pt idx="64">
                  <c:v>42318.617361111108</c:v>
                </c:pt>
                <c:pt idx="65">
                  <c:v>42318.78402777778</c:v>
                </c:pt>
                <c:pt idx="66">
                  <c:v>42318.950694444444</c:v>
                </c:pt>
                <c:pt idx="67">
                  <c:v>42319.117361111108</c:v>
                </c:pt>
                <c:pt idx="68">
                  <c:v>42319.28402777778</c:v>
                </c:pt>
                <c:pt idx="69">
                  <c:v>42319.450694444444</c:v>
                </c:pt>
                <c:pt idx="70">
                  <c:v>42319.617361111108</c:v>
                </c:pt>
                <c:pt idx="71">
                  <c:v>42319.78402777778</c:v>
                </c:pt>
                <c:pt idx="72">
                  <c:v>42319.950694444444</c:v>
                </c:pt>
                <c:pt idx="73">
                  <c:v>42320.117361111108</c:v>
                </c:pt>
                <c:pt idx="74">
                  <c:v>42320.28402777778</c:v>
                </c:pt>
                <c:pt idx="75">
                  <c:v>42320.450694444444</c:v>
                </c:pt>
                <c:pt idx="76">
                  <c:v>42320.617361111108</c:v>
                </c:pt>
                <c:pt idx="77">
                  <c:v>42320.78402777778</c:v>
                </c:pt>
                <c:pt idx="78">
                  <c:v>42320.950694444444</c:v>
                </c:pt>
                <c:pt idx="79">
                  <c:v>42321.117361111108</c:v>
                </c:pt>
                <c:pt idx="80">
                  <c:v>42321.28402777778</c:v>
                </c:pt>
                <c:pt idx="81">
                  <c:v>42321.450694444444</c:v>
                </c:pt>
                <c:pt idx="82">
                  <c:v>42321.617361111108</c:v>
                </c:pt>
                <c:pt idx="83">
                  <c:v>42321.78402777778</c:v>
                </c:pt>
                <c:pt idx="84">
                  <c:v>42321.950694444444</c:v>
                </c:pt>
                <c:pt idx="85">
                  <c:v>42322.117361111108</c:v>
                </c:pt>
                <c:pt idx="86">
                  <c:v>42322.28402777778</c:v>
                </c:pt>
                <c:pt idx="87">
                  <c:v>42322.450694444444</c:v>
                </c:pt>
                <c:pt idx="88">
                  <c:v>42322.617361111108</c:v>
                </c:pt>
                <c:pt idx="89">
                  <c:v>42322.78402777778</c:v>
                </c:pt>
                <c:pt idx="90">
                  <c:v>42322.950694444444</c:v>
                </c:pt>
                <c:pt idx="91">
                  <c:v>42323.117361111108</c:v>
                </c:pt>
                <c:pt idx="92">
                  <c:v>42323.28402777778</c:v>
                </c:pt>
                <c:pt idx="93">
                  <c:v>42323.450694444444</c:v>
                </c:pt>
                <c:pt idx="94">
                  <c:v>42323.617361111108</c:v>
                </c:pt>
                <c:pt idx="95">
                  <c:v>42323.78402777778</c:v>
                </c:pt>
                <c:pt idx="96">
                  <c:v>42323.950694444444</c:v>
                </c:pt>
                <c:pt idx="97">
                  <c:v>42324.117361111108</c:v>
                </c:pt>
                <c:pt idx="98">
                  <c:v>42324.28402777778</c:v>
                </c:pt>
                <c:pt idx="99">
                  <c:v>42324.450694444444</c:v>
                </c:pt>
                <c:pt idx="100">
                  <c:v>42324.617361111108</c:v>
                </c:pt>
                <c:pt idx="101">
                  <c:v>42324.78402777778</c:v>
                </c:pt>
                <c:pt idx="102">
                  <c:v>42324.950694444444</c:v>
                </c:pt>
                <c:pt idx="103">
                  <c:v>42325.117361111108</c:v>
                </c:pt>
                <c:pt idx="104">
                  <c:v>42325.28402777778</c:v>
                </c:pt>
                <c:pt idx="105">
                  <c:v>42325.450694444444</c:v>
                </c:pt>
                <c:pt idx="106">
                  <c:v>42325.617361111108</c:v>
                </c:pt>
                <c:pt idx="107">
                  <c:v>42325.78402777778</c:v>
                </c:pt>
                <c:pt idx="108">
                  <c:v>42325.950694444444</c:v>
                </c:pt>
                <c:pt idx="109">
                  <c:v>42326.117361111108</c:v>
                </c:pt>
                <c:pt idx="110">
                  <c:v>42326.28402777778</c:v>
                </c:pt>
                <c:pt idx="111">
                  <c:v>42326.450694444444</c:v>
                </c:pt>
                <c:pt idx="112">
                  <c:v>42326.617361111108</c:v>
                </c:pt>
                <c:pt idx="113">
                  <c:v>42326.78402777778</c:v>
                </c:pt>
                <c:pt idx="114">
                  <c:v>42326.950694444444</c:v>
                </c:pt>
                <c:pt idx="115">
                  <c:v>42327.117361111108</c:v>
                </c:pt>
                <c:pt idx="116">
                  <c:v>42327.28402777778</c:v>
                </c:pt>
                <c:pt idx="117">
                  <c:v>42327.450694444444</c:v>
                </c:pt>
                <c:pt idx="118">
                  <c:v>42327.617361111108</c:v>
                </c:pt>
                <c:pt idx="119">
                  <c:v>42327.78402777778</c:v>
                </c:pt>
                <c:pt idx="120">
                  <c:v>42327.950694444444</c:v>
                </c:pt>
                <c:pt idx="121">
                  <c:v>42328.117361111108</c:v>
                </c:pt>
                <c:pt idx="122">
                  <c:v>42328.28402777778</c:v>
                </c:pt>
                <c:pt idx="123">
                  <c:v>42328.450694444444</c:v>
                </c:pt>
                <c:pt idx="124">
                  <c:v>42328.617361111108</c:v>
                </c:pt>
                <c:pt idx="125">
                  <c:v>42328.78402777778</c:v>
                </c:pt>
                <c:pt idx="126">
                  <c:v>42328.950694444444</c:v>
                </c:pt>
                <c:pt idx="127">
                  <c:v>42329.117361111108</c:v>
                </c:pt>
                <c:pt idx="128">
                  <c:v>42329.28402777778</c:v>
                </c:pt>
                <c:pt idx="129">
                  <c:v>42329.450694444444</c:v>
                </c:pt>
                <c:pt idx="130">
                  <c:v>42329.617361111108</c:v>
                </c:pt>
                <c:pt idx="131">
                  <c:v>42329.78402777778</c:v>
                </c:pt>
                <c:pt idx="132">
                  <c:v>42329.950694444444</c:v>
                </c:pt>
                <c:pt idx="133">
                  <c:v>42330.117361111108</c:v>
                </c:pt>
                <c:pt idx="134">
                  <c:v>42330.28402777778</c:v>
                </c:pt>
                <c:pt idx="135">
                  <c:v>42330.450694444444</c:v>
                </c:pt>
                <c:pt idx="136">
                  <c:v>42330.617361111108</c:v>
                </c:pt>
                <c:pt idx="137">
                  <c:v>42330.78402777778</c:v>
                </c:pt>
                <c:pt idx="138">
                  <c:v>42330.950694444444</c:v>
                </c:pt>
                <c:pt idx="139">
                  <c:v>42331.117361111108</c:v>
                </c:pt>
                <c:pt idx="140">
                  <c:v>42331.28402777778</c:v>
                </c:pt>
                <c:pt idx="141">
                  <c:v>42331.450694444444</c:v>
                </c:pt>
                <c:pt idx="142">
                  <c:v>42331.617361111108</c:v>
                </c:pt>
                <c:pt idx="143">
                  <c:v>42331.78402777778</c:v>
                </c:pt>
                <c:pt idx="144">
                  <c:v>42331.950694444444</c:v>
                </c:pt>
                <c:pt idx="145">
                  <c:v>42332.117361111108</c:v>
                </c:pt>
                <c:pt idx="146">
                  <c:v>42332.28402777778</c:v>
                </c:pt>
                <c:pt idx="147">
                  <c:v>42332.450694444444</c:v>
                </c:pt>
                <c:pt idx="148">
                  <c:v>42332.617361111108</c:v>
                </c:pt>
                <c:pt idx="149">
                  <c:v>42332.78402777778</c:v>
                </c:pt>
                <c:pt idx="150">
                  <c:v>42332.950694444444</c:v>
                </c:pt>
                <c:pt idx="151">
                  <c:v>42333.117361111108</c:v>
                </c:pt>
                <c:pt idx="152">
                  <c:v>42333.28402777778</c:v>
                </c:pt>
                <c:pt idx="153">
                  <c:v>42333.450694444444</c:v>
                </c:pt>
                <c:pt idx="154">
                  <c:v>42333.617361111108</c:v>
                </c:pt>
                <c:pt idx="155">
                  <c:v>42333.78402777778</c:v>
                </c:pt>
                <c:pt idx="156">
                  <c:v>42333.950694444444</c:v>
                </c:pt>
                <c:pt idx="157">
                  <c:v>42334.117361111108</c:v>
                </c:pt>
                <c:pt idx="158">
                  <c:v>42334.28402777778</c:v>
                </c:pt>
                <c:pt idx="159">
                  <c:v>42334.450694444444</c:v>
                </c:pt>
                <c:pt idx="160">
                  <c:v>42334.617361111108</c:v>
                </c:pt>
                <c:pt idx="161">
                  <c:v>42334.78402777778</c:v>
                </c:pt>
                <c:pt idx="162">
                  <c:v>42334.950694444444</c:v>
                </c:pt>
                <c:pt idx="163">
                  <c:v>42335.117361111108</c:v>
                </c:pt>
                <c:pt idx="164">
                  <c:v>42335.28402777778</c:v>
                </c:pt>
                <c:pt idx="165">
                  <c:v>42335.450694444444</c:v>
                </c:pt>
                <c:pt idx="166">
                  <c:v>42335.617361111108</c:v>
                </c:pt>
                <c:pt idx="167">
                  <c:v>42335.78402777778</c:v>
                </c:pt>
                <c:pt idx="168">
                  <c:v>42335.950694444444</c:v>
                </c:pt>
                <c:pt idx="169">
                  <c:v>42336.117361111108</c:v>
                </c:pt>
                <c:pt idx="170">
                  <c:v>42336.28402777778</c:v>
                </c:pt>
                <c:pt idx="171">
                  <c:v>42336.450694444444</c:v>
                </c:pt>
                <c:pt idx="172">
                  <c:v>42336.617361111108</c:v>
                </c:pt>
                <c:pt idx="173">
                  <c:v>42336.78402777778</c:v>
                </c:pt>
                <c:pt idx="174">
                  <c:v>42336.950694444444</c:v>
                </c:pt>
                <c:pt idx="175">
                  <c:v>42337.117361111108</c:v>
                </c:pt>
                <c:pt idx="176">
                  <c:v>42337.28402777778</c:v>
                </c:pt>
                <c:pt idx="177">
                  <c:v>42337.450694444444</c:v>
                </c:pt>
                <c:pt idx="178">
                  <c:v>42337.617361111108</c:v>
                </c:pt>
                <c:pt idx="179">
                  <c:v>42337.78402777778</c:v>
                </c:pt>
                <c:pt idx="180">
                  <c:v>42337.950694444444</c:v>
                </c:pt>
                <c:pt idx="181">
                  <c:v>42338.117361111108</c:v>
                </c:pt>
                <c:pt idx="182">
                  <c:v>42338.28402777778</c:v>
                </c:pt>
                <c:pt idx="183">
                  <c:v>42338.450694444444</c:v>
                </c:pt>
                <c:pt idx="184">
                  <c:v>42338.617361111108</c:v>
                </c:pt>
                <c:pt idx="185">
                  <c:v>42338.78402777778</c:v>
                </c:pt>
                <c:pt idx="186">
                  <c:v>42338.950694444444</c:v>
                </c:pt>
                <c:pt idx="187">
                  <c:v>42339.117361111108</c:v>
                </c:pt>
                <c:pt idx="188">
                  <c:v>42339.28402777778</c:v>
                </c:pt>
                <c:pt idx="189">
                  <c:v>42339.450694444444</c:v>
                </c:pt>
                <c:pt idx="190">
                  <c:v>42339.617361111108</c:v>
                </c:pt>
                <c:pt idx="191">
                  <c:v>42339.78402777778</c:v>
                </c:pt>
                <c:pt idx="192">
                  <c:v>42339.950694444444</c:v>
                </c:pt>
                <c:pt idx="193">
                  <c:v>42340.117361111108</c:v>
                </c:pt>
                <c:pt idx="194">
                  <c:v>42340.28402777778</c:v>
                </c:pt>
                <c:pt idx="195">
                  <c:v>42340.450694444444</c:v>
                </c:pt>
                <c:pt idx="196">
                  <c:v>42340.617361111108</c:v>
                </c:pt>
                <c:pt idx="197">
                  <c:v>42340.78402777778</c:v>
                </c:pt>
                <c:pt idx="198">
                  <c:v>42340.950694444444</c:v>
                </c:pt>
                <c:pt idx="199">
                  <c:v>42341.117361111108</c:v>
                </c:pt>
                <c:pt idx="200">
                  <c:v>42341.28402777778</c:v>
                </c:pt>
                <c:pt idx="201">
                  <c:v>42341.450694444444</c:v>
                </c:pt>
                <c:pt idx="202">
                  <c:v>42341.617361111108</c:v>
                </c:pt>
                <c:pt idx="203">
                  <c:v>42341.78402777778</c:v>
                </c:pt>
                <c:pt idx="204">
                  <c:v>42341.950694444444</c:v>
                </c:pt>
                <c:pt idx="205">
                  <c:v>42342.117361111108</c:v>
                </c:pt>
                <c:pt idx="206">
                  <c:v>42342.28402777778</c:v>
                </c:pt>
                <c:pt idx="207">
                  <c:v>42342.450694444444</c:v>
                </c:pt>
                <c:pt idx="208">
                  <c:v>42342.617361111108</c:v>
                </c:pt>
                <c:pt idx="209">
                  <c:v>42342.78402777778</c:v>
                </c:pt>
                <c:pt idx="210">
                  <c:v>42342.950694444444</c:v>
                </c:pt>
                <c:pt idx="211">
                  <c:v>42343.117361111108</c:v>
                </c:pt>
                <c:pt idx="212">
                  <c:v>42343.28402777778</c:v>
                </c:pt>
                <c:pt idx="213">
                  <c:v>42343.450694444444</c:v>
                </c:pt>
                <c:pt idx="214">
                  <c:v>42343.617361111108</c:v>
                </c:pt>
                <c:pt idx="215">
                  <c:v>42343.78402777778</c:v>
                </c:pt>
                <c:pt idx="216">
                  <c:v>42343.950694444444</c:v>
                </c:pt>
                <c:pt idx="217">
                  <c:v>42344.117361111108</c:v>
                </c:pt>
                <c:pt idx="218">
                  <c:v>42344.28402777778</c:v>
                </c:pt>
                <c:pt idx="219">
                  <c:v>42344.450694444444</c:v>
                </c:pt>
                <c:pt idx="220">
                  <c:v>42344.617361111108</c:v>
                </c:pt>
                <c:pt idx="221">
                  <c:v>42344.78402777778</c:v>
                </c:pt>
                <c:pt idx="222">
                  <c:v>42344.950694444444</c:v>
                </c:pt>
                <c:pt idx="223">
                  <c:v>42345.117361111108</c:v>
                </c:pt>
                <c:pt idx="224">
                  <c:v>42345.28402777778</c:v>
                </c:pt>
                <c:pt idx="225">
                  <c:v>42345.450694444444</c:v>
                </c:pt>
                <c:pt idx="226">
                  <c:v>42345.617361111108</c:v>
                </c:pt>
                <c:pt idx="227">
                  <c:v>42345.78402777778</c:v>
                </c:pt>
                <c:pt idx="228">
                  <c:v>42345.950694444444</c:v>
                </c:pt>
                <c:pt idx="229">
                  <c:v>42346.117361111108</c:v>
                </c:pt>
                <c:pt idx="230">
                  <c:v>42346.28402777778</c:v>
                </c:pt>
                <c:pt idx="231">
                  <c:v>42346.450694444444</c:v>
                </c:pt>
                <c:pt idx="232">
                  <c:v>42346.617361111108</c:v>
                </c:pt>
                <c:pt idx="233">
                  <c:v>42346.78402777778</c:v>
                </c:pt>
                <c:pt idx="234">
                  <c:v>42346.950694444444</c:v>
                </c:pt>
                <c:pt idx="235">
                  <c:v>42347.117361111108</c:v>
                </c:pt>
                <c:pt idx="236">
                  <c:v>42347.28402777778</c:v>
                </c:pt>
                <c:pt idx="237">
                  <c:v>42347.450694444444</c:v>
                </c:pt>
                <c:pt idx="238">
                  <c:v>42347.617361111108</c:v>
                </c:pt>
                <c:pt idx="239">
                  <c:v>42347.78402777778</c:v>
                </c:pt>
                <c:pt idx="240">
                  <c:v>42347.950694444444</c:v>
                </c:pt>
                <c:pt idx="241">
                  <c:v>42348.117361111108</c:v>
                </c:pt>
                <c:pt idx="242">
                  <c:v>42348.28402777778</c:v>
                </c:pt>
                <c:pt idx="243">
                  <c:v>42348.450694444444</c:v>
                </c:pt>
                <c:pt idx="244">
                  <c:v>42348.617361111108</c:v>
                </c:pt>
                <c:pt idx="245">
                  <c:v>42348.78402777778</c:v>
                </c:pt>
                <c:pt idx="246">
                  <c:v>42348.950694444444</c:v>
                </c:pt>
                <c:pt idx="247">
                  <c:v>42349.117361111108</c:v>
                </c:pt>
                <c:pt idx="248">
                  <c:v>42349.28402777778</c:v>
                </c:pt>
                <c:pt idx="249">
                  <c:v>42349.450694444444</c:v>
                </c:pt>
                <c:pt idx="250">
                  <c:v>42349.617361111108</c:v>
                </c:pt>
                <c:pt idx="251">
                  <c:v>42349.78402777778</c:v>
                </c:pt>
                <c:pt idx="252">
                  <c:v>42349.950694444444</c:v>
                </c:pt>
                <c:pt idx="253">
                  <c:v>42350.117361111108</c:v>
                </c:pt>
                <c:pt idx="254">
                  <c:v>42350.28402777778</c:v>
                </c:pt>
                <c:pt idx="255">
                  <c:v>42350.450694444444</c:v>
                </c:pt>
                <c:pt idx="256">
                  <c:v>42350.617361111108</c:v>
                </c:pt>
                <c:pt idx="257">
                  <c:v>42350.78402777778</c:v>
                </c:pt>
                <c:pt idx="258">
                  <c:v>42350.950694444444</c:v>
                </c:pt>
                <c:pt idx="259">
                  <c:v>42351.117361111108</c:v>
                </c:pt>
                <c:pt idx="260">
                  <c:v>42351.28402777778</c:v>
                </c:pt>
                <c:pt idx="261">
                  <c:v>42351.450694444444</c:v>
                </c:pt>
                <c:pt idx="262">
                  <c:v>42351.617361111108</c:v>
                </c:pt>
                <c:pt idx="263">
                  <c:v>42351.78402777778</c:v>
                </c:pt>
                <c:pt idx="264">
                  <c:v>42351.950694444444</c:v>
                </c:pt>
                <c:pt idx="265">
                  <c:v>42352.117361111108</c:v>
                </c:pt>
                <c:pt idx="266">
                  <c:v>42352.28402777778</c:v>
                </c:pt>
                <c:pt idx="267">
                  <c:v>42352.450694444444</c:v>
                </c:pt>
                <c:pt idx="268">
                  <c:v>42352.617361111108</c:v>
                </c:pt>
                <c:pt idx="269">
                  <c:v>42352.78402777778</c:v>
                </c:pt>
                <c:pt idx="270">
                  <c:v>42352.950694444444</c:v>
                </c:pt>
                <c:pt idx="271">
                  <c:v>42353.117361111108</c:v>
                </c:pt>
                <c:pt idx="272">
                  <c:v>42353.28402777778</c:v>
                </c:pt>
                <c:pt idx="273">
                  <c:v>42353.450694444444</c:v>
                </c:pt>
                <c:pt idx="274">
                  <c:v>42353.617361111108</c:v>
                </c:pt>
                <c:pt idx="275">
                  <c:v>42353.78402777778</c:v>
                </c:pt>
                <c:pt idx="276">
                  <c:v>42353.950694444444</c:v>
                </c:pt>
                <c:pt idx="277">
                  <c:v>42354.117361111108</c:v>
                </c:pt>
                <c:pt idx="278">
                  <c:v>42354.28402777778</c:v>
                </c:pt>
                <c:pt idx="279">
                  <c:v>42354.450694444444</c:v>
                </c:pt>
                <c:pt idx="280">
                  <c:v>42354.617361111108</c:v>
                </c:pt>
                <c:pt idx="281">
                  <c:v>42354.78402777778</c:v>
                </c:pt>
                <c:pt idx="282">
                  <c:v>42354.950694444444</c:v>
                </c:pt>
                <c:pt idx="283">
                  <c:v>42355.117361111108</c:v>
                </c:pt>
                <c:pt idx="284">
                  <c:v>42355.28402777778</c:v>
                </c:pt>
                <c:pt idx="285">
                  <c:v>42355.450694444444</c:v>
                </c:pt>
                <c:pt idx="286">
                  <c:v>42355.617361111108</c:v>
                </c:pt>
                <c:pt idx="287">
                  <c:v>42355.78402777778</c:v>
                </c:pt>
                <c:pt idx="288">
                  <c:v>42355.950694444444</c:v>
                </c:pt>
                <c:pt idx="289">
                  <c:v>42356.117361111108</c:v>
                </c:pt>
                <c:pt idx="290">
                  <c:v>42356.28402777778</c:v>
                </c:pt>
                <c:pt idx="291">
                  <c:v>42356.450694444444</c:v>
                </c:pt>
                <c:pt idx="292">
                  <c:v>42356.617361111108</c:v>
                </c:pt>
                <c:pt idx="293">
                  <c:v>42356.78402777778</c:v>
                </c:pt>
                <c:pt idx="294">
                  <c:v>42356.950694444444</c:v>
                </c:pt>
                <c:pt idx="295">
                  <c:v>42357.117361111108</c:v>
                </c:pt>
                <c:pt idx="296">
                  <c:v>42357.28402777778</c:v>
                </c:pt>
                <c:pt idx="297">
                  <c:v>42357.450694444444</c:v>
                </c:pt>
                <c:pt idx="298">
                  <c:v>42357.617361111108</c:v>
                </c:pt>
                <c:pt idx="299">
                  <c:v>42357.78402777778</c:v>
                </c:pt>
                <c:pt idx="300">
                  <c:v>42357.950694444444</c:v>
                </c:pt>
                <c:pt idx="301">
                  <c:v>42358.117361111108</c:v>
                </c:pt>
                <c:pt idx="302">
                  <c:v>42358.28402777778</c:v>
                </c:pt>
                <c:pt idx="303">
                  <c:v>42358.450694444444</c:v>
                </c:pt>
                <c:pt idx="304">
                  <c:v>42358.617361111108</c:v>
                </c:pt>
                <c:pt idx="305">
                  <c:v>42358.78402777778</c:v>
                </c:pt>
                <c:pt idx="306">
                  <c:v>42358.950694444444</c:v>
                </c:pt>
                <c:pt idx="307">
                  <c:v>42359.117361111108</c:v>
                </c:pt>
                <c:pt idx="308">
                  <c:v>42359.28402777778</c:v>
                </c:pt>
                <c:pt idx="309">
                  <c:v>42359.450694444444</c:v>
                </c:pt>
                <c:pt idx="310">
                  <c:v>42359.617361111108</c:v>
                </c:pt>
                <c:pt idx="311">
                  <c:v>42359.78402777778</c:v>
                </c:pt>
                <c:pt idx="312">
                  <c:v>42359.950694444444</c:v>
                </c:pt>
                <c:pt idx="313">
                  <c:v>42360.117361111108</c:v>
                </c:pt>
                <c:pt idx="314">
                  <c:v>42360.28402777778</c:v>
                </c:pt>
                <c:pt idx="315">
                  <c:v>42360.450694444444</c:v>
                </c:pt>
                <c:pt idx="316">
                  <c:v>42360.617361111108</c:v>
                </c:pt>
                <c:pt idx="317">
                  <c:v>42360.78402777778</c:v>
                </c:pt>
                <c:pt idx="318">
                  <c:v>42360.950694444444</c:v>
                </c:pt>
                <c:pt idx="319">
                  <c:v>42361.117361111108</c:v>
                </c:pt>
                <c:pt idx="320">
                  <c:v>42361.28402777778</c:v>
                </c:pt>
                <c:pt idx="321">
                  <c:v>42361.450694444444</c:v>
                </c:pt>
                <c:pt idx="322">
                  <c:v>42361.617361111108</c:v>
                </c:pt>
                <c:pt idx="323">
                  <c:v>42361.78402777778</c:v>
                </c:pt>
                <c:pt idx="324">
                  <c:v>42361.950694444444</c:v>
                </c:pt>
                <c:pt idx="325">
                  <c:v>42362.117361111108</c:v>
                </c:pt>
                <c:pt idx="326">
                  <c:v>42362.28402777778</c:v>
                </c:pt>
                <c:pt idx="327">
                  <c:v>42362.450694444444</c:v>
                </c:pt>
                <c:pt idx="328">
                  <c:v>42362.617361111108</c:v>
                </c:pt>
                <c:pt idx="329">
                  <c:v>42362.78402777778</c:v>
                </c:pt>
                <c:pt idx="330">
                  <c:v>42362.950694444444</c:v>
                </c:pt>
                <c:pt idx="331">
                  <c:v>42363.117361111108</c:v>
                </c:pt>
                <c:pt idx="332">
                  <c:v>42363.28402777778</c:v>
                </c:pt>
                <c:pt idx="333">
                  <c:v>42363.450694444444</c:v>
                </c:pt>
                <c:pt idx="334">
                  <c:v>42363.617361111108</c:v>
                </c:pt>
                <c:pt idx="335">
                  <c:v>42363.78402777778</c:v>
                </c:pt>
                <c:pt idx="336">
                  <c:v>42363.950694444444</c:v>
                </c:pt>
                <c:pt idx="337">
                  <c:v>42364.117361111108</c:v>
                </c:pt>
                <c:pt idx="338">
                  <c:v>42364.28402777778</c:v>
                </c:pt>
                <c:pt idx="339">
                  <c:v>42364.450694444444</c:v>
                </c:pt>
                <c:pt idx="340">
                  <c:v>42364.617361111108</c:v>
                </c:pt>
                <c:pt idx="341">
                  <c:v>42364.78402777778</c:v>
                </c:pt>
                <c:pt idx="342">
                  <c:v>42364.950694444444</c:v>
                </c:pt>
                <c:pt idx="343">
                  <c:v>42365.117361111108</c:v>
                </c:pt>
                <c:pt idx="344">
                  <c:v>42365.28402777778</c:v>
                </c:pt>
                <c:pt idx="345">
                  <c:v>42365.450694444444</c:v>
                </c:pt>
                <c:pt idx="346">
                  <c:v>42365.617361111108</c:v>
                </c:pt>
                <c:pt idx="347">
                  <c:v>42365.78402777778</c:v>
                </c:pt>
                <c:pt idx="348">
                  <c:v>42365.950694444444</c:v>
                </c:pt>
                <c:pt idx="349">
                  <c:v>42366.117361111108</c:v>
                </c:pt>
                <c:pt idx="350">
                  <c:v>42366.28402777778</c:v>
                </c:pt>
                <c:pt idx="351">
                  <c:v>42366.450694444444</c:v>
                </c:pt>
                <c:pt idx="352">
                  <c:v>42366.617361111108</c:v>
                </c:pt>
                <c:pt idx="353">
                  <c:v>42366.78402777778</c:v>
                </c:pt>
                <c:pt idx="354">
                  <c:v>42366.950694444444</c:v>
                </c:pt>
                <c:pt idx="355">
                  <c:v>42367.117361111108</c:v>
                </c:pt>
                <c:pt idx="356">
                  <c:v>42367.28402777778</c:v>
                </c:pt>
                <c:pt idx="357">
                  <c:v>42367.450694444444</c:v>
                </c:pt>
                <c:pt idx="358">
                  <c:v>42367.617361111108</c:v>
                </c:pt>
                <c:pt idx="359">
                  <c:v>42367.78402777778</c:v>
                </c:pt>
                <c:pt idx="360">
                  <c:v>42367.950694444444</c:v>
                </c:pt>
                <c:pt idx="361">
                  <c:v>42368.117361111108</c:v>
                </c:pt>
                <c:pt idx="362">
                  <c:v>42368.28402777778</c:v>
                </c:pt>
                <c:pt idx="363">
                  <c:v>42368.450694444444</c:v>
                </c:pt>
                <c:pt idx="364">
                  <c:v>42368.617361111108</c:v>
                </c:pt>
                <c:pt idx="365">
                  <c:v>42368.78402777778</c:v>
                </c:pt>
                <c:pt idx="366">
                  <c:v>42368.950694444444</c:v>
                </c:pt>
                <c:pt idx="367">
                  <c:v>42369.117361111108</c:v>
                </c:pt>
                <c:pt idx="368">
                  <c:v>42369.28402777778</c:v>
                </c:pt>
                <c:pt idx="369">
                  <c:v>42369.450694444444</c:v>
                </c:pt>
                <c:pt idx="370">
                  <c:v>42369.617361111108</c:v>
                </c:pt>
                <c:pt idx="371">
                  <c:v>42369.78402777778</c:v>
                </c:pt>
                <c:pt idx="372">
                  <c:v>42369.950694444444</c:v>
                </c:pt>
                <c:pt idx="373">
                  <c:v>42370.117361111108</c:v>
                </c:pt>
                <c:pt idx="374">
                  <c:v>42370.28402777778</c:v>
                </c:pt>
                <c:pt idx="375">
                  <c:v>42370.450694444444</c:v>
                </c:pt>
                <c:pt idx="376">
                  <c:v>42370.617361111108</c:v>
                </c:pt>
                <c:pt idx="377">
                  <c:v>42370.78402777778</c:v>
                </c:pt>
                <c:pt idx="378">
                  <c:v>42370.950694444444</c:v>
                </c:pt>
                <c:pt idx="379">
                  <c:v>42371.117361111108</c:v>
                </c:pt>
                <c:pt idx="380">
                  <c:v>42371.28402777778</c:v>
                </c:pt>
                <c:pt idx="381">
                  <c:v>42371.450694444444</c:v>
                </c:pt>
                <c:pt idx="382">
                  <c:v>42371.617361111108</c:v>
                </c:pt>
                <c:pt idx="383">
                  <c:v>42371.78402777778</c:v>
                </c:pt>
                <c:pt idx="384">
                  <c:v>42371.950694444444</c:v>
                </c:pt>
                <c:pt idx="385">
                  <c:v>42372.117361111108</c:v>
                </c:pt>
                <c:pt idx="386">
                  <c:v>42372.28402777778</c:v>
                </c:pt>
                <c:pt idx="387">
                  <c:v>42372.450694444444</c:v>
                </c:pt>
                <c:pt idx="388">
                  <c:v>42372.617361111108</c:v>
                </c:pt>
                <c:pt idx="389">
                  <c:v>42372.78402777778</c:v>
                </c:pt>
                <c:pt idx="390">
                  <c:v>42372.950694444444</c:v>
                </c:pt>
                <c:pt idx="391">
                  <c:v>42373.117361111108</c:v>
                </c:pt>
                <c:pt idx="392">
                  <c:v>42373.28402777778</c:v>
                </c:pt>
                <c:pt idx="393">
                  <c:v>42373.450694444444</c:v>
                </c:pt>
                <c:pt idx="394">
                  <c:v>42373.617361111108</c:v>
                </c:pt>
                <c:pt idx="395">
                  <c:v>42373.78402777778</c:v>
                </c:pt>
                <c:pt idx="396">
                  <c:v>42373.950694444444</c:v>
                </c:pt>
                <c:pt idx="397">
                  <c:v>42374.117361111108</c:v>
                </c:pt>
                <c:pt idx="398">
                  <c:v>42374.28402777778</c:v>
                </c:pt>
                <c:pt idx="399">
                  <c:v>42374.450694444444</c:v>
                </c:pt>
                <c:pt idx="400">
                  <c:v>42374.617361111108</c:v>
                </c:pt>
                <c:pt idx="401">
                  <c:v>42374.78402777778</c:v>
                </c:pt>
                <c:pt idx="402">
                  <c:v>42374.950694444444</c:v>
                </c:pt>
                <c:pt idx="403">
                  <c:v>42375.117361111108</c:v>
                </c:pt>
                <c:pt idx="404">
                  <c:v>42375.28402777778</c:v>
                </c:pt>
                <c:pt idx="405">
                  <c:v>42375.450694444444</c:v>
                </c:pt>
                <c:pt idx="406">
                  <c:v>42375.617361111108</c:v>
                </c:pt>
                <c:pt idx="407">
                  <c:v>42375.78402777778</c:v>
                </c:pt>
                <c:pt idx="408">
                  <c:v>42375.950694444444</c:v>
                </c:pt>
                <c:pt idx="409">
                  <c:v>42376.117361111108</c:v>
                </c:pt>
                <c:pt idx="410">
                  <c:v>42376.28402777778</c:v>
                </c:pt>
                <c:pt idx="411">
                  <c:v>42376.450694444444</c:v>
                </c:pt>
                <c:pt idx="412">
                  <c:v>42376.617361111108</c:v>
                </c:pt>
                <c:pt idx="413">
                  <c:v>42376.78402777778</c:v>
                </c:pt>
                <c:pt idx="414">
                  <c:v>42376.950694444444</c:v>
                </c:pt>
                <c:pt idx="415">
                  <c:v>42377.117361111108</c:v>
                </c:pt>
                <c:pt idx="416">
                  <c:v>42377.28402777778</c:v>
                </c:pt>
                <c:pt idx="417">
                  <c:v>42377.450694444444</c:v>
                </c:pt>
                <c:pt idx="418">
                  <c:v>42377.617361111108</c:v>
                </c:pt>
                <c:pt idx="419">
                  <c:v>42377.78402777778</c:v>
                </c:pt>
                <c:pt idx="420">
                  <c:v>42377.950694444444</c:v>
                </c:pt>
                <c:pt idx="421">
                  <c:v>42378.117361111108</c:v>
                </c:pt>
                <c:pt idx="422">
                  <c:v>42378.28402777778</c:v>
                </c:pt>
                <c:pt idx="423">
                  <c:v>42378.450694444444</c:v>
                </c:pt>
                <c:pt idx="424">
                  <c:v>42378.617361111108</c:v>
                </c:pt>
                <c:pt idx="425">
                  <c:v>42378.78402777778</c:v>
                </c:pt>
                <c:pt idx="426">
                  <c:v>42378.950694444444</c:v>
                </c:pt>
                <c:pt idx="427">
                  <c:v>42379.117361111108</c:v>
                </c:pt>
                <c:pt idx="428">
                  <c:v>42379.28402777778</c:v>
                </c:pt>
                <c:pt idx="429">
                  <c:v>42379.450694444444</c:v>
                </c:pt>
                <c:pt idx="430">
                  <c:v>42379.617361111108</c:v>
                </c:pt>
                <c:pt idx="431">
                  <c:v>42379.78402777778</c:v>
                </c:pt>
                <c:pt idx="432">
                  <c:v>42379.950694444444</c:v>
                </c:pt>
                <c:pt idx="433">
                  <c:v>42380.117361111108</c:v>
                </c:pt>
                <c:pt idx="434">
                  <c:v>42380.28402777778</c:v>
                </c:pt>
                <c:pt idx="435">
                  <c:v>42380.450694444444</c:v>
                </c:pt>
                <c:pt idx="436">
                  <c:v>42380.617361111108</c:v>
                </c:pt>
                <c:pt idx="437">
                  <c:v>42380.78402777778</c:v>
                </c:pt>
                <c:pt idx="438">
                  <c:v>42380.950694444444</c:v>
                </c:pt>
                <c:pt idx="439">
                  <c:v>42381.117361111108</c:v>
                </c:pt>
                <c:pt idx="440">
                  <c:v>42381.28402777778</c:v>
                </c:pt>
                <c:pt idx="441">
                  <c:v>42381.450694444444</c:v>
                </c:pt>
                <c:pt idx="442">
                  <c:v>42381.617361111108</c:v>
                </c:pt>
                <c:pt idx="443">
                  <c:v>42381.78402777778</c:v>
                </c:pt>
                <c:pt idx="444">
                  <c:v>42381.950694444444</c:v>
                </c:pt>
                <c:pt idx="445">
                  <c:v>42382.117361111108</c:v>
                </c:pt>
                <c:pt idx="446">
                  <c:v>42382.28402777778</c:v>
                </c:pt>
                <c:pt idx="447">
                  <c:v>42382.450694444444</c:v>
                </c:pt>
                <c:pt idx="448">
                  <c:v>42382.617361111108</c:v>
                </c:pt>
                <c:pt idx="449">
                  <c:v>42382.78402777778</c:v>
                </c:pt>
                <c:pt idx="450">
                  <c:v>42382.950694444444</c:v>
                </c:pt>
                <c:pt idx="451">
                  <c:v>42383.117361111108</c:v>
                </c:pt>
                <c:pt idx="452">
                  <c:v>42383.28402777778</c:v>
                </c:pt>
                <c:pt idx="453">
                  <c:v>42383.450694444444</c:v>
                </c:pt>
                <c:pt idx="454">
                  <c:v>42383.617361111108</c:v>
                </c:pt>
                <c:pt idx="455">
                  <c:v>42383.78402777778</c:v>
                </c:pt>
                <c:pt idx="456">
                  <c:v>42383.950694444444</c:v>
                </c:pt>
                <c:pt idx="457">
                  <c:v>42384.117361111108</c:v>
                </c:pt>
                <c:pt idx="458">
                  <c:v>42384.28402777778</c:v>
                </c:pt>
                <c:pt idx="459">
                  <c:v>42384.450694444444</c:v>
                </c:pt>
                <c:pt idx="460">
                  <c:v>42384.617361111108</c:v>
                </c:pt>
                <c:pt idx="461">
                  <c:v>42384.78402777778</c:v>
                </c:pt>
                <c:pt idx="462">
                  <c:v>42384.950694444444</c:v>
                </c:pt>
                <c:pt idx="463">
                  <c:v>42385.117361111108</c:v>
                </c:pt>
                <c:pt idx="464">
                  <c:v>42385.28402777778</c:v>
                </c:pt>
                <c:pt idx="465">
                  <c:v>42385.450694444444</c:v>
                </c:pt>
                <c:pt idx="466">
                  <c:v>42385.617361111108</c:v>
                </c:pt>
                <c:pt idx="467">
                  <c:v>42385.78402777778</c:v>
                </c:pt>
                <c:pt idx="468">
                  <c:v>42385.950694444444</c:v>
                </c:pt>
                <c:pt idx="469">
                  <c:v>42386.117361111108</c:v>
                </c:pt>
                <c:pt idx="470">
                  <c:v>42386.28402777778</c:v>
                </c:pt>
                <c:pt idx="471">
                  <c:v>42386.450694444444</c:v>
                </c:pt>
                <c:pt idx="472">
                  <c:v>42386.617361111108</c:v>
                </c:pt>
                <c:pt idx="473">
                  <c:v>42386.78402777778</c:v>
                </c:pt>
                <c:pt idx="474">
                  <c:v>42386.950694444444</c:v>
                </c:pt>
                <c:pt idx="475">
                  <c:v>42387.117361111108</c:v>
                </c:pt>
                <c:pt idx="476">
                  <c:v>42387.28402777778</c:v>
                </c:pt>
                <c:pt idx="477">
                  <c:v>42387.450694444444</c:v>
                </c:pt>
                <c:pt idx="478">
                  <c:v>42387.617361111108</c:v>
                </c:pt>
                <c:pt idx="479">
                  <c:v>42387.78402777778</c:v>
                </c:pt>
                <c:pt idx="480">
                  <c:v>42387.950694444444</c:v>
                </c:pt>
                <c:pt idx="481">
                  <c:v>42388.117361111108</c:v>
                </c:pt>
                <c:pt idx="482">
                  <c:v>42388.28402777778</c:v>
                </c:pt>
                <c:pt idx="483">
                  <c:v>42388.450694444444</c:v>
                </c:pt>
                <c:pt idx="484">
                  <c:v>42388.617361111108</c:v>
                </c:pt>
                <c:pt idx="485">
                  <c:v>42388.78402777778</c:v>
                </c:pt>
                <c:pt idx="486">
                  <c:v>42388.950694444444</c:v>
                </c:pt>
                <c:pt idx="487">
                  <c:v>42389.117361111108</c:v>
                </c:pt>
                <c:pt idx="488">
                  <c:v>42389.28402777778</c:v>
                </c:pt>
                <c:pt idx="489">
                  <c:v>42389.450694444444</c:v>
                </c:pt>
                <c:pt idx="490">
                  <c:v>42389.617361111108</c:v>
                </c:pt>
                <c:pt idx="491">
                  <c:v>42389.78402777778</c:v>
                </c:pt>
                <c:pt idx="492">
                  <c:v>42389.950694444444</c:v>
                </c:pt>
                <c:pt idx="493">
                  <c:v>42390.117361111108</c:v>
                </c:pt>
                <c:pt idx="494">
                  <c:v>42390.28402777778</c:v>
                </c:pt>
                <c:pt idx="495">
                  <c:v>42390.450694444444</c:v>
                </c:pt>
                <c:pt idx="496">
                  <c:v>42390.617361111108</c:v>
                </c:pt>
                <c:pt idx="497">
                  <c:v>42390.78402777778</c:v>
                </c:pt>
                <c:pt idx="498">
                  <c:v>42390.950694444444</c:v>
                </c:pt>
                <c:pt idx="499">
                  <c:v>42391.117361111108</c:v>
                </c:pt>
                <c:pt idx="500">
                  <c:v>42391.28402777778</c:v>
                </c:pt>
                <c:pt idx="501">
                  <c:v>42391.450694444444</c:v>
                </c:pt>
                <c:pt idx="502">
                  <c:v>42391.617361111108</c:v>
                </c:pt>
                <c:pt idx="503">
                  <c:v>42391.78402777778</c:v>
                </c:pt>
                <c:pt idx="504">
                  <c:v>42391.950694444444</c:v>
                </c:pt>
                <c:pt idx="505">
                  <c:v>42392.117361111108</c:v>
                </c:pt>
                <c:pt idx="506">
                  <c:v>42392.28402777778</c:v>
                </c:pt>
                <c:pt idx="507">
                  <c:v>42392.450694444444</c:v>
                </c:pt>
                <c:pt idx="508">
                  <c:v>42392.617361111108</c:v>
                </c:pt>
                <c:pt idx="509">
                  <c:v>42392.78402777778</c:v>
                </c:pt>
                <c:pt idx="510">
                  <c:v>42392.950694444444</c:v>
                </c:pt>
                <c:pt idx="511">
                  <c:v>42393.117361111108</c:v>
                </c:pt>
                <c:pt idx="512">
                  <c:v>42393.28402777778</c:v>
                </c:pt>
                <c:pt idx="513">
                  <c:v>42393.450694444444</c:v>
                </c:pt>
                <c:pt idx="514">
                  <c:v>42393.617361111108</c:v>
                </c:pt>
                <c:pt idx="515">
                  <c:v>42393.78402777778</c:v>
                </c:pt>
                <c:pt idx="516">
                  <c:v>42393.950694444444</c:v>
                </c:pt>
                <c:pt idx="517">
                  <c:v>42394.117361111108</c:v>
                </c:pt>
                <c:pt idx="518">
                  <c:v>42394.28402777778</c:v>
                </c:pt>
                <c:pt idx="519">
                  <c:v>42394.450694444444</c:v>
                </c:pt>
                <c:pt idx="520">
                  <c:v>42394.617361111108</c:v>
                </c:pt>
                <c:pt idx="521">
                  <c:v>42394.78402777778</c:v>
                </c:pt>
                <c:pt idx="522">
                  <c:v>42394.950694444444</c:v>
                </c:pt>
                <c:pt idx="523">
                  <c:v>42395.117361111108</c:v>
                </c:pt>
                <c:pt idx="524">
                  <c:v>42395.28402777778</c:v>
                </c:pt>
                <c:pt idx="525">
                  <c:v>42395.450694444444</c:v>
                </c:pt>
                <c:pt idx="526">
                  <c:v>42395.617361111108</c:v>
                </c:pt>
                <c:pt idx="527">
                  <c:v>42395.78402777778</c:v>
                </c:pt>
                <c:pt idx="528">
                  <c:v>42395.950694444444</c:v>
                </c:pt>
                <c:pt idx="529">
                  <c:v>42396.117361111108</c:v>
                </c:pt>
                <c:pt idx="530">
                  <c:v>42396.28402777778</c:v>
                </c:pt>
                <c:pt idx="531">
                  <c:v>42396.450694444444</c:v>
                </c:pt>
                <c:pt idx="532">
                  <c:v>42396.617361111108</c:v>
                </c:pt>
                <c:pt idx="533">
                  <c:v>42396.78402777778</c:v>
                </c:pt>
                <c:pt idx="534">
                  <c:v>42396.950694444444</c:v>
                </c:pt>
                <c:pt idx="535">
                  <c:v>42397.117361111108</c:v>
                </c:pt>
                <c:pt idx="536">
                  <c:v>42397.28402777778</c:v>
                </c:pt>
                <c:pt idx="537">
                  <c:v>42397.450694444444</c:v>
                </c:pt>
                <c:pt idx="538">
                  <c:v>42397.617361111108</c:v>
                </c:pt>
                <c:pt idx="539">
                  <c:v>42397.78402777778</c:v>
                </c:pt>
                <c:pt idx="540">
                  <c:v>42397.950694444444</c:v>
                </c:pt>
                <c:pt idx="541">
                  <c:v>42398.117361111108</c:v>
                </c:pt>
                <c:pt idx="542">
                  <c:v>42398.28402777778</c:v>
                </c:pt>
                <c:pt idx="543">
                  <c:v>42398.450694444444</c:v>
                </c:pt>
                <c:pt idx="544">
                  <c:v>42398.617361111108</c:v>
                </c:pt>
                <c:pt idx="545">
                  <c:v>42398.78402777778</c:v>
                </c:pt>
                <c:pt idx="546">
                  <c:v>42398.950694444444</c:v>
                </c:pt>
                <c:pt idx="547">
                  <c:v>42399.117361111108</c:v>
                </c:pt>
                <c:pt idx="548">
                  <c:v>42399.28402777778</c:v>
                </c:pt>
                <c:pt idx="549">
                  <c:v>42399.450694444444</c:v>
                </c:pt>
                <c:pt idx="550">
                  <c:v>42399.617361111108</c:v>
                </c:pt>
                <c:pt idx="551">
                  <c:v>42399.78402777778</c:v>
                </c:pt>
                <c:pt idx="552">
                  <c:v>42399.950694444444</c:v>
                </c:pt>
                <c:pt idx="553">
                  <c:v>42400.117361111108</c:v>
                </c:pt>
                <c:pt idx="554">
                  <c:v>42400.28402777778</c:v>
                </c:pt>
                <c:pt idx="555">
                  <c:v>42400.450694444444</c:v>
                </c:pt>
                <c:pt idx="556">
                  <c:v>42400.617361111108</c:v>
                </c:pt>
                <c:pt idx="557">
                  <c:v>42400.78402777778</c:v>
                </c:pt>
                <c:pt idx="558">
                  <c:v>42400.950694444444</c:v>
                </c:pt>
                <c:pt idx="559">
                  <c:v>42401.117361111108</c:v>
                </c:pt>
                <c:pt idx="560">
                  <c:v>42401.28402777778</c:v>
                </c:pt>
                <c:pt idx="561">
                  <c:v>42401.450694444444</c:v>
                </c:pt>
                <c:pt idx="562">
                  <c:v>42401.617361111108</c:v>
                </c:pt>
                <c:pt idx="563">
                  <c:v>42401.78402777778</c:v>
                </c:pt>
                <c:pt idx="564">
                  <c:v>42401.950694444444</c:v>
                </c:pt>
                <c:pt idx="565">
                  <c:v>42402.117361111108</c:v>
                </c:pt>
                <c:pt idx="566">
                  <c:v>42402.28402777778</c:v>
                </c:pt>
                <c:pt idx="567">
                  <c:v>42402.450694444444</c:v>
                </c:pt>
                <c:pt idx="568">
                  <c:v>42402.617361111108</c:v>
                </c:pt>
                <c:pt idx="569">
                  <c:v>42402.78402777778</c:v>
                </c:pt>
                <c:pt idx="570">
                  <c:v>42402.950694444444</c:v>
                </c:pt>
                <c:pt idx="571">
                  <c:v>42403.117361111108</c:v>
                </c:pt>
                <c:pt idx="572">
                  <c:v>42403.28402777778</c:v>
                </c:pt>
                <c:pt idx="573">
                  <c:v>42403.450694444444</c:v>
                </c:pt>
                <c:pt idx="574">
                  <c:v>42403.617361111108</c:v>
                </c:pt>
                <c:pt idx="575">
                  <c:v>42403.78402777778</c:v>
                </c:pt>
                <c:pt idx="576">
                  <c:v>42403.950694444444</c:v>
                </c:pt>
                <c:pt idx="577">
                  <c:v>42404.117361111108</c:v>
                </c:pt>
                <c:pt idx="578">
                  <c:v>42404.28402777778</c:v>
                </c:pt>
                <c:pt idx="579">
                  <c:v>42404.450694444444</c:v>
                </c:pt>
                <c:pt idx="580">
                  <c:v>42404.617361111108</c:v>
                </c:pt>
                <c:pt idx="581">
                  <c:v>42404.78402777778</c:v>
                </c:pt>
                <c:pt idx="582">
                  <c:v>42404.950694444444</c:v>
                </c:pt>
                <c:pt idx="583">
                  <c:v>42405.117361111108</c:v>
                </c:pt>
                <c:pt idx="584">
                  <c:v>42405.28402777778</c:v>
                </c:pt>
                <c:pt idx="585">
                  <c:v>42405.450694444444</c:v>
                </c:pt>
                <c:pt idx="586">
                  <c:v>42405.617361111108</c:v>
                </c:pt>
                <c:pt idx="587">
                  <c:v>42405.78402777778</c:v>
                </c:pt>
                <c:pt idx="588">
                  <c:v>42405.950694444444</c:v>
                </c:pt>
                <c:pt idx="589">
                  <c:v>42406.117361111108</c:v>
                </c:pt>
                <c:pt idx="590">
                  <c:v>42406.28402777778</c:v>
                </c:pt>
                <c:pt idx="591">
                  <c:v>42406.450694444444</c:v>
                </c:pt>
                <c:pt idx="592">
                  <c:v>42406.617361111108</c:v>
                </c:pt>
                <c:pt idx="593">
                  <c:v>42406.78402777778</c:v>
                </c:pt>
                <c:pt idx="594">
                  <c:v>42406.950694444444</c:v>
                </c:pt>
                <c:pt idx="595">
                  <c:v>42407.117361111108</c:v>
                </c:pt>
                <c:pt idx="596">
                  <c:v>42407.28402777778</c:v>
                </c:pt>
                <c:pt idx="597">
                  <c:v>42407.450694444444</c:v>
                </c:pt>
                <c:pt idx="598">
                  <c:v>42407.617361111108</c:v>
                </c:pt>
                <c:pt idx="599">
                  <c:v>42407.78402777778</c:v>
                </c:pt>
                <c:pt idx="600">
                  <c:v>42407.950694444444</c:v>
                </c:pt>
                <c:pt idx="601">
                  <c:v>42408.117361111108</c:v>
                </c:pt>
                <c:pt idx="602">
                  <c:v>42408.28402777778</c:v>
                </c:pt>
                <c:pt idx="603">
                  <c:v>42408.450694444444</c:v>
                </c:pt>
                <c:pt idx="604">
                  <c:v>42408.617361111108</c:v>
                </c:pt>
                <c:pt idx="605">
                  <c:v>42408.78402777778</c:v>
                </c:pt>
                <c:pt idx="606">
                  <c:v>42408.950694444444</c:v>
                </c:pt>
                <c:pt idx="607">
                  <c:v>42409.117361111108</c:v>
                </c:pt>
                <c:pt idx="608">
                  <c:v>42409.28402777778</c:v>
                </c:pt>
                <c:pt idx="609">
                  <c:v>42409.450694444444</c:v>
                </c:pt>
                <c:pt idx="610">
                  <c:v>42409.617361111108</c:v>
                </c:pt>
                <c:pt idx="611">
                  <c:v>42409.78402777778</c:v>
                </c:pt>
                <c:pt idx="612">
                  <c:v>42409.950694444444</c:v>
                </c:pt>
                <c:pt idx="613">
                  <c:v>42410.117361111108</c:v>
                </c:pt>
                <c:pt idx="614">
                  <c:v>42410.28402777778</c:v>
                </c:pt>
                <c:pt idx="615">
                  <c:v>42410.450694444444</c:v>
                </c:pt>
                <c:pt idx="616">
                  <c:v>42410.617361111108</c:v>
                </c:pt>
                <c:pt idx="617">
                  <c:v>42410.78402777778</c:v>
                </c:pt>
                <c:pt idx="618">
                  <c:v>42410.950694444444</c:v>
                </c:pt>
                <c:pt idx="619">
                  <c:v>42411.117361111108</c:v>
                </c:pt>
                <c:pt idx="620">
                  <c:v>42411.28402777778</c:v>
                </c:pt>
                <c:pt idx="621">
                  <c:v>42411.450694444444</c:v>
                </c:pt>
                <c:pt idx="622">
                  <c:v>42411.617361111108</c:v>
                </c:pt>
                <c:pt idx="623">
                  <c:v>42411.78402777778</c:v>
                </c:pt>
                <c:pt idx="624">
                  <c:v>42411.950694444444</c:v>
                </c:pt>
                <c:pt idx="625">
                  <c:v>42412.117361111108</c:v>
                </c:pt>
                <c:pt idx="626">
                  <c:v>42412.28402777778</c:v>
                </c:pt>
                <c:pt idx="627">
                  <c:v>42412.450694444444</c:v>
                </c:pt>
                <c:pt idx="628">
                  <c:v>42412.617361111108</c:v>
                </c:pt>
                <c:pt idx="629">
                  <c:v>42412.78402777778</c:v>
                </c:pt>
                <c:pt idx="630">
                  <c:v>42412.950694444444</c:v>
                </c:pt>
                <c:pt idx="631">
                  <c:v>42413.117361111108</c:v>
                </c:pt>
                <c:pt idx="632">
                  <c:v>42413.28402777778</c:v>
                </c:pt>
                <c:pt idx="633">
                  <c:v>42413.450694444444</c:v>
                </c:pt>
                <c:pt idx="634">
                  <c:v>42413.617361111108</c:v>
                </c:pt>
                <c:pt idx="635">
                  <c:v>42413.78402777778</c:v>
                </c:pt>
                <c:pt idx="636">
                  <c:v>42413.950694444444</c:v>
                </c:pt>
                <c:pt idx="637">
                  <c:v>42414.117361111108</c:v>
                </c:pt>
                <c:pt idx="638">
                  <c:v>42414.28402777778</c:v>
                </c:pt>
                <c:pt idx="639">
                  <c:v>42414.450694444444</c:v>
                </c:pt>
                <c:pt idx="640">
                  <c:v>42414.617361111108</c:v>
                </c:pt>
                <c:pt idx="641">
                  <c:v>42414.78402777778</c:v>
                </c:pt>
                <c:pt idx="642">
                  <c:v>42414.950694444444</c:v>
                </c:pt>
                <c:pt idx="643">
                  <c:v>42415.117361111108</c:v>
                </c:pt>
                <c:pt idx="644">
                  <c:v>42415.28402777778</c:v>
                </c:pt>
                <c:pt idx="645">
                  <c:v>42415.450694444444</c:v>
                </c:pt>
                <c:pt idx="646">
                  <c:v>42415.617361111108</c:v>
                </c:pt>
                <c:pt idx="647">
                  <c:v>42415.78402777778</c:v>
                </c:pt>
                <c:pt idx="648">
                  <c:v>42415.950694444444</c:v>
                </c:pt>
                <c:pt idx="649">
                  <c:v>42416.117361111108</c:v>
                </c:pt>
                <c:pt idx="650">
                  <c:v>42416.28402777778</c:v>
                </c:pt>
                <c:pt idx="651">
                  <c:v>42416.450694444444</c:v>
                </c:pt>
                <c:pt idx="652">
                  <c:v>42416.617361111108</c:v>
                </c:pt>
                <c:pt idx="653">
                  <c:v>42416.78402777778</c:v>
                </c:pt>
                <c:pt idx="654">
                  <c:v>42416.950694444444</c:v>
                </c:pt>
                <c:pt idx="655">
                  <c:v>42417.117361111108</c:v>
                </c:pt>
                <c:pt idx="656">
                  <c:v>42417.28402777778</c:v>
                </c:pt>
                <c:pt idx="657">
                  <c:v>42417.450694444444</c:v>
                </c:pt>
                <c:pt idx="658">
                  <c:v>42417.617361111108</c:v>
                </c:pt>
                <c:pt idx="659">
                  <c:v>42417.78402777778</c:v>
                </c:pt>
                <c:pt idx="660">
                  <c:v>42417.950694444444</c:v>
                </c:pt>
                <c:pt idx="661">
                  <c:v>42418.117361111108</c:v>
                </c:pt>
                <c:pt idx="662">
                  <c:v>42418.28402777778</c:v>
                </c:pt>
                <c:pt idx="663">
                  <c:v>42418.450694444444</c:v>
                </c:pt>
                <c:pt idx="664">
                  <c:v>42418.617361111108</c:v>
                </c:pt>
                <c:pt idx="665">
                  <c:v>42418.78402777778</c:v>
                </c:pt>
                <c:pt idx="666">
                  <c:v>42418.950694444444</c:v>
                </c:pt>
                <c:pt idx="667">
                  <c:v>42419.117361111108</c:v>
                </c:pt>
                <c:pt idx="668">
                  <c:v>42419.28402777778</c:v>
                </c:pt>
                <c:pt idx="669">
                  <c:v>42419.450694444444</c:v>
                </c:pt>
                <c:pt idx="670">
                  <c:v>42419.617361111108</c:v>
                </c:pt>
                <c:pt idx="671">
                  <c:v>42419.78402777778</c:v>
                </c:pt>
                <c:pt idx="672">
                  <c:v>42419.950694444444</c:v>
                </c:pt>
                <c:pt idx="673">
                  <c:v>42420.117361111108</c:v>
                </c:pt>
                <c:pt idx="674">
                  <c:v>42420.28402777778</c:v>
                </c:pt>
                <c:pt idx="675">
                  <c:v>42420.450694444444</c:v>
                </c:pt>
                <c:pt idx="676">
                  <c:v>42420.617361111108</c:v>
                </c:pt>
                <c:pt idx="677">
                  <c:v>42420.78402777778</c:v>
                </c:pt>
                <c:pt idx="678">
                  <c:v>42420.950694444444</c:v>
                </c:pt>
                <c:pt idx="679">
                  <c:v>42421.117361111108</c:v>
                </c:pt>
                <c:pt idx="680">
                  <c:v>42421.28402777778</c:v>
                </c:pt>
                <c:pt idx="681">
                  <c:v>42421.450694444444</c:v>
                </c:pt>
                <c:pt idx="682">
                  <c:v>42421.617361111108</c:v>
                </c:pt>
                <c:pt idx="683">
                  <c:v>42421.78402777778</c:v>
                </c:pt>
                <c:pt idx="684">
                  <c:v>42421.950694444444</c:v>
                </c:pt>
                <c:pt idx="685">
                  <c:v>42422.117361111108</c:v>
                </c:pt>
                <c:pt idx="686">
                  <c:v>42422.28402777778</c:v>
                </c:pt>
                <c:pt idx="687">
                  <c:v>42422.450694444444</c:v>
                </c:pt>
                <c:pt idx="688">
                  <c:v>42422.617361111108</c:v>
                </c:pt>
                <c:pt idx="689">
                  <c:v>42422.78402777778</c:v>
                </c:pt>
                <c:pt idx="690">
                  <c:v>42422.950694444444</c:v>
                </c:pt>
                <c:pt idx="691">
                  <c:v>42423.117361111108</c:v>
                </c:pt>
                <c:pt idx="692">
                  <c:v>42423.28402777778</c:v>
                </c:pt>
                <c:pt idx="693">
                  <c:v>42423.450694444444</c:v>
                </c:pt>
                <c:pt idx="694">
                  <c:v>42423.617361111108</c:v>
                </c:pt>
                <c:pt idx="695">
                  <c:v>42423.78402777778</c:v>
                </c:pt>
                <c:pt idx="696">
                  <c:v>42423.950694444444</c:v>
                </c:pt>
                <c:pt idx="697">
                  <c:v>42424.117361111108</c:v>
                </c:pt>
                <c:pt idx="698">
                  <c:v>42424.28402777778</c:v>
                </c:pt>
                <c:pt idx="699">
                  <c:v>42424.450694444444</c:v>
                </c:pt>
                <c:pt idx="700">
                  <c:v>42424.617361111108</c:v>
                </c:pt>
                <c:pt idx="701">
                  <c:v>42424.78402777778</c:v>
                </c:pt>
                <c:pt idx="702">
                  <c:v>42424.950694444444</c:v>
                </c:pt>
                <c:pt idx="703">
                  <c:v>42425.117361111108</c:v>
                </c:pt>
                <c:pt idx="704">
                  <c:v>42425.28402777778</c:v>
                </c:pt>
                <c:pt idx="705">
                  <c:v>42425.450694444444</c:v>
                </c:pt>
                <c:pt idx="706">
                  <c:v>42425.617361111108</c:v>
                </c:pt>
                <c:pt idx="707">
                  <c:v>42425.78402777778</c:v>
                </c:pt>
                <c:pt idx="708">
                  <c:v>42425.950694444444</c:v>
                </c:pt>
                <c:pt idx="709">
                  <c:v>42426.117361111108</c:v>
                </c:pt>
                <c:pt idx="710">
                  <c:v>42426.28402777778</c:v>
                </c:pt>
                <c:pt idx="711">
                  <c:v>42426.450694444444</c:v>
                </c:pt>
                <c:pt idx="712">
                  <c:v>42426.617361111108</c:v>
                </c:pt>
                <c:pt idx="713">
                  <c:v>42426.78402777778</c:v>
                </c:pt>
                <c:pt idx="714">
                  <c:v>42426.950694444444</c:v>
                </c:pt>
                <c:pt idx="715">
                  <c:v>42427.117361111108</c:v>
                </c:pt>
                <c:pt idx="716">
                  <c:v>42427.28402777778</c:v>
                </c:pt>
                <c:pt idx="717">
                  <c:v>42427.450694444444</c:v>
                </c:pt>
                <c:pt idx="718">
                  <c:v>42427.617361111108</c:v>
                </c:pt>
                <c:pt idx="719">
                  <c:v>42427.78402777778</c:v>
                </c:pt>
                <c:pt idx="720">
                  <c:v>42427.950694444444</c:v>
                </c:pt>
                <c:pt idx="721">
                  <c:v>42428.117361111108</c:v>
                </c:pt>
                <c:pt idx="722">
                  <c:v>42428.28402777778</c:v>
                </c:pt>
                <c:pt idx="723">
                  <c:v>42428.450694444444</c:v>
                </c:pt>
                <c:pt idx="724">
                  <c:v>42428.617361111108</c:v>
                </c:pt>
                <c:pt idx="725">
                  <c:v>42428.78402777778</c:v>
                </c:pt>
                <c:pt idx="726">
                  <c:v>42428.950694444444</c:v>
                </c:pt>
                <c:pt idx="727">
                  <c:v>42429.117361111108</c:v>
                </c:pt>
                <c:pt idx="728">
                  <c:v>42429.28402777778</c:v>
                </c:pt>
                <c:pt idx="729">
                  <c:v>42429.450694444444</c:v>
                </c:pt>
                <c:pt idx="730">
                  <c:v>42429.617361111108</c:v>
                </c:pt>
                <c:pt idx="731">
                  <c:v>42429.78402777778</c:v>
                </c:pt>
                <c:pt idx="732">
                  <c:v>42429.950694444444</c:v>
                </c:pt>
                <c:pt idx="733">
                  <c:v>42430.117361111108</c:v>
                </c:pt>
                <c:pt idx="734">
                  <c:v>42430.28402777778</c:v>
                </c:pt>
                <c:pt idx="735">
                  <c:v>42430.450694444444</c:v>
                </c:pt>
                <c:pt idx="736">
                  <c:v>42430.617361111108</c:v>
                </c:pt>
                <c:pt idx="737">
                  <c:v>42430.78402777778</c:v>
                </c:pt>
                <c:pt idx="738">
                  <c:v>42430.950694444444</c:v>
                </c:pt>
                <c:pt idx="739">
                  <c:v>42431.117361111108</c:v>
                </c:pt>
                <c:pt idx="740">
                  <c:v>42431.28402777778</c:v>
                </c:pt>
                <c:pt idx="741">
                  <c:v>42431.450694444444</c:v>
                </c:pt>
                <c:pt idx="742">
                  <c:v>42431.617361111108</c:v>
                </c:pt>
                <c:pt idx="743">
                  <c:v>42431.78402777778</c:v>
                </c:pt>
                <c:pt idx="744">
                  <c:v>42431.950694444444</c:v>
                </c:pt>
                <c:pt idx="745">
                  <c:v>42432.117361111108</c:v>
                </c:pt>
                <c:pt idx="746">
                  <c:v>42432.28402777778</c:v>
                </c:pt>
                <c:pt idx="747">
                  <c:v>42432.450694444444</c:v>
                </c:pt>
                <c:pt idx="748">
                  <c:v>42432.617361111108</c:v>
                </c:pt>
                <c:pt idx="749">
                  <c:v>42432.78402777778</c:v>
                </c:pt>
                <c:pt idx="750">
                  <c:v>42432.950694444444</c:v>
                </c:pt>
                <c:pt idx="751">
                  <c:v>42433.117361111108</c:v>
                </c:pt>
                <c:pt idx="752">
                  <c:v>42433.28402777778</c:v>
                </c:pt>
                <c:pt idx="753">
                  <c:v>42433.450694444444</c:v>
                </c:pt>
                <c:pt idx="754">
                  <c:v>42433.617361111108</c:v>
                </c:pt>
                <c:pt idx="755">
                  <c:v>42433.78402777778</c:v>
                </c:pt>
                <c:pt idx="756">
                  <c:v>42433.950694444444</c:v>
                </c:pt>
                <c:pt idx="757">
                  <c:v>42434.117361111108</c:v>
                </c:pt>
                <c:pt idx="758">
                  <c:v>42434.28402777778</c:v>
                </c:pt>
                <c:pt idx="759">
                  <c:v>42434.450694444444</c:v>
                </c:pt>
                <c:pt idx="760">
                  <c:v>42434.617361111108</c:v>
                </c:pt>
                <c:pt idx="761">
                  <c:v>42434.78402777778</c:v>
                </c:pt>
                <c:pt idx="762">
                  <c:v>42434.950694444444</c:v>
                </c:pt>
                <c:pt idx="763">
                  <c:v>42435.117361111108</c:v>
                </c:pt>
                <c:pt idx="764">
                  <c:v>42435.28402777778</c:v>
                </c:pt>
                <c:pt idx="765">
                  <c:v>42435.450694444444</c:v>
                </c:pt>
                <c:pt idx="766">
                  <c:v>42435.617361111108</c:v>
                </c:pt>
                <c:pt idx="767">
                  <c:v>42435.78402777778</c:v>
                </c:pt>
                <c:pt idx="768">
                  <c:v>42435.950694444444</c:v>
                </c:pt>
                <c:pt idx="769">
                  <c:v>42436.117361111108</c:v>
                </c:pt>
                <c:pt idx="770">
                  <c:v>42436.28402777778</c:v>
                </c:pt>
                <c:pt idx="771">
                  <c:v>42436.450694444444</c:v>
                </c:pt>
                <c:pt idx="772">
                  <c:v>42436.617361111108</c:v>
                </c:pt>
                <c:pt idx="773">
                  <c:v>42436.78402777778</c:v>
                </c:pt>
                <c:pt idx="774">
                  <c:v>42436.950694444444</c:v>
                </c:pt>
                <c:pt idx="775">
                  <c:v>42437.117361111108</c:v>
                </c:pt>
                <c:pt idx="776">
                  <c:v>42437.28402777778</c:v>
                </c:pt>
                <c:pt idx="777">
                  <c:v>42437.450694444444</c:v>
                </c:pt>
                <c:pt idx="778">
                  <c:v>42437.617361111108</c:v>
                </c:pt>
                <c:pt idx="779">
                  <c:v>42437.78402777778</c:v>
                </c:pt>
                <c:pt idx="780">
                  <c:v>42437.950694444444</c:v>
                </c:pt>
                <c:pt idx="781">
                  <c:v>42438.117361111108</c:v>
                </c:pt>
                <c:pt idx="782">
                  <c:v>42438.28402777778</c:v>
                </c:pt>
                <c:pt idx="783">
                  <c:v>42438.450694444444</c:v>
                </c:pt>
                <c:pt idx="784">
                  <c:v>42438.617361111108</c:v>
                </c:pt>
                <c:pt idx="785">
                  <c:v>42438.78402777778</c:v>
                </c:pt>
                <c:pt idx="786">
                  <c:v>42438.950694444444</c:v>
                </c:pt>
                <c:pt idx="787">
                  <c:v>42439.117361111108</c:v>
                </c:pt>
                <c:pt idx="788">
                  <c:v>42439.28402777778</c:v>
                </c:pt>
                <c:pt idx="789">
                  <c:v>42439.450694444444</c:v>
                </c:pt>
                <c:pt idx="790">
                  <c:v>42439.617361111108</c:v>
                </c:pt>
                <c:pt idx="791">
                  <c:v>42439.78402777778</c:v>
                </c:pt>
                <c:pt idx="792">
                  <c:v>42439.950694444444</c:v>
                </c:pt>
                <c:pt idx="793">
                  <c:v>42440.117361111108</c:v>
                </c:pt>
                <c:pt idx="794">
                  <c:v>42440.28402777778</c:v>
                </c:pt>
                <c:pt idx="795">
                  <c:v>42440.450694444444</c:v>
                </c:pt>
                <c:pt idx="796">
                  <c:v>42440.617361111108</c:v>
                </c:pt>
                <c:pt idx="797">
                  <c:v>42440.78402777778</c:v>
                </c:pt>
                <c:pt idx="798">
                  <c:v>42440.950694444444</c:v>
                </c:pt>
                <c:pt idx="799">
                  <c:v>42441.117361111108</c:v>
                </c:pt>
                <c:pt idx="800">
                  <c:v>42441.28402777778</c:v>
                </c:pt>
                <c:pt idx="801">
                  <c:v>42441.450694444444</c:v>
                </c:pt>
                <c:pt idx="802">
                  <c:v>42441.617361111108</c:v>
                </c:pt>
                <c:pt idx="803">
                  <c:v>42441.78402777778</c:v>
                </c:pt>
                <c:pt idx="804">
                  <c:v>42441.950694444444</c:v>
                </c:pt>
                <c:pt idx="805">
                  <c:v>42442.15902777778</c:v>
                </c:pt>
                <c:pt idx="806">
                  <c:v>42442.325694444444</c:v>
                </c:pt>
                <c:pt idx="807">
                  <c:v>42442.492361111108</c:v>
                </c:pt>
                <c:pt idx="808">
                  <c:v>42442.65902777778</c:v>
                </c:pt>
                <c:pt idx="809">
                  <c:v>42442.825694444444</c:v>
                </c:pt>
                <c:pt idx="810">
                  <c:v>42442.992361111108</c:v>
                </c:pt>
                <c:pt idx="811">
                  <c:v>42443.15902777778</c:v>
                </c:pt>
                <c:pt idx="812">
                  <c:v>42443.325694444444</c:v>
                </c:pt>
                <c:pt idx="813">
                  <c:v>42443.492361111108</c:v>
                </c:pt>
                <c:pt idx="814">
                  <c:v>42443.65902777778</c:v>
                </c:pt>
                <c:pt idx="815">
                  <c:v>42443.825694444444</c:v>
                </c:pt>
                <c:pt idx="816">
                  <c:v>42443.992361111108</c:v>
                </c:pt>
                <c:pt idx="817">
                  <c:v>42444.15902777778</c:v>
                </c:pt>
                <c:pt idx="818">
                  <c:v>42444.325694444444</c:v>
                </c:pt>
                <c:pt idx="819">
                  <c:v>42444.492361111108</c:v>
                </c:pt>
                <c:pt idx="820">
                  <c:v>42444.65902777778</c:v>
                </c:pt>
                <c:pt idx="821">
                  <c:v>42444.825694444444</c:v>
                </c:pt>
                <c:pt idx="822">
                  <c:v>42444.992361111108</c:v>
                </c:pt>
                <c:pt idx="823">
                  <c:v>42445.15902777778</c:v>
                </c:pt>
                <c:pt idx="824">
                  <c:v>42445.325694444444</c:v>
                </c:pt>
                <c:pt idx="825">
                  <c:v>42445.492361111108</c:v>
                </c:pt>
                <c:pt idx="826">
                  <c:v>42445.65902777778</c:v>
                </c:pt>
                <c:pt idx="827">
                  <c:v>42445.825694444444</c:v>
                </c:pt>
                <c:pt idx="828">
                  <c:v>42445.992361111108</c:v>
                </c:pt>
                <c:pt idx="829">
                  <c:v>42446.15902777778</c:v>
                </c:pt>
                <c:pt idx="830">
                  <c:v>42446.325694444444</c:v>
                </c:pt>
                <c:pt idx="831">
                  <c:v>42446.492361111108</c:v>
                </c:pt>
                <c:pt idx="832">
                  <c:v>42446.65902777778</c:v>
                </c:pt>
                <c:pt idx="833">
                  <c:v>42446.825694444444</c:v>
                </c:pt>
                <c:pt idx="834">
                  <c:v>42446.992361111108</c:v>
                </c:pt>
                <c:pt idx="835">
                  <c:v>42447.15902777778</c:v>
                </c:pt>
                <c:pt idx="836">
                  <c:v>42447.325694444444</c:v>
                </c:pt>
                <c:pt idx="837">
                  <c:v>42447.492361111108</c:v>
                </c:pt>
                <c:pt idx="838">
                  <c:v>42447.65902777778</c:v>
                </c:pt>
                <c:pt idx="839">
                  <c:v>42447.825694444444</c:v>
                </c:pt>
                <c:pt idx="840">
                  <c:v>42447.992361111108</c:v>
                </c:pt>
                <c:pt idx="841">
                  <c:v>42448.15902777778</c:v>
                </c:pt>
                <c:pt idx="842">
                  <c:v>42448.325694444444</c:v>
                </c:pt>
                <c:pt idx="843">
                  <c:v>42448.492361111108</c:v>
                </c:pt>
                <c:pt idx="844">
                  <c:v>42448.65902777778</c:v>
                </c:pt>
                <c:pt idx="845">
                  <c:v>42448.825694444444</c:v>
                </c:pt>
                <c:pt idx="846">
                  <c:v>42448.992361111108</c:v>
                </c:pt>
                <c:pt idx="847">
                  <c:v>42449.15902777778</c:v>
                </c:pt>
                <c:pt idx="848">
                  <c:v>42449.325694444444</c:v>
                </c:pt>
                <c:pt idx="849">
                  <c:v>42449.492361111108</c:v>
                </c:pt>
                <c:pt idx="850">
                  <c:v>42449.65902777778</c:v>
                </c:pt>
                <c:pt idx="851">
                  <c:v>42449.825694444444</c:v>
                </c:pt>
                <c:pt idx="852">
                  <c:v>42449.992361111108</c:v>
                </c:pt>
                <c:pt idx="853">
                  <c:v>42450.15902777778</c:v>
                </c:pt>
                <c:pt idx="854">
                  <c:v>42450.325694444444</c:v>
                </c:pt>
                <c:pt idx="855">
                  <c:v>42450.492361111108</c:v>
                </c:pt>
                <c:pt idx="856">
                  <c:v>42450.65902777778</c:v>
                </c:pt>
                <c:pt idx="857">
                  <c:v>42450.825694444444</c:v>
                </c:pt>
                <c:pt idx="858">
                  <c:v>42450.992361111108</c:v>
                </c:pt>
                <c:pt idx="859">
                  <c:v>42451.15902777778</c:v>
                </c:pt>
                <c:pt idx="860">
                  <c:v>42451.325694444444</c:v>
                </c:pt>
                <c:pt idx="861">
                  <c:v>42451.492361111108</c:v>
                </c:pt>
                <c:pt idx="862">
                  <c:v>42451.65902777778</c:v>
                </c:pt>
                <c:pt idx="863">
                  <c:v>42451.825694444444</c:v>
                </c:pt>
                <c:pt idx="864">
                  <c:v>42451.992361111108</c:v>
                </c:pt>
                <c:pt idx="865">
                  <c:v>42452.15902777778</c:v>
                </c:pt>
                <c:pt idx="866">
                  <c:v>42452.325694444444</c:v>
                </c:pt>
                <c:pt idx="867">
                  <c:v>42452.492361111108</c:v>
                </c:pt>
                <c:pt idx="868">
                  <c:v>42452.65902777778</c:v>
                </c:pt>
                <c:pt idx="869">
                  <c:v>42452.825694444444</c:v>
                </c:pt>
                <c:pt idx="870">
                  <c:v>42452.992361111108</c:v>
                </c:pt>
                <c:pt idx="871">
                  <c:v>42453.15902777778</c:v>
                </c:pt>
                <c:pt idx="872">
                  <c:v>42453.325694444444</c:v>
                </c:pt>
                <c:pt idx="873">
                  <c:v>42453.492361111108</c:v>
                </c:pt>
                <c:pt idx="874">
                  <c:v>42453.65902777778</c:v>
                </c:pt>
                <c:pt idx="875">
                  <c:v>42453.825694444444</c:v>
                </c:pt>
                <c:pt idx="876">
                  <c:v>42453.992361111108</c:v>
                </c:pt>
                <c:pt idx="877">
                  <c:v>42454.15902777778</c:v>
                </c:pt>
                <c:pt idx="878">
                  <c:v>42454.325694444444</c:v>
                </c:pt>
                <c:pt idx="879">
                  <c:v>42454.492361111108</c:v>
                </c:pt>
                <c:pt idx="880">
                  <c:v>42454.65902777778</c:v>
                </c:pt>
                <c:pt idx="881">
                  <c:v>42454.825694444444</c:v>
                </c:pt>
                <c:pt idx="882">
                  <c:v>42454.992361111108</c:v>
                </c:pt>
                <c:pt idx="883">
                  <c:v>42455.15902777778</c:v>
                </c:pt>
                <c:pt idx="884">
                  <c:v>42455.325694444444</c:v>
                </c:pt>
                <c:pt idx="885">
                  <c:v>42455.492361111108</c:v>
                </c:pt>
                <c:pt idx="886">
                  <c:v>42455.65902777778</c:v>
                </c:pt>
                <c:pt idx="887">
                  <c:v>42455.825694444444</c:v>
                </c:pt>
                <c:pt idx="888">
                  <c:v>42455.992361111108</c:v>
                </c:pt>
                <c:pt idx="889">
                  <c:v>42456.15902777778</c:v>
                </c:pt>
                <c:pt idx="890">
                  <c:v>42456.325694444444</c:v>
                </c:pt>
                <c:pt idx="891">
                  <c:v>42456.492361111108</c:v>
                </c:pt>
                <c:pt idx="892">
                  <c:v>42456.65902777778</c:v>
                </c:pt>
                <c:pt idx="893">
                  <c:v>42456.825694444444</c:v>
                </c:pt>
                <c:pt idx="894">
                  <c:v>42456.992361111108</c:v>
                </c:pt>
                <c:pt idx="895">
                  <c:v>42457.15902777778</c:v>
                </c:pt>
                <c:pt idx="896">
                  <c:v>42457.325694444444</c:v>
                </c:pt>
                <c:pt idx="897">
                  <c:v>42457.492361111108</c:v>
                </c:pt>
                <c:pt idx="898">
                  <c:v>42457.65902777778</c:v>
                </c:pt>
                <c:pt idx="899">
                  <c:v>42457.825694444444</c:v>
                </c:pt>
                <c:pt idx="900">
                  <c:v>42457.992361111108</c:v>
                </c:pt>
                <c:pt idx="901">
                  <c:v>42458.15902777778</c:v>
                </c:pt>
                <c:pt idx="902">
                  <c:v>42458.325694444444</c:v>
                </c:pt>
                <c:pt idx="903">
                  <c:v>42458.492361111108</c:v>
                </c:pt>
                <c:pt idx="904">
                  <c:v>42458.65902777778</c:v>
                </c:pt>
                <c:pt idx="905">
                  <c:v>42458.825694444444</c:v>
                </c:pt>
                <c:pt idx="906">
                  <c:v>42458.992361111108</c:v>
                </c:pt>
                <c:pt idx="907">
                  <c:v>42459.15902777778</c:v>
                </c:pt>
                <c:pt idx="908">
                  <c:v>42459.325694444444</c:v>
                </c:pt>
                <c:pt idx="909">
                  <c:v>42459.492361111108</c:v>
                </c:pt>
                <c:pt idx="910">
                  <c:v>42459.65902777778</c:v>
                </c:pt>
                <c:pt idx="911">
                  <c:v>42459.825694444444</c:v>
                </c:pt>
                <c:pt idx="912">
                  <c:v>42459.992361111108</c:v>
                </c:pt>
                <c:pt idx="913">
                  <c:v>42460.15902777778</c:v>
                </c:pt>
                <c:pt idx="914">
                  <c:v>42460.325694444444</c:v>
                </c:pt>
                <c:pt idx="915">
                  <c:v>42460.492361111108</c:v>
                </c:pt>
                <c:pt idx="916">
                  <c:v>42460.65902777778</c:v>
                </c:pt>
                <c:pt idx="917">
                  <c:v>42460.825694444444</c:v>
                </c:pt>
                <c:pt idx="918">
                  <c:v>42460.992361111108</c:v>
                </c:pt>
                <c:pt idx="919">
                  <c:v>42461.15902777778</c:v>
                </c:pt>
                <c:pt idx="920">
                  <c:v>42461.325694444444</c:v>
                </c:pt>
                <c:pt idx="921">
                  <c:v>42461.492361111108</c:v>
                </c:pt>
                <c:pt idx="922">
                  <c:v>42461.65902777778</c:v>
                </c:pt>
                <c:pt idx="923">
                  <c:v>42461.825694444444</c:v>
                </c:pt>
                <c:pt idx="924">
                  <c:v>42461.992361111108</c:v>
                </c:pt>
                <c:pt idx="925">
                  <c:v>42462.15902777778</c:v>
                </c:pt>
                <c:pt idx="926">
                  <c:v>42462.325694444444</c:v>
                </c:pt>
                <c:pt idx="927">
                  <c:v>42462.492361111108</c:v>
                </c:pt>
                <c:pt idx="928">
                  <c:v>42462.65902777778</c:v>
                </c:pt>
                <c:pt idx="929">
                  <c:v>42462.825694444444</c:v>
                </c:pt>
                <c:pt idx="930">
                  <c:v>42462.992361111108</c:v>
                </c:pt>
                <c:pt idx="931">
                  <c:v>42463.15902777778</c:v>
                </c:pt>
                <c:pt idx="932">
                  <c:v>42463.325694444444</c:v>
                </c:pt>
                <c:pt idx="933">
                  <c:v>42463.492361111108</c:v>
                </c:pt>
                <c:pt idx="934">
                  <c:v>42463.65902777778</c:v>
                </c:pt>
                <c:pt idx="935">
                  <c:v>42463.825694444444</c:v>
                </c:pt>
                <c:pt idx="936">
                  <c:v>42463.992361111108</c:v>
                </c:pt>
                <c:pt idx="937">
                  <c:v>42464.15902777778</c:v>
                </c:pt>
                <c:pt idx="938">
                  <c:v>42464.325694444444</c:v>
                </c:pt>
                <c:pt idx="939">
                  <c:v>42464.492361111108</c:v>
                </c:pt>
                <c:pt idx="940">
                  <c:v>42464.65902777778</c:v>
                </c:pt>
                <c:pt idx="941">
                  <c:v>42464.825694444444</c:v>
                </c:pt>
                <c:pt idx="942">
                  <c:v>42464.992361111108</c:v>
                </c:pt>
                <c:pt idx="943">
                  <c:v>42465.15902777778</c:v>
                </c:pt>
                <c:pt idx="944">
                  <c:v>42465.325694444444</c:v>
                </c:pt>
                <c:pt idx="945">
                  <c:v>42465.492361111108</c:v>
                </c:pt>
                <c:pt idx="946">
                  <c:v>42465.65902777778</c:v>
                </c:pt>
                <c:pt idx="947">
                  <c:v>42465.825694444444</c:v>
                </c:pt>
                <c:pt idx="948">
                  <c:v>42465.992361111108</c:v>
                </c:pt>
                <c:pt idx="949">
                  <c:v>42466.15902777778</c:v>
                </c:pt>
                <c:pt idx="950">
                  <c:v>42466.325694444444</c:v>
                </c:pt>
                <c:pt idx="951">
                  <c:v>42466.492361111108</c:v>
                </c:pt>
                <c:pt idx="952">
                  <c:v>42466.65902777778</c:v>
                </c:pt>
                <c:pt idx="953">
                  <c:v>42466.825694444444</c:v>
                </c:pt>
                <c:pt idx="954">
                  <c:v>42466.992361111108</c:v>
                </c:pt>
                <c:pt idx="955">
                  <c:v>42467.15902777778</c:v>
                </c:pt>
                <c:pt idx="956">
                  <c:v>42467.325694444444</c:v>
                </c:pt>
                <c:pt idx="957">
                  <c:v>42467.492361111108</c:v>
                </c:pt>
                <c:pt idx="958">
                  <c:v>42467.65902777778</c:v>
                </c:pt>
                <c:pt idx="959">
                  <c:v>42467.825694444444</c:v>
                </c:pt>
                <c:pt idx="960">
                  <c:v>42467.992361111108</c:v>
                </c:pt>
                <c:pt idx="961">
                  <c:v>42468.15902777778</c:v>
                </c:pt>
                <c:pt idx="962">
                  <c:v>42468.325694444444</c:v>
                </c:pt>
                <c:pt idx="963">
                  <c:v>42468.492361111108</c:v>
                </c:pt>
                <c:pt idx="964">
                  <c:v>42468.65902777778</c:v>
                </c:pt>
                <c:pt idx="965">
                  <c:v>42468.825694444444</c:v>
                </c:pt>
                <c:pt idx="966">
                  <c:v>42468.992361111108</c:v>
                </c:pt>
                <c:pt idx="967">
                  <c:v>42469.15902777778</c:v>
                </c:pt>
                <c:pt idx="968">
                  <c:v>42469.325694444444</c:v>
                </c:pt>
                <c:pt idx="969">
                  <c:v>42469.492361111108</c:v>
                </c:pt>
                <c:pt idx="970">
                  <c:v>42469.65902777778</c:v>
                </c:pt>
                <c:pt idx="971">
                  <c:v>42469.825694444444</c:v>
                </c:pt>
                <c:pt idx="972">
                  <c:v>42469.992361111108</c:v>
                </c:pt>
                <c:pt idx="973">
                  <c:v>42470.15902777778</c:v>
                </c:pt>
                <c:pt idx="974">
                  <c:v>42470.325694444444</c:v>
                </c:pt>
                <c:pt idx="975">
                  <c:v>42470.492361111108</c:v>
                </c:pt>
                <c:pt idx="976">
                  <c:v>42470.65902777778</c:v>
                </c:pt>
                <c:pt idx="977">
                  <c:v>42470.825694444444</c:v>
                </c:pt>
                <c:pt idx="978">
                  <c:v>42470.992361111108</c:v>
                </c:pt>
                <c:pt idx="979">
                  <c:v>42471.15902777778</c:v>
                </c:pt>
                <c:pt idx="980">
                  <c:v>42471.325694444444</c:v>
                </c:pt>
                <c:pt idx="981">
                  <c:v>42471.492361111108</c:v>
                </c:pt>
                <c:pt idx="982">
                  <c:v>42471.65902777778</c:v>
                </c:pt>
                <c:pt idx="983">
                  <c:v>42471.825694444444</c:v>
                </c:pt>
                <c:pt idx="984">
                  <c:v>42471.992361111108</c:v>
                </c:pt>
                <c:pt idx="985">
                  <c:v>42472.15902777778</c:v>
                </c:pt>
                <c:pt idx="986">
                  <c:v>42472.325694444444</c:v>
                </c:pt>
                <c:pt idx="987">
                  <c:v>42472.492361111108</c:v>
                </c:pt>
                <c:pt idx="988">
                  <c:v>42472.65902777778</c:v>
                </c:pt>
                <c:pt idx="989">
                  <c:v>42472.825694444444</c:v>
                </c:pt>
                <c:pt idx="990">
                  <c:v>42472.992361111108</c:v>
                </c:pt>
                <c:pt idx="991">
                  <c:v>42473.15902777778</c:v>
                </c:pt>
                <c:pt idx="992">
                  <c:v>42473.325694444444</c:v>
                </c:pt>
                <c:pt idx="993">
                  <c:v>42473.492361111108</c:v>
                </c:pt>
                <c:pt idx="994">
                  <c:v>42473.65902777778</c:v>
                </c:pt>
                <c:pt idx="995">
                  <c:v>42473.825694444444</c:v>
                </c:pt>
                <c:pt idx="996">
                  <c:v>42473.992361111108</c:v>
                </c:pt>
                <c:pt idx="997">
                  <c:v>42474.15902777778</c:v>
                </c:pt>
                <c:pt idx="998">
                  <c:v>42474.325694444444</c:v>
                </c:pt>
                <c:pt idx="999">
                  <c:v>42474.492361111108</c:v>
                </c:pt>
                <c:pt idx="1000">
                  <c:v>42474.65902777778</c:v>
                </c:pt>
                <c:pt idx="1001">
                  <c:v>42474.825694444444</c:v>
                </c:pt>
                <c:pt idx="1002">
                  <c:v>42474.992361111108</c:v>
                </c:pt>
                <c:pt idx="1003">
                  <c:v>42475.15902777778</c:v>
                </c:pt>
                <c:pt idx="1004">
                  <c:v>42475.325694444444</c:v>
                </c:pt>
                <c:pt idx="1005">
                  <c:v>42475.492361111108</c:v>
                </c:pt>
                <c:pt idx="1006">
                  <c:v>42475.65902777778</c:v>
                </c:pt>
                <c:pt idx="1007">
                  <c:v>42475.825694444444</c:v>
                </c:pt>
                <c:pt idx="1008">
                  <c:v>42475.992361111108</c:v>
                </c:pt>
                <c:pt idx="1009">
                  <c:v>42476.15902777778</c:v>
                </c:pt>
                <c:pt idx="1010">
                  <c:v>42476.325694444444</c:v>
                </c:pt>
                <c:pt idx="1011">
                  <c:v>42476.492361111108</c:v>
                </c:pt>
                <c:pt idx="1012">
                  <c:v>42476.65902777778</c:v>
                </c:pt>
                <c:pt idx="1013">
                  <c:v>42476.825694444444</c:v>
                </c:pt>
                <c:pt idx="1014">
                  <c:v>42476.992361111108</c:v>
                </c:pt>
                <c:pt idx="1015">
                  <c:v>42477.15902777778</c:v>
                </c:pt>
                <c:pt idx="1016">
                  <c:v>42477.325694444444</c:v>
                </c:pt>
                <c:pt idx="1017">
                  <c:v>42477.492361111108</c:v>
                </c:pt>
                <c:pt idx="1018">
                  <c:v>42477.65902777778</c:v>
                </c:pt>
                <c:pt idx="1019">
                  <c:v>42477.825694444444</c:v>
                </c:pt>
                <c:pt idx="1020">
                  <c:v>42477.992361111108</c:v>
                </c:pt>
                <c:pt idx="1021">
                  <c:v>42478.15902777778</c:v>
                </c:pt>
                <c:pt idx="1022">
                  <c:v>42478.325694444444</c:v>
                </c:pt>
                <c:pt idx="1023">
                  <c:v>42478.492361111108</c:v>
                </c:pt>
                <c:pt idx="1024">
                  <c:v>42478.65902777778</c:v>
                </c:pt>
                <c:pt idx="1025">
                  <c:v>42478.825694444444</c:v>
                </c:pt>
                <c:pt idx="1026">
                  <c:v>42478.992361111108</c:v>
                </c:pt>
                <c:pt idx="1027">
                  <c:v>42479.15902777778</c:v>
                </c:pt>
                <c:pt idx="1028">
                  <c:v>42479.325694444444</c:v>
                </c:pt>
                <c:pt idx="1029">
                  <c:v>42479.492361111108</c:v>
                </c:pt>
                <c:pt idx="1030">
                  <c:v>42479.65902777778</c:v>
                </c:pt>
                <c:pt idx="1031">
                  <c:v>42479.825694444444</c:v>
                </c:pt>
                <c:pt idx="1032">
                  <c:v>42479.992361111108</c:v>
                </c:pt>
                <c:pt idx="1033">
                  <c:v>42480.15902777778</c:v>
                </c:pt>
                <c:pt idx="1034">
                  <c:v>42480.325694444444</c:v>
                </c:pt>
                <c:pt idx="1035">
                  <c:v>42480.492361111108</c:v>
                </c:pt>
                <c:pt idx="1036">
                  <c:v>42480.65902777778</c:v>
                </c:pt>
                <c:pt idx="1037">
                  <c:v>42480.825694444444</c:v>
                </c:pt>
                <c:pt idx="1038">
                  <c:v>42480.992361111108</c:v>
                </c:pt>
                <c:pt idx="1039">
                  <c:v>42481.15902777778</c:v>
                </c:pt>
                <c:pt idx="1040">
                  <c:v>42481.325694444444</c:v>
                </c:pt>
                <c:pt idx="1041">
                  <c:v>42481.492361111108</c:v>
                </c:pt>
                <c:pt idx="1042">
                  <c:v>42481.65902777778</c:v>
                </c:pt>
                <c:pt idx="1043">
                  <c:v>42481.825694444444</c:v>
                </c:pt>
                <c:pt idx="1044">
                  <c:v>42481.992361111108</c:v>
                </c:pt>
                <c:pt idx="1045">
                  <c:v>42482.15902777778</c:v>
                </c:pt>
                <c:pt idx="1046">
                  <c:v>42482.325694444444</c:v>
                </c:pt>
                <c:pt idx="1047">
                  <c:v>42482.492361111108</c:v>
                </c:pt>
                <c:pt idx="1048">
                  <c:v>42482.65902777778</c:v>
                </c:pt>
                <c:pt idx="1049">
                  <c:v>42482.825694444444</c:v>
                </c:pt>
                <c:pt idx="1050">
                  <c:v>42482.992361111108</c:v>
                </c:pt>
                <c:pt idx="1051">
                  <c:v>42483.15902777778</c:v>
                </c:pt>
                <c:pt idx="1052">
                  <c:v>42483.325694444444</c:v>
                </c:pt>
                <c:pt idx="1053">
                  <c:v>42483.492361111108</c:v>
                </c:pt>
                <c:pt idx="1054">
                  <c:v>42483.65902777778</c:v>
                </c:pt>
                <c:pt idx="1055">
                  <c:v>42483.825694444444</c:v>
                </c:pt>
                <c:pt idx="1056">
                  <c:v>42483.992361111108</c:v>
                </c:pt>
                <c:pt idx="1057">
                  <c:v>42484.15902777778</c:v>
                </c:pt>
                <c:pt idx="1058">
                  <c:v>42484.325694444444</c:v>
                </c:pt>
                <c:pt idx="1059">
                  <c:v>42484.492361111108</c:v>
                </c:pt>
                <c:pt idx="1060">
                  <c:v>42484.65902777778</c:v>
                </c:pt>
                <c:pt idx="1061">
                  <c:v>42484.825694444444</c:v>
                </c:pt>
                <c:pt idx="1062">
                  <c:v>42484.992361111108</c:v>
                </c:pt>
                <c:pt idx="1063">
                  <c:v>42485.15902777778</c:v>
                </c:pt>
                <c:pt idx="1064">
                  <c:v>42485.325694444444</c:v>
                </c:pt>
                <c:pt idx="1065">
                  <c:v>42485.492361111108</c:v>
                </c:pt>
                <c:pt idx="1066">
                  <c:v>42485.65902777778</c:v>
                </c:pt>
                <c:pt idx="1067">
                  <c:v>42485.825694444444</c:v>
                </c:pt>
                <c:pt idx="1068">
                  <c:v>42485.992361111108</c:v>
                </c:pt>
                <c:pt idx="1069">
                  <c:v>42486.15902777778</c:v>
                </c:pt>
                <c:pt idx="1070">
                  <c:v>42486.325694444444</c:v>
                </c:pt>
                <c:pt idx="1071">
                  <c:v>42486.492361111108</c:v>
                </c:pt>
                <c:pt idx="1072">
                  <c:v>42486.65902777778</c:v>
                </c:pt>
                <c:pt idx="1073">
                  <c:v>42486.825694444444</c:v>
                </c:pt>
                <c:pt idx="1074">
                  <c:v>42486.992361111108</c:v>
                </c:pt>
                <c:pt idx="1075">
                  <c:v>42487.15902777778</c:v>
                </c:pt>
                <c:pt idx="1076">
                  <c:v>42487.325694444444</c:v>
                </c:pt>
                <c:pt idx="1077">
                  <c:v>42487.492361111108</c:v>
                </c:pt>
                <c:pt idx="1078">
                  <c:v>42487.65902777778</c:v>
                </c:pt>
                <c:pt idx="1079">
                  <c:v>42487.825694444444</c:v>
                </c:pt>
                <c:pt idx="1080">
                  <c:v>42487.992361111108</c:v>
                </c:pt>
                <c:pt idx="1081">
                  <c:v>42488.15902777778</c:v>
                </c:pt>
                <c:pt idx="1082">
                  <c:v>42488.325694444444</c:v>
                </c:pt>
                <c:pt idx="1083">
                  <c:v>42488.492361111108</c:v>
                </c:pt>
                <c:pt idx="1084">
                  <c:v>42488.65902777778</c:v>
                </c:pt>
                <c:pt idx="1085">
                  <c:v>42488.825694444444</c:v>
                </c:pt>
                <c:pt idx="1086">
                  <c:v>42488.992361111108</c:v>
                </c:pt>
                <c:pt idx="1087">
                  <c:v>42489.15902777778</c:v>
                </c:pt>
                <c:pt idx="1088">
                  <c:v>42489.325694444444</c:v>
                </c:pt>
                <c:pt idx="1089">
                  <c:v>42489.492361111108</c:v>
                </c:pt>
                <c:pt idx="1090">
                  <c:v>42489.65902777778</c:v>
                </c:pt>
                <c:pt idx="1091">
                  <c:v>42489.825694444444</c:v>
                </c:pt>
                <c:pt idx="1092">
                  <c:v>42489.992361111108</c:v>
                </c:pt>
                <c:pt idx="1093">
                  <c:v>42490.15902777778</c:v>
                </c:pt>
                <c:pt idx="1094">
                  <c:v>42490.325694444444</c:v>
                </c:pt>
                <c:pt idx="1095">
                  <c:v>42490.492361111108</c:v>
                </c:pt>
                <c:pt idx="1096">
                  <c:v>42490.65902777778</c:v>
                </c:pt>
                <c:pt idx="1097">
                  <c:v>42490.825694444444</c:v>
                </c:pt>
                <c:pt idx="1098">
                  <c:v>42490.992361111108</c:v>
                </c:pt>
                <c:pt idx="1099">
                  <c:v>42491.15902777778</c:v>
                </c:pt>
                <c:pt idx="1100">
                  <c:v>42491.325694444444</c:v>
                </c:pt>
                <c:pt idx="1101">
                  <c:v>42491.492361111108</c:v>
                </c:pt>
                <c:pt idx="1102">
                  <c:v>42491.65902777778</c:v>
                </c:pt>
                <c:pt idx="1103">
                  <c:v>42491.825694444444</c:v>
                </c:pt>
                <c:pt idx="1104">
                  <c:v>42491.992361111108</c:v>
                </c:pt>
                <c:pt idx="1105">
                  <c:v>42492.15902777778</c:v>
                </c:pt>
                <c:pt idx="1106">
                  <c:v>42492.325694444444</c:v>
                </c:pt>
                <c:pt idx="1107">
                  <c:v>42492.492361111108</c:v>
                </c:pt>
                <c:pt idx="1108">
                  <c:v>42492.65902777778</c:v>
                </c:pt>
                <c:pt idx="1109">
                  <c:v>42492.825694444444</c:v>
                </c:pt>
                <c:pt idx="1110">
                  <c:v>42492.992361111108</c:v>
                </c:pt>
                <c:pt idx="1111">
                  <c:v>42493.15902777778</c:v>
                </c:pt>
                <c:pt idx="1112">
                  <c:v>42493.325694444444</c:v>
                </c:pt>
                <c:pt idx="1113">
                  <c:v>42493.492361111108</c:v>
                </c:pt>
                <c:pt idx="1114">
                  <c:v>42493.65902777778</c:v>
                </c:pt>
                <c:pt idx="1115">
                  <c:v>42493.825694444444</c:v>
                </c:pt>
                <c:pt idx="1116">
                  <c:v>42493.992361111108</c:v>
                </c:pt>
                <c:pt idx="1117">
                  <c:v>42494.15902777778</c:v>
                </c:pt>
                <c:pt idx="1118">
                  <c:v>42494.325694444444</c:v>
                </c:pt>
                <c:pt idx="1119">
                  <c:v>42494.492361111108</c:v>
                </c:pt>
                <c:pt idx="1120">
                  <c:v>42494.65902777778</c:v>
                </c:pt>
                <c:pt idx="1121">
                  <c:v>42494.825694444444</c:v>
                </c:pt>
                <c:pt idx="1122">
                  <c:v>42494.992361111108</c:v>
                </c:pt>
                <c:pt idx="1123">
                  <c:v>42495.15902777778</c:v>
                </c:pt>
                <c:pt idx="1124">
                  <c:v>42495.325694444444</c:v>
                </c:pt>
                <c:pt idx="1125">
                  <c:v>42495.492361111108</c:v>
                </c:pt>
                <c:pt idx="1126">
                  <c:v>42495.65902777778</c:v>
                </c:pt>
                <c:pt idx="1127">
                  <c:v>42495.825694444444</c:v>
                </c:pt>
                <c:pt idx="1128">
                  <c:v>42495.992361111108</c:v>
                </c:pt>
                <c:pt idx="1129">
                  <c:v>42496.15902777778</c:v>
                </c:pt>
                <c:pt idx="1130">
                  <c:v>42496.325694444444</c:v>
                </c:pt>
                <c:pt idx="1131">
                  <c:v>42496.492361111108</c:v>
                </c:pt>
                <c:pt idx="1132">
                  <c:v>42496.65902777778</c:v>
                </c:pt>
                <c:pt idx="1133">
                  <c:v>42496.825694444444</c:v>
                </c:pt>
                <c:pt idx="1134">
                  <c:v>42496.992361111108</c:v>
                </c:pt>
                <c:pt idx="1135">
                  <c:v>42497.15902777778</c:v>
                </c:pt>
                <c:pt idx="1136">
                  <c:v>42497.325694444444</c:v>
                </c:pt>
                <c:pt idx="1137">
                  <c:v>42497.492361111108</c:v>
                </c:pt>
                <c:pt idx="1138">
                  <c:v>42497.65902777778</c:v>
                </c:pt>
                <c:pt idx="1139">
                  <c:v>42497.825694444444</c:v>
                </c:pt>
                <c:pt idx="1140">
                  <c:v>42497.992361111108</c:v>
                </c:pt>
                <c:pt idx="1141">
                  <c:v>42498.15902777778</c:v>
                </c:pt>
                <c:pt idx="1142">
                  <c:v>42498.325694444444</c:v>
                </c:pt>
                <c:pt idx="1143">
                  <c:v>42498.492361111108</c:v>
                </c:pt>
                <c:pt idx="1144">
                  <c:v>42498.65902777778</c:v>
                </c:pt>
                <c:pt idx="1145">
                  <c:v>42498.825694444444</c:v>
                </c:pt>
                <c:pt idx="1146">
                  <c:v>42498.992361111108</c:v>
                </c:pt>
                <c:pt idx="1147">
                  <c:v>42499.15902777778</c:v>
                </c:pt>
                <c:pt idx="1148">
                  <c:v>42499.325694444444</c:v>
                </c:pt>
                <c:pt idx="1149">
                  <c:v>42499.492361111108</c:v>
                </c:pt>
                <c:pt idx="1150">
                  <c:v>42499.65902777778</c:v>
                </c:pt>
                <c:pt idx="1151">
                  <c:v>42499.825694444444</c:v>
                </c:pt>
                <c:pt idx="1152">
                  <c:v>42499.992361111108</c:v>
                </c:pt>
                <c:pt idx="1153">
                  <c:v>42500.15902777778</c:v>
                </c:pt>
                <c:pt idx="1154">
                  <c:v>42500.325694444444</c:v>
                </c:pt>
                <c:pt idx="1155">
                  <c:v>42500.492361111108</c:v>
                </c:pt>
                <c:pt idx="1156">
                  <c:v>42500.65902777778</c:v>
                </c:pt>
                <c:pt idx="1157">
                  <c:v>42500.825694444444</c:v>
                </c:pt>
                <c:pt idx="1158">
                  <c:v>42500.992361111108</c:v>
                </c:pt>
                <c:pt idx="1159">
                  <c:v>42501.15902777778</c:v>
                </c:pt>
                <c:pt idx="1160">
                  <c:v>42501.325694444444</c:v>
                </c:pt>
                <c:pt idx="1161">
                  <c:v>42501.492361111108</c:v>
                </c:pt>
                <c:pt idx="1162">
                  <c:v>42501.65902777778</c:v>
                </c:pt>
                <c:pt idx="1163">
                  <c:v>42501.825694444444</c:v>
                </c:pt>
                <c:pt idx="1164">
                  <c:v>42501.992361111108</c:v>
                </c:pt>
                <c:pt idx="1165">
                  <c:v>42502.15902777778</c:v>
                </c:pt>
                <c:pt idx="1166">
                  <c:v>42502.325694444444</c:v>
                </c:pt>
                <c:pt idx="1167">
                  <c:v>42502.492361111108</c:v>
                </c:pt>
                <c:pt idx="1168">
                  <c:v>42502.65902777778</c:v>
                </c:pt>
                <c:pt idx="1169">
                  <c:v>42502.825694444444</c:v>
                </c:pt>
                <c:pt idx="1170">
                  <c:v>42502.992361111108</c:v>
                </c:pt>
                <c:pt idx="1171">
                  <c:v>42503.15902777778</c:v>
                </c:pt>
                <c:pt idx="1172">
                  <c:v>42503.325694444444</c:v>
                </c:pt>
                <c:pt idx="1173">
                  <c:v>42503.492361111108</c:v>
                </c:pt>
                <c:pt idx="1174">
                  <c:v>42503.65902777778</c:v>
                </c:pt>
                <c:pt idx="1175">
                  <c:v>42503.825694444444</c:v>
                </c:pt>
                <c:pt idx="1176">
                  <c:v>42503.992361111108</c:v>
                </c:pt>
                <c:pt idx="1177">
                  <c:v>42504.15902777778</c:v>
                </c:pt>
                <c:pt idx="1178">
                  <c:v>42504.325694444444</c:v>
                </c:pt>
                <c:pt idx="1179">
                  <c:v>42504.492361111108</c:v>
                </c:pt>
                <c:pt idx="1180">
                  <c:v>42504.65902777778</c:v>
                </c:pt>
                <c:pt idx="1181">
                  <c:v>42504.825694444444</c:v>
                </c:pt>
                <c:pt idx="1182">
                  <c:v>42504.992361111108</c:v>
                </c:pt>
                <c:pt idx="1183">
                  <c:v>42505.15902777778</c:v>
                </c:pt>
                <c:pt idx="1184">
                  <c:v>42505.325694444444</c:v>
                </c:pt>
                <c:pt idx="1185">
                  <c:v>42505.492361111108</c:v>
                </c:pt>
                <c:pt idx="1186">
                  <c:v>42505.65902777778</c:v>
                </c:pt>
                <c:pt idx="1187">
                  <c:v>42505.825694444444</c:v>
                </c:pt>
                <c:pt idx="1188">
                  <c:v>42505.992361111108</c:v>
                </c:pt>
                <c:pt idx="1189">
                  <c:v>42506.15902777778</c:v>
                </c:pt>
                <c:pt idx="1190">
                  <c:v>42506.325694444444</c:v>
                </c:pt>
                <c:pt idx="1191">
                  <c:v>42506.492361111108</c:v>
                </c:pt>
                <c:pt idx="1192">
                  <c:v>42506.65902777778</c:v>
                </c:pt>
                <c:pt idx="1193">
                  <c:v>42506.825694444444</c:v>
                </c:pt>
                <c:pt idx="1194">
                  <c:v>42506.992361111108</c:v>
                </c:pt>
                <c:pt idx="1195">
                  <c:v>42507.15902777778</c:v>
                </c:pt>
                <c:pt idx="1196">
                  <c:v>42507.325694444444</c:v>
                </c:pt>
                <c:pt idx="1197">
                  <c:v>42507.492361111108</c:v>
                </c:pt>
                <c:pt idx="1198">
                  <c:v>42507.65902777778</c:v>
                </c:pt>
                <c:pt idx="1199">
                  <c:v>42507.825694444444</c:v>
                </c:pt>
                <c:pt idx="1200">
                  <c:v>42507.992361111108</c:v>
                </c:pt>
                <c:pt idx="1201">
                  <c:v>42508.15902777778</c:v>
                </c:pt>
                <c:pt idx="1202">
                  <c:v>42508.325694444444</c:v>
                </c:pt>
                <c:pt idx="1203">
                  <c:v>42508.492361111108</c:v>
                </c:pt>
                <c:pt idx="1204">
                  <c:v>42508.65902777778</c:v>
                </c:pt>
                <c:pt idx="1205">
                  <c:v>42508.825694444444</c:v>
                </c:pt>
                <c:pt idx="1206">
                  <c:v>42508.992361111108</c:v>
                </c:pt>
                <c:pt idx="1207">
                  <c:v>42509.15902777778</c:v>
                </c:pt>
                <c:pt idx="1208">
                  <c:v>42509.325694444444</c:v>
                </c:pt>
                <c:pt idx="1209">
                  <c:v>42509.492361111108</c:v>
                </c:pt>
                <c:pt idx="1210">
                  <c:v>42509.65902777778</c:v>
                </c:pt>
                <c:pt idx="1211">
                  <c:v>42509.825694444444</c:v>
                </c:pt>
                <c:pt idx="1212">
                  <c:v>42509.992361111108</c:v>
                </c:pt>
                <c:pt idx="1213">
                  <c:v>42510.15902777778</c:v>
                </c:pt>
                <c:pt idx="1214">
                  <c:v>42510.325694444444</c:v>
                </c:pt>
                <c:pt idx="1215">
                  <c:v>42510.492361111108</c:v>
                </c:pt>
                <c:pt idx="1216">
                  <c:v>42510.65902777778</c:v>
                </c:pt>
                <c:pt idx="1217">
                  <c:v>42510.825694444444</c:v>
                </c:pt>
                <c:pt idx="1218">
                  <c:v>42510.992361111108</c:v>
                </c:pt>
                <c:pt idx="1219">
                  <c:v>42511.15902777778</c:v>
                </c:pt>
                <c:pt idx="1220">
                  <c:v>42511.325694444444</c:v>
                </c:pt>
                <c:pt idx="1221">
                  <c:v>42511.492361111108</c:v>
                </c:pt>
                <c:pt idx="1222">
                  <c:v>42511.65902777778</c:v>
                </c:pt>
                <c:pt idx="1223">
                  <c:v>42511.825694444444</c:v>
                </c:pt>
                <c:pt idx="1224">
                  <c:v>42511.992361111108</c:v>
                </c:pt>
                <c:pt idx="1225">
                  <c:v>42512.15902777778</c:v>
                </c:pt>
                <c:pt idx="1226">
                  <c:v>42512.325694444444</c:v>
                </c:pt>
                <c:pt idx="1227">
                  <c:v>42512.492361111108</c:v>
                </c:pt>
                <c:pt idx="1228">
                  <c:v>42512.65902777778</c:v>
                </c:pt>
                <c:pt idx="1229">
                  <c:v>42512.825694444444</c:v>
                </c:pt>
                <c:pt idx="1230">
                  <c:v>42512.992361111108</c:v>
                </c:pt>
                <c:pt idx="1231">
                  <c:v>42513.15902777778</c:v>
                </c:pt>
                <c:pt idx="1232">
                  <c:v>42513.325694444444</c:v>
                </c:pt>
                <c:pt idx="1233">
                  <c:v>42513.492361111108</c:v>
                </c:pt>
                <c:pt idx="1234">
                  <c:v>42513.65902777778</c:v>
                </c:pt>
                <c:pt idx="1235">
                  <c:v>42513.825694444444</c:v>
                </c:pt>
                <c:pt idx="1236">
                  <c:v>42513.992361111108</c:v>
                </c:pt>
                <c:pt idx="1237">
                  <c:v>42514.15902777778</c:v>
                </c:pt>
                <c:pt idx="1238">
                  <c:v>42514.325694444444</c:v>
                </c:pt>
                <c:pt idx="1239">
                  <c:v>42514.492361111108</c:v>
                </c:pt>
                <c:pt idx="1240">
                  <c:v>42514.65902777778</c:v>
                </c:pt>
                <c:pt idx="1241">
                  <c:v>42514.825694444444</c:v>
                </c:pt>
                <c:pt idx="1242">
                  <c:v>42514.992361111108</c:v>
                </c:pt>
                <c:pt idx="1243">
                  <c:v>42515.15902777778</c:v>
                </c:pt>
                <c:pt idx="1244">
                  <c:v>42515.325694444444</c:v>
                </c:pt>
                <c:pt idx="1245">
                  <c:v>42515.492361111108</c:v>
                </c:pt>
                <c:pt idx="1246">
                  <c:v>42515.65902777778</c:v>
                </c:pt>
                <c:pt idx="1247">
                  <c:v>42515.825694444444</c:v>
                </c:pt>
                <c:pt idx="1248">
                  <c:v>42515.992361111108</c:v>
                </c:pt>
                <c:pt idx="1249">
                  <c:v>42516.15902777778</c:v>
                </c:pt>
                <c:pt idx="1250">
                  <c:v>42516.325694444444</c:v>
                </c:pt>
                <c:pt idx="1251">
                  <c:v>42516.492361111108</c:v>
                </c:pt>
                <c:pt idx="1252">
                  <c:v>42516.65902777778</c:v>
                </c:pt>
                <c:pt idx="1253">
                  <c:v>42516.825694444444</c:v>
                </c:pt>
                <c:pt idx="1254">
                  <c:v>42516.992361111108</c:v>
                </c:pt>
                <c:pt idx="1255">
                  <c:v>42517.15902777778</c:v>
                </c:pt>
                <c:pt idx="1256">
                  <c:v>42517.325694444444</c:v>
                </c:pt>
                <c:pt idx="1257">
                  <c:v>42517.492361111108</c:v>
                </c:pt>
                <c:pt idx="1258">
                  <c:v>42517.65902777778</c:v>
                </c:pt>
                <c:pt idx="1259">
                  <c:v>42517.825694444444</c:v>
                </c:pt>
                <c:pt idx="1260">
                  <c:v>42517.992361111108</c:v>
                </c:pt>
                <c:pt idx="1261">
                  <c:v>42518.15902777778</c:v>
                </c:pt>
                <c:pt idx="1262">
                  <c:v>42518.325694444444</c:v>
                </c:pt>
                <c:pt idx="1263">
                  <c:v>42518.492361111108</c:v>
                </c:pt>
                <c:pt idx="1264">
                  <c:v>42518.65902777778</c:v>
                </c:pt>
                <c:pt idx="1265">
                  <c:v>42518.825694444444</c:v>
                </c:pt>
                <c:pt idx="1266">
                  <c:v>42518.992361111108</c:v>
                </c:pt>
                <c:pt idx="1267">
                  <c:v>42519.15902777778</c:v>
                </c:pt>
                <c:pt idx="1268">
                  <c:v>42519.325694444444</c:v>
                </c:pt>
                <c:pt idx="1269">
                  <c:v>42519.492361111108</c:v>
                </c:pt>
                <c:pt idx="1270">
                  <c:v>42519.65902777778</c:v>
                </c:pt>
                <c:pt idx="1271">
                  <c:v>42519.825694444444</c:v>
                </c:pt>
                <c:pt idx="1272">
                  <c:v>42519.992361111108</c:v>
                </c:pt>
                <c:pt idx="1273">
                  <c:v>42520.15902777778</c:v>
                </c:pt>
                <c:pt idx="1274">
                  <c:v>42520.325694444444</c:v>
                </c:pt>
                <c:pt idx="1275">
                  <c:v>42520.492361111108</c:v>
                </c:pt>
                <c:pt idx="1276">
                  <c:v>42520.65902777778</c:v>
                </c:pt>
                <c:pt idx="1277">
                  <c:v>42520.825694444444</c:v>
                </c:pt>
                <c:pt idx="1278">
                  <c:v>42520.992361111108</c:v>
                </c:pt>
                <c:pt idx="1279">
                  <c:v>42521.15902777778</c:v>
                </c:pt>
                <c:pt idx="1280">
                  <c:v>42521.325694444444</c:v>
                </c:pt>
                <c:pt idx="1281">
                  <c:v>42521.492361111108</c:v>
                </c:pt>
                <c:pt idx="1282">
                  <c:v>42521.65902777778</c:v>
                </c:pt>
                <c:pt idx="1283">
                  <c:v>42521.825694444444</c:v>
                </c:pt>
                <c:pt idx="1284">
                  <c:v>42521.992361111108</c:v>
                </c:pt>
                <c:pt idx="1285">
                  <c:v>42522.15902777778</c:v>
                </c:pt>
                <c:pt idx="1286">
                  <c:v>42522.325694444444</c:v>
                </c:pt>
                <c:pt idx="1287">
                  <c:v>42522.492361111108</c:v>
                </c:pt>
                <c:pt idx="1288">
                  <c:v>42522.65902777778</c:v>
                </c:pt>
                <c:pt idx="1289">
                  <c:v>42522.825694444444</c:v>
                </c:pt>
                <c:pt idx="1290">
                  <c:v>42522.992361111108</c:v>
                </c:pt>
                <c:pt idx="1291">
                  <c:v>42523.15902777778</c:v>
                </c:pt>
                <c:pt idx="1292">
                  <c:v>42523.325694444444</c:v>
                </c:pt>
                <c:pt idx="1293">
                  <c:v>42523.492361111108</c:v>
                </c:pt>
              </c:numCache>
            </c:numRef>
          </c:xVal>
          <c:yVal>
            <c:numRef>
              <c:f>graph!$C$4:$C$1299</c:f>
              <c:numCache>
                <c:formatCode>General</c:formatCode>
                <c:ptCount val="129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4</c:v>
                </c:pt>
                <c:pt idx="21">
                  <c:v>5</c:v>
                </c:pt>
                <c:pt idx="22">
                  <c:v>7</c:v>
                </c:pt>
                <c:pt idx="23">
                  <c:v>8</c:v>
                </c:pt>
                <c:pt idx="24">
                  <c:v>5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5</c:v>
                </c:pt>
                <c:pt idx="30">
                  <c:v>3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6</c:v>
                </c:pt>
                <c:pt idx="41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1</c:v>
                </c:pt>
                <c:pt idx="54">
                  <c:v>2</c:v>
                </c:pt>
                <c:pt idx="55">
                  <c:v>2</c:v>
                </c:pt>
                <c:pt idx="56">
                  <c:v>3</c:v>
                </c:pt>
                <c:pt idx="57">
                  <c:v>2</c:v>
                </c:pt>
                <c:pt idx="58">
                  <c:v>3</c:v>
                </c:pt>
                <c:pt idx="59">
                  <c:v>2</c:v>
                </c:pt>
                <c:pt idx="60">
                  <c:v>2</c:v>
                </c:pt>
                <c:pt idx="61">
                  <c:v>1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3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2</c:v>
                </c:pt>
                <c:pt idx="73">
                  <c:v>2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3</c:v>
                </c:pt>
                <c:pt idx="86">
                  <c:v>4</c:v>
                </c:pt>
                <c:pt idx="87">
                  <c:v>5</c:v>
                </c:pt>
                <c:pt idx="88">
                  <c:v>6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4</c:v>
                </c:pt>
                <c:pt idx="93">
                  <c:v>4</c:v>
                </c:pt>
                <c:pt idx="94">
                  <c:v>3</c:v>
                </c:pt>
                <c:pt idx="95">
                  <c:v>3</c:v>
                </c:pt>
                <c:pt idx="96">
                  <c:v>4</c:v>
                </c:pt>
                <c:pt idx="97">
                  <c:v>6</c:v>
                </c:pt>
                <c:pt idx="98">
                  <c:v>7</c:v>
                </c:pt>
                <c:pt idx="99">
                  <c:v>8</c:v>
                </c:pt>
                <c:pt idx="100">
                  <c:v>9</c:v>
                </c:pt>
                <c:pt idx="101">
                  <c:v>7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7</c:v>
                </c:pt>
                <c:pt idx="106">
                  <c:v>4</c:v>
                </c:pt>
                <c:pt idx="107">
                  <c:v>6</c:v>
                </c:pt>
                <c:pt idx="108">
                  <c:v>5</c:v>
                </c:pt>
                <c:pt idx="109">
                  <c:v>4</c:v>
                </c:pt>
                <c:pt idx="110">
                  <c:v>4</c:v>
                </c:pt>
                <c:pt idx="111">
                  <c:v>6</c:v>
                </c:pt>
                <c:pt idx="112">
                  <c:v>5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2</c:v>
                </c:pt>
                <c:pt idx="120">
                  <c:v>3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6</c:v>
                </c:pt>
                <c:pt idx="131">
                  <c:v>4</c:v>
                </c:pt>
                <c:pt idx="132">
                  <c:v>4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4</c:v>
                </c:pt>
                <c:pt idx="137">
                  <c:v>3</c:v>
                </c:pt>
                <c:pt idx="138">
                  <c:v>4</c:v>
                </c:pt>
                <c:pt idx="139">
                  <c:v>5</c:v>
                </c:pt>
                <c:pt idx="140">
                  <c:v>4</c:v>
                </c:pt>
                <c:pt idx="141">
                  <c:v>7</c:v>
                </c:pt>
                <c:pt idx="142">
                  <c:v>4</c:v>
                </c:pt>
                <c:pt idx="143">
                  <c:v>6</c:v>
                </c:pt>
                <c:pt idx="144">
                  <c:v>4</c:v>
                </c:pt>
                <c:pt idx="145">
                  <c:v>4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4</c:v>
                </c:pt>
                <c:pt idx="152">
                  <c:v>3</c:v>
                </c:pt>
                <c:pt idx="153">
                  <c:v>3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4</c:v>
                </c:pt>
                <c:pt idx="158">
                  <c:v>3</c:v>
                </c:pt>
                <c:pt idx="159">
                  <c:v>4</c:v>
                </c:pt>
                <c:pt idx="160">
                  <c:v>3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7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3</c:v>
                </c:pt>
                <c:pt idx="173">
                  <c:v>4</c:v>
                </c:pt>
                <c:pt idx="174">
                  <c:v>4</c:v>
                </c:pt>
                <c:pt idx="175">
                  <c:v>5</c:v>
                </c:pt>
                <c:pt idx="176">
                  <c:v>5</c:v>
                </c:pt>
                <c:pt idx="177">
                  <c:v>7</c:v>
                </c:pt>
                <c:pt idx="178">
                  <c:v>7</c:v>
                </c:pt>
                <c:pt idx="179">
                  <c:v>8</c:v>
                </c:pt>
                <c:pt idx="180">
                  <c:v>9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3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7</c:v>
                </c:pt>
                <c:pt idx="189">
                  <c:v>6</c:v>
                </c:pt>
                <c:pt idx="190">
                  <c:v>7</c:v>
                </c:pt>
                <c:pt idx="191">
                  <c:v>5</c:v>
                </c:pt>
                <c:pt idx="192">
                  <c:v>4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4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6</c:v>
                </c:pt>
                <c:pt idx="202">
                  <c:v>4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5</c:v>
                </c:pt>
                <c:pt idx="213">
                  <c:v>6</c:v>
                </c:pt>
                <c:pt idx="214">
                  <c:v>7</c:v>
                </c:pt>
                <c:pt idx="215">
                  <c:v>5</c:v>
                </c:pt>
                <c:pt idx="216">
                  <c:v>4</c:v>
                </c:pt>
                <c:pt idx="217">
                  <c:v>5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5</c:v>
                </c:pt>
                <c:pt idx="224">
                  <c:v>5</c:v>
                </c:pt>
                <c:pt idx="225">
                  <c:v>6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4</c:v>
                </c:pt>
                <c:pt idx="230">
                  <c:v>4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4</c:v>
                </c:pt>
                <c:pt idx="235">
                  <c:v>5</c:v>
                </c:pt>
                <c:pt idx="236">
                  <c:v>6</c:v>
                </c:pt>
                <c:pt idx="237">
                  <c:v>4</c:v>
                </c:pt>
                <c:pt idx="238">
                  <c:v>4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6</c:v>
                </c:pt>
                <c:pt idx="247">
                  <c:v>7</c:v>
                </c:pt>
                <c:pt idx="248">
                  <c:v>8</c:v>
                </c:pt>
                <c:pt idx="249">
                  <c:v>4</c:v>
                </c:pt>
                <c:pt idx="250">
                  <c:v>4</c:v>
                </c:pt>
                <c:pt idx="251">
                  <c:v>4</c:v>
                </c:pt>
                <c:pt idx="252">
                  <c:v>5</c:v>
                </c:pt>
                <c:pt idx="253">
                  <c:v>6</c:v>
                </c:pt>
                <c:pt idx="254">
                  <c:v>7</c:v>
                </c:pt>
                <c:pt idx="255">
                  <c:v>9</c:v>
                </c:pt>
                <c:pt idx="256">
                  <c:v>9</c:v>
                </c:pt>
                <c:pt idx="257">
                  <c:v>9</c:v>
                </c:pt>
                <c:pt idx="258">
                  <c:v>10</c:v>
                </c:pt>
                <c:pt idx="259">
                  <c:v>10</c:v>
                </c:pt>
                <c:pt idx="260">
                  <c:v>10</c:v>
                </c:pt>
                <c:pt idx="261">
                  <c:v>11</c:v>
                </c:pt>
                <c:pt idx="262">
                  <c:v>10</c:v>
                </c:pt>
                <c:pt idx="263">
                  <c:v>11</c:v>
                </c:pt>
                <c:pt idx="264">
                  <c:v>11</c:v>
                </c:pt>
                <c:pt idx="265">
                  <c:v>11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2</c:v>
                </c:pt>
                <c:pt idx="270">
                  <c:v>3</c:v>
                </c:pt>
                <c:pt idx="271">
                  <c:v>3</c:v>
                </c:pt>
                <c:pt idx="272">
                  <c:v>4</c:v>
                </c:pt>
                <c:pt idx="273">
                  <c:v>6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3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3</c:v>
                </c:pt>
                <c:pt idx="282">
                  <c:v>4</c:v>
                </c:pt>
                <c:pt idx="283">
                  <c:v>3</c:v>
                </c:pt>
                <c:pt idx="284">
                  <c:v>4</c:v>
                </c:pt>
                <c:pt idx="285">
                  <c:v>4</c:v>
                </c:pt>
                <c:pt idx="286">
                  <c:v>5</c:v>
                </c:pt>
                <c:pt idx="287">
                  <c:v>5</c:v>
                </c:pt>
                <c:pt idx="288">
                  <c:v>5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3</c:v>
                </c:pt>
                <c:pt idx="294">
                  <c:v>4</c:v>
                </c:pt>
                <c:pt idx="295">
                  <c:v>3</c:v>
                </c:pt>
                <c:pt idx="296">
                  <c:v>4</c:v>
                </c:pt>
                <c:pt idx="297">
                  <c:v>3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2</c:v>
                </c:pt>
                <c:pt idx="314">
                  <c:v>3</c:v>
                </c:pt>
                <c:pt idx="315">
                  <c:v>3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3</c:v>
                </c:pt>
                <c:pt idx="325">
                  <c:v>3</c:v>
                </c:pt>
                <c:pt idx="326">
                  <c:v>5</c:v>
                </c:pt>
                <c:pt idx="327">
                  <c:v>3</c:v>
                </c:pt>
                <c:pt idx="328">
                  <c:v>3</c:v>
                </c:pt>
                <c:pt idx="329">
                  <c:v>2</c:v>
                </c:pt>
                <c:pt idx="330">
                  <c:v>2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5</c:v>
                </c:pt>
                <c:pt idx="337">
                  <c:v>6</c:v>
                </c:pt>
                <c:pt idx="338">
                  <c:v>7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4</c:v>
                </c:pt>
                <c:pt idx="343">
                  <c:v>5</c:v>
                </c:pt>
                <c:pt idx="344">
                  <c:v>5</c:v>
                </c:pt>
                <c:pt idx="345">
                  <c:v>6</c:v>
                </c:pt>
                <c:pt idx="346">
                  <c:v>7</c:v>
                </c:pt>
                <c:pt idx="347">
                  <c:v>7</c:v>
                </c:pt>
                <c:pt idx="348">
                  <c:v>9</c:v>
                </c:pt>
                <c:pt idx="349">
                  <c:v>9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3</c:v>
                </c:pt>
                <c:pt idx="354">
                  <c:v>2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4</c:v>
                </c:pt>
                <c:pt idx="363">
                  <c:v>3</c:v>
                </c:pt>
                <c:pt idx="364">
                  <c:v>6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2</c:v>
                </c:pt>
                <c:pt idx="374">
                  <c:v>3</c:v>
                </c:pt>
                <c:pt idx="375">
                  <c:v>3</c:v>
                </c:pt>
                <c:pt idx="376">
                  <c:v>2</c:v>
                </c:pt>
                <c:pt idx="377">
                  <c:v>2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2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4</c:v>
                </c:pt>
                <c:pt idx="394">
                  <c:v>4</c:v>
                </c:pt>
                <c:pt idx="395">
                  <c:v>4</c:v>
                </c:pt>
                <c:pt idx="396">
                  <c:v>5</c:v>
                </c:pt>
                <c:pt idx="397">
                  <c:v>7</c:v>
                </c:pt>
                <c:pt idx="398">
                  <c:v>7</c:v>
                </c:pt>
                <c:pt idx="399">
                  <c:v>6</c:v>
                </c:pt>
                <c:pt idx="400">
                  <c:v>6</c:v>
                </c:pt>
                <c:pt idx="401">
                  <c:v>5</c:v>
                </c:pt>
                <c:pt idx="402">
                  <c:v>4</c:v>
                </c:pt>
                <c:pt idx="403">
                  <c:v>4</c:v>
                </c:pt>
                <c:pt idx="404">
                  <c:v>4</c:v>
                </c:pt>
                <c:pt idx="405">
                  <c:v>5</c:v>
                </c:pt>
                <c:pt idx="406">
                  <c:v>5</c:v>
                </c:pt>
                <c:pt idx="407">
                  <c:v>5</c:v>
                </c:pt>
                <c:pt idx="408">
                  <c:v>9</c:v>
                </c:pt>
                <c:pt idx="409">
                  <c:v>7</c:v>
                </c:pt>
                <c:pt idx="410">
                  <c:v>6</c:v>
                </c:pt>
                <c:pt idx="411">
                  <c:v>10</c:v>
                </c:pt>
                <c:pt idx="412">
                  <c:v>7</c:v>
                </c:pt>
                <c:pt idx="413">
                  <c:v>6</c:v>
                </c:pt>
                <c:pt idx="414">
                  <c:v>6</c:v>
                </c:pt>
                <c:pt idx="415">
                  <c:v>6</c:v>
                </c:pt>
                <c:pt idx="416">
                  <c:v>5</c:v>
                </c:pt>
                <c:pt idx="417">
                  <c:v>5</c:v>
                </c:pt>
                <c:pt idx="418">
                  <c:v>5</c:v>
                </c:pt>
                <c:pt idx="419">
                  <c:v>4</c:v>
                </c:pt>
                <c:pt idx="420">
                  <c:v>5</c:v>
                </c:pt>
                <c:pt idx="421">
                  <c:v>5</c:v>
                </c:pt>
                <c:pt idx="422">
                  <c:v>5</c:v>
                </c:pt>
                <c:pt idx="423">
                  <c:v>5</c:v>
                </c:pt>
                <c:pt idx="424">
                  <c:v>5</c:v>
                </c:pt>
                <c:pt idx="425">
                  <c:v>5</c:v>
                </c:pt>
                <c:pt idx="426">
                  <c:v>5</c:v>
                </c:pt>
                <c:pt idx="427">
                  <c:v>6</c:v>
                </c:pt>
                <c:pt idx="428">
                  <c:v>7</c:v>
                </c:pt>
                <c:pt idx="429">
                  <c:v>8</c:v>
                </c:pt>
                <c:pt idx="430">
                  <c:v>8</c:v>
                </c:pt>
                <c:pt idx="431">
                  <c:v>9</c:v>
                </c:pt>
                <c:pt idx="432">
                  <c:v>9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11</c:v>
                </c:pt>
                <c:pt idx="440">
                  <c:v>11</c:v>
                </c:pt>
                <c:pt idx="441">
                  <c:v>11</c:v>
                </c:pt>
                <c:pt idx="442">
                  <c:v>10</c:v>
                </c:pt>
                <c:pt idx="443">
                  <c:v>5</c:v>
                </c:pt>
                <c:pt idx="444">
                  <c:v>5</c:v>
                </c:pt>
                <c:pt idx="445">
                  <c:v>6</c:v>
                </c:pt>
                <c:pt idx="446">
                  <c:v>6</c:v>
                </c:pt>
                <c:pt idx="447">
                  <c:v>6</c:v>
                </c:pt>
                <c:pt idx="448">
                  <c:v>6</c:v>
                </c:pt>
                <c:pt idx="449">
                  <c:v>5</c:v>
                </c:pt>
                <c:pt idx="450">
                  <c:v>6</c:v>
                </c:pt>
                <c:pt idx="451">
                  <c:v>7</c:v>
                </c:pt>
                <c:pt idx="452">
                  <c:v>7</c:v>
                </c:pt>
                <c:pt idx="453">
                  <c:v>7</c:v>
                </c:pt>
                <c:pt idx="454">
                  <c:v>3</c:v>
                </c:pt>
                <c:pt idx="455">
                  <c:v>2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4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4</c:v>
                </c:pt>
                <c:pt idx="475">
                  <c:v>4</c:v>
                </c:pt>
                <c:pt idx="476">
                  <c:v>5</c:v>
                </c:pt>
                <c:pt idx="477">
                  <c:v>6</c:v>
                </c:pt>
                <c:pt idx="478">
                  <c:v>6</c:v>
                </c:pt>
                <c:pt idx="479">
                  <c:v>7</c:v>
                </c:pt>
                <c:pt idx="480">
                  <c:v>8</c:v>
                </c:pt>
                <c:pt idx="481">
                  <c:v>9</c:v>
                </c:pt>
                <c:pt idx="482">
                  <c:v>9</c:v>
                </c:pt>
                <c:pt idx="483">
                  <c:v>9</c:v>
                </c:pt>
                <c:pt idx="484">
                  <c:v>9</c:v>
                </c:pt>
                <c:pt idx="485">
                  <c:v>9</c:v>
                </c:pt>
                <c:pt idx="486">
                  <c:v>9</c:v>
                </c:pt>
                <c:pt idx="487">
                  <c:v>9</c:v>
                </c:pt>
                <c:pt idx="488">
                  <c:v>9</c:v>
                </c:pt>
                <c:pt idx="489">
                  <c:v>9</c:v>
                </c:pt>
                <c:pt idx="490">
                  <c:v>9</c:v>
                </c:pt>
                <c:pt idx="491">
                  <c:v>9</c:v>
                </c:pt>
                <c:pt idx="492">
                  <c:v>9</c:v>
                </c:pt>
                <c:pt idx="493">
                  <c:v>10</c:v>
                </c:pt>
                <c:pt idx="494">
                  <c:v>10</c:v>
                </c:pt>
                <c:pt idx="495">
                  <c:v>10</c:v>
                </c:pt>
                <c:pt idx="496">
                  <c:v>9</c:v>
                </c:pt>
                <c:pt idx="497">
                  <c:v>6</c:v>
                </c:pt>
                <c:pt idx="498">
                  <c:v>7</c:v>
                </c:pt>
                <c:pt idx="499">
                  <c:v>7</c:v>
                </c:pt>
                <c:pt idx="500">
                  <c:v>8</c:v>
                </c:pt>
                <c:pt idx="501">
                  <c:v>8</c:v>
                </c:pt>
                <c:pt idx="502">
                  <c:v>7</c:v>
                </c:pt>
                <c:pt idx="503">
                  <c:v>6</c:v>
                </c:pt>
                <c:pt idx="504">
                  <c:v>6</c:v>
                </c:pt>
                <c:pt idx="505">
                  <c:v>7</c:v>
                </c:pt>
                <c:pt idx="506">
                  <c:v>8</c:v>
                </c:pt>
                <c:pt idx="507">
                  <c:v>3</c:v>
                </c:pt>
                <c:pt idx="508">
                  <c:v>3</c:v>
                </c:pt>
                <c:pt idx="509">
                  <c:v>2</c:v>
                </c:pt>
                <c:pt idx="510">
                  <c:v>3</c:v>
                </c:pt>
                <c:pt idx="511">
                  <c:v>3</c:v>
                </c:pt>
                <c:pt idx="512">
                  <c:v>4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4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5</c:v>
                </c:pt>
                <c:pt idx="522">
                  <c:v>7</c:v>
                </c:pt>
                <c:pt idx="523">
                  <c:v>9</c:v>
                </c:pt>
                <c:pt idx="524">
                  <c:v>9</c:v>
                </c:pt>
                <c:pt idx="525">
                  <c:v>10</c:v>
                </c:pt>
                <c:pt idx="526">
                  <c:v>10</c:v>
                </c:pt>
                <c:pt idx="527">
                  <c:v>4</c:v>
                </c:pt>
                <c:pt idx="528">
                  <c:v>5</c:v>
                </c:pt>
                <c:pt idx="529">
                  <c:v>5</c:v>
                </c:pt>
                <c:pt idx="530">
                  <c:v>5</c:v>
                </c:pt>
                <c:pt idx="531">
                  <c:v>5</c:v>
                </c:pt>
                <c:pt idx="532">
                  <c:v>6</c:v>
                </c:pt>
                <c:pt idx="533">
                  <c:v>6</c:v>
                </c:pt>
                <c:pt idx="534">
                  <c:v>7</c:v>
                </c:pt>
                <c:pt idx="535">
                  <c:v>8</c:v>
                </c:pt>
                <c:pt idx="536">
                  <c:v>9</c:v>
                </c:pt>
                <c:pt idx="537">
                  <c:v>9</c:v>
                </c:pt>
                <c:pt idx="538">
                  <c:v>6</c:v>
                </c:pt>
                <c:pt idx="539">
                  <c:v>5</c:v>
                </c:pt>
                <c:pt idx="540">
                  <c:v>6</c:v>
                </c:pt>
                <c:pt idx="541">
                  <c:v>6</c:v>
                </c:pt>
                <c:pt idx="542">
                  <c:v>7</c:v>
                </c:pt>
                <c:pt idx="543">
                  <c:v>7</c:v>
                </c:pt>
                <c:pt idx="544">
                  <c:v>7</c:v>
                </c:pt>
                <c:pt idx="545">
                  <c:v>7</c:v>
                </c:pt>
                <c:pt idx="546">
                  <c:v>8</c:v>
                </c:pt>
                <c:pt idx="547">
                  <c:v>9</c:v>
                </c:pt>
                <c:pt idx="548">
                  <c:v>9</c:v>
                </c:pt>
                <c:pt idx="549">
                  <c:v>9</c:v>
                </c:pt>
                <c:pt idx="550">
                  <c:v>9</c:v>
                </c:pt>
                <c:pt idx="551">
                  <c:v>9</c:v>
                </c:pt>
                <c:pt idx="552">
                  <c:v>9</c:v>
                </c:pt>
                <c:pt idx="553">
                  <c:v>10</c:v>
                </c:pt>
                <c:pt idx="554">
                  <c:v>10</c:v>
                </c:pt>
                <c:pt idx="555">
                  <c:v>10</c:v>
                </c:pt>
                <c:pt idx="556">
                  <c:v>9</c:v>
                </c:pt>
                <c:pt idx="557">
                  <c:v>9</c:v>
                </c:pt>
                <c:pt idx="558">
                  <c:v>9</c:v>
                </c:pt>
                <c:pt idx="559">
                  <c:v>9</c:v>
                </c:pt>
                <c:pt idx="560">
                  <c:v>10</c:v>
                </c:pt>
                <c:pt idx="561">
                  <c:v>10</c:v>
                </c:pt>
                <c:pt idx="562">
                  <c:v>10</c:v>
                </c:pt>
                <c:pt idx="563">
                  <c:v>10</c:v>
                </c:pt>
                <c:pt idx="564">
                  <c:v>10</c:v>
                </c:pt>
                <c:pt idx="565">
                  <c:v>10</c:v>
                </c:pt>
                <c:pt idx="566">
                  <c:v>11</c:v>
                </c:pt>
                <c:pt idx="567">
                  <c:v>11</c:v>
                </c:pt>
                <c:pt idx="568">
                  <c:v>11</c:v>
                </c:pt>
                <c:pt idx="569">
                  <c:v>10</c:v>
                </c:pt>
                <c:pt idx="570">
                  <c:v>9</c:v>
                </c:pt>
                <c:pt idx="571">
                  <c:v>9</c:v>
                </c:pt>
                <c:pt idx="572">
                  <c:v>10</c:v>
                </c:pt>
                <c:pt idx="573">
                  <c:v>10</c:v>
                </c:pt>
                <c:pt idx="574">
                  <c:v>9</c:v>
                </c:pt>
                <c:pt idx="575">
                  <c:v>7</c:v>
                </c:pt>
                <c:pt idx="576">
                  <c:v>7</c:v>
                </c:pt>
                <c:pt idx="577">
                  <c:v>8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10</c:v>
                </c:pt>
                <c:pt idx="584">
                  <c:v>10</c:v>
                </c:pt>
                <c:pt idx="585">
                  <c:v>10</c:v>
                </c:pt>
                <c:pt idx="586">
                  <c:v>4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4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4</c:v>
                </c:pt>
                <c:pt idx="596">
                  <c:v>4</c:v>
                </c:pt>
                <c:pt idx="597">
                  <c:v>5</c:v>
                </c:pt>
                <c:pt idx="598">
                  <c:v>4</c:v>
                </c:pt>
                <c:pt idx="599">
                  <c:v>4</c:v>
                </c:pt>
                <c:pt idx="600">
                  <c:v>6</c:v>
                </c:pt>
                <c:pt idx="601">
                  <c:v>7</c:v>
                </c:pt>
                <c:pt idx="602">
                  <c:v>7</c:v>
                </c:pt>
                <c:pt idx="603">
                  <c:v>7</c:v>
                </c:pt>
                <c:pt idx="604">
                  <c:v>5</c:v>
                </c:pt>
                <c:pt idx="605">
                  <c:v>3</c:v>
                </c:pt>
                <c:pt idx="606">
                  <c:v>4</c:v>
                </c:pt>
                <c:pt idx="607">
                  <c:v>4</c:v>
                </c:pt>
                <c:pt idx="608">
                  <c:v>5</c:v>
                </c:pt>
                <c:pt idx="609">
                  <c:v>3</c:v>
                </c:pt>
                <c:pt idx="610">
                  <c:v>3</c:v>
                </c:pt>
                <c:pt idx="611">
                  <c:v>2</c:v>
                </c:pt>
                <c:pt idx="612">
                  <c:v>3</c:v>
                </c:pt>
                <c:pt idx="613">
                  <c:v>3</c:v>
                </c:pt>
                <c:pt idx="614">
                  <c:v>4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4</c:v>
                </c:pt>
                <c:pt idx="621">
                  <c:v>3</c:v>
                </c:pt>
                <c:pt idx="622">
                  <c:v>4</c:v>
                </c:pt>
                <c:pt idx="623">
                  <c:v>3</c:v>
                </c:pt>
                <c:pt idx="624">
                  <c:v>4</c:v>
                </c:pt>
                <c:pt idx="625">
                  <c:v>3</c:v>
                </c:pt>
                <c:pt idx="626">
                  <c:v>5</c:v>
                </c:pt>
                <c:pt idx="627">
                  <c:v>5</c:v>
                </c:pt>
                <c:pt idx="628">
                  <c:v>4</c:v>
                </c:pt>
                <c:pt idx="629">
                  <c:v>3</c:v>
                </c:pt>
                <c:pt idx="630">
                  <c:v>4</c:v>
                </c:pt>
                <c:pt idx="631">
                  <c:v>3</c:v>
                </c:pt>
                <c:pt idx="632">
                  <c:v>4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4</c:v>
                </c:pt>
                <c:pt idx="637">
                  <c:v>3</c:v>
                </c:pt>
                <c:pt idx="638">
                  <c:v>4</c:v>
                </c:pt>
                <c:pt idx="639">
                  <c:v>4</c:v>
                </c:pt>
                <c:pt idx="640">
                  <c:v>5</c:v>
                </c:pt>
                <c:pt idx="641">
                  <c:v>5</c:v>
                </c:pt>
                <c:pt idx="642">
                  <c:v>5</c:v>
                </c:pt>
                <c:pt idx="643">
                  <c:v>6</c:v>
                </c:pt>
                <c:pt idx="644">
                  <c:v>7</c:v>
                </c:pt>
                <c:pt idx="645">
                  <c:v>4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4</c:v>
                </c:pt>
                <c:pt idx="650">
                  <c:v>4</c:v>
                </c:pt>
                <c:pt idx="651">
                  <c:v>3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2</c:v>
                </c:pt>
                <c:pt idx="664">
                  <c:v>3</c:v>
                </c:pt>
                <c:pt idx="665">
                  <c:v>2</c:v>
                </c:pt>
                <c:pt idx="666">
                  <c:v>3</c:v>
                </c:pt>
                <c:pt idx="667">
                  <c:v>3</c:v>
                </c:pt>
                <c:pt idx="668">
                  <c:v>4</c:v>
                </c:pt>
                <c:pt idx="669">
                  <c:v>3</c:v>
                </c:pt>
                <c:pt idx="670">
                  <c:v>3</c:v>
                </c:pt>
                <c:pt idx="671">
                  <c:v>2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5</c:v>
                </c:pt>
                <c:pt idx="681">
                  <c:v>6</c:v>
                </c:pt>
                <c:pt idx="682">
                  <c:v>7</c:v>
                </c:pt>
                <c:pt idx="683">
                  <c:v>8</c:v>
                </c:pt>
                <c:pt idx="684">
                  <c:v>9</c:v>
                </c:pt>
                <c:pt idx="685">
                  <c:v>9</c:v>
                </c:pt>
                <c:pt idx="686">
                  <c:v>10</c:v>
                </c:pt>
                <c:pt idx="687">
                  <c:v>9</c:v>
                </c:pt>
                <c:pt idx="688">
                  <c:v>6</c:v>
                </c:pt>
                <c:pt idx="689">
                  <c:v>6</c:v>
                </c:pt>
                <c:pt idx="690">
                  <c:v>7</c:v>
                </c:pt>
                <c:pt idx="691">
                  <c:v>8</c:v>
                </c:pt>
                <c:pt idx="692">
                  <c:v>8</c:v>
                </c:pt>
                <c:pt idx="693">
                  <c:v>6</c:v>
                </c:pt>
                <c:pt idx="694">
                  <c:v>5</c:v>
                </c:pt>
                <c:pt idx="695">
                  <c:v>5</c:v>
                </c:pt>
                <c:pt idx="696">
                  <c:v>6</c:v>
                </c:pt>
                <c:pt idx="697">
                  <c:v>7</c:v>
                </c:pt>
                <c:pt idx="698">
                  <c:v>8</c:v>
                </c:pt>
                <c:pt idx="699">
                  <c:v>8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4</c:v>
                </c:pt>
                <c:pt idx="704">
                  <c:v>5</c:v>
                </c:pt>
                <c:pt idx="705">
                  <c:v>5</c:v>
                </c:pt>
                <c:pt idx="706">
                  <c:v>6</c:v>
                </c:pt>
                <c:pt idx="707">
                  <c:v>4</c:v>
                </c:pt>
                <c:pt idx="708">
                  <c:v>4</c:v>
                </c:pt>
                <c:pt idx="709">
                  <c:v>4</c:v>
                </c:pt>
                <c:pt idx="710">
                  <c:v>5</c:v>
                </c:pt>
                <c:pt idx="711">
                  <c:v>5</c:v>
                </c:pt>
                <c:pt idx="712">
                  <c:v>5</c:v>
                </c:pt>
                <c:pt idx="713">
                  <c:v>2</c:v>
                </c:pt>
                <c:pt idx="714">
                  <c:v>3</c:v>
                </c:pt>
                <c:pt idx="715">
                  <c:v>3</c:v>
                </c:pt>
                <c:pt idx="716">
                  <c:v>4</c:v>
                </c:pt>
                <c:pt idx="717">
                  <c:v>4</c:v>
                </c:pt>
                <c:pt idx="718">
                  <c:v>3</c:v>
                </c:pt>
                <c:pt idx="719">
                  <c:v>2</c:v>
                </c:pt>
                <c:pt idx="720">
                  <c:v>3</c:v>
                </c:pt>
                <c:pt idx="721">
                  <c:v>3</c:v>
                </c:pt>
                <c:pt idx="722">
                  <c:v>4</c:v>
                </c:pt>
                <c:pt idx="723">
                  <c:v>4</c:v>
                </c:pt>
                <c:pt idx="724">
                  <c:v>4</c:v>
                </c:pt>
                <c:pt idx="725">
                  <c:v>4</c:v>
                </c:pt>
                <c:pt idx="726">
                  <c:v>5</c:v>
                </c:pt>
                <c:pt idx="727">
                  <c:v>6</c:v>
                </c:pt>
                <c:pt idx="728">
                  <c:v>8</c:v>
                </c:pt>
                <c:pt idx="729">
                  <c:v>9</c:v>
                </c:pt>
                <c:pt idx="730">
                  <c:v>9</c:v>
                </c:pt>
                <c:pt idx="731">
                  <c:v>9</c:v>
                </c:pt>
                <c:pt idx="732">
                  <c:v>10</c:v>
                </c:pt>
                <c:pt idx="733">
                  <c:v>10</c:v>
                </c:pt>
                <c:pt idx="734">
                  <c:v>10</c:v>
                </c:pt>
                <c:pt idx="735">
                  <c:v>11</c:v>
                </c:pt>
                <c:pt idx="736">
                  <c:v>11</c:v>
                </c:pt>
                <c:pt idx="737">
                  <c:v>9</c:v>
                </c:pt>
                <c:pt idx="738">
                  <c:v>8</c:v>
                </c:pt>
                <c:pt idx="739">
                  <c:v>9</c:v>
                </c:pt>
                <c:pt idx="740">
                  <c:v>9</c:v>
                </c:pt>
                <c:pt idx="741">
                  <c:v>10</c:v>
                </c:pt>
                <c:pt idx="742">
                  <c:v>10</c:v>
                </c:pt>
                <c:pt idx="743">
                  <c:v>10</c:v>
                </c:pt>
                <c:pt idx="744">
                  <c:v>10</c:v>
                </c:pt>
                <c:pt idx="745">
                  <c:v>10</c:v>
                </c:pt>
                <c:pt idx="746">
                  <c:v>10</c:v>
                </c:pt>
                <c:pt idx="747">
                  <c:v>10</c:v>
                </c:pt>
                <c:pt idx="748">
                  <c:v>9</c:v>
                </c:pt>
                <c:pt idx="749">
                  <c:v>8</c:v>
                </c:pt>
                <c:pt idx="750">
                  <c:v>8</c:v>
                </c:pt>
                <c:pt idx="751">
                  <c:v>9</c:v>
                </c:pt>
                <c:pt idx="752">
                  <c:v>9</c:v>
                </c:pt>
                <c:pt idx="753">
                  <c:v>10</c:v>
                </c:pt>
                <c:pt idx="754">
                  <c:v>10</c:v>
                </c:pt>
                <c:pt idx="755">
                  <c:v>10</c:v>
                </c:pt>
                <c:pt idx="756">
                  <c:v>10</c:v>
                </c:pt>
                <c:pt idx="757">
                  <c:v>11</c:v>
                </c:pt>
                <c:pt idx="758">
                  <c:v>11</c:v>
                </c:pt>
                <c:pt idx="759">
                  <c:v>11</c:v>
                </c:pt>
                <c:pt idx="760">
                  <c:v>10</c:v>
                </c:pt>
                <c:pt idx="761">
                  <c:v>10</c:v>
                </c:pt>
                <c:pt idx="762">
                  <c:v>10</c:v>
                </c:pt>
                <c:pt idx="763">
                  <c:v>11</c:v>
                </c:pt>
                <c:pt idx="764">
                  <c:v>11</c:v>
                </c:pt>
                <c:pt idx="765">
                  <c:v>9</c:v>
                </c:pt>
                <c:pt idx="766">
                  <c:v>7</c:v>
                </c:pt>
                <c:pt idx="767">
                  <c:v>6</c:v>
                </c:pt>
                <c:pt idx="768">
                  <c:v>6</c:v>
                </c:pt>
                <c:pt idx="769">
                  <c:v>6</c:v>
                </c:pt>
                <c:pt idx="770">
                  <c:v>6</c:v>
                </c:pt>
                <c:pt idx="771">
                  <c:v>6</c:v>
                </c:pt>
                <c:pt idx="772">
                  <c:v>6</c:v>
                </c:pt>
                <c:pt idx="773">
                  <c:v>6</c:v>
                </c:pt>
                <c:pt idx="774">
                  <c:v>5</c:v>
                </c:pt>
                <c:pt idx="775">
                  <c:v>6</c:v>
                </c:pt>
                <c:pt idx="776">
                  <c:v>6</c:v>
                </c:pt>
                <c:pt idx="777">
                  <c:v>6</c:v>
                </c:pt>
                <c:pt idx="778">
                  <c:v>6</c:v>
                </c:pt>
                <c:pt idx="779">
                  <c:v>5</c:v>
                </c:pt>
                <c:pt idx="780">
                  <c:v>6</c:v>
                </c:pt>
                <c:pt idx="781">
                  <c:v>7</c:v>
                </c:pt>
                <c:pt idx="782">
                  <c:v>9</c:v>
                </c:pt>
                <c:pt idx="783">
                  <c:v>10</c:v>
                </c:pt>
                <c:pt idx="784">
                  <c:v>10</c:v>
                </c:pt>
                <c:pt idx="785">
                  <c:v>9</c:v>
                </c:pt>
                <c:pt idx="786">
                  <c:v>8</c:v>
                </c:pt>
                <c:pt idx="787">
                  <c:v>8</c:v>
                </c:pt>
                <c:pt idx="788">
                  <c:v>9</c:v>
                </c:pt>
                <c:pt idx="789">
                  <c:v>9</c:v>
                </c:pt>
                <c:pt idx="790">
                  <c:v>9</c:v>
                </c:pt>
                <c:pt idx="791">
                  <c:v>9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11</c:v>
                </c:pt>
                <c:pt idx="796">
                  <c:v>10</c:v>
                </c:pt>
                <c:pt idx="797">
                  <c:v>10</c:v>
                </c:pt>
                <c:pt idx="798">
                  <c:v>9</c:v>
                </c:pt>
                <c:pt idx="799">
                  <c:v>8</c:v>
                </c:pt>
                <c:pt idx="800">
                  <c:v>8</c:v>
                </c:pt>
                <c:pt idx="801">
                  <c:v>8</c:v>
                </c:pt>
                <c:pt idx="802">
                  <c:v>7</c:v>
                </c:pt>
                <c:pt idx="803">
                  <c:v>6</c:v>
                </c:pt>
                <c:pt idx="804">
                  <c:v>9</c:v>
                </c:pt>
                <c:pt idx="805">
                  <c:v>11</c:v>
                </c:pt>
                <c:pt idx="806">
                  <c:v>11</c:v>
                </c:pt>
                <c:pt idx="807">
                  <c:v>12</c:v>
                </c:pt>
                <c:pt idx="808">
                  <c:v>12</c:v>
                </c:pt>
                <c:pt idx="809">
                  <c:v>13</c:v>
                </c:pt>
                <c:pt idx="810">
                  <c:v>13</c:v>
                </c:pt>
                <c:pt idx="811">
                  <c:v>13</c:v>
                </c:pt>
                <c:pt idx="812">
                  <c:v>14</c:v>
                </c:pt>
                <c:pt idx="813">
                  <c:v>14</c:v>
                </c:pt>
                <c:pt idx="814">
                  <c:v>15</c:v>
                </c:pt>
                <c:pt idx="815">
                  <c:v>14</c:v>
                </c:pt>
                <c:pt idx="816">
                  <c:v>14</c:v>
                </c:pt>
                <c:pt idx="817">
                  <c:v>14</c:v>
                </c:pt>
                <c:pt idx="818">
                  <c:v>14</c:v>
                </c:pt>
                <c:pt idx="819">
                  <c:v>14</c:v>
                </c:pt>
                <c:pt idx="820">
                  <c:v>14</c:v>
                </c:pt>
                <c:pt idx="821">
                  <c:v>15</c:v>
                </c:pt>
                <c:pt idx="822">
                  <c:v>16</c:v>
                </c:pt>
                <c:pt idx="823">
                  <c:v>16</c:v>
                </c:pt>
                <c:pt idx="824">
                  <c:v>16</c:v>
                </c:pt>
                <c:pt idx="825">
                  <c:v>16</c:v>
                </c:pt>
                <c:pt idx="826">
                  <c:v>15</c:v>
                </c:pt>
                <c:pt idx="827">
                  <c:v>14</c:v>
                </c:pt>
                <c:pt idx="828">
                  <c:v>14</c:v>
                </c:pt>
                <c:pt idx="829">
                  <c:v>14</c:v>
                </c:pt>
                <c:pt idx="830">
                  <c:v>14</c:v>
                </c:pt>
                <c:pt idx="831">
                  <c:v>15</c:v>
                </c:pt>
                <c:pt idx="832">
                  <c:v>15</c:v>
                </c:pt>
                <c:pt idx="833">
                  <c:v>15</c:v>
                </c:pt>
                <c:pt idx="834">
                  <c:v>16</c:v>
                </c:pt>
                <c:pt idx="835">
                  <c:v>16</c:v>
                </c:pt>
                <c:pt idx="836">
                  <c:v>16</c:v>
                </c:pt>
                <c:pt idx="837">
                  <c:v>16</c:v>
                </c:pt>
                <c:pt idx="838">
                  <c:v>14</c:v>
                </c:pt>
                <c:pt idx="839">
                  <c:v>13</c:v>
                </c:pt>
                <c:pt idx="840">
                  <c:v>13</c:v>
                </c:pt>
                <c:pt idx="841">
                  <c:v>13</c:v>
                </c:pt>
                <c:pt idx="842">
                  <c:v>13</c:v>
                </c:pt>
                <c:pt idx="843">
                  <c:v>14</c:v>
                </c:pt>
                <c:pt idx="844">
                  <c:v>14</c:v>
                </c:pt>
                <c:pt idx="845">
                  <c:v>14</c:v>
                </c:pt>
                <c:pt idx="846">
                  <c:v>14</c:v>
                </c:pt>
                <c:pt idx="847">
                  <c:v>15</c:v>
                </c:pt>
                <c:pt idx="848">
                  <c:v>15</c:v>
                </c:pt>
                <c:pt idx="849">
                  <c:v>15</c:v>
                </c:pt>
                <c:pt idx="850">
                  <c:v>15</c:v>
                </c:pt>
                <c:pt idx="851">
                  <c:v>16</c:v>
                </c:pt>
                <c:pt idx="852">
                  <c:v>16</c:v>
                </c:pt>
                <c:pt idx="853">
                  <c:v>16</c:v>
                </c:pt>
                <c:pt idx="854">
                  <c:v>17</c:v>
                </c:pt>
                <c:pt idx="855">
                  <c:v>17</c:v>
                </c:pt>
                <c:pt idx="856">
                  <c:v>17</c:v>
                </c:pt>
                <c:pt idx="857">
                  <c:v>18</c:v>
                </c:pt>
                <c:pt idx="858">
                  <c:v>18</c:v>
                </c:pt>
                <c:pt idx="859">
                  <c:v>19</c:v>
                </c:pt>
                <c:pt idx="860">
                  <c:v>19</c:v>
                </c:pt>
                <c:pt idx="861">
                  <c:v>20</c:v>
                </c:pt>
                <c:pt idx="862">
                  <c:v>20</c:v>
                </c:pt>
                <c:pt idx="863">
                  <c:v>21</c:v>
                </c:pt>
                <c:pt idx="864">
                  <c:v>22</c:v>
                </c:pt>
                <c:pt idx="865">
                  <c:v>22</c:v>
                </c:pt>
                <c:pt idx="866">
                  <c:v>23</c:v>
                </c:pt>
                <c:pt idx="867">
                  <c:v>24</c:v>
                </c:pt>
                <c:pt idx="868">
                  <c:v>23</c:v>
                </c:pt>
                <c:pt idx="869">
                  <c:v>21</c:v>
                </c:pt>
                <c:pt idx="870">
                  <c:v>20</c:v>
                </c:pt>
                <c:pt idx="871">
                  <c:v>19</c:v>
                </c:pt>
                <c:pt idx="872">
                  <c:v>19</c:v>
                </c:pt>
                <c:pt idx="873">
                  <c:v>19</c:v>
                </c:pt>
                <c:pt idx="874">
                  <c:v>19</c:v>
                </c:pt>
                <c:pt idx="875">
                  <c:v>19</c:v>
                </c:pt>
                <c:pt idx="876">
                  <c:v>20</c:v>
                </c:pt>
                <c:pt idx="877">
                  <c:v>20</c:v>
                </c:pt>
                <c:pt idx="878">
                  <c:v>20</c:v>
                </c:pt>
                <c:pt idx="879">
                  <c:v>21</c:v>
                </c:pt>
                <c:pt idx="880">
                  <c:v>20</c:v>
                </c:pt>
                <c:pt idx="881">
                  <c:v>14</c:v>
                </c:pt>
                <c:pt idx="882">
                  <c:v>13</c:v>
                </c:pt>
                <c:pt idx="883">
                  <c:v>12</c:v>
                </c:pt>
                <c:pt idx="884">
                  <c:v>13</c:v>
                </c:pt>
                <c:pt idx="885">
                  <c:v>13</c:v>
                </c:pt>
                <c:pt idx="886">
                  <c:v>13</c:v>
                </c:pt>
                <c:pt idx="887">
                  <c:v>14</c:v>
                </c:pt>
                <c:pt idx="888">
                  <c:v>14</c:v>
                </c:pt>
                <c:pt idx="889">
                  <c:v>14</c:v>
                </c:pt>
                <c:pt idx="890">
                  <c:v>15</c:v>
                </c:pt>
                <c:pt idx="891">
                  <c:v>15</c:v>
                </c:pt>
                <c:pt idx="892">
                  <c:v>15</c:v>
                </c:pt>
                <c:pt idx="893">
                  <c:v>16</c:v>
                </c:pt>
                <c:pt idx="894">
                  <c:v>17</c:v>
                </c:pt>
                <c:pt idx="895">
                  <c:v>17</c:v>
                </c:pt>
                <c:pt idx="896">
                  <c:v>17</c:v>
                </c:pt>
                <c:pt idx="897">
                  <c:v>18</c:v>
                </c:pt>
                <c:pt idx="898">
                  <c:v>17</c:v>
                </c:pt>
                <c:pt idx="899">
                  <c:v>10</c:v>
                </c:pt>
                <c:pt idx="900">
                  <c:v>9</c:v>
                </c:pt>
                <c:pt idx="901">
                  <c:v>10</c:v>
                </c:pt>
                <c:pt idx="902">
                  <c:v>10</c:v>
                </c:pt>
                <c:pt idx="903">
                  <c:v>10</c:v>
                </c:pt>
                <c:pt idx="904">
                  <c:v>10</c:v>
                </c:pt>
                <c:pt idx="905">
                  <c:v>9</c:v>
                </c:pt>
                <c:pt idx="906">
                  <c:v>9</c:v>
                </c:pt>
                <c:pt idx="907">
                  <c:v>10</c:v>
                </c:pt>
                <c:pt idx="908">
                  <c:v>10</c:v>
                </c:pt>
                <c:pt idx="909">
                  <c:v>4</c:v>
                </c:pt>
                <c:pt idx="910">
                  <c:v>4</c:v>
                </c:pt>
                <c:pt idx="911">
                  <c:v>3</c:v>
                </c:pt>
                <c:pt idx="912">
                  <c:v>4</c:v>
                </c:pt>
                <c:pt idx="913">
                  <c:v>3</c:v>
                </c:pt>
                <c:pt idx="914">
                  <c:v>3</c:v>
                </c:pt>
                <c:pt idx="915">
                  <c:v>4</c:v>
                </c:pt>
                <c:pt idx="916">
                  <c:v>4</c:v>
                </c:pt>
                <c:pt idx="917">
                  <c:v>5</c:v>
                </c:pt>
                <c:pt idx="918">
                  <c:v>8</c:v>
                </c:pt>
                <c:pt idx="919">
                  <c:v>9</c:v>
                </c:pt>
                <c:pt idx="920">
                  <c:v>10</c:v>
                </c:pt>
                <c:pt idx="921">
                  <c:v>10</c:v>
                </c:pt>
                <c:pt idx="922">
                  <c:v>7</c:v>
                </c:pt>
                <c:pt idx="923">
                  <c:v>7</c:v>
                </c:pt>
                <c:pt idx="924">
                  <c:v>8</c:v>
                </c:pt>
                <c:pt idx="925">
                  <c:v>8</c:v>
                </c:pt>
                <c:pt idx="926">
                  <c:v>9</c:v>
                </c:pt>
                <c:pt idx="927">
                  <c:v>4</c:v>
                </c:pt>
                <c:pt idx="928">
                  <c:v>4</c:v>
                </c:pt>
                <c:pt idx="929">
                  <c:v>3</c:v>
                </c:pt>
                <c:pt idx="930">
                  <c:v>4</c:v>
                </c:pt>
                <c:pt idx="931">
                  <c:v>4</c:v>
                </c:pt>
                <c:pt idx="932">
                  <c:v>5</c:v>
                </c:pt>
                <c:pt idx="933">
                  <c:v>7</c:v>
                </c:pt>
                <c:pt idx="934">
                  <c:v>9</c:v>
                </c:pt>
                <c:pt idx="935">
                  <c:v>10</c:v>
                </c:pt>
                <c:pt idx="936">
                  <c:v>10</c:v>
                </c:pt>
                <c:pt idx="937">
                  <c:v>11</c:v>
                </c:pt>
                <c:pt idx="938">
                  <c:v>11</c:v>
                </c:pt>
                <c:pt idx="939">
                  <c:v>12</c:v>
                </c:pt>
                <c:pt idx="940">
                  <c:v>10</c:v>
                </c:pt>
                <c:pt idx="941">
                  <c:v>6</c:v>
                </c:pt>
                <c:pt idx="942">
                  <c:v>4</c:v>
                </c:pt>
                <c:pt idx="943">
                  <c:v>5</c:v>
                </c:pt>
                <c:pt idx="944">
                  <c:v>6</c:v>
                </c:pt>
                <c:pt idx="945">
                  <c:v>7</c:v>
                </c:pt>
                <c:pt idx="946">
                  <c:v>9</c:v>
                </c:pt>
                <c:pt idx="947">
                  <c:v>7</c:v>
                </c:pt>
                <c:pt idx="948">
                  <c:v>6</c:v>
                </c:pt>
                <c:pt idx="949">
                  <c:v>7</c:v>
                </c:pt>
                <c:pt idx="950">
                  <c:v>7</c:v>
                </c:pt>
                <c:pt idx="951">
                  <c:v>9</c:v>
                </c:pt>
                <c:pt idx="952">
                  <c:v>3</c:v>
                </c:pt>
                <c:pt idx="953">
                  <c:v>2</c:v>
                </c:pt>
                <c:pt idx="954">
                  <c:v>2</c:v>
                </c:pt>
                <c:pt idx="955">
                  <c:v>1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3</c:v>
                </c:pt>
                <c:pt idx="975">
                  <c:v>3</c:v>
                </c:pt>
                <c:pt idx="976">
                  <c:v>2</c:v>
                </c:pt>
                <c:pt idx="977">
                  <c:v>3</c:v>
                </c:pt>
                <c:pt idx="978">
                  <c:v>3</c:v>
                </c:pt>
                <c:pt idx="979">
                  <c:v>5</c:v>
                </c:pt>
                <c:pt idx="980">
                  <c:v>7</c:v>
                </c:pt>
                <c:pt idx="981">
                  <c:v>9</c:v>
                </c:pt>
                <c:pt idx="982">
                  <c:v>9</c:v>
                </c:pt>
                <c:pt idx="983">
                  <c:v>7</c:v>
                </c:pt>
                <c:pt idx="984">
                  <c:v>6</c:v>
                </c:pt>
                <c:pt idx="985">
                  <c:v>7</c:v>
                </c:pt>
                <c:pt idx="986">
                  <c:v>8</c:v>
                </c:pt>
                <c:pt idx="987">
                  <c:v>9</c:v>
                </c:pt>
                <c:pt idx="988">
                  <c:v>6</c:v>
                </c:pt>
                <c:pt idx="989">
                  <c:v>6</c:v>
                </c:pt>
                <c:pt idx="990">
                  <c:v>7</c:v>
                </c:pt>
                <c:pt idx="991">
                  <c:v>7</c:v>
                </c:pt>
                <c:pt idx="992">
                  <c:v>8</c:v>
                </c:pt>
                <c:pt idx="993">
                  <c:v>8</c:v>
                </c:pt>
                <c:pt idx="994">
                  <c:v>9</c:v>
                </c:pt>
                <c:pt idx="995">
                  <c:v>10</c:v>
                </c:pt>
                <c:pt idx="996">
                  <c:v>10</c:v>
                </c:pt>
                <c:pt idx="997">
                  <c:v>11</c:v>
                </c:pt>
                <c:pt idx="998">
                  <c:v>12</c:v>
                </c:pt>
                <c:pt idx="999">
                  <c:v>12</c:v>
                </c:pt>
                <c:pt idx="1000">
                  <c:v>12</c:v>
                </c:pt>
                <c:pt idx="1001">
                  <c:v>11</c:v>
                </c:pt>
                <c:pt idx="1002">
                  <c:v>11</c:v>
                </c:pt>
                <c:pt idx="1003">
                  <c:v>11</c:v>
                </c:pt>
                <c:pt idx="1004">
                  <c:v>11</c:v>
                </c:pt>
                <c:pt idx="1005">
                  <c:v>12</c:v>
                </c:pt>
                <c:pt idx="1006">
                  <c:v>11</c:v>
                </c:pt>
                <c:pt idx="1007">
                  <c:v>9</c:v>
                </c:pt>
                <c:pt idx="1008">
                  <c:v>7</c:v>
                </c:pt>
                <c:pt idx="1009">
                  <c:v>7</c:v>
                </c:pt>
                <c:pt idx="1010">
                  <c:v>8</c:v>
                </c:pt>
                <c:pt idx="1011">
                  <c:v>7</c:v>
                </c:pt>
                <c:pt idx="1012">
                  <c:v>6</c:v>
                </c:pt>
                <c:pt idx="1013">
                  <c:v>7</c:v>
                </c:pt>
                <c:pt idx="1014">
                  <c:v>8</c:v>
                </c:pt>
                <c:pt idx="1015">
                  <c:v>9</c:v>
                </c:pt>
                <c:pt idx="1016">
                  <c:v>9</c:v>
                </c:pt>
                <c:pt idx="1017">
                  <c:v>10</c:v>
                </c:pt>
                <c:pt idx="1018">
                  <c:v>11</c:v>
                </c:pt>
                <c:pt idx="1019">
                  <c:v>13</c:v>
                </c:pt>
                <c:pt idx="1020">
                  <c:v>14</c:v>
                </c:pt>
                <c:pt idx="1021">
                  <c:v>14</c:v>
                </c:pt>
                <c:pt idx="1022">
                  <c:v>15</c:v>
                </c:pt>
                <c:pt idx="1023">
                  <c:v>16</c:v>
                </c:pt>
                <c:pt idx="1024">
                  <c:v>16</c:v>
                </c:pt>
                <c:pt idx="1025">
                  <c:v>15</c:v>
                </c:pt>
                <c:pt idx="1026">
                  <c:v>15</c:v>
                </c:pt>
                <c:pt idx="1027">
                  <c:v>15</c:v>
                </c:pt>
                <c:pt idx="1028">
                  <c:v>15</c:v>
                </c:pt>
                <c:pt idx="1029">
                  <c:v>15</c:v>
                </c:pt>
                <c:pt idx="1030">
                  <c:v>13</c:v>
                </c:pt>
                <c:pt idx="1031">
                  <c:v>6</c:v>
                </c:pt>
                <c:pt idx="1032">
                  <c:v>5</c:v>
                </c:pt>
                <c:pt idx="1033">
                  <c:v>6</c:v>
                </c:pt>
                <c:pt idx="1034">
                  <c:v>7</c:v>
                </c:pt>
                <c:pt idx="1035">
                  <c:v>7</c:v>
                </c:pt>
                <c:pt idx="1036">
                  <c:v>6</c:v>
                </c:pt>
                <c:pt idx="1037">
                  <c:v>7</c:v>
                </c:pt>
                <c:pt idx="1038">
                  <c:v>7</c:v>
                </c:pt>
                <c:pt idx="1039">
                  <c:v>8</c:v>
                </c:pt>
                <c:pt idx="1040">
                  <c:v>9</c:v>
                </c:pt>
                <c:pt idx="1041">
                  <c:v>10</c:v>
                </c:pt>
                <c:pt idx="1042">
                  <c:v>8</c:v>
                </c:pt>
                <c:pt idx="1043">
                  <c:v>8</c:v>
                </c:pt>
                <c:pt idx="1044">
                  <c:v>9</c:v>
                </c:pt>
                <c:pt idx="1045">
                  <c:v>9</c:v>
                </c:pt>
                <c:pt idx="1046">
                  <c:v>9</c:v>
                </c:pt>
                <c:pt idx="1047">
                  <c:v>10</c:v>
                </c:pt>
                <c:pt idx="1048">
                  <c:v>11</c:v>
                </c:pt>
                <c:pt idx="1049">
                  <c:v>11</c:v>
                </c:pt>
                <c:pt idx="1050">
                  <c:v>11</c:v>
                </c:pt>
                <c:pt idx="1051">
                  <c:v>11</c:v>
                </c:pt>
                <c:pt idx="1052">
                  <c:v>11</c:v>
                </c:pt>
                <c:pt idx="1053">
                  <c:v>11</c:v>
                </c:pt>
                <c:pt idx="1054">
                  <c:v>9</c:v>
                </c:pt>
                <c:pt idx="1055">
                  <c:v>9</c:v>
                </c:pt>
                <c:pt idx="1056">
                  <c:v>9</c:v>
                </c:pt>
                <c:pt idx="1057">
                  <c:v>10</c:v>
                </c:pt>
                <c:pt idx="1058">
                  <c:v>10</c:v>
                </c:pt>
                <c:pt idx="1059">
                  <c:v>10</c:v>
                </c:pt>
                <c:pt idx="1060">
                  <c:v>11</c:v>
                </c:pt>
                <c:pt idx="1061">
                  <c:v>12</c:v>
                </c:pt>
                <c:pt idx="1062">
                  <c:v>12</c:v>
                </c:pt>
                <c:pt idx="1063">
                  <c:v>13</c:v>
                </c:pt>
                <c:pt idx="1064">
                  <c:v>14</c:v>
                </c:pt>
                <c:pt idx="1065">
                  <c:v>14</c:v>
                </c:pt>
                <c:pt idx="1066">
                  <c:v>12</c:v>
                </c:pt>
                <c:pt idx="1067">
                  <c:v>10</c:v>
                </c:pt>
                <c:pt idx="1068">
                  <c:v>10</c:v>
                </c:pt>
                <c:pt idx="1069">
                  <c:v>10</c:v>
                </c:pt>
                <c:pt idx="1070">
                  <c:v>10</c:v>
                </c:pt>
                <c:pt idx="1071">
                  <c:v>11</c:v>
                </c:pt>
                <c:pt idx="1072">
                  <c:v>11</c:v>
                </c:pt>
                <c:pt idx="1073">
                  <c:v>12</c:v>
                </c:pt>
                <c:pt idx="1074">
                  <c:v>12</c:v>
                </c:pt>
                <c:pt idx="1075">
                  <c:v>13</c:v>
                </c:pt>
                <c:pt idx="1076">
                  <c:v>14</c:v>
                </c:pt>
                <c:pt idx="1077">
                  <c:v>13</c:v>
                </c:pt>
                <c:pt idx="1078">
                  <c:v>13</c:v>
                </c:pt>
                <c:pt idx="1079">
                  <c:v>11</c:v>
                </c:pt>
                <c:pt idx="1080">
                  <c:v>11</c:v>
                </c:pt>
                <c:pt idx="1081">
                  <c:v>11</c:v>
                </c:pt>
                <c:pt idx="1082">
                  <c:v>12</c:v>
                </c:pt>
                <c:pt idx="1083">
                  <c:v>12</c:v>
                </c:pt>
                <c:pt idx="1084">
                  <c:v>13</c:v>
                </c:pt>
                <c:pt idx="1085">
                  <c:v>14</c:v>
                </c:pt>
                <c:pt idx="1086">
                  <c:v>14</c:v>
                </c:pt>
                <c:pt idx="1087">
                  <c:v>15</c:v>
                </c:pt>
                <c:pt idx="1088">
                  <c:v>15</c:v>
                </c:pt>
                <c:pt idx="1089">
                  <c:v>15</c:v>
                </c:pt>
                <c:pt idx="1090">
                  <c:v>14</c:v>
                </c:pt>
                <c:pt idx="1091">
                  <c:v>11</c:v>
                </c:pt>
                <c:pt idx="1092">
                  <c:v>11</c:v>
                </c:pt>
                <c:pt idx="1093">
                  <c:v>11</c:v>
                </c:pt>
                <c:pt idx="1094">
                  <c:v>11</c:v>
                </c:pt>
                <c:pt idx="1095">
                  <c:v>11</c:v>
                </c:pt>
                <c:pt idx="1096">
                  <c:v>12</c:v>
                </c:pt>
                <c:pt idx="1097">
                  <c:v>12</c:v>
                </c:pt>
                <c:pt idx="1098">
                  <c:v>13</c:v>
                </c:pt>
                <c:pt idx="1099">
                  <c:v>13</c:v>
                </c:pt>
                <c:pt idx="1100">
                  <c:v>14</c:v>
                </c:pt>
                <c:pt idx="1101">
                  <c:v>14</c:v>
                </c:pt>
                <c:pt idx="1102">
                  <c:v>15</c:v>
                </c:pt>
                <c:pt idx="1103">
                  <c:v>16</c:v>
                </c:pt>
                <c:pt idx="1104">
                  <c:v>17</c:v>
                </c:pt>
                <c:pt idx="1105">
                  <c:v>17</c:v>
                </c:pt>
                <c:pt idx="1106">
                  <c:v>18</c:v>
                </c:pt>
                <c:pt idx="1107">
                  <c:v>18</c:v>
                </c:pt>
                <c:pt idx="1108">
                  <c:v>18</c:v>
                </c:pt>
                <c:pt idx="1109">
                  <c:v>16</c:v>
                </c:pt>
                <c:pt idx="1110">
                  <c:v>15</c:v>
                </c:pt>
                <c:pt idx="1111">
                  <c:v>14</c:v>
                </c:pt>
                <c:pt idx="1112">
                  <c:v>13</c:v>
                </c:pt>
                <c:pt idx="1113">
                  <c:v>13</c:v>
                </c:pt>
                <c:pt idx="1114">
                  <c:v>12</c:v>
                </c:pt>
                <c:pt idx="1115">
                  <c:v>11</c:v>
                </c:pt>
                <c:pt idx="1116">
                  <c:v>12</c:v>
                </c:pt>
                <c:pt idx="1117">
                  <c:v>12</c:v>
                </c:pt>
                <c:pt idx="1118">
                  <c:v>12</c:v>
                </c:pt>
                <c:pt idx="1119">
                  <c:v>12</c:v>
                </c:pt>
                <c:pt idx="1120">
                  <c:v>13</c:v>
                </c:pt>
                <c:pt idx="1121">
                  <c:v>13</c:v>
                </c:pt>
                <c:pt idx="1122">
                  <c:v>14</c:v>
                </c:pt>
                <c:pt idx="1123">
                  <c:v>14</c:v>
                </c:pt>
                <c:pt idx="1124">
                  <c:v>14</c:v>
                </c:pt>
                <c:pt idx="1125">
                  <c:v>15</c:v>
                </c:pt>
                <c:pt idx="1126">
                  <c:v>15</c:v>
                </c:pt>
                <c:pt idx="1127">
                  <c:v>14</c:v>
                </c:pt>
                <c:pt idx="1128">
                  <c:v>13</c:v>
                </c:pt>
                <c:pt idx="1129">
                  <c:v>13</c:v>
                </c:pt>
                <c:pt idx="1130">
                  <c:v>13</c:v>
                </c:pt>
                <c:pt idx="1131">
                  <c:v>13</c:v>
                </c:pt>
                <c:pt idx="1132">
                  <c:v>12</c:v>
                </c:pt>
                <c:pt idx="1133">
                  <c:v>12</c:v>
                </c:pt>
                <c:pt idx="1134">
                  <c:v>12</c:v>
                </c:pt>
                <c:pt idx="1135">
                  <c:v>12</c:v>
                </c:pt>
                <c:pt idx="1136">
                  <c:v>12</c:v>
                </c:pt>
                <c:pt idx="1137">
                  <c:v>12</c:v>
                </c:pt>
                <c:pt idx="1138">
                  <c:v>13</c:v>
                </c:pt>
                <c:pt idx="1139">
                  <c:v>13</c:v>
                </c:pt>
                <c:pt idx="1140">
                  <c:v>14</c:v>
                </c:pt>
                <c:pt idx="1141">
                  <c:v>14</c:v>
                </c:pt>
                <c:pt idx="1142">
                  <c:v>15</c:v>
                </c:pt>
                <c:pt idx="1143">
                  <c:v>15</c:v>
                </c:pt>
                <c:pt idx="1144">
                  <c:v>16</c:v>
                </c:pt>
                <c:pt idx="1145">
                  <c:v>17</c:v>
                </c:pt>
                <c:pt idx="1146">
                  <c:v>18</c:v>
                </c:pt>
                <c:pt idx="1147">
                  <c:v>18</c:v>
                </c:pt>
                <c:pt idx="1148">
                  <c:v>18</c:v>
                </c:pt>
                <c:pt idx="1149">
                  <c:v>19</c:v>
                </c:pt>
                <c:pt idx="1150">
                  <c:v>19</c:v>
                </c:pt>
                <c:pt idx="1151">
                  <c:v>18</c:v>
                </c:pt>
                <c:pt idx="1152">
                  <c:v>17</c:v>
                </c:pt>
                <c:pt idx="1153">
                  <c:v>16</c:v>
                </c:pt>
                <c:pt idx="1154">
                  <c:v>16</c:v>
                </c:pt>
                <c:pt idx="1155">
                  <c:v>15</c:v>
                </c:pt>
                <c:pt idx="1156">
                  <c:v>16</c:v>
                </c:pt>
                <c:pt idx="1157">
                  <c:v>16</c:v>
                </c:pt>
                <c:pt idx="1158">
                  <c:v>16</c:v>
                </c:pt>
                <c:pt idx="1159">
                  <c:v>17</c:v>
                </c:pt>
                <c:pt idx="1160">
                  <c:v>17</c:v>
                </c:pt>
                <c:pt idx="1161">
                  <c:v>17</c:v>
                </c:pt>
                <c:pt idx="1162">
                  <c:v>16</c:v>
                </c:pt>
                <c:pt idx="1163">
                  <c:v>13</c:v>
                </c:pt>
                <c:pt idx="1164">
                  <c:v>13</c:v>
                </c:pt>
                <c:pt idx="1165">
                  <c:v>12</c:v>
                </c:pt>
                <c:pt idx="1166">
                  <c:v>12</c:v>
                </c:pt>
                <c:pt idx="1167">
                  <c:v>13</c:v>
                </c:pt>
                <c:pt idx="1168">
                  <c:v>13</c:v>
                </c:pt>
                <c:pt idx="1169">
                  <c:v>14</c:v>
                </c:pt>
                <c:pt idx="1170">
                  <c:v>14</c:v>
                </c:pt>
                <c:pt idx="1171">
                  <c:v>15</c:v>
                </c:pt>
                <c:pt idx="1172">
                  <c:v>15</c:v>
                </c:pt>
                <c:pt idx="1173">
                  <c:v>15</c:v>
                </c:pt>
                <c:pt idx="1174">
                  <c:v>15</c:v>
                </c:pt>
                <c:pt idx="1175">
                  <c:v>14</c:v>
                </c:pt>
                <c:pt idx="1176">
                  <c:v>13</c:v>
                </c:pt>
                <c:pt idx="1177">
                  <c:v>13</c:v>
                </c:pt>
                <c:pt idx="1178">
                  <c:v>14</c:v>
                </c:pt>
                <c:pt idx="1179">
                  <c:v>14</c:v>
                </c:pt>
                <c:pt idx="1180">
                  <c:v>15</c:v>
                </c:pt>
                <c:pt idx="1181">
                  <c:v>15</c:v>
                </c:pt>
                <c:pt idx="1182">
                  <c:v>15</c:v>
                </c:pt>
                <c:pt idx="1183">
                  <c:v>16</c:v>
                </c:pt>
                <c:pt idx="1184">
                  <c:v>16</c:v>
                </c:pt>
                <c:pt idx="1185">
                  <c:v>17</c:v>
                </c:pt>
                <c:pt idx="1186">
                  <c:v>18</c:v>
                </c:pt>
                <c:pt idx="1187">
                  <c:v>19</c:v>
                </c:pt>
                <c:pt idx="1188">
                  <c:v>20</c:v>
                </c:pt>
                <c:pt idx="1189">
                  <c:v>21</c:v>
                </c:pt>
                <c:pt idx="1190">
                  <c:v>21</c:v>
                </c:pt>
                <c:pt idx="1191">
                  <c:v>22</c:v>
                </c:pt>
                <c:pt idx="1192">
                  <c:v>22</c:v>
                </c:pt>
                <c:pt idx="1193">
                  <c:v>21</c:v>
                </c:pt>
                <c:pt idx="1194">
                  <c:v>20</c:v>
                </c:pt>
                <c:pt idx="1195">
                  <c:v>19</c:v>
                </c:pt>
                <c:pt idx="1196">
                  <c:v>19</c:v>
                </c:pt>
                <c:pt idx="1197">
                  <c:v>18</c:v>
                </c:pt>
                <c:pt idx="1198">
                  <c:v>19</c:v>
                </c:pt>
                <c:pt idx="1199">
                  <c:v>18</c:v>
                </c:pt>
                <c:pt idx="1200">
                  <c:v>17</c:v>
                </c:pt>
                <c:pt idx="1201">
                  <c:v>17</c:v>
                </c:pt>
                <c:pt idx="1202">
                  <c:v>16</c:v>
                </c:pt>
                <c:pt idx="1203">
                  <c:v>16</c:v>
                </c:pt>
                <c:pt idx="1204">
                  <c:v>14</c:v>
                </c:pt>
                <c:pt idx="1205">
                  <c:v>10</c:v>
                </c:pt>
                <c:pt idx="1206">
                  <c:v>9</c:v>
                </c:pt>
                <c:pt idx="1207">
                  <c:v>9</c:v>
                </c:pt>
                <c:pt idx="1208">
                  <c:v>9</c:v>
                </c:pt>
                <c:pt idx="1209">
                  <c:v>9</c:v>
                </c:pt>
                <c:pt idx="1210">
                  <c:v>10</c:v>
                </c:pt>
                <c:pt idx="1211">
                  <c:v>10</c:v>
                </c:pt>
                <c:pt idx="1212">
                  <c:v>10</c:v>
                </c:pt>
                <c:pt idx="1213">
                  <c:v>11</c:v>
                </c:pt>
                <c:pt idx="1214">
                  <c:v>11</c:v>
                </c:pt>
                <c:pt idx="1215">
                  <c:v>12</c:v>
                </c:pt>
                <c:pt idx="1216">
                  <c:v>12</c:v>
                </c:pt>
                <c:pt idx="1217">
                  <c:v>12</c:v>
                </c:pt>
                <c:pt idx="1218">
                  <c:v>12</c:v>
                </c:pt>
                <c:pt idx="1219">
                  <c:v>12</c:v>
                </c:pt>
                <c:pt idx="1220">
                  <c:v>12</c:v>
                </c:pt>
                <c:pt idx="1221">
                  <c:v>12</c:v>
                </c:pt>
                <c:pt idx="1222">
                  <c:v>13</c:v>
                </c:pt>
                <c:pt idx="1223">
                  <c:v>14</c:v>
                </c:pt>
                <c:pt idx="1224">
                  <c:v>15</c:v>
                </c:pt>
                <c:pt idx="1225">
                  <c:v>15</c:v>
                </c:pt>
                <c:pt idx="1226">
                  <c:v>16</c:v>
                </c:pt>
                <c:pt idx="1227">
                  <c:v>16</c:v>
                </c:pt>
                <c:pt idx="1228">
                  <c:v>18</c:v>
                </c:pt>
                <c:pt idx="1229">
                  <c:v>19</c:v>
                </c:pt>
                <c:pt idx="1230">
                  <c:v>20</c:v>
                </c:pt>
                <c:pt idx="1231">
                  <c:v>21</c:v>
                </c:pt>
                <c:pt idx="1232">
                  <c:v>22</c:v>
                </c:pt>
                <c:pt idx="1233">
                  <c:v>22</c:v>
                </c:pt>
                <c:pt idx="1234">
                  <c:v>22</c:v>
                </c:pt>
                <c:pt idx="1235">
                  <c:v>22</c:v>
                </c:pt>
                <c:pt idx="1236">
                  <c:v>21</c:v>
                </c:pt>
                <c:pt idx="1237">
                  <c:v>21</c:v>
                </c:pt>
                <c:pt idx="1238">
                  <c:v>21</c:v>
                </c:pt>
                <c:pt idx="1239">
                  <c:v>22</c:v>
                </c:pt>
                <c:pt idx="1240">
                  <c:v>23</c:v>
                </c:pt>
                <c:pt idx="1241">
                  <c:v>23</c:v>
                </c:pt>
                <c:pt idx="1242">
                  <c:v>22</c:v>
                </c:pt>
                <c:pt idx="1243">
                  <c:v>22</c:v>
                </c:pt>
                <c:pt idx="1244">
                  <c:v>22</c:v>
                </c:pt>
                <c:pt idx="1245">
                  <c:v>22</c:v>
                </c:pt>
                <c:pt idx="1246">
                  <c:v>22</c:v>
                </c:pt>
                <c:pt idx="1247">
                  <c:v>22</c:v>
                </c:pt>
                <c:pt idx="1248">
                  <c:v>21</c:v>
                </c:pt>
                <c:pt idx="1249">
                  <c:v>21</c:v>
                </c:pt>
                <c:pt idx="1250">
                  <c:v>21</c:v>
                </c:pt>
                <c:pt idx="1251">
                  <c:v>21</c:v>
                </c:pt>
                <c:pt idx="1252">
                  <c:v>21</c:v>
                </c:pt>
                <c:pt idx="1253">
                  <c:v>20</c:v>
                </c:pt>
                <c:pt idx="1254">
                  <c:v>20</c:v>
                </c:pt>
                <c:pt idx="1255">
                  <c:v>20</c:v>
                </c:pt>
                <c:pt idx="1256">
                  <c:v>20</c:v>
                </c:pt>
                <c:pt idx="1257">
                  <c:v>20</c:v>
                </c:pt>
                <c:pt idx="1258">
                  <c:v>20</c:v>
                </c:pt>
                <c:pt idx="1259">
                  <c:v>19</c:v>
                </c:pt>
                <c:pt idx="1260">
                  <c:v>19</c:v>
                </c:pt>
                <c:pt idx="1261">
                  <c:v>19</c:v>
                </c:pt>
                <c:pt idx="1262">
                  <c:v>19</c:v>
                </c:pt>
                <c:pt idx="1263">
                  <c:v>19</c:v>
                </c:pt>
                <c:pt idx="1264">
                  <c:v>18</c:v>
                </c:pt>
                <c:pt idx="1265">
                  <c:v>17</c:v>
                </c:pt>
                <c:pt idx="1266">
                  <c:v>16</c:v>
                </c:pt>
                <c:pt idx="1267">
                  <c:v>16</c:v>
                </c:pt>
                <c:pt idx="1268">
                  <c:v>16</c:v>
                </c:pt>
                <c:pt idx="1269">
                  <c:v>16</c:v>
                </c:pt>
                <c:pt idx="1270">
                  <c:v>16</c:v>
                </c:pt>
                <c:pt idx="1271">
                  <c:v>17</c:v>
                </c:pt>
                <c:pt idx="1272">
                  <c:v>17</c:v>
                </c:pt>
                <c:pt idx="1273">
                  <c:v>18</c:v>
                </c:pt>
                <c:pt idx="1274">
                  <c:v>18</c:v>
                </c:pt>
                <c:pt idx="1275">
                  <c:v>18</c:v>
                </c:pt>
                <c:pt idx="1276">
                  <c:v>18</c:v>
                </c:pt>
                <c:pt idx="1277">
                  <c:v>17</c:v>
                </c:pt>
                <c:pt idx="1278">
                  <c:v>18</c:v>
                </c:pt>
                <c:pt idx="1279">
                  <c:v>18</c:v>
                </c:pt>
                <c:pt idx="1280">
                  <c:v>18</c:v>
                </c:pt>
                <c:pt idx="1281">
                  <c:v>18</c:v>
                </c:pt>
                <c:pt idx="1282">
                  <c:v>17</c:v>
                </c:pt>
                <c:pt idx="1283">
                  <c:v>17</c:v>
                </c:pt>
                <c:pt idx="1284">
                  <c:v>17</c:v>
                </c:pt>
                <c:pt idx="1285">
                  <c:v>17</c:v>
                </c:pt>
                <c:pt idx="1286">
                  <c:v>17</c:v>
                </c:pt>
                <c:pt idx="1287">
                  <c:v>17</c:v>
                </c:pt>
                <c:pt idx="1288">
                  <c:v>17</c:v>
                </c:pt>
                <c:pt idx="1289">
                  <c:v>17</c:v>
                </c:pt>
                <c:pt idx="1290">
                  <c:v>17</c:v>
                </c:pt>
                <c:pt idx="1291">
                  <c:v>18</c:v>
                </c:pt>
                <c:pt idx="1292">
                  <c:v>18</c:v>
                </c:pt>
                <c:pt idx="1293">
                  <c:v>19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graph!$E$3</c:f>
              <c:strCache>
                <c:ptCount val="1"/>
                <c:pt idx="0">
                  <c:v>6"D</c:v>
                </c:pt>
              </c:strCache>
            </c:strRef>
          </c:tx>
          <c:spPr>
            <a:ln>
              <a:solidFill>
                <a:srgbClr val="DB5F13"/>
              </a:solidFill>
            </a:ln>
          </c:spPr>
          <c:marker>
            <c:symbol val="none"/>
          </c:marker>
          <c:xVal>
            <c:numRef>
              <c:f>graph!$B$4:$B$1299</c:f>
              <c:numCache>
                <c:formatCode>m/d/yyyy</c:formatCode>
                <c:ptCount val="1294"/>
                <c:pt idx="0">
                  <c:v>42307.65902777778</c:v>
                </c:pt>
                <c:pt idx="1">
                  <c:v>42307.825694444444</c:v>
                </c:pt>
                <c:pt idx="2">
                  <c:v>42307.992361111108</c:v>
                </c:pt>
                <c:pt idx="3">
                  <c:v>42308.15902777778</c:v>
                </c:pt>
                <c:pt idx="4">
                  <c:v>42308.325694444444</c:v>
                </c:pt>
                <c:pt idx="5">
                  <c:v>42308.492361111108</c:v>
                </c:pt>
                <c:pt idx="6">
                  <c:v>42308.65902777778</c:v>
                </c:pt>
                <c:pt idx="7">
                  <c:v>42308.825694444444</c:v>
                </c:pt>
                <c:pt idx="8">
                  <c:v>42308.992361111108</c:v>
                </c:pt>
                <c:pt idx="9">
                  <c:v>42309.117361111108</c:v>
                </c:pt>
                <c:pt idx="10">
                  <c:v>42309.28402777778</c:v>
                </c:pt>
                <c:pt idx="11">
                  <c:v>42309.450694444444</c:v>
                </c:pt>
                <c:pt idx="12">
                  <c:v>42309.617361111108</c:v>
                </c:pt>
                <c:pt idx="13">
                  <c:v>42309.78402777778</c:v>
                </c:pt>
                <c:pt idx="14">
                  <c:v>42309.950694444444</c:v>
                </c:pt>
                <c:pt idx="15">
                  <c:v>42310.117361111108</c:v>
                </c:pt>
                <c:pt idx="16">
                  <c:v>42310.28402777778</c:v>
                </c:pt>
                <c:pt idx="17">
                  <c:v>42310.450694444444</c:v>
                </c:pt>
                <c:pt idx="18">
                  <c:v>42310.617361111108</c:v>
                </c:pt>
                <c:pt idx="19">
                  <c:v>42310.78402777778</c:v>
                </c:pt>
                <c:pt idx="20">
                  <c:v>42310.950694444444</c:v>
                </c:pt>
                <c:pt idx="21">
                  <c:v>42311.117361111108</c:v>
                </c:pt>
                <c:pt idx="22">
                  <c:v>42311.28402777778</c:v>
                </c:pt>
                <c:pt idx="23">
                  <c:v>42311.450694444444</c:v>
                </c:pt>
                <c:pt idx="24">
                  <c:v>42311.617361111108</c:v>
                </c:pt>
                <c:pt idx="25">
                  <c:v>42311.78402777778</c:v>
                </c:pt>
                <c:pt idx="26">
                  <c:v>42311.950694444444</c:v>
                </c:pt>
                <c:pt idx="27">
                  <c:v>42312.117361111108</c:v>
                </c:pt>
                <c:pt idx="28">
                  <c:v>42312.28402777778</c:v>
                </c:pt>
                <c:pt idx="29">
                  <c:v>42312.450694444444</c:v>
                </c:pt>
                <c:pt idx="30">
                  <c:v>42312.617361111108</c:v>
                </c:pt>
                <c:pt idx="31">
                  <c:v>42312.78402777778</c:v>
                </c:pt>
                <c:pt idx="32">
                  <c:v>42312.950694444444</c:v>
                </c:pt>
                <c:pt idx="33">
                  <c:v>42313.117361111108</c:v>
                </c:pt>
                <c:pt idx="34">
                  <c:v>42313.28402777778</c:v>
                </c:pt>
                <c:pt idx="35">
                  <c:v>42313.450694444444</c:v>
                </c:pt>
                <c:pt idx="36">
                  <c:v>42313.950694444444</c:v>
                </c:pt>
                <c:pt idx="37">
                  <c:v>42314.117361111108</c:v>
                </c:pt>
                <c:pt idx="38">
                  <c:v>42314.28402777778</c:v>
                </c:pt>
                <c:pt idx="39">
                  <c:v>42314.450694444444</c:v>
                </c:pt>
                <c:pt idx="40">
                  <c:v>42314.617361111108</c:v>
                </c:pt>
                <c:pt idx="41">
                  <c:v>42314.78402777778</c:v>
                </c:pt>
                <c:pt idx="42">
                  <c:v>42314.950694444444</c:v>
                </c:pt>
                <c:pt idx="43">
                  <c:v>42315.117361111108</c:v>
                </c:pt>
                <c:pt idx="44">
                  <c:v>42315.28402777778</c:v>
                </c:pt>
                <c:pt idx="45">
                  <c:v>42315.450694444444</c:v>
                </c:pt>
                <c:pt idx="46">
                  <c:v>42315.617361111108</c:v>
                </c:pt>
                <c:pt idx="47">
                  <c:v>42315.78402777778</c:v>
                </c:pt>
                <c:pt idx="48">
                  <c:v>42315.950694444444</c:v>
                </c:pt>
                <c:pt idx="49">
                  <c:v>42316.117361111108</c:v>
                </c:pt>
                <c:pt idx="50">
                  <c:v>42316.28402777778</c:v>
                </c:pt>
                <c:pt idx="51">
                  <c:v>42316.450694444444</c:v>
                </c:pt>
                <c:pt idx="52">
                  <c:v>42316.617361111108</c:v>
                </c:pt>
                <c:pt idx="53">
                  <c:v>42316.78402777778</c:v>
                </c:pt>
                <c:pt idx="54">
                  <c:v>42316.950694444444</c:v>
                </c:pt>
                <c:pt idx="55">
                  <c:v>42317.117361111108</c:v>
                </c:pt>
                <c:pt idx="56">
                  <c:v>42317.28402777778</c:v>
                </c:pt>
                <c:pt idx="57">
                  <c:v>42317.450694444444</c:v>
                </c:pt>
                <c:pt idx="58">
                  <c:v>42317.617361111108</c:v>
                </c:pt>
                <c:pt idx="59">
                  <c:v>42317.78402777778</c:v>
                </c:pt>
                <c:pt idx="60">
                  <c:v>42317.950694444444</c:v>
                </c:pt>
                <c:pt idx="61">
                  <c:v>42318.117361111108</c:v>
                </c:pt>
                <c:pt idx="62">
                  <c:v>42318.28402777778</c:v>
                </c:pt>
                <c:pt idx="63">
                  <c:v>42318.450694444444</c:v>
                </c:pt>
                <c:pt idx="64">
                  <c:v>42318.617361111108</c:v>
                </c:pt>
                <c:pt idx="65">
                  <c:v>42318.78402777778</c:v>
                </c:pt>
                <c:pt idx="66">
                  <c:v>42318.950694444444</c:v>
                </c:pt>
                <c:pt idx="67">
                  <c:v>42319.117361111108</c:v>
                </c:pt>
                <c:pt idx="68">
                  <c:v>42319.28402777778</c:v>
                </c:pt>
                <c:pt idx="69">
                  <c:v>42319.450694444444</c:v>
                </c:pt>
                <c:pt idx="70">
                  <c:v>42319.617361111108</c:v>
                </c:pt>
                <c:pt idx="71">
                  <c:v>42319.78402777778</c:v>
                </c:pt>
                <c:pt idx="72">
                  <c:v>42319.950694444444</c:v>
                </c:pt>
                <c:pt idx="73">
                  <c:v>42320.117361111108</c:v>
                </c:pt>
                <c:pt idx="74">
                  <c:v>42320.28402777778</c:v>
                </c:pt>
                <c:pt idx="75">
                  <c:v>42320.450694444444</c:v>
                </c:pt>
                <c:pt idx="76">
                  <c:v>42320.617361111108</c:v>
                </c:pt>
                <c:pt idx="77">
                  <c:v>42320.78402777778</c:v>
                </c:pt>
                <c:pt idx="78">
                  <c:v>42320.950694444444</c:v>
                </c:pt>
                <c:pt idx="79">
                  <c:v>42321.117361111108</c:v>
                </c:pt>
                <c:pt idx="80">
                  <c:v>42321.28402777778</c:v>
                </c:pt>
                <c:pt idx="81">
                  <c:v>42321.450694444444</c:v>
                </c:pt>
                <c:pt idx="82">
                  <c:v>42321.617361111108</c:v>
                </c:pt>
                <c:pt idx="83">
                  <c:v>42321.78402777778</c:v>
                </c:pt>
                <c:pt idx="84">
                  <c:v>42321.950694444444</c:v>
                </c:pt>
                <c:pt idx="85">
                  <c:v>42322.117361111108</c:v>
                </c:pt>
                <c:pt idx="86">
                  <c:v>42322.28402777778</c:v>
                </c:pt>
                <c:pt idx="87">
                  <c:v>42322.450694444444</c:v>
                </c:pt>
                <c:pt idx="88">
                  <c:v>42322.617361111108</c:v>
                </c:pt>
                <c:pt idx="89">
                  <c:v>42322.78402777778</c:v>
                </c:pt>
                <c:pt idx="90">
                  <c:v>42322.950694444444</c:v>
                </c:pt>
                <c:pt idx="91">
                  <c:v>42323.117361111108</c:v>
                </c:pt>
                <c:pt idx="92">
                  <c:v>42323.28402777778</c:v>
                </c:pt>
                <c:pt idx="93">
                  <c:v>42323.450694444444</c:v>
                </c:pt>
                <c:pt idx="94">
                  <c:v>42323.617361111108</c:v>
                </c:pt>
                <c:pt idx="95">
                  <c:v>42323.78402777778</c:v>
                </c:pt>
                <c:pt idx="96">
                  <c:v>42323.950694444444</c:v>
                </c:pt>
                <c:pt idx="97">
                  <c:v>42324.117361111108</c:v>
                </c:pt>
                <c:pt idx="98">
                  <c:v>42324.28402777778</c:v>
                </c:pt>
                <c:pt idx="99">
                  <c:v>42324.450694444444</c:v>
                </c:pt>
                <c:pt idx="100">
                  <c:v>42324.617361111108</c:v>
                </c:pt>
                <c:pt idx="101">
                  <c:v>42324.78402777778</c:v>
                </c:pt>
                <c:pt idx="102">
                  <c:v>42324.950694444444</c:v>
                </c:pt>
                <c:pt idx="103">
                  <c:v>42325.117361111108</c:v>
                </c:pt>
                <c:pt idx="104">
                  <c:v>42325.28402777778</c:v>
                </c:pt>
                <c:pt idx="105">
                  <c:v>42325.450694444444</c:v>
                </c:pt>
                <c:pt idx="106">
                  <c:v>42325.617361111108</c:v>
                </c:pt>
                <c:pt idx="107">
                  <c:v>42325.78402777778</c:v>
                </c:pt>
                <c:pt idx="108">
                  <c:v>42325.950694444444</c:v>
                </c:pt>
                <c:pt idx="109">
                  <c:v>42326.117361111108</c:v>
                </c:pt>
                <c:pt idx="110">
                  <c:v>42326.28402777778</c:v>
                </c:pt>
                <c:pt idx="111">
                  <c:v>42326.450694444444</c:v>
                </c:pt>
                <c:pt idx="112">
                  <c:v>42326.617361111108</c:v>
                </c:pt>
                <c:pt idx="113">
                  <c:v>42326.78402777778</c:v>
                </c:pt>
                <c:pt idx="114">
                  <c:v>42326.950694444444</c:v>
                </c:pt>
                <c:pt idx="115">
                  <c:v>42327.117361111108</c:v>
                </c:pt>
                <c:pt idx="116">
                  <c:v>42327.28402777778</c:v>
                </c:pt>
                <c:pt idx="117">
                  <c:v>42327.450694444444</c:v>
                </c:pt>
                <c:pt idx="118">
                  <c:v>42327.617361111108</c:v>
                </c:pt>
                <c:pt idx="119">
                  <c:v>42327.78402777778</c:v>
                </c:pt>
                <c:pt idx="120">
                  <c:v>42327.950694444444</c:v>
                </c:pt>
                <c:pt idx="121">
                  <c:v>42328.117361111108</c:v>
                </c:pt>
                <c:pt idx="122">
                  <c:v>42328.28402777778</c:v>
                </c:pt>
                <c:pt idx="123">
                  <c:v>42328.450694444444</c:v>
                </c:pt>
                <c:pt idx="124">
                  <c:v>42328.617361111108</c:v>
                </c:pt>
                <c:pt idx="125">
                  <c:v>42328.78402777778</c:v>
                </c:pt>
                <c:pt idx="126">
                  <c:v>42328.950694444444</c:v>
                </c:pt>
                <c:pt idx="127">
                  <c:v>42329.117361111108</c:v>
                </c:pt>
                <c:pt idx="128">
                  <c:v>42329.28402777778</c:v>
                </c:pt>
                <c:pt idx="129">
                  <c:v>42329.450694444444</c:v>
                </c:pt>
                <c:pt idx="130">
                  <c:v>42329.617361111108</c:v>
                </c:pt>
                <c:pt idx="131">
                  <c:v>42329.78402777778</c:v>
                </c:pt>
                <c:pt idx="132">
                  <c:v>42329.950694444444</c:v>
                </c:pt>
                <c:pt idx="133">
                  <c:v>42330.117361111108</c:v>
                </c:pt>
                <c:pt idx="134">
                  <c:v>42330.28402777778</c:v>
                </c:pt>
                <c:pt idx="135">
                  <c:v>42330.450694444444</c:v>
                </c:pt>
                <c:pt idx="136">
                  <c:v>42330.617361111108</c:v>
                </c:pt>
                <c:pt idx="137">
                  <c:v>42330.78402777778</c:v>
                </c:pt>
                <c:pt idx="138">
                  <c:v>42330.950694444444</c:v>
                </c:pt>
                <c:pt idx="139">
                  <c:v>42331.117361111108</c:v>
                </c:pt>
                <c:pt idx="140">
                  <c:v>42331.28402777778</c:v>
                </c:pt>
                <c:pt idx="141">
                  <c:v>42331.450694444444</c:v>
                </c:pt>
                <c:pt idx="142">
                  <c:v>42331.617361111108</c:v>
                </c:pt>
                <c:pt idx="143">
                  <c:v>42331.78402777778</c:v>
                </c:pt>
                <c:pt idx="144">
                  <c:v>42331.950694444444</c:v>
                </c:pt>
                <c:pt idx="145">
                  <c:v>42332.117361111108</c:v>
                </c:pt>
                <c:pt idx="146">
                  <c:v>42332.28402777778</c:v>
                </c:pt>
                <c:pt idx="147">
                  <c:v>42332.450694444444</c:v>
                </c:pt>
                <c:pt idx="148">
                  <c:v>42332.617361111108</c:v>
                </c:pt>
                <c:pt idx="149">
                  <c:v>42332.78402777778</c:v>
                </c:pt>
                <c:pt idx="150">
                  <c:v>42332.950694444444</c:v>
                </c:pt>
                <c:pt idx="151">
                  <c:v>42333.117361111108</c:v>
                </c:pt>
                <c:pt idx="152">
                  <c:v>42333.28402777778</c:v>
                </c:pt>
                <c:pt idx="153">
                  <c:v>42333.450694444444</c:v>
                </c:pt>
                <c:pt idx="154">
                  <c:v>42333.617361111108</c:v>
                </c:pt>
                <c:pt idx="155">
                  <c:v>42333.78402777778</c:v>
                </c:pt>
                <c:pt idx="156">
                  <c:v>42333.950694444444</c:v>
                </c:pt>
                <c:pt idx="157">
                  <c:v>42334.117361111108</c:v>
                </c:pt>
                <c:pt idx="158">
                  <c:v>42334.28402777778</c:v>
                </c:pt>
                <c:pt idx="159">
                  <c:v>42334.450694444444</c:v>
                </c:pt>
                <c:pt idx="160">
                  <c:v>42334.617361111108</c:v>
                </c:pt>
                <c:pt idx="161">
                  <c:v>42334.78402777778</c:v>
                </c:pt>
                <c:pt idx="162">
                  <c:v>42334.950694444444</c:v>
                </c:pt>
                <c:pt idx="163">
                  <c:v>42335.117361111108</c:v>
                </c:pt>
                <c:pt idx="164">
                  <c:v>42335.28402777778</c:v>
                </c:pt>
                <c:pt idx="165">
                  <c:v>42335.450694444444</c:v>
                </c:pt>
                <c:pt idx="166">
                  <c:v>42335.617361111108</c:v>
                </c:pt>
                <c:pt idx="167">
                  <c:v>42335.78402777778</c:v>
                </c:pt>
                <c:pt idx="168">
                  <c:v>42335.950694444444</c:v>
                </c:pt>
                <c:pt idx="169">
                  <c:v>42336.117361111108</c:v>
                </c:pt>
                <c:pt idx="170">
                  <c:v>42336.28402777778</c:v>
                </c:pt>
                <c:pt idx="171">
                  <c:v>42336.450694444444</c:v>
                </c:pt>
                <c:pt idx="172">
                  <c:v>42336.617361111108</c:v>
                </c:pt>
                <c:pt idx="173">
                  <c:v>42336.78402777778</c:v>
                </c:pt>
                <c:pt idx="174">
                  <c:v>42336.950694444444</c:v>
                </c:pt>
                <c:pt idx="175">
                  <c:v>42337.117361111108</c:v>
                </c:pt>
                <c:pt idx="176">
                  <c:v>42337.28402777778</c:v>
                </c:pt>
                <c:pt idx="177">
                  <c:v>42337.450694444444</c:v>
                </c:pt>
                <c:pt idx="178">
                  <c:v>42337.617361111108</c:v>
                </c:pt>
                <c:pt idx="179">
                  <c:v>42337.78402777778</c:v>
                </c:pt>
                <c:pt idx="180">
                  <c:v>42337.950694444444</c:v>
                </c:pt>
                <c:pt idx="181">
                  <c:v>42338.117361111108</c:v>
                </c:pt>
                <c:pt idx="182">
                  <c:v>42338.28402777778</c:v>
                </c:pt>
                <c:pt idx="183">
                  <c:v>42338.450694444444</c:v>
                </c:pt>
                <c:pt idx="184">
                  <c:v>42338.617361111108</c:v>
                </c:pt>
                <c:pt idx="185">
                  <c:v>42338.78402777778</c:v>
                </c:pt>
                <c:pt idx="186">
                  <c:v>42338.950694444444</c:v>
                </c:pt>
                <c:pt idx="187">
                  <c:v>42339.117361111108</c:v>
                </c:pt>
                <c:pt idx="188">
                  <c:v>42339.28402777778</c:v>
                </c:pt>
                <c:pt idx="189">
                  <c:v>42339.450694444444</c:v>
                </c:pt>
                <c:pt idx="190">
                  <c:v>42339.617361111108</c:v>
                </c:pt>
                <c:pt idx="191">
                  <c:v>42339.78402777778</c:v>
                </c:pt>
                <c:pt idx="192">
                  <c:v>42339.950694444444</c:v>
                </c:pt>
                <c:pt idx="193">
                  <c:v>42340.117361111108</c:v>
                </c:pt>
                <c:pt idx="194">
                  <c:v>42340.28402777778</c:v>
                </c:pt>
                <c:pt idx="195">
                  <c:v>42340.450694444444</c:v>
                </c:pt>
                <c:pt idx="196">
                  <c:v>42340.617361111108</c:v>
                </c:pt>
                <c:pt idx="197">
                  <c:v>42340.78402777778</c:v>
                </c:pt>
                <c:pt idx="198">
                  <c:v>42340.950694444444</c:v>
                </c:pt>
                <c:pt idx="199">
                  <c:v>42341.117361111108</c:v>
                </c:pt>
                <c:pt idx="200">
                  <c:v>42341.28402777778</c:v>
                </c:pt>
                <c:pt idx="201">
                  <c:v>42341.450694444444</c:v>
                </c:pt>
                <c:pt idx="202">
                  <c:v>42341.617361111108</c:v>
                </c:pt>
                <c:pt idx="203">
                  <c:v>42341.78402777778</c:v>
                </c:pt>
                <c:pt idx="204">
                  <c:v>42341.950694444444</c:v>
                </c:pt>
                <c:pt idx="205">
                  <c:v>42342.117361111108</c:v>
                </c:pt>
                <c:pt idx="206">
                  <c:v>42342.28402777778</c:v>
                </c:pt>
                <c:pt idx="207">
                  <c:v>42342.450694444444</c:v>
                </c:pt>
                <c:pt idx="208">
                  <c:v>42342.617361111108</c:v>
                </c:pt>
                <c:pt idx="209">
                  <c:v>42342.78402777778</c:v>
                </c:pt>
                <c:pt idx="210">
                  <c:v>42342.950694444444</c:v>
                </c:pt>
                <c:pt idx="211">
                  <c:v>42343.117361111108</c:v>
                </c:pt>
                <c:pt idx="212">
                  <c:v>42343.28402777778</c:v>
                </c:pt>
                <c:pt idx="213">
                  <c:v>42343.450694444444</c:v>
                </c:pt>
                <c:pt idx="214">
                  <c:v>42343.617361111108</c:v>
                </c:pt>
                <c:pt idx="215">
                  <c:v>42343.78402777778</c:v>
                </c:pt>
                <c:pt idx="216">
                  <c:v>42343.950694444444</c:v>
                </c:pt>
                <c:pt idx="217">
                  <c:v>42344.117361111108</c:v>
                </c:pt>
                <c:pt idx="218">
                  <c:v>42344.28402777778</c:v>
                </c:pt>
                <c:pt idx="219">
                  <c:v>42344.450694444444</c:v>
                </c:pt>
                <c:pt idx="220">
                  <c:v>42344.617361111108</c:v>
                </c:pt>
                <c:pt idx="221">
                  <c:v>42344.78402777778</c:v>
                </c:pt>
                <c:pt idx="222">
                  <c:v>42344.950694444444</c:v>
                </c:pt>
                <c:pt idx="223">
                  <c:v>42345.117361111108</c:v>
                </c:pt>
                <c:pt idx="224">
                  <c:v>42345.28402777778</c:v>
                </c:pt>
                <c:pt idx="225">
                  <c:v>42345.450694444444</c:v>
                </c:pt>
                <c:pt idx="226">
                  <c:v>42345.617361111108</c:v>
                </c:pt>
                <c:pt idx="227">
                  <c:v>42345.78402777778</c:v>
                </c:pt>
                <c:pt idx="228">
                  <c:v>42345.950694444444</c:v>
                </c:pt>
                <c:pt idx="229">
                  <c:v>42346.117361111108</c:v>
                </c:pt>
                <c:pt idx="230">
                  <c:v>42346.28402777778</c:v>
                </c:pt>
                <c:pt idx="231">
                  <c:v>42346.450694444444</c:v>
                </c:pt>
                <c:pt idx="232">
                  <c:v>42346.617361111108</c:v>
                </c:pt>
                <c:pt idx="233">
                  <c:v>42346.78402777778</c:v>
                </c:pt>
                <c:pt idx="234">
                  <c:v>42346.950694444444</c:v>
                </c:pt>
                <c:pt idx="235">
                  <c:v>42347.117361111108</c:v>
                </c:pt>
                <c:pt idx="236">
                  <c:v>42347.28402777778</c:v>
                </c:pt>
                <c:pt idx="237">
                  <c:v>42347.450694444444</c:v>
                </c:pt>
                <c:pt idx="238">
                  <c:v>42347.617361111108</c:v>
                </c:pt>
                <c:pt idx="239">
                  <c:v>42347.78402777778</c:v>
                </c:pt>
                <c:pt idx="240">
                  <c:v>42347.950694444444</c:v>
                </c:pt>
                <c:pt idx="241">
                  <c:v>42348.117361111108</c:v>
                </c:pt>
                <c:pt idx="242">
                  <c:v>42348.28402777778</c:v>
                </c:pt>
                <c:pt idx="243">
                  <c:v>42348.450694444444</c:v>
                </c:pt>
                <c:pt idx="244">
                  <c:v>42348.617361111108</c:v>
                </c:pt>
                <c:pt idx="245">
                  <c:v>42348.78402777778</c:v>
                </c:pt>
                <c:pt idx="246">
                  <c:v>42348.950694444444</c:v>
                </c:pt>
                <c:pt idx="247">
                  <c:v>42349.117361111108</c:v>
                </c:pt>
                <c:pt idx="248">
                  <c:v>42349.28402777778</c:v>
                </c:pt>
                <c:pt idx="249">
                  <c:v>42349.450694444444</c:v>
                </c:pt>
                <c:pt idx="250">
                  <c:v>42349.617361111108</c:v>
                </c:pt>
                <c:pt idx="251">
                  <c:v>42349.78402777778</c:v>
                </c:pt>
                <c:pt idx="252">
                  <c:v>42349.950694444444</c:v>
                </c:pt>
                <c:pt idx="253">
                  <c:v>42350.117361111108</c:v>
                </c:pt>
                <c:pt idx="254">
                  <c:v>42350.28402777778</c:v>
                </c:pt>
                <c:pt idx="255">
                  <c:v>42350.450694444444</c:v>
                </c:pt>
                <c:pt idx="256">
                  <c:v>42350.617361111108</c:v>
                </c:pt>
                <c:pt idx="257">
                  <c:v>42350.78402777778</c:v>
                </c:pt>
                <c:pt idx="258">
                  <c:v>42350.950694444444</c:v>
                </c:pt>
                <c:pt idx="259">
                  <c:v>42351.117361111108</c:v>
                </c:pt>
                <c:pt idx="260">
                  <c:v>42351.28402777778</c:v>
                </c:pt>
                <c:pt idx="261">
                  <c:v>42351.450694444444</c:v>
                </c:pt>
                <c:pt idx="262">
                  <c:v>42351.617361111108</c:v>
                </c:pt>
                <c:pt idx="263">
                  <c:v>42351.78402777778</c:v>
                </c:pt>
                <c:pt idx="264">
                  <c:v>42351.950694444444</c:v>
                </c:pt>
                <c:pt idx="265">
                  <c:v>42352.117361111108</c:v>
                </c:pt>
                <c:pt idx="266">
                  <c:v>42352.28402777778</c:v>
                </c:pt>
                <c:pt idx="267">
                  <c:v>42352.450694444444</c:v>
                </c:pt>
                <c:pt idx="268">
                  <c:v>42352.617361111108</c:v>
                </c:pt>
                <c:pt idx="269">
                  <c:v>42352.78402777778</c:v>
                </c:pt>
                <c:pt idx="270">
                  <c:v>42352.950694444444</c:v>
                </c:pt>
                <c:pt idx="271">
                  <c:v>42353.117361111108</c:v>
                </c:pt>
                <c:pt idx="272">
                  <c:v>42353.28402777778</c:v>
                </c:pt>
                <c:pt idx="273">
                  <c:v>42353.450694444444</c:v>
                </c:pt>
                <c:pt idx="274">
                  <c:v>42353.617361111108</c:v>
                </c:pt>
                <c:pt idx="275">
                  <c:v>42353.78402777778</c:v>
                </c:pt>
                <c:pt idx="276">
                  <c:v>42353.950694444444</c:v>
                </c:pt>
                <c:pt idx="277">
                  <c:v>42354.117361111108</c:v>
                </c:pt>
                <c:pt idx="278">
                  <c:v>42354.28402777778</c:v>
                </c:pt>
                <c:pt idx="279">
                  <c:v>42354.450694444444</c:v>
                </c:pt>
                <c:pt idx="280">
                  <c:v>42354.617361111108</c:v>
                </c:pt>
                <c:pt idx="281">
                  <c:v>42354.78402777778</c:v>
                </c:pt>
                <c:pt idx="282">
                  <c:v>42354.950694444444</c:v>
                </c:pt>
                <c:pt idx="283">
                  <c:v>42355.117361111108</c:v>
                </c:pt>
                <c:pt idx="284">
                  <c:v>42355.28402777778</c:v>
                </c:pt>
                <c:pt idx="285">
                  <c:v>42355.450694444444</c:v>
                </c:pt>
                <c:pt idx="286">
                  <c:v>42355.617361111108</c:v>
                </c:pt>
                <c:pt idx="287">
                  <c:v>42355.78402777778</c:v>
                </c:pt>
                <c:pt idx="288">
                  <c:v>42355.950694444444</c:v>
                </c:pt>
                <c:pt idx="289">
                  <c:v>42356.117361111108</c:v>
                </c:pt>
                <c:pt idx="290">
                  <c:v>42356.28402777778</c:v>
                </c:pt>
                <c:pt idx="291">
                  <c:v>42356.450694444444</c:v>
                </c:pt>
                <c:pt idx="292">
                  <c:v>42356.617361111108</c:v>
                </c:pt>
                <c:pt idx="293">
                  <c:v>42356.78402777778</c:v>
                </c:pt>
                <c:pt idx="294">
                  <c:v>42356.950694444444</c:v>
                </c:pt>
                <c:pt idx="295">
                  <c:v>42357.117361111108</c:v>
                </c:pt>
                <c:pt idx="296">
                  <c:v>42357.28402777778</c:v>
                </c:pt>
                <c:pt idx="297">
                  <c:v>42357.450694444444</c:v>
                </c:pt>
                <c:pt idx="298">
                  <c:v>42357.617361111108</c:v>
                </c:pt>
                <c:pt idx="299">
                  <c:v>42357.78402777778</c:v>
                </c:pt>
                <c:pt idx="300">
                  <c:v>42357.950694444444</c:v>
                </c:pt>
                <c:pt idx="301">
                  <c:v>42358.117361111108</c:v>
                </c:pt>
                <c:pt idx="302">
                  <c:v>42358.28402777778</c:v>
                </c:pt>
                <c:pt idx="303">
                  <c:v>42358.450694444444</c:v>
                </c:pt>
                <c:pt idx="304">
                  <c:v>42358.617361111108</c:v>
                </c:pt>
                <c:pt idx="305">
                  <c:v>42358.78402777778</c:v>
                </c:pt>
                <c:pt idx="306">
                  <c:v>42358.950694444444</c:v>
                </c:pt>
                <c:pt idx="307">
                  <c:v>42359.117361111108</c:v>
                </c:pt>
                <c:pt idx="308">
                  <c:v>42359.28402777778</c:v>
                </c:pt>
                <c:pt idx="309">
                  <c:v>42359.450694444444</c:v>
                </c:pt>
                <c:pt idx="310">
                  <c:v>42359.617361111108</c:v>
                </c:pt>
                <c:pt idx="311">
                  <c:v>42359.78402777778</c:v>
                </c:pt>
                <c:pt idx="312">
                  <c:v>42359.950694444444</c:v>
                </c:pt>
                <c:pt idx="313">
                  <c:v>42360.117361111108</c:v>
                </c:pt>
                <c:pt idx="314">
                  <c:v>42360.28402777778</c:v>
                </c:pt>
                <c:pt idx="315">
                  <c:v>42360.450694444444</c:v>
                </c:pt>
                <c:pt idx="316">
                  <c:v>42360.617361111108</c:v>
                </c:pt>
                <c:pt idx="317">
                  <c:v>42360.78402777778</c:v>
                </c:pt>
                <c:pt idx="318">
                  <c:v>42360.950694444444</c:v>
                </c:pt>
                <c:pt idx="319">
                  <c:v>42361.117361111108</c:v>
                </c:pt>
                <c:pt idx="320">
                  <c:v>42361.28402777778</c:v>
                </c:pt>
                <c:pt idx="321">
                  <c:v>42361.450694444444</c:v>
                </c:pt>
                <c:pt idx="322">
                  <c:v>42361.617361111108</c:v>
                </c:pt>
                <c:pt idx="323">
                  <c:v>42361.78402777778</c:v>
                </c:pt>
                <c:pt idx="324">
                  <c:v>42361.950694444444</c:v>
                </c:pt>
                <c:pt idx="325">
                  <c:v>42362.117361111108</c:v>
                </c:pt>
                <c:pt idx="326">
                  <c:v>42362.28402777778</c:v>
                </c:pt>
                <c:pt idx="327">
                  <c:v>42362.450694444444</c:v>
                </c:pt>
                <c:pt idx="328">
                  <c:v>42362.617361111108</c:v>
                </c:pt>
                <c:pt idx="329">
                  <c:v>42362.78402777778</c:v>
                </c:pt>
                <c:pt idx="330">
                  <c:v>42362.950694444444</c:v>
                </c:pt>
                <c:pt idx="331">
                  <c:v>42363.117361111108</c:v>
                </c:pt>
                <c:pt idx="332">
                  <c:v>42363.28402777778</c:v>
                </c:pt>
                <c:pt idx="333">
                  <c:v>42363.450694444444</c:v>
                </c:pt>
                <c:pt idx="334">
                  <c:v>42363.617361111108</c:v>
                </c:pt>
                <c:pt idx="335">
                  <c:v>42363.78402777778</c:v>
                </c:pt>
                <c:pt idx="336">
                  <c:v>42363.950694444444</c:v>
                </c:pt>
                <c:pt idx="337">
                  <c:v>42364.117361111108</c:v>
                </c:pt>
                <c:pt idx="338">
                  <c:v>42364.28402777778</c:v>
                </c:pt>
                <c:pt idx="339">
                  <c:v>42364.450694444444</c:v>
                </c:pt>
                <c:pt idx="340">
                  <c:v>42364.617361111108</c:v>
                </c:pt>
                <c:pt idx="341">
                  <c:v>42364.78402777778</c:v>
                </c:pt>
                <c:pt idx="342">
                  <c:v>42364.950694444444</c:v>
                </c:pt>
                <c:pt idx="343">
                  <c:v>42365.117361111108</c:v>
                </c:pt>
                <c:pt idx="344">
                  <c:v>42365.28402777778</c:v>
                </c:pt>
                <c:pt idx="345">
                  <c:v>42365.450694444444</c:v>
                </c:pt>
                <c:pt idx="346">
                  <c:v>42365.617361111108</c:v>
                </c:pt>
                <c:pt idx="347">
                  <c:v>42365.78402777778</c:v>
                </c:pt>
                <c:pt idx="348">
                  <c:v>42365.950694444444</c:v>
                </c:pt>
                <c:pt idx="349">
                  <c:v>42366.117361111108</c:v>
                </c:pt>
                <c:pt idx="350">
                  <c:v>42366.28402777778</c:v>
                </c:pt>
                <c:pt idx="351">
                  <c:v>42366.450694444444</c:v>
                </c:pt>
                <c:pt idx="352">
                  <c:v>42366.617361111108</c:v>
                </c:pt>
                <c:pt idx="353">
                  <c:v>42366.78402777778</c:v>
                </c:pt>
                <c:pt idx="354">
                  <c:v>42366.950694444444</c:v>
                </c:pt>
                <c:pt idx="355">
                  <c:v>42367.117361111108</c:v>
                </c:pt>
                <c:pt idx="356">
                  <c:v>42367.28402777778</c:v>
                </c:pt>
                <c:pt idx="357">
                  <c:v>42367.450694444444</c:v>
                </c:pt>
                <c:pt idx="358">
                  <c:v>42367.617361111108</c:v>
                </c:pt>
                <c:pt idx="359">
                  <c:v>42367.78402777778</c:v>
                </c:pt>
                <c:pt idx="360">
                  <c:v>42367.950694444444</c:v>
                </c:pt>
                <c:pt idx="361">
                  <c:v>42368.117361111108</c:v>
                </c:pt>
                <c:pt idx="362">
                  <c:v>42368.28402777778</c:v>
                </c:pt>
                <c:pt idx="363">
                  <c:v>42368.450694444444</c:v>
                </c:pt>
                <c:pt idx="364">
                  <c:v>42368.617361111108</c:v>
                </c:pt>
                <c:pt idx="365">
                  <c:v>42368.78402777778</c:v>
                </c:pt>
                <c:pt idx="366">
                  <c:v>42368.950694444444</c:v>
                </c:pt>
                <c:pt idx="367">
                  <c:v>42369.117361111108</c:v>
                </c:pt>
                <c:pt idx="368">
                  <c:v>42369.28402777778</c:v>
                </c:pt>
                <c:pt idx="369">
                  <c:v>42369.450694444444</c:v>
                </c:pt>
                <c:pt idx="370">
                  <c:v>42369.617361111108</c:v>
                </c:pt>
                <c:pt idx="371">
                  <c:v>42369.78402777778</c:v>
                </c:pt>
                <c:pt idx="372">
                  <c:v>42369.950694444444</c:v>
                </c:pt>
                <c:pt idx="373">
                  <c:v>42370.117361111108</c:v>
                </c:pt>
                <c:pt idx="374">
                  <c:v>42370.28402777778</c:v>
                </c:pt>
                <c:pt idx="375">
                  <c:v>42370.450694444444</c:v>
                </c:pt>
                <c:pt idx="376">
                  <c:v>42370.617361111108</c:v>
                </c:pt>
                <c:pt idx="377">
                  <c:v>42370.78402777778</c:v>
                </c:pt>
                <c:pt idx="378">
                  <c:v>42370.950694444444</c:v>
                </c:pt>
                <c:pt idx="379">
                  <c:v>42371.117361111108</c:v>
                </c:pt>
                <c:pt idx="380">
                  <c:v>42371.28402777778</c:v>
                </c:pt>
                <c:pt idx="381">
                  <c:v>42371.450694444444</c:v>
                </c:pt>
                <c:pt idx="382">
                  <c:v>42371.617361111108</c:v>
                </c:pt>
                <c:pt idx="383">
                  <c:v>42371.78402777778</c:v>
                </c:pt>
                <c:pt idx="384">
                  <c:v>42371.950694444444</c:v>
                </c:pt>
                <c:pt idx="385">
                  <c:v>42372.117361111108</c:v>
                </c:pt>
                <c:pt idx="386">
                  <c:v>42372.28402777778</c:v>
                </c:pt>
                <c:pt idx="387">
                  <c:v>42372.450694444444</c:v>
                </c:pt>
                <c:pt idx="388">
                  <c:v>42372.617361111108</c:v>
                </c:pt>
                <c:pt idx="389">
                  <c:v>42372.78402777778</c:v>
                </c:pt>
                <c:pt idx="390">
                  <c:v>42372.950694444444</c:v>
                </c:pt>
                <c:pt idx="391">
                  <c:v>42373.117361111108</c:v>
                </c:pt>
                <c:pt idx="392">
                  <c:v>42373.28402777778</c:v>
                </c:pt>
                <c:pt idx="393">
                  <c:v>42373.450694444444</c:v>
                </c:pt>
                <c:pt idx="394">
                  <c:v>42373.617361111108</c:v>
                </c:pt>
                <c:pt idx="395">
                  <c:v>42373.78402777778</c:v>
                </c:pt>
                <c:pt idx="396">
                  <c:v>42373.950694444444</c:v>
                </c:pt>
                <c:pt idx="397">
                  <c:v>42374.117361111108</c:v>
                </c:pt>
                <c:pt idx="398">
                  <c:v>42374.28402777778</c:v>
                </c:pt>
                <c:pt idx="399">
                  <c:v>42374.450694444444</c:v>
                </c:pt>
                <c:pt idx="400">
                  <c:v>42374.617361111108</c:v>
                </c:pt>
                <c:pt idx="401">
                  <c:v>42374.78402777778</c:v>
                </c:pt>
                <c:pt idx="402">
                  <c:v>42374.950694444444</c:v>
                </c:pt>
                <c:pt idx="403">
                  <c:v>42375.117361111108</c:v>
                </c:pt>
                <c:pt idx="404">
                  <c:v>42375.28402777778</c:v>
                </c:pt>
                <c:pt idx="405">
                  <c:v>42375.450694444444</c:v>
                </c:pt>
                <c:pt idx="406">
                  <c:v>42375.617361111108</c:v>
                </c:pt>
                <c:pt idx="407">
                  <c:v>42375.78402777778</c:v>
                </c:pt>
                <c:pt idx="408">
                  <c:v>42375.950694444444</c:v>
                </c:pt>
                <c:pt idx="409">
                  <c:v>42376.117361111108</c:v>
                </c:pt>
                <c:pt idx="410">
                  <c:v>42376.28402777778</c:v>
                </c:pt>
                <c:pt idx="411">
                  <c:v>42376.450694444444</c:v>
                </c:pt>
                <c:pt idx="412">
                  <c:v>42376.617361111108</c:v>
                </c:pt>
                <c:pt idx="413">
                  <c:v>42376.78402777778</c:v>
                </c:pt>
                <c:pt idx="414">
                  <c:v>42376.950694444444</c:v>
                </c:pt>
                <c:pt idx="415">
                  <c:v>42377.117361111108</c:v>
                </c:pt>
                <c:pt idx="416">
                  <c:v>42377.28402777778</c:v>
                </c:pt>
                <c:pt idx="417">
                  <c:v>42377.450694444444</c:v>
                </c:pt>
                <c:pt idx="418">
                  <c:v>42377.617361111108</c:v>
                </c:pt>
                <c:pt idx="419">
                  <c:v>42377.78402777778</c:v>
                </c:pt>
                <c:pt idx="420">
                  <c:v>42377.950694444444</c:v>
                </c:pt>
                <c:pt idx="421">
                  <c:v>42378.117361111108</c:v>
                </c:pt>
                <c:pt idx="422">
                  <c:v>42378.28402777778</c:v>
                </c:pt>
                <c:pt idx="423">
                  <c:v>42378.450694444444</c:v>
                </c:pt>
                <c:pt idx="424">
                  <c:v>42378.617361111108</c:v>
                </c:pt>
                <c:pt idx="425">
                  <c:v>42378.78402777778</c:v>
                </c:pt>
                <c:pt idx="426">
                  <c:v>42378.950694444444</c:v>
                </c:pt>
                <c:pt idx="427">
                  <c:v>42379.117361111108</c:v>
                </c:pt>
                <c:pt idx="428">
                  <c:v>42379.28402777778</c:v>
                </c:pt>
                <c:pt idx="429">
                  <c:v>42379.450694444444</c:v>
                </c:pt>
                <c:pt idx="430">
                  <c:v>42379.617361111108</c:v>
                </c:pt>
                <c:pt idx="431">
                  <c:v>42379.78402777778</c:v>
                </c:pt>
                <c:pt idx="432">
                  <c:v>42379.950694444444</c:v>
                </c:pt>
                <c:pt idx="433">
                  <c:v>42380.117361111108</c:v>
                </c:pt>
                <c:pt idx="434">
                  <c:v>42380.28402777778</c:v>
                </c:pt>
                <c:pt idx="435">
                  <c:v>42380.450694444444</c:v>
                </c:pt>
                <c:pt idx="436">
                  <c:v>42380.617361111108</c:v>
                </c:pt>
                <c:pt idx="437">
                  <c:v>42380.78402777778</c:v>
                </c:pt>
                <c:pt idx="438">
                  <c:v>42380.950694444444</c:v>
                </c:pt>
                <c:pt idx="439">
                  <c:v>42381.117361111108</c:v>
                </c:pt>
                <c:pt idx="440">
                  <c:v>42381.28402777778</c:v>
                </c:pt>
                <c:pt idx="441">
                  <c:v>42381.450694444444</c:v>
                </c:pt>
                <c:pt idx="442">
                  <c:v>42381.617361111108</c:v>
                </c:pt>
                <c:pt idx="443">
                  <c:v>42381.78402777778</c:v>
                </c:pt>
                <c:pt idx="444">
                  <c:v>42381.950694444444</c:v>
                </c:pt>
                <c:pt idx="445">
                  <c:v>42382.117361111108</c:v>
                </c:pt>
                <c:pt idx="446">
                  <c:v>42382.28402777778</c:v>
                </c:pt>
                <c:pt idx="447">
                  <c:v>42382.450694444444</c:v>
                </c:pt>
                <c:pt idx="448">
                  <c:v>42382.617361111108</c:v>
                </c:pt>
                <c:pt idx="449">
                  <c:v>42382.78402777778</c:v>
                </c:pt>
                <c:pt idx="450">
                  <c:v>42382.950694444444</c:v>
                </c:pt>
                <c:pt idx="451">
                  <c:v>42383.117361111108</c:v>
                </c:pt>
                <c:pt idx="452">
                  <c:v>42383.28402777778</c:v>
                </c:pt>
                <c:pt idx="453">
                  <c:v>42383.450694444444</c:v>
                </c:pt>
                <c:pt idx="454">
                  <c:v>42383.617361111108</c:v>
                </c:pt>
                <c:pt idx="455">
                  <c:v>42383.78402777778</c:v>
                </c:pt>
                <c:pt idx="456">
                  <c:v>42383.950694444444</c:v>
                </c:pt>
                <c:pt idx="457">
                  <c:v>42384.117361111108</c:v>
                </c:pt>
                <c:pt idx="458">
                  <c:v>42384.28402777778</c:v>
                </c:pt>
                <c:pt idx="459">
                  <c:v>42384.450694444444</c:v>
                </c:pt>
                <c:pt idx="460">
                  <c:v>42384.617361111108</c:v>
                </c:pt>
                <c:pt idx="461">
                  <c:v>42384.78402777778</c:v>
                </c:pt>
                <c:pt idx="462">
                  <c:v>42384.950694444444</c:v>
                </c:pt>
                <c:pt idx="463">
                  <c:v>42385.117361111108</c:v>
                </c:pt>
                <c:pt idx="464">
                  <c:v>42385.28402777778</c:v>
                </c:pt>
                <c:pt idx="465">
                  <c:v>42385.450694444444</c:v>
                </c:pt>
                <c:pt idx="466">
                  <c:v>42385.617361111108</c:v>
                </c:pt>
                <c:pt idx="467">
                  <c:v>42385.78402777778</c:v>
                </c:pt>
                <c:pt idx="468">
                  <c:v>42385.950694444444</c:v>
                </c:pt>
                <c:pt idx="469">
                  <c:v>42386.117361111108</c:v>
                </c:pt>
                <c:pt idx="470">
                  <c:v>42386.28402777778</c:v>
                </c:pt>
                <c:pt idx="471">
                  <c:v>42386.450694444444</c:v>
                </c:pt>
                <c:pt idx="472">
                  <c:v>42386.617361111108</c:v>
                </c:pt>
                <c:pt idx="473">
                  <c:v>42386.78402777778</c:v>
                </c:pt>
                <c:pt idx="474">
                  <c:v>42386.950694444444</c:v>
                </c:pt>
                <c:pt idx="475">
                  <c:v>42387.117361111108</c:v>
                </c:pt>
                <c:pt idx="476">
                  <c:v>42387.28402777778</c:v>
                </c:pt>
                <c:pt idx="477">
                  <c:v>42387.450694444444</c:v>
                </c:pt>
                <c:pt idx="478">
                  <c:v>42387.617361111108</c:v>
                </c:pt>
                <c:pt idx="479">
                  <c:v>42387.78402777778</c:v>
                </c:pt>
                <c:pt idx="480">
                  <c:v>42387.950694444444</c:v>
                </c:pt>
                <c:pt idx="481">
                  <c:v>42388.117361111108</c:v>
                </c:pt>
                <c:pt idx="482">
                  <c:v>42388.28402777778</c:v>
                </c:pt>
                <c:pt idx="483">
                  <c:v>42388.450694444444</c:v>
                </c:pt>
                <c:pt idx="484">
                  <c:v>42388.617361111108</c:v>
                </c:pt>
                <c:pt idx="485">
                  <c:v>42388.78402777778</c:v>
                </c:pt>
                <c:pt idx="486">
                  <c:v>42388.950694444444</c:v>
                </c:pt>
                <c:pt idx="487">
                  <c:v>42389.117361111108</c:v>
                </c:pt>
                <c:pt idx="488">
                  <c:v>42389.28402777778</c:v>
                </c:pt>
                <c:pt idx="489">
                  <c:v>42389.450694444444</c:v>
                </c:pt>
                <c:pt idx="490">
                  <c:v>42389.617361111108</c:v>
                </c:pt>
                <c:pt idx="491">
                  <c:v>42389.78402777778</c:v>
                </c:pt>
                <c:pt idx="492">
                  <c:v>42389.950694444444</c:v>
                </c:pt>
                <c:pt idx="493">
                  <c:v>42390.117361111108</c:v>
                </c:pt>
                <c:pt idx="494">
                  <c:v>42390.28402777778</c:v>
                </c:pt>
                <c:pt idx="495">
                  <c:v>42390.450694444444</c:v>
                </c:pt>
                <c:pt idx="496">
                  <c:v>42390.617361111108</c:v>
                </c:pt>
                <c:pt idx="497">
                  <c:v>42390.78402777778</c:v>
                </c:pt>
                <c:pt idx="498">
                  <c:v>42390.950694444444</c:v>
                </c:pt>
                <c:pt idx="499">
                  <c:v>42391.117361111108</c:v>
                </c:pt>
                <c:pt idx="500">
                  <c:v>42391.28402777778</c:v>
                </c:pt>
                <c:pt idx="501">
                  <c:v>42391.450694444444</c:v>
                </c:pt>
                <c:pt idx="502">
                  <c:v>42391.617361111108</c:v>
                </c:pt>
                <c:pt idx="503">
                  <c:v>42391.78402777778</c:v>
                </c:pt>
                <c:pt idx="504">
                  <c:v>42391.950694444444</c:v>
                </c:pt>
                <c:pt idx="505">
                  <c:v>42392.117361111108</c:v>
                </c:pt>
                <c:pt idx="506">
                  <c:v>42392.28402777778</c:v>
                </c:pt>
                <c:pt idx="507">
                  <c:v>42392.450694444444</c:v>
                </c:pt>
                <c:pt idx="508">
                  <c:v>42392.617361111108</c:v>
                </c:pt>
                <c:pt idx="509">
                  <c:v>42392.78402777778</c:v>
                </c:pt>
                <c:pt idx="510">
                  <c:v>42392.950694444444</c:v>
                </c:pt>
                <c:pt idx="511">
                  <c:v>42393.117361111108</c:v>
                </c:pt>
                <c:pt idx="512">
                  <c:v>42393.28402777778</c:v>
                </c:pt>
                <c:pt idx="513">
                  <c:v>42393.450694444444</c:v>
                </c:pt>
                <c:pt idx="514">
                  <c:v>42393.617361111108</c:v>
                </c:pt>
                <c:pt idx="515">
                  <c:v>42393.78402777778</c:v>
                </c:pt>
                <c:pt idx="516">
                  <c:v>42393.950694444444</c:v>
                </c:pt>
                <c:pt idx="517">
                  <c:v>42394.117361111108</c:v>
                </c:pt>
                <c:pt idx="518">
                  <c:v>42394.28402777778</c:v>
                </c:pt>
                <c:pt idx="519">
                  <c:v>42394.450694444444</c:v>
                </c:pt>
                <c:pt idx="520">
                  <c:v>42394.617361111108</c:v>
                </c:pt>
                <c:pt idx="521">
                  <c:v>42394.78402777778</c:v>
                </c:pt>
                <c:pt idx="522">
                  <c:v>42394.950694444444</c:v>
                </c:pt>
                <c:pt idx="523">
                  <c:v>42395.117361111108</c:v>
                </c:pt>
                <c:pt idx="524">
                  <c:v>42395.28402777778</c:v>
                </c:pt>
                <c:pt idx="525">
                  <c:v>42395.450694444444</c:v>
                </c:pt>
                <c:pt idx="526">
                  <c:v>42395.617361111108</c:v>
                </c:pt>
                <c:pt idx="527">
                  <c:v>42395.78402777778</c:v>
                </c:pt>
                <c:pt idx="528">
                  <c:v>42395.950694444444</c:v>
                </c:pt>
                <c:pt idx="529">
                  <c:v>42396.117361111108</c:v>
                </c:pt>
                <c:pt idx="530">
                  <c:v>42396.28402777778</c:v>
                </c:pt>
                <c:pt idx="531">
                  <c:v>42396.450694444444</c:v>
                </c:pt>
                <c:pt idx="532">
                  <c:v>42396.617361111108</c:v>
                </c:pt>
                <c:pt idx="533">
                  <c:v>42396.78402777778</c:v>
                </c:pt>
                <c:pt idx="534">
                  <c:v>42396.950694444444</c:v>
                </c:pt>
                <c:pt idx="535">
                  <c:v>42397.117361111108</c:v>
                </c:pt>
                <c:pt idx="536">
                  <c:v>42397.28402777778</c:v>
                </c:pt>
                <c:pt idx="537">
                  <c:v>42397.450694444444</c:v>
                </c:pt>
                <c:pt idx="538">
                  <c:v>42397.617361111108</c:v>
                </c:pt>
                <c:pt idx="539">
                  <c:v>42397.78402777778</c:v>
                </c:pt>
                <c:pt idx="540">
                  <c:v>42397.950694444444</c:v>
                </c:pt>
                <c:pt idx="541">
                  <c:v>42398.117361111108</c:v>
                </c:pt>
                <c:pt idx="542">
                  <c:v>42398.28402777778</c:v>
                </c:pt>
                <c:pt idx="543">
                  <c:v>42398.450694444444</c:v>
                </c:pt>
                <c:pt idx="544">
                  <c:v>42398.617361111108</c:v>
                </c:pt>
                <c:pt idx="545">
                  <c:v>42398.78402777778</c:v>
                </c:pt>
                <c:pt idx="546">
                  <c:v>42398.950694444444</c:v>
                </c:pt>
                <c:pt idx="547">
                  <c:v>42399.117361111108</c:v>
                </c:pt>
                <c:pt idx="548">
                  <c:v>42399.28402777778</c:v>
                </c:pt>
                <c:pt idx="549">
                  <c:v>42399.450694444444</c:v>
                </c:pt>
                <c:pt idx="550">
                  <c:v>42399.617361111108</c:v>
                </c:pt>
                <c:pt idx="551">
                  <c:v>42399.78402777778</c:v>
                </c:pt>
                <c:pt idx="552">
                  <c:v>42399.950694444444</c:v>
                </c:pt>
                <c:pt idx="553">
                  <c:v>42400.117361111108</c:v>
                </c:pt>
                <c:pt idx="554">
                  <c:v>42400.28402777778</c:v>
                </c:pt>
                <c:pt idx="555">
                  <c:v>42400.450694444444</c:v>
                </c:pt>
                <c:pt idx="556">
                  <c:v>42400.617361111108</c:v>
                </c:pt>
                <c:pt idx="557">
                  <c:v>42400.78402777778</c:v>
                </c:pt>
                <c:pt idx="558">
                  <c:v>42400.950694444444</c:v>
                </c:pt>
                <c:pt idx="559">
                  <c:v>42401.117361111108</c:v>
                </c:pt>
                <c:pt idx="560">
                  <c:v>42401.28402777778</c:v>
                </c:pt>
                <c:pt idx="561">
                  <c:v>42401.450694444444</c:v>
                </c:pt>
                <c:pt idx="562">
                  <c:v>42401.617361111108</c:v>
                </c:pt>
                <c:pt idx="563">
                  <c:v>42401.78402777778</c:v>
                </c:pt>
                <c:pt idx="564">
                  <c:v>42401.950694444444</c:v>
                </c:pt>
                <c:pt idx="565">
                  <c:v>42402.117361111108</c:v>
                </c:pt>
                <c:pt idx="566">
                  <c:v>42402.28402777778</c:v>
                </c:pt>
                <c:pt idx="567">
                  <c:v>42402.450694444444</c:v>
                </c:pt>
                <c:pt idx="568">
                  <c:v>42402.617361111108</c:v>
                </c:pt>
                <c:pt idx="569">
                  <c:v>42402.78402777778</c:v>
                </c:pt>
                <c:pt idx="570">
                  <c:v>42402.950694444444</c:v>
                </c:pt>
                <c:pt idx="571">
                  <c:v>42403.117361111108</c:v>
                </c:pt>
                <c:pt idx="572">
                  <c:v>42403.28402777778</c:v>
                </c:pt>
                <c:pt idx="573">
                  <c:v>42403.450694444444</c:v>
                </c:pt>
                <c:pt idx="574">
                  <c:v>42403.617361111108</c:v>
                </c:pt>
                <c:pt idx="575">
                  <c:v>42403.78402777778</c:v>
                </c:pt>
                <c:pt idx="576">
                  <c:v>42403.950694444444</c:v>
                </c:pt>
                <c:pt idx="577">
                  <c:v>42404.117361111108</c:v>
                </c:pt>
                <c:pt idx="578">
                  <c:v>42404.28402777778</c:v>
                </c:pt>
                <c:pt idx="579">
                  <c:v>42404.450694444444</c:v>
                </c:pt>
                <c:pt idx="580">
                  <c:v>42404.617361111108</c:v>
                </c:pt>
                <c:pt idx="581">
                  <c:v>42404.78402777778</c:v>
                </c:pt>
                <c:pt idx="582">
                  <c:v>42404.950694444444</c:v>
                </c:pt>
                <c:pt idx="583">
                  <c:v>42405.117361111108</c:v>
                </c:pt>
                <c:pt idx="584">
                  <c:v>42405.28402777778</c:v>
                </c:pt>
                <c:pt idx="585">
                  <c:v>42405.450694444444</c:v>
                </c:pt>
                <c:pt idx="586">
                  <c:v>42405.617361111108</c:v>
                </c:pt>
                <c:pt idx="587">
                  <c:v>42405.78402777778</c:v>
                </c:pt>
                <c:pt idx="588">
                  <c:v>42405.950694444444</c:v>
                </c:pt>
                <c:pt idx="589">
                  <c:v>42406.117361111108</c:v>
                </c:pt>
                <c:pt idx="590">
                  <c:v>42406.28402777778</c:v>
                </c:pt>
                <c:pt idx="591">
                  <c:v>42406.450694444444</c:v>
                </c:pt>
                <c:pt idx="592">
                  <c:v>42406.617361111108</c:v>
                </c:pt>
                <c:pt idx="593">
                  <c:v>42406.78402777778</c:v>
                </c:pt>
                <c:pt idx="594">
                  <c:v>42406.950694444444</c:v>
                </c:pt>
                <c:pt idx="595">
                  <c:v>42407.117361111108</c:v>
                </c:pt>
                <c:pt idx="596">
                  <c:v>42407.28402777778</c:v>
                </c:pt>
                <c:pt idx="597">
                  <c:v>42407.450694444444</c:v>
                </c:pt>
                <c:pt idx="598">
                  <c:v>42407.617361111108</c:v>
                </c:pt>
                <c:pt idx="599">
                  <c:v>42407.78402777778</c:v>
                </c:pt>
                <c:pt idx="600">
                  <c:v>42407.950694444444</c:v>
                </c:pt>
                <c:pt idx="601">
                  <c:v>42408.117361111108</c:v>
                </c:pt>
                <c:pt idx="602">
                  <c:v>42408.28402777778</c:v>
                </c:pt>
                <c:pt idx="603">
                  <c:v>42408.450694444444</c:v>
                </c:pt>
                <c:pt idx="604">
                  <c:v>42408.617361111108</c:v>
                </c:pt>
                <c:pt idx="605">
                  <c:v>42408.78402777778</c:v>
                </c:pt>
                <c:pt idx="606">
                  <c:v>42408.950694444444</c:v>
                </c:pt>
                <c:pt idx="607">
                  <c:v>42409.117361111108</c:v>
                </c:pt>
                <c:pt idx="608">
                  <c:v>42409.28402777778</c:v>
                </c:pt>
                <c:pt idx="609">
                  <c:v>42409.450694444444</c:v>
                </c:pt>
                <c:pt idx="610">
                  <c:v>42409.617361111108</c:v>
                </c:pt>
                <c:pt idx="611">
                  <c:v>42409.78402777778</c:v>
                </c:pt>
                <c:pt idx="612">
                  <c:v>42409.950694444444</c:v>
                </c:pt>
                <c:pt idx="613">
                  <c:v>42410.117361111108</c:v>
                </c:pt>
                <c:pt idx="614">
                  <c:v>42410.28402777778</c:v>
                </c:pt>
                <c:pt idx="615">
                  <c:v>42410.450694444444</c:v>
                </c:pt>
                <c:pt idx="616">
                  <c:v>42410.617361111108</c:v>
                </c:pt>
                <c:pt idx="617">
                  <c:v>42410.78402777778</c:v>
                </c:pt>
                <c:pt idx="618">
                  <c:v>42410.950694444444</c:v>
                </c:pt>
                <c:pt idx="619">
                  <c:v>42411.117361111108</c:v>
                </c:pt>
                <c:pt idx="620">
                  <c:v>42411.28402777778</c:v>
                </c:pt>
                <c:pt idx="621">
                  <c:v>42411.450694444444</c:v>
                </c:pt>
                <c:pt idx="622">
                  <c:v>42411.617361111108</c:v>
                </c:pt>
                <c:pt idx="623">
                  <c:v>42411.78402777778</c:v>
                </c:pt>
                <c:pt idx="624">
                  <c:v>42411.950694444444</c:v>
                </c:pt>
                <c:pt idx="625">
                  <c:v>42412.117361111108</c:v>
                </c:pt>
                <c:pt idx="626">
                  <c:v>42412.28402777778</c:v>
                </c:pt>
                <c:pt idx="627">
                  <c:v>42412.450694444444</c:v>
                </c:pt>
                <c:pt idx="628">
                  <c:v>42412.617361111108</c:v>
                </c:pt>
                <c:pt idx="629">
                  <c:v>42412.78402777778</c:v>
                </c:pt>
                <c:pt idx="630">
                  <c:v>42412.950694444444</c:v>
                </c:pt>
                <c:pt idx="631">
                  <c:v>42413.117361111108</c:v>
                </c:pt>
                <c:pt idx="632">
                  <c:v>42413.28402777778</c:v>
                </c:pt>
                <c:pt idx="633">
                  <c:v>42413.450694444444</c:v>
                </c:pt>
                <c:pt idx="634">
                  <c:v>42413.617361111108</c:v>
                </c:pt>
                <c:pt idx="635">
                  <c:v>42413.78402777778</c:v>
                </c:pt>
                <c:pt idx="636">
                  <c:v>42413.950694444444</c:v>
                </c:pt>
                <c:pt idx="637">
                  <c:v>42414.117361111108</c:v>
                </c:pt>
                <c:pt idx="638">
                  <c:v>42414.28402777778</c:v>
                </c:pt>
                <c:pt idx="639">
                  <c:v>42414.450694444444</c:v>
                </c:pt>
                <c:pt idx="640">
                  <c:v>42414.617361111108</c:v>
                </c:pt>
                <c:pt idx="641">
                  <c:v>42414.78402777778</c:v>
                </c:pt>
                <c:pt idx="642">
                  <c:v>42414.950694444444</c:v>
                </c:pt>
                <c:pt idx="643">
                  <c:v>42415.117361111108</c:v>
                </c:pt>
                <c:pt idx="644">
                  <c:v>42415.28402777778</c:v>
                </c:pt>
                <c:pt idx="645">
                  <c:v>42415.450694444444</c:v>
                </c:pt>
                <c:pt idx="646">
                  <c:v>42415.617361111108</c:v>
                </c:pt>
                <c:pt idx="647">
                  <c:v>42415.78402777778</c:v>
                </c:pt>
                <c:pt idx="648">
                  <c:v>42415.950694444444</c:v>
                </c:pt>
                <c:pt idx="649">
                  <c:v>42416.117361111108</c:v>
                </c:pt>
                <c:pt idx="650">
                  <c:v>42416.28402777778</c:v>
                </c:pt>
                <c:pt idx="651">
                  <c:v>42416.450694444444</c:v>
                </c:pt>
                <c:pt idx="652">
                  <c:v>42416.617361111108</c:v>
                </c:pt>
                <c:pt idx="653">
                  <c:v>42416.78402777778</c:v>
                </c:pt>
                <c:pt idx="654">
                  <c:v>42416.950694444444</c:v>
                </c:pt>
                <c:pt idx="655">
                  <c:v>42417.117361111108</c:v>
                </c:pt>
                <c:pt idx="656">
                  <c:v>42417.28402777778</c:v>
                </c:pt>
                <c:pt idx="657">
                  <c:v>42417.450694444444</c:v>
                </c:pt>
                <c:pt idx="658">
                  <c:v>42417.617361111108</c:v>
                </c:pt>
                <c:pt idx="659">
                  <c:v>42417.78402777778</c:v>
                </c:pt>
                <c:pt idx="660">
                  <c:v>42417.950694444444</c:v>
                </c:pt>
                <c:pt idx="661">
                  <c:v>42418.117361111108</c:v>
                </c:pt>
                <c:pt idx="662">
                  <c:v>42418.28402777778</c:v>
                </c:pt>
                <c:pt idx="663">
                  <c:v>42418.450694444444</c:v>
                </c:pt>
                <c:pt idx="664">
                  <c:v>42418.617361111108</c:v>
                </c:pt>
                <c:pt idx="665">
                  <c:v>42418.78402777778</c:v>
                </c:pt>
                <c:pt idx="666">
                  <c:v>42418.950694444444</c:v>
                </c:pt>
                <c:pt idx="667">
                  <c:v>42419.117361111108</c:v>
                </c:pt>
                <c:pt idx="668">
                  <c:v>42419.28402777778</c:v>
                </c:pt>
                <c:pt idx="669">
                  <c:v>42419.450694444444</c:v>
                </c:pt>
                <c:pt idx="670">
                  <c:v>42419.617361111108</c:v>
                </c:pt>
                <c:pt idx="671">
                  <c:v>42419.78402777778</c:v>
                </c:pt>
                <c:pt idx="672">
                  <c:v>42419.950694444444</c:v>
                </c:pt>
                <c:pt idx="673">
                  <c:v>42420.117361111108</c:v>
                </c:pt>
                <c:pt idx="674">
                  <c:v>42420.28402777778</c:v>
                </c:pt>
                <c:pt idx="675">
                  <c:v>42420.450694444444</c:v>
                </c:pt>
                <c:pt idx="676">
                  <c:v>42420.617361111108</c:v>
                </c:pt>
                <c:pt idx="677">
                  <c:v>42420.78402777778</c:v>
                </c:pt>
                <c:pt idx="678">
                  <c:v>42420.950694444444</c:v>
                </c:pt>
                <c:pt idx="679">
                  <c:v>42421.117361111108</c:v>
                </c:pt>
                <c:pt idx="680">
                  <c:v>42421.28402777778</c:v>
                </c:pt>
                <c:pt idx="681">
                  <c:v>42421.450694444444</c:v>
                </c:pt>
                <c:pt idx="682">
                  <c:v>42421.617361111108</c:v>
                </c:pt>
                <c:pt idx="683">
                  <c:v>42421.78402777778</c:v>
                </c:pt>
                <c:pt idx="684">
                  <c:v>42421.950694444444</c:v>
                </c:pt>
                <c:pt idx="685">
                  <c:v>42422.117361111108</c:v>
                </c:pt>
                <c:pt idx="686">
                  <c:v>42422.28402777778</c:v>
                </c:pt>
                <c:pt idx="687">
                  <c:v>42422.450694444444</c:v>
                </c:pt>
                <c:pt idx="688">
                  <c:v>42422.617361111108</c:v>
                </c:pt>
                <c:pt idx="689">
                  <c:v>42422.78402777778</c:v>
                </c:pt>
                <c:pt idx="690">
                  <c:v>42422.950694444444</c:v>
                </c:pt>
                <c:pt idx="691">
                  <c:v>42423.117361111108</c:v>
                </c:pt>
                <c:pt idx="692">
                  <c:v>42423.28402777778</c:v>
                </c:pt>
                <c:pt idx="693">
                  <c:v>42423.450694444444</c:v>
                </c:pt>
                <c:pt idx="694">
                  <c:v>42423.617361111108</c:v>
                </c:pt>
                <c:pt idx="695">
                  <c:v>42423.78402777778</c:v>
                </c:pt>
                <c:pt idx="696">
                  <c:v>42423.950694444444</c:v>
                </c:pt>
                <c:pt idx="697">
                  <c:v>42424.117361111108</c:v>
                </c:pt>
                <c:pt idx="698">
                  <c:v>42424.28402777778</c:v>
                </c:pt>
                <c:pt idx="699">
                  <c:v>42424.450694444444</c:v>
                </c:pt>
                <c:pt idx="700">
                  <c:v>42424.617361111108</c:v>
                </c:pt>
                <c:pt idx="701">
                  <c:v>42424.78402777778</c:v>
                </c:pt>
                <c:pt idx="702">
                  <c:v>42424.950694444444</c:v>
                </c:pt>
                <c:pt idx="703">
                  <c:v>42425.117361111108</c:v>
                </c:pt>
                <c:pt idx="704">
                  <c:v>42425.28402777778</c:v>
                </c:pt>
                <c:pt idx="705">
                  <c:v>42425.450694444444</c:v>
                </c:pt>
                <c:pt idx="706">
                  <c:v>42425.617361111108</c:v>
                </c:pt>
                <c:pt idx="707">
                  <c:v>42425.78402777778</c:v>
                </c:pt>
                <c:pt idx="708">
                  <c:v>42425.950694444444</c:v>
                </c:pt>
                <c:pt idx="709">
                  <c:v>42426.117361111108</c:v>
                </c:pt>
                <c:pt idx="710">
                  <c:v>42426.28402777778</c:v>
                </c:pt>
                <c:pt idx="711">
                  <c:v>42426.450694444444</c:v>
                </c:pt>
                <c:pt idx="712">
                  <c:v>42426.617361111108</c:v>
                </c:pt>
                <c:pt idx="713">
                  <c:v>42426.78402777778</c:v>
                </c:pt>
                <c:pt idx="714">
                  <c:v>42426.950694444444</c:v>
                </c:pt>
                <c:pt idx="715">
                  <c:v>42427.117361111108</c:v>
                </c:pt>
                <c:pt idx="716">
                  <c:v>42427.28402777778</c:v>
                </c:pt>
                <c:pt idx="717">
                  <c:v>42427.450694444444</c:v>
                </c:pt>
                <c:pt idx="718">
                  <c:v>42427.617361111108</c:v>
                </c:pt>
                <c:pt idx="719">
                  <c:v>42427.78402777778</c:v>
                </c:pt>
                <c:pt idx="720">
                  <c:v>42427.950694444444</c:v>
                </c:pt>
                <c:pt idx="721">
                  <c:v>42428.117361111108</c:v>
                </c:pt>
                <c:pt idx="722">
                  <c:v>42428.28402777778</c:v>
                </c:pt>
                <c:pt idx="723">
                  <c:v>42428.450694444444</c:v>
                </c:pt>
                <c:pt idx="724">
                  <c:v>42428.617361111108</c:v>
                </c:pt>
                <c:pt idx="725">
                  <c:v>42428.78402777778</c:v>
                </c:pt>
                <c:pt idx="726">
                  <c:v>42428.950694444444</c:v>
                </c:pt>
                <c:pt idx="727">
                  <c:v>42429.117361111108</c:v>
                </c:pt>
                <c:pt idx="728">
                  <c:v>42429.28402777778</c:v>
                </c:pt>
                <c:pt idx="729">
                  <c:v>42429.450694444444</c:v>
                </c:pt>
                <c:pt idx="730">
                  <c:v>42429.617361111108</c:v>
                </c:pt>
                <c:pt idx="731">
                  <c:v>42429.78402777778</c:v>
                </c:pt>
                <c:pt idx="732">
                  <c:v>42429.950694444444</c:v>
                </c:pt>
                <c:pt idx="733">
                  <c:v>42430.117361111108</c:v>
                </c:pt>
                <c:pt idx="734">
                  <c:v>42430.28402777778</c:v>
                </c:pt>
                <c:pt idx="735">
                  <c:v>42430.450694444444</c:v>
                </c:pt>
                <c:pt idx="736">
                  <c:v>42430.617361111108</c:v>
                </c:pt>
                <c:pt idx="737">
                  <c:v>42430.78402777778</c:v>
                </c:pt>
                <c:pt idx="738">
                  <c:v>42430.950694444444</c:v>
                </c:pt>
                <c:pt idx="739">
                  <c:v>42431.117361111108</c:v>
                </c:pt>
                <c:pt idx="740">
                  <c:v>42431.28402777778</c:v>
                </c:pt>
                <c:pt idx="741">
                  <c:v>42431.450694444444</c:v>
                </c:pt>
                <c:pt idx="742">
                  <c:v>42431.617361111108</c:v>
                </c:pt>
                <c:pt idx="743">
                  <c:v>42431.78402777778</c:v>
                </c:pt>
                <c:pt idx="744">
                  <c:v>42431.950694444444</c:v>
                </c:pt>
                <c:pt idx="745">
                  <c:v>42432.117361111108</c:v>
                </c:pt>
                <c:pt idx="746">
                  <c:v>42432.28402777778</c:v>
                </c:pt>
                <c:pt idx="747">
                  <c:v>42432.450694444444</c:v>
                </c:pt>
                <c:pt idx="748">
                  <c:v>42432.617361111108</c:v>
                </c:pt>
                <c:pt idx="749">
                  <c:v>42432.78402777778</c:v>
                </c:pt>
                <c:pt idx="750">
                  <c:v>42432.950694444444</c:v>
                </c:pt>
                <c:pt idx="751">
                  <c:v>42433.117361111108</c:v>
                </c:pt>
                <c:pt idx="752">
                  <c:v>42433.28402777778</c:v>
                </c:pt>
                <c:pt idx="753">
                  <c:v>42433.450694444444</c:v>
                </c:pt>
                <c:pt idx="754">
                  <c:v>42433.617361111108</c:v>
                </c:pt>
                <c:pt idx="755">
                  <c:v>42433.78402777778</c:v>
                </c:pt>
                <c:pt idx="756">
                  <c:v>42433.950694444444</c:v>
                </c:pt>
                <c:pt idx="757">
                  <c:v>42434.117361111108</c:v>
                </c:pt>
                <c:pt idx="758">
                  <c:v>42434.28402777778</c:v>
                </c:pt>
                <c:pt idx="759">
                  <c:v>42434.450694444444</c:v>
                </c:pt>
                <c:pt idx="760">
                  <c:v>42434.617361111108</c:v>
                </c:pt>
                <c:pt idx="761">
                  <c:v>42434.78402777778</c:v>
                </c:pt>
                <c:pt idx="762">
                  <c:v>42434.950694444444</c:v>
                </c:pt>
                <c:pt idx="763">
                  <c:v>42435.117361111108</c:v>
                </c:pt>
                <c:pt idx="764">
                  <c:v>42435.28402777778</c:v>
                </c:pt>
                <c:pt idx="765">
                  <c:v>42435.450694444444</c:v>
                </c:pt>
                <c:pt idx="766">
                  <c:v>42435.617361111108</c:v>
                </c:pt>
                <c:pt idx="767">
                  <c:v>42435.78402777778</c:v>
                </c:pt>
                <c:pt idx="768">
                  <c:v>42435.950694444444</c:v>
                </c:pt>
                <c:pt idx="769">
                  <c:v>42436.117361111108</c:v>
                </c:pt>
                <c:pt idx="770">
                  <c:v>42436.28402777778</c:v>
                </c:pt>
                <c:pt idx="771">
                  <c:v>42436.450694444444</c:v>
                </c:pt>
                <c:pt idx="772">
                  <c:v>42436.617361111108</c:v>
                </c:pt>
                <c:pt idx="773">
                  <c:v>42436.78402777778</c:v>
                </c:pt>
                <c:pt idx="774">
                  <c:v>42436.950694444444</c:v>
                </c:pt>
                <c:pt idx="775">
                  <c:v>42437.117361111108</c:v>
                </c:pt>
                <c:pt idx="776">
                  <c:v>42437.28402777778</c:v>
                </c:pt>
                <c:pt idx="777">
                  <c:v>42437.450694444444</c:v>
                </c:pt>
                <c:pt idx="778">
                  <c:v>42437.617361111108</c:v>
                </c:pt>
                <c:pt idx="779">
                  <c:v>42437.78402777778</c:v>
                </c:pt>
                <c:pt idx="780">
                  <c:v>42437.950694444444</c:v>
                </c:pt>
                <c:pt idx="781">
                  <c:v>42438.117361111108</c:v>
                </c:pt>
                <c:pt idx="782">
                  <c:v>42438.28402777778</c:v>
                </c:pt>
                <c:pt idx="783">
                  <c:v>42438.450694444444</c:v>
                </c:pt>
                <c:pt idx="784">
                  <c:v>42438.617361111108</c:v>
                </c:pt>
                <c:pt idx="785">
                  <c:v>42438.78402777778</c:v>
                </c:pt>
                <c:pt idx="786">
                  <c:v>42438.950694444444</c:v>
                </c:pt>
                <c:pt idx="787">
                  <c:v>42439.117361111108</c:v>
                </c:pt>
                <c:pt idx="788">
                  <c:v>42439.28402777778</c:v>
                </c:pt>
                <c:pt idx="789">
                  <c:v>42439.450694444444</c:v>
                </c:pt>
                <c:pt idx="790">
                  <c:v>42439.617361111108</c:v>
                </c:pt>
                <c:pt idx="791">
                  <c:v>42439.78402777778</c:v>
                </c:pt>
                <c:pt idx="792">
                  <c:v>42439.950694444444</c:v>
                </c:pt>
                <c:pt idx="793">
                  <c:v>42440.117361111108</c:v>
                </c:pt>
                <c:pt idx="794">
                  <c:v>42440.28402777778</c:v>
                </c:pt>
                <c:pt idx="795">
                  <c:v>42440.450694444444</c:v>
                </c:pt>
                <c:pt idx="796">
                  <c:v>42440.617361111108</c:v>
                </c:pt>
                <c:pt idx="797">
                  <c:v>42440.78402777778</c:v>
                </c:pt>
                <c:pt idx="798">
                  <c:v>42440.950694444444</c:v>
                </c:pt>
                <c:pt idx="799">
                  <c:v>42441.117361111108</c:v>
                </c:pt>
                <c:pt idx="800">
                  <c:v>42441.28402777778</c:v>
                </c:pt>
                <c:pt idx="801">
                  <c:v>42441.450694444444</c:v>
                </c:pt>
                <c:pt idx="802">
                  <c:v>42441.617361111108</c:v>
                </c:pt>
                <c:pt idx="803">
                  <c:v>42441.78402777778</c:v>
                </c:pt>
                <c:pt idx="804">
                  <c:v>42441.950694444444</c:v>
                </c:pt>
                <c:pt idx="805">
                  <c:v>42442.15902777778</c:v>
                </c:pt>
                <c:pt idx="806">
                  <c:v>42442.325694444444</c:v>
                </c:pt>
                <c:pt idx="807">
                  <c:v>42442.492361111108</c:v>
                </c:pt>
                <c:pt idx="808">
                  <c:v>42442.65902777778</c:v>
                </c:pt>
                <c:pt idx="809">
                  <c:v>42442.825694444444</c:v>
                </c:pt>
                <c:pt idx="810">
                  <c:v>42442.992361111108</c:v>
                </c:pt>
                <c:pt idx="811">
                  <c:v>42443.15902777778</c:v>
                </c:pt>
                <c:pt idx="812">
                  <c:v>42443.325694444444</c:v>
                </c:pt>
                <c:pt idx="813">
                  <c:v>42443.492361111108</c:v>
                </c:pt>
                <c:pt idx="814">
                  <c:v>42443.65902777778</c:v>
                </c:pt>
                <c:pt idx="815">
                  <c:v>42443.825694444444</c:v>
                </c:pt>
                <c:pt idx="816">
                  <c:v>42443.992361111108</c:v>
                </c:pt>
                <c:pt idx="817">
                  <c:v>42444.15902777778</c:v>
                </c:pt>
                <c:pt idx="818">
                  <c:v>42444.325694444444</c:v>
                </c:pt>
                <c:pt idx="819">
                  <c:v>42444.492361111108</c:v>
                </c:pt>
                <c:pt idx="820">
                  <c:v>42444.65902777778</c:v>
                </c:pt>
                <c:pt idx="821">
                  <c:v>42444.825694444444</c:v>
                </c:pt>
                <c:pt idx="822">
                  <c:v>42444.992361111108</c:v>
                </c:pt>
                <c:pt idx="823">
                  <c:v>42445.15902777778</c:v>
                </c:pt>
                <c:pt idx="824">
                  <c:v>42445.325694444444</c:v>
                </c:pt>
                <c:pt idx="825">
                  <c:v>42445.492361111108</c:v>
                </c:pt>
                <c:pt idx="826">
                  <c:v>42445.65902777778</c:v>
                </c:pt>
                <c:pt idx="827">
                  <c:v>42445.825694444444</c:v>
                </c:pt>
                <c:pt idx="828">
                  <c:v>42445.992361111108</c:v>
                </c:pt>
                <c:pt idx="829">
                  <c:v>42446.15902777778</c:v>
                </c:pt>
                <c:pt idx="830">
                  <c:v>42446.325694444444</c:v>
                </c:pt>
                <c:pt idx="831">
                  <c:v>42446.492361111108</c:v>
                </c:pt>
                <c:pt idx="832">
                  <c:v>42446.65902777778</c:v>
                </c:pt>
                <c:pt idx="833">
                  <c:v>42446.825694444444</c:v>
                </c:pt>
                <c:pt idx="834">
                  <c:v>42446.992361111108</c:v>
                </c:pt>
                <c:pt idx="835">
                  <c:v>42447.15902777778</c:v>
                </c:pt>
                <c:pt idx="836">
                  <c:v>42447.325694444444</c:v>
                </c:pt>
                <c:pt idx="837">
                  <c:v>42447.492361111108</c:v>
                </c:pt>
                <c:pt idx="838">
                  <c:v>42447.65902777778</c:v>
                </c:pt>
                <c:pt idx="839">
                  <c:v>42447.825694444444</c:v>
                </c:pt>
                <c:pt idx="840">
                  <c:v>42447.992361111108</c:v>
                </c:pt>
                <c:pt idx="841">
                  <c:v>42448.15902777778</c:v>
                </c:pt>
                <c:pt idx="842">
                  <c:v>42448.325694444444</c:v>
                </c:pt>
                <c:pt idx="843">
                  <c:v>42448.492361111108</c:v>
                </c:pt>
                <c:pt idx="844">
                  <c:v>42448.65902777778</c:v>
                </c:pt>
                <c:pt idx="845">
                  <c:v>42448.825694444444</c:v>
                </c:pt>
                <c:pt idx="846">
                  <c:v>42448.992361111108</c:v>
                </c:pt>
                <c:pt idx="847">
                  <c:v>42449.15902777778</c:v>
                </c:pt>
                <c:pt idx="848">
                  <c:v>42449.325694444444</c:v>
                </c:pt>
                <c:pt idx="849">
                  <c:v>42449.492361111108</c:v>
                </c:pt>
                <c:pt idx="850">
                  <c:v>42449.65902777778</c:v>
                </c:pt>
                <c:pt idx="851">
                  <c:v>42449.825694444444</c:v>
                </c:pt>
                <c:pt idx="852">
                  <c:v>42449.992361111108</c:v>
                </c:pt>
                <c:pt idx="853">
                  <c:v>42450.15902777778</c:v>
                </c:pt>
                <c:pt idx="854">
                  <c:v>42450.325694444444</c:v>
                </c:pt>
                <c:pt idx="855">
                  <c:v>42450.492361111108</c:v>
                </c:pt>
                <c:pt idx="856">
                  <c:v>42450.65902777778</c:v>
                </c:pt>
                <c:pt idx="857">
                  <c:v>42450.825694444444</c:v>
                </c:pt>
                <c:pt idx="858">
                  <c:v>42450.992361111108</c:v>
                </c:pt>
                <c:pt idx="859">
                  <c:v>42451.15902777778</c:v>
                </c:pt>
                <c:pt idx="860">
                  <c:v>42451.325694444444</c:v>
                </c:pt>
                <c:pt idx="861">
                  <c:v>42451.492361111108</c:v>
                </c:pt>
                <c:pt idx="862">
                  <c:v>42451.65902777778</c:v>
                </c:pt>
                <c:pt idx="863">
                  <c:v>42451.825694444444</c:v>
                </c:pt>
                <c:pt idx="864">
                  <c:v>42451.992361111108</c:v>
                </c:pt>
                <c:pt idx="865">
                  <c:v>42452.15902777778</c:v>
                </c:pt>
                <c:pt idx="866">
                  <c:v>42452.325694444444</c:v>
                </c:pt>
                <c:pt idx="867">
                  <c:v>42452.492361111108</c:v>
                </c:pt>
                <c:pt idx="868">
                  <c:v>42452.65902777778</c:v>
                </c:pt>
                <c:pt idx="869">
                  <c:v>42452.825694444444</c:v>
                </c:pt>
                <c:pt idx="870">
                  <c:v>42452.992361111108</c:v>
                </c:pt>
                <c:pt idx="871">
                  <c:v>42453.15902777778</c:v>
                </c:pt>
                <c:pt idx="872">
                  <c:v>42453.325694444444</c:v>
                </c:pt>
                <c:pt idx="873">
                  <c:v>42453.492361111108</c:v>
                </c:pt>
                <c:pt idx="874">
                  <c:v>42453.65902777778</c:v>
                </c:pt>
                <c:pt idx="875">
                  <c:v>42453.825694444444</c:v>
                </c:pt>
                <c:pt idx="876">
                  <c:v>42453.992361111108</c:v>
                </c:pt>
                <c:pt idx="877">
                  <c:v>42454.15902777778</c:v>
                </c:pt>
                <c:pt idx="878">
                  <c:v>42454.325694444444</c:v>
                </c:pt>
                <c:pt idx="879">
                  <c:v>42454.492361111108</c:v>
                </c:pt>
                <c:pt idx="880">
                  <c:v>42454.65902777778</c:v>
                </c:pt>
                <c:pt idx="881">
                  <c:v>42454.825694444444</c:v>
                </c:pt>
                <c:pt idx="882">
                  <c:v>42454.992361111108</c:v>
                </c:pt>
                <c:pt idx="883">
                  <c:v>42455.15902777778</c:v>
                </c:pt>
                <c:pt idx="884">
                  <c:v>42455.325694444444</c:v>
                </c:pt>
                <c:pt idx="885">
                  <c:v>42455.492361111108</c:v>
                </c:pt>
                <c:pt idx="886">
                  <c:v>42455.65902777778</c:v>
                </c:pt>
                <c:pt idx="887">
                  <c:v>42455.825694444444</c:v>
                </c:pt>
                <c:pt idx="888">
                  <c:v>42455.992361111108</c:v>
                </c:pt>
                <c:pt idx="889">
                  <c:v>42456.15902777778</c:v>
                </c:pt>
                <c:pt idx="890">
                  <c:v>42456.325694444444</c:v>
                </c:pt>
                <c:pt idx="891">
                  <c:v>42456.492361111108</c:v>
                </c:pt>
                <c:pt idx="892">
                  <c:v>42456.65902777778</c:v>
                </c:pt>
                <c:pt idx="893">
                  <c:v>42456.825694444444</c:v>
                </c:pt>
                <c:pt idx="894">
                  <c:v>42456.992361111108</c:v>
                </c:pt>
                <c:pt idx="895">
                  <c:v>42457.15902777778</c:v>
                </c:pt>
                <c:pt idx="896">
                  <c:v>42457.325694444444</c:v>
                </c:pt>
                <c:pt idx="897">
                  <c:v>42457.492361111108</c:v>
                </c:pt>
                <c:pt idx="898">
                  <c:v>42457.65902777778</c:v>
                </c:pt>
                <c:pt idx="899">
                  <c:v>42457.825694444444</c:v>
                </c:pt>
                <c:pt idx="900">
                  <c:v>42457.992361111108</c:v>
                </c:pt>
                <c:pt idx="901">
                  <c:v>42458.15902777778</c:v>
                </c:pt>
                <c:pt idx="902">
                  <c:v>42458.325694444444</c:v>
                </c:pt>
                <c:pt idx="903">
                  <c:v>42458.492361111108</c:v>
                </c:pt>
                <c:pt idx="904">
                  <c:v>42458.65902777778</c:v>
                </c:pt>
                <c:pt idx="905">
                  <c:v>42458.825694444444</c:v>
                </c:pt>
                <c:pt idx="906">
                  <c:v>42458.992361111108</c:v>
                </c:pt>
                <c:pt idx="907">
                  <c:v>42459.15902777778</c:v>
                </c:pt>
                <c:pt idx="908">
                  <c:v>42459.325694444444</c:v>
                </c:pt>
                <c:pt idx="909">
                  <c:v>42459.492361111108</c:v>
                </c:pt>
                <c:pt idx="910">
                  <c:v>42459.65902777778</c:v>
                </c:pt>
                <c:pt idx="911">
                  <c:v>42459.825694444444</c:v>
                </c:pt>
                <c:pt idx="912">
                  <c:v>42459.992361111108</c:v>
                </c:pt>
                <c:pt idx="913">
                  <c:v>42460.15902777778</c:v>
                </c:pt>
                <c:pt idx="914">
                  <c:v>42460.325694444444</c:v>
                </c:pt>
                <c:pt idx="915">
                  <c:v>42460.492361111108</c:v>
                </c:pt>
                <c:pt idx="916">
                  <c:v>42460.65902777778</c:v>
                </c:pt>
                <c:pt idx="917">
                  <c:v>42460.825694444444</c:v>
                </c:pt>
                <c:pt idx="918">
                  <c:v>42460.992361111108</c:v>
                </c:pt>
                <c:pt idx="919">
                  <c:v>42461.15902777778</c:v>
                </c:pt>
                <c:pt idx="920">
                  <c:v>42461.325694444444</c:v>
                </c:pt>
                <c:pt idx="921">
                  <c:v>42461.492361111108</c:v>
                </c:pt>
                <c:pt idx="922">
                  <c:v>42461.65902777778</c:v>
                </c:pt>
                <c:pt idx="923">
                  <c:v>42461.825694444444</c:v>
                </c:pt>
                <c:pt idx="924">
                  <c:v>42461.992361111108</c:v>
                </c:pt>
                <c:pt idx="925">
                  <c:v>42462.15902777778</c:v>
                </c:pt>
                <c:pt idx="926">
                  <c:v>42462.325694444444</c:v>
                </c:pt>
                <c:pt idx="927">
                  <c:v>42462.492361111108</c:v>
                </c:pt>
                <c:pt idx="928">
                  <c:v>42462.65902777778</c:v>
                </c:pt>
                <c:pt idx="929">
                  <c:v>42462.825694444444</c:v>
                </c:pt>
                <c:pt idx="930">
                  <c:v>42462.992361111108</c:v>
                </c:pt>
                <c:pt idx="931">
                  <c:v>42463.15902777778</c:v>
                </c:pt>
                <c:pt idx="932">
                  <c:v>42463.325694444444</c:v>
                </c:pt>
                <c:pt idx="933">
                  <c:v>42463.492361111108</c:v>
                </c:pt>
                <c:pt idx="934">
                  <c:v>42463.65902777778</c:v>
                </c:pt>
                <c:pt idx="935">
                  <c:v>42463.825694444444</c:v>
                </c:pt>
                <c:pt idx="936">
                  <c:v>42463.992361111108</c:v>
                </c:pt>
                <c:pt idx="937">
                  <c:v>42464.15902777778</c:v>
                </c:pt>
                <c:pt idx="938">
                  <c:v>42464.325694444444</c:v>
                </c:pt>
                <c:pt idx="939">
                  <c:v>42464.492361111108</c:v>
                </c:pt>
                <c:pt idx="940">
                  <c:v>42464.65902777778</c:v>
                </c:pt>
                <c:pt idx="941">
                  <c:v>42464.825694444444</c:v>
                </c:pt>
                <c:pt idx="942">
                  <c:v>42464.992361111108</c:v>
                </c:pt>
                <c:pt idx="943">
                  <c:v>42465.15902777778</c:v>
                </c:pt>
                <c:pt idx="944">
                  <c:v>42465.325694444444</c:v>
                </c:pt>
                <c:pt idx="945">
                  <c:v>42465.492361111108</c:v>
                </c:pt>
                <c:pt idx="946">
                  <c:v>42465.65902777778</c:v>
                </c:pt>
                <c:pt idx="947">
                  <c:v>42465.825694444444</c:v>
                </c:pt>
                <c:pt idx="948">
                  <c:v>42465.992361111108</c:v>
                </c:pt>
                <c:pt idx="949">
                  <c:v>42466.15902777778</c:v>
                </c:pt>
                <c:pt idx="950">
                  <c:v>42466.325694444444</c:v>
                </c:pt>
                <c:pt idx="951">
                  <c:v>42466.492361111108</c:v>
                </c:pt>
                <c:pt idx="952">
                  <c:v>42466.65902777778</c:v>
                </c:pt>
                <c:pt idx="953">
                  <c:v>42466.825694444444</c:v>
                </c:pt>
                <c:pt idx="954">
                  <c:v>42466.992361111108</c:v>
                </c:pt>
                <c:pt idx="955">
                  <c:v>42467.15902777778</c:v>
                </c:pt>
                <c:pt idx="956">
                  <c:v>42467.325694444444</c:v>
                </c:pt>
                <c:pt idx="957">
                  <c:v>42467.492361111108</c:v>
                </c:pt>
                <c:pt idx="958">
                  <c:v>42467.65902777778</c:v>
                </c:pt>
                <c:pt idx="959">
                  <c:v>42467.825694444444</c:v>
                </c:pt>
                <c:pt idx="960">
                  <c:v>42467.992361111108</c:v>
                </c:pt>
                <c:pt idx="961">
                  <c:v>42468.15902777778</c:v>
                </c:pt>
                <c:pt idx="962">
                  <c:v>42468.325694444444</c:v>
                </c:pt>
                <c:pt idx="963">
                  <c:v>42468.492361111108</c:v>
                </c:pt>
                <c:pt idx="964">
                  <c:v>42468.65902777778</c:v>
                </c:pt>
                <c:pt idx="965">
                  <c:v>42468.825694444444</c:v>
                </c:pt>
                <c:pt idx="966">
                  <c:v>42468.992361111108</c:v>
                </c:pt>
                <c:pt idx="967">
                  <c:v>42469.15902777778</c:v>
                </c:pt>
                <c:pt idx="968">
                  <c:v>42469.325694444444</c:v>
                </c:pt>
                <c:pt idx="969">
                  <c:v>42469.492361111108</c:v>
                </c:pt>
                <c:pt idx="970">
                  <c:v>42469.65902777778</c:v>
                </c:pt>
                <c:pt idx="971">
                  <c:v>42469.825694444444</c:v>
                </c:pt>
                <c:pt idx="972">
                  <c:v>42469.992361111108</c:v>
                </c:pt>
                <c:pt idx="973">
                  <c:v>42470.15902777778</c:v>
                </c:pt>
                <c:pt idx="974">
                  <c:v>42470.325694444444</c:v>
                </c:pt>
                <c:pt idx="975">
                  <c:v>42470.492361111108</c:v>
                </c:pt>
                <c:pt idx="976">
                  <c:v>42470.65902777778</c:v>
                </c:pt>
                <c:pt idx="977">
                  <c:v>42470.825694444444</c:v>
                </c:pt>
                <c:pt idx="978">
                  <c:v>42470.992361111108</c:v>
                </c:pt>
                <c:pt idx="979">
                  <c:v>42471.15902777778</c:v>
                </c:pt>
                <c:pt idx="980">
                  <c:v>42471.325694444444</c:v>
                </c:pt>
                <c:pt idx="981">
                  <c:v>42471.492361111108</c:v>
                </c:pt>
                <c:pt idx="982">
                  <c:v>42471.65902777778</c:v>
                </c:pt>
                <c:pt idx="983">
                  <c:v>42471.825694444444</c:v>
                </c:pt>
                <c:pt idx="984">
                  <c:v>42471.992361111108</c:v>
                </c:pt>
                <c:pt idx="985">
                  <c:v>42472.15902777778</c:v>
                </c:pt>
                <c:pt idx="986">
                  <c:v>42472.325694444444</c:v>
                </c:pt>
                <c:pt idx="987">
                  <c:v>42472.492361111108</c:v>
                </c:pt>
                <c:pt idx="988">
                  <c:v>42472.65902777778</c:v>
                </c:pt>
                <c:pt idx="989">
                  <c:v>42472.825694444444</c:v>
                </c:pt>
                <c:pt idx="990">
                  <c:v>42472.992361111108</c:v>
                </c:pt>
                <c:pt idx="991">
                  <c:v>42473.15902777778</c:v>
                </c:pt>
                <c:pt idx="992">
                  <c:v>42473.325694444444</c:v>
                </c:pt>
                <c:pt idx="993">
                  <c:v>42473.492361111108</c:v>
                </c:pt>
                <c:pt idx="994">
                  <c:v>42473.65902777778</c:v>
                </c:pt>
                <c:pt idx="995">
                  <c:v>42473.825694444444</c:v>
                </c:pt>
                <c:pt idx="996">
                  <c:v>42473.992361111108</c:v>
                </c:pt>
                <c:pt idx="997">
                  <c:v>42474.15902777778</c:v>
                </c:pt>
                <c:pt idx="998">
                  <c:v>42474.325694444444</c:v>
                </c:pt>
                <c:pt idx="999">
                  <c:v>42474.492361111108</c:v>
                </c:pt>
                <c:pt idx="1000">
                  <c:v>42474.65902777778</c:v>
                </c:pt>
                <c:pt idx="1001">
                  <c:v>42474.825694444444</c:v>
                </c:pt>
                <c:pt idx="1002">
                  <c:v>42474.992361111108</c:v>
                </c:pt>
                <c:pt idx="1003">
                  <c:v>42475.15902777778</c:v>
                </c:pt>
                <c:pt idx="1004">
                  <c:v>42475.325694444444</c:v>
                </c:pt>
                <c:pt idx="1005">
                  <c:v>42475.492361111108</c:v>
                </c:pt>
                <c:pt idx="1006">
                  <c:v>42475.65902777778</c:v>
                </c:pt>
                <c:pt idx="1007">
                  <c:v>42475.825694444444</c:v>
                </c:pt>
                <c:pt idx="1008">
                  <c:v>42475.992361111108</c:v>
                </c:pt>
                <c:pt idx="1009">
                  <c:v>42476.15902777778</c:v>
                </c:pt>
                <c:pt idx="1010">
                  <c:v>42476.325694444444</c:v>
                </c:pt>
                <c:pt idx="1011">
                  <c:v>42476.492361111108</c:v>
                </c:pt>
                <c:pt idx="1012">
                  <c:v>42476.65902777778</c:v>
                </c:pt>
                <c:pt idx="1013">
                  <c:v>42476.825694444444</c:v>
                </c:pt>
                <c:pt idx="1014">
                  <c:v>42476.992361111108</c:v>
                </c:pt>
                <c:pt idx="1015">
                  <c:v>42477.15902777778</c:v>
                </c:pt>
                <c:pt idx="1016">
                  <c:v>42477.325694444444</c:v>
                </c:pt>
                <c:pt idx="1017">
                  <c:v>42477.492361111108</c:v>
                </c:pt>
                <c:pt idx="1018">
                  <c:v>42477.65902777778</c:v>
                </c:pt>
                <c:pt idx="1019">
                  <c:v>42477.825694444444</c:v>
                </c:pt>
                <c:pt idx="1020">
                  <c:v>42477.992361111108</c:v>
                </c:pt>
                <c:pt idx="1021">
                  <c:v>42478.15902777778</c:v>
                </c:pt>
                <c:pt idx="1022">
                  <c:v>42478.325694444444</c:v>
                </c:pt>
                <c:pt idx="1023">
                  <c:v>42478.492361111108</c:v>
                </c:pt>
                <c:pt idx="1024">
                  <c:v>42478.65902777778</c:v>
                </c:pt>
                <c:pt idx="1025">
                  <c:v>42478.825694444444</c:v>
                </c:pt>
                <c:pt idx="1026">
                  <c:v>42478.992361111108</c:v>
                </c:pt>
                <c:pt idx="1027">
                  <c:v>42479.15902777778</c:v>
                </c:pt>
                <c:pt idx="1028">
                  <c:v>42479.325694444444</c:v>
                </c:pt>
                <c:pt idx="1029">
                  <c:v>42479.492361111108</c:v>
                </c:pt>
                <c:pt idx="1030">
                  <c:v>42479.65902777778</c:v>
                </c:pt>
                <c:pt idx="1031">
                  <c:v>42479.825694444444</c:v>
                </c:pt>
                <c:pt idx="1032">
                  <c:v>42479.992361111108</c:v>
                </c:pt>
                <c:pt idx="1033">
                  <c:v>42480.15902777778</c:v>
                </c:pt>
                <c:pt idx="1034">
                  <c:v>42480.325694444444</c:v>
                </c:pt>
                <c:pt idx="1035">
                  <c:v>42480.492361111108</c:v>
                </c:pt>
                <c:pt idx="1036">
                  <c:v>42480.65902777778</c:v>
                </c:pt>
                <c:pt idx="1037">
                  <c:v>42480.825694444444</c:v>
                </c:pt>
                <c:pt idx="1038">
                  <c:v>42480.992361111108</c:v>
                </c:pt>
                <c:pt idx="1039">
                  <c:v>42481.15902777778</c:v>
                </c:pt>
                <c:pt idx="1040">
                  <c:v>42481.325694444444</c:v>
                </c:pt>
                <c:pt idx="1041">
                  <c:v>42481.492361111108</c:v>
                </c:pt>
                <c:pt idx="1042">
                  <c:v>42481.65902777778</c:v>
                </c:pt>
                <c:pt idx="1043">
                  <c:v>42481.825694444444</c:v>
                </c:pt>
                <c:pt idx="1044">
                  <c:v>42481.992361111108</c:v>
                </c:pt>
                <c:pt idx="1045">
                  <c:v>42482.15902777778</c:v>
                </c:pt>
                <c:pt idx="1046">
                  <c:v>42482.325694444444</c:v>
                </c:pt>
                <c:pt idx="1047">
                  <c:v>42482.492361111108</c:v>
                </c:pt>
                <c:pt idx="1048">
                  <c:v>42482.65902777778</c:v>
                </c:pt>
                <c:pt idx="1049">
                  <c:v>42482.825694444444</c:v>
                </c:pt>
                <c:pt idx="1050">
                  <c:v>42482.992361111108</c:v>
                </c:pt>
                <c:pt idx="1051">
                  <c:v>42483.15902777778</c:v>
                </c:pt>
                <c:pt idx="1052">
                  <c:v>42483.325694444444</c:v>
                </c:pt>
                <c:pt idx="1053">
                  <c:v>42483.492361111108</c:v>
                </c:pt>
                <c:pt idx="1054">
                  <c:v>42483.65902777778</c:v>
                </c:pt>
                <c:pt idx="1055">
                  <c:v>42483.825694444444</c:v>
                </c:pt>
                <c:pt idx="1056">
                  <c:v>42483.992361111108</c:v>
                </c:pt>
                <c:pt idx="1057">
                  <c:v>42484.15902777778</c:v>
                </c:pt>
                <c:pt idx="1058">
                  <c:v>42484.325694444444</c:v>
                </c:pt>
                <c:pt idx="1059">
                  <c:v>42484.492361111108</c:v>
                </c:pt>
                <c:pt idx="1060">
                  <c:v>42484.65902777778</c:v>
                </c:pt>
                <c:pt idx="1061">
                  <c:v>42484.825694444444</c:v>
                </c:pt>
                <c:pt idx="1062">
                  <c:v>42484.992361111108</c:v>
                </c:pt>
                <c:pt idx="1063">
                  <c:v>42485.15902777778</c:v>
                </c:pt>
                <c:pt idx="1064">
                  <c:v>42485.325694444444</c:v>
                </c:pt>
                <c:pt idx="1065">
                  <c:v>42485.492361111108</c:v>
                </c:pt>
                <c:pt idx="1066">
                  <c:v>42485.65902777778</c:v>
                </c:pt>
                <c:pt idx="1067">
                  <c:v>42485.825694444444</c:v>
                </c:pt>
                <c:pt idx="1068">
                  <c:v>42485.992361111108</c:v>
                </c:pt>
                <c:pt idx="1069">
                  <c:v>42486.15902777778</c:v>
                </c:pt>
                <c:pt idx="1070">
                  <c:v>42486.325694444444</c:v>
                </c:pt>
                <c:pt idx="1071">
                  <c:v>42486.492361111108</c:v>
                </c:pt>
                <c:pt idx="1072">
                  <c:v>42486.65902777778</c:v>
                </c:pt>
                <c:pt idx="1073">
                  <c:v>42486.825694444444</c:v>
                </c:pt>
                <c:pt idx="1074">
                  <c:v>42486.992361111108</c:v>
                </c:pt>
                <c:pt idx="1075">
                  <c:v>42487.15902777778</c:v>
                </c:pt>
                <c:pt idx="1076">
                  <c:v>42487.325694444444</c:v>
                </c:pt>
                <c:pt idx="1077">
                  <c:v>42487.492361111108</c:v>
                </c:pt>
                <c:pt idx="1078">
                  <c:v>42487.65902777778</c:v>
                </c:pt>
                <c:pt idx="1079">
                  <c:v>42487.825694444444</c:v>
                </c:pt>
                <c:pt idx="1080">
                  <c:v>42487.992361111108</c:v>
                </c:pt>
                <c:pt idx="1081">
                  <c:v>42488.15902777778</c:v>
                </c:pt>
                <c:pt idx="1082">
                  <c:v>42488.325694444444</c:v>
                </c:pt>
                <c:pt idx="1083">
                  <c:v>42488.492361111108</c:v>
                </c:pt>
                <c:pt idx="1084">
                  <c:v>42488.65902777778</c:v>
                </c:pt>
                <c:pt idx="1085">
                  <c:v>42488.825694444444</c:v>
                </c:pt>
                <c:pt idx="1086">
                  <c:v>42488.992361111108</c:v>
                </c:pt>
                <c:pt idx="1087">
                  <c:v>42489.15902777778</c:v>
                </c:pt>
                <c:pt idx="1088">
                  <c:v>42489.325694444444</c:v>
                </c:pt>
                <c:pt idx="1089">
                  <c:v>42489.492361111108</c:v>
                </c:pt>
                <c:pt idx="1090">
                  <c:v>42489.65902777778</c:v>
                </c:pt>
                <c:pt idx="1091">
                  <c:v>42489.825694444444</c:v>
                </c:pt>
                <c:pt idx="1092">
                  <c:v>42489.992361111108</c:v>
                </c:pt>
                <c:pt idx="1093">
                  <c:v>42490.15902777778</c:v>
                </c:pt>
                <c:pt idx="1094">
                  <c:v>42490.325694444444</c:v>
                </c:pt>
                <c:pt idx="1095">
                  <c:v>42490.492361111108</c:v>
                </c:pt>
                <c:pt idx="1096">
                  <c:v>42490.65902777778</c:v>
                </c:pt>
                <c:pt idx="1097">
                  <c:v>42490.825694444444</c:v>
                </c:pt>
                <c:pt idx="1098">
                  <c:v>42490.992361111108</c:v>
                </c:pt>
                <c:pt idx="1099">
                  <c:v>42491.15902777778</c:v>
                </c:pt>
                <c:pt idx="1100">
                  <c:v>42491.325694444444</c:v>
                </c:pt>
                <c:pt idx="1101">
                  <c:v>42491.492361111108</c:v>
                </c:pt>
                <c:pt idx="1102">
                  <c:v>42491.65902777778</c:v>
                </c:pt>
                <c:pt idx="1103">
                  <c:v>42491.825694444444</c:v>
                </c:pt>
                <c:pt idx="1104">
                  <c:v>42491.992361111108</c:v>
                </c:pt>
                <c:pt idx="1105">
                  <c:v>42492.15902777778</c:v>
                </c:pt>
                <c:pt idx="1106">
                  <c:v>42492.325694444444</c:v>
                </c:pt>
                <c:pt idx="1107">
                  <c:v>42492.492361111108</c:v>
                </c:pt>
                <c:pt idx="1108">
                  <c:v>42492.65902777778</c:v>
                </c:pt>
                <c:pt idx="1109">
                  <c:v>42492.825694444444</c:v>
                </c:pt>
                <c:pt idx="1110">
                  <c:v>42492.992361111108</c:v>
                </c:pt>
                <c:pt idx="1111">
                  <c:v>42493.15902777778</c:v>
                </c:pt>
                <c:pt idx="1112">
                  <c:v>42493.325694444444</c:v>
                </c:pt>
                <c:pt idx="1113">
                  <c:v>42493.492361111108</c:v>
                </c:pt>
                <c:pt idx="1114">
                  <c:v>42493.65902777778</c:v>
                </c:pt>
                <c:pt idx="1115">
                  <c:v>42493.825694444444</c:v>
                </c:pt>
                <c:pt idx="1116">
                  <c:v>42493.992361111108</c:v>
                </c:pt>
                <c:pt idx="1117">
                  <c:v>42494.15902777778</c:v>
                </c:pt>
                <c:pt idx="1118">
                  <c:v>42494.325694444444</c:v>
                </c:pt>
                <c:pt idx="1119">
                  <c:v>42494.492361111108</c:v>
                </c:pt>
                <c:pt idx="1120">
                  <c:v>42494.65902777778</c:v>
                </c:pt>
                <c:pt idx="1121">
                  <c:v>42494.825694444444</c:v>
                </c:pt>
                <c:pt idx="1122">
                  <c:v>42494.992361111108</c:v>
                </c:pt>
                <c:pt idx="1123">
                  <c:v>42495.15902777778</c:v>
                </c:pt>
                <c:pt idx="1124">
                  <c:v>42495.325694444444</c:v>
                </c:pt>
                <c:pt idx="1125">
                  <c:v>42495.492361111108</c:v>
                </c:pt>
                <c:pt idx="1126">
                  <c:v>42495.65902777778</c:v>
                </c:pt>
                <c:pt idx="1127">
                  <c:v>42495.825694444444</c:v>
                </c:pt>
                <c:pt idx="1128">
                  <c:v>42495.992361111108</c:v>
                </c:pt>
                <c:pt idx="1129">
                  <c:v>42496.15902777778</c:v>
                </c:pt>
                <c:pt idx="1130">
                  <c:v>42496.325694444444</c:v>
                </c:pt>
                <c:pt idx="1131">
                  <c:v>42496.492361111108</c:v>
                </c:pt>
                <c:pt idx="1132">
                  <c:v>42496.65902777778</c:v>
                </c:pt>
                <c:pt idx="1133">
                  <c:v>42496.825694444444</c:v>
                </c:pt>
                <c:pt idx="1134">
                  <c:v>42496.992361111108</c:v>
                </c:pt>
                <c:pt idx="1135">
                  <c:v>42497.15902777778</c:v>
                </c:pt>
                <c:pt idx="1136">
                  <c:v>42497.325694444444</c:v>
                </c:pt>
                <c:pt idx="1137">
                  <c:v>42497.492361111108</c:v>
                </c:pt>
                <c:pt idx="1138">
                  <c:v>42497.65902777778</c:v>
                </c:pt>
                <c:pt idx="1139">
                  <c:v>42497.825694444444</c:v>
                </c:pt>
                <c:pt idx="1140">
                  <c:v>42497.992361111108</c:v>
                </c:pt>
                <c:pt idx="1141">
                  <c:v>42498.15902777778</c:v>
                </c:pt>
                <c:pt idx="1142">
                  <c:v>42498.325694444444</c:v>
                </c:pt>
                <c:pt idx="1143">
                  <c:v>42498.492361111108</c:v>
                </c:pt>
                <c:pt idx="1144">
                  <c:v>42498.65902777778</c:v>
                </c:pt>
                <c:pt idx="1145">
                  <c:v>42498.825694444444</c:v>
                </c:pt>
                <c:pt idx="1146">
                  <c:v>42498.992361111108</c:v>
                </c:pt>
                <c:pt idx="1147">
                  <c:v>42499.15902777778</c:v>
                </c:pt>
                <c:pt idx="1148">
                  <c:v>42499.325694444444</c:v>
                </c:pt>
                <c:pt idx="1149">
                  <c:v>42499.492361111108</c:v>
                </c:pt>
                <c:pt idx="1150">
                  <c:v>42499.65902777778</c:v>
                </c:pt>
                <c:pt idx="1151">
                  <c:v>42499.825694444444</c:v>
                </c:pt>
                <c:pt idx="1152">
                  <c:v>42499.992361111108</c:v>
                </c:pt>
                <c:pt idx="1153">
                  <c:v>42500.15902777778</c:v>
                </c:pt>
                <c:pt idx="1154">
                  <c:v>42500.325694444444</c:v>
                </c:pt>
                <c:pt idx="1155">
                  <c:v>42500.492361111108</c:v>
                </c:pt>
                <c:pt idx="1156">
                  <c:v>42500.65902777778</c:v>
                </c:pt>
                <c:pt idx="1157">
                  <c:v>42500.825694444444</c:v>
                </c:pt>
                <c:pt idx="1158">
                  <c:v>42500.992361111108</c:v>
                </c:pt>
                <c:pt idx="1159">
                  <c:v>42501.15902777778</c:v>
                </c:pt>
                <c:pt idx="1160">
                  <c:v>42501.325694444444</c:v>
                </c:pt>
                <c:pt idx="1161">
                  <c:v>42501.492361111108</c:v>
                </c:pt>
                <c:pt idx="1162">
                  <c:v>42501.65902777778</c:v>
                </c:pt>
                <c:pt idx="1163">
                  <c:v>42501.825694444444</c:v>
                </c:pt>
                <c:pt idx="1164">
                  <c:v>42501.992361111108</c:v>
                </c:pt>
                <c:pt idx="1165">
                  <c:v>42502.15902777778</c:v>
                </c:pt>
                <c:pt idx="1166">
                  <c:v>42502.325694444444</c:v>
                </c:pt>
                <c:pt idx="1167">
                  <c:v>42502.492361111108</c:v>
                </c:pt>
                <c:pt idx="1168">
                  <c:v>42502.65902777778</c:v>
                </c:pt>
                <c:pt idx="1169">
                  <c:v>42502.825694444444</c:v>
                </c:pt>
                <c:pt idx="1170">
                  <c:v>42502.992361111108</c:v>
                </c:pt>
                <c:pt idx="1171">
                  <c:v>42503.15902777778</c:v>
                </c:pt>
                <c:pt idx="1172">
                  <c:v>42503.325694444444</c:v>
                </c:pt>
                <c:pt idx="1173">
                  <c:v>42503.492361111108</c:v>
                </c:pt>
                <c:pt idx="1174">
                  <c:v>42503.65902777778</c:v>
                </c:pt>
                <c:pt idx="1175">
                  <c:v>42503.825694444444</c:v>
                </c:pt>
                <c:pt idx="1176">
                  <c:v>42503.992361111108</c:v>
                </c:pt>
                <c:pt idx="1177">
                  <c:v>42504.15902777778</c:v>
                </c:pt>
                <c:pt idx="1178">
                  <c:v>42504.325694444444</c:v>
                </c:pt>
                <c:pt idx="1179">
                  <c:v>42504.492361111108</c:v>
                </c:pt>
                <c:pt idx="1180">
                  <c:v>42504.65902777778</c:v>
                </c:pt>
                <c:pt idx="1181">
                  <c:v>42504.825694444444</c:v>
                </c:pt>
                <c:pt idx="1182">
                  <c:v>42504.992361111108</c:v>
                </c:pt>
                <c:pt idx="1183">
                  <c:v>42505.15902777778</c:v>
                </c:pt>
                <c:pt idx="1184">
                  <c:v>42505.325694444444</c:v>
                </c:pt>
                <c:pt idx="1185">
                  <c:v>42505.492361111108</c:v>
                </c:pt>
                <c:pt idx="1186">
                  <c:v>42505.65902777778</c:v>
                </c:pt>
                <c:pt idx="1187">
                  <c:v>42505.825694444444</c:v>
                </c:pt>
                <c:pt idx="1188">
                  <c:v>42505.992361111108</c:v>
                </c:pt>
                <c:pt idx="1189">
                  <c:v>42506.15902777778</c:v>
                </c:pt>
                <c:pt idx="1190">
                  <c:v>42506.325694444444</c:v>
                </c:pt>
                <c:pt idx="1191">
                  <c:v>42506.492361111108</c:v>
                </c:pt>
                <c:pt idx="1192">
                  <c:v>42506.65902777778</c:v>
                </c:pt>
                <c:pt idx="1193">
                  <c:v>42506.825694444444</c:v>
                </c:pt>
                <c:pt idx="1194">
                  <c:v>42506.992361111108</c:v>
                </c:pt>
                <c:pt idx="1195">
                  <c:v>42507.15902777778</c:v>
                </c:pt>
                <c:pt idx="1196">
                  <c:v>42507.325694444444</c:v>
                </c:pt>
                <c:pt idx="1197">
                  <c:v>42507.492361111108</c:v>
                </c:pt>
                <c:pt idx="1198">
                  <c:v>42507.65902777778</c:v>
                </c:pt>
                <c:pt idx="1199">
                  <c:v>42507.825694444444</c:v>
                </c:pt>
                <c:pt idx="1200">
                  <c:v>42507.992361111108</c:v>
                </c:pt>
                <c:pt idx="1201">
                  <c:v>42508.15902777778</c:v>
                </c:pt>
                <c:pt idx="1202">
                  <c:v>42508.325694444444</c:v>
                </c:pt>
                <c:pt idx="1203">
                  <c:v>42508.492361111108</c:v>
                </c:pt>
                <c:pt idx="1204">
                  <c:v>42508.65902777778</c:v>
                </c:pt>
                <c:pt idx="1205">
                  <c:v>42508.825694444444</c:v>
                </c:pt>
                <c:pt idx="1206">
                  <c:v>42508.992361111108</c:v>
                </c:pt>
                <c:pt idx="1207">
                  <c:v>42509.15902777778</c:v>
                </c:pt>
                <c:pt idx="1208">
                  <c:v>42509.325694444444</c:v>
                </c:pt>
                <c:pt idx="1209">
                  <c:v>42509.492361111108</c:v>
                </c:pt>
                <c:pt idx="1210">
                  <c:v>42509.65902777778</c:v>
                </c:pt>
                <c:pt idx="1211">
                  <c:v>42509.825694444444</c:v>
                </c:pt>
                <c:pt idx="1212">
                  <c:v>42509.992361111108</c:v>
                </c:pt>
                <c:pt idx="1213">
                  <c:v>42510.15902777778</c:v>
                </c:pt>
                <c:pt idx="1214">
                  <c:v>42510.325694444444</c:v>
                </c:pt>
                <c:pt idx="1215">
                  <c:v>42510.492361111108</c:v>
                </c:pt>
                <c:pt idx="1216">
                  <c:v>42510.65902777778</c:v>
                </c:pt>
                <c:pt idx="1217">
                  <c:v>42510.825694444444</c:v>
                </c:pt>
                <c:pt idx="1218">
                  <c:v>42510.992361111108</c:v>
                </c:pt>
                <c:pt idx="1219">
                  <c:v>42511.15902777778</c:v>
                </c:pt>
                <c:pt idx="1220">
                  <c:v>42511.325694444444</c:v>
                </c:pt>
                <c:pt idx="1221">
                  <c:v>42511.492361111108</c:v>
                </c:pt>
                <c:pt idx="1222">
                  <c:v>42511.65902777778</c:v>
                </c:pt>
                <c:pt idx="1223">
                  <c:v>42511.825694444444</c:v>
                </c:pt>
                <c:pt idx="1224">
                  <c:v>42511.992361111108</c:v>
                </c:pt>
                <c:pt idx="1225">
                  <c:v>42512.15902777778</c:v>
                </c:pt>
                <c:pt idx="1226">
                  <c:v>42512.325694444444</c:v>
                </c:pt>
                <c:pt idx="1227">
                  <c:v>42512.492361111108</c:v>
                </c:pt>
                <c:pt idx="1228">
                  <c:v>42512.65902777778</c:v>
                </c:pt>
                <c:pt idx="1229">
                  <c:v>42512.825694444444</c:v>
                </c:pt>
                <c:pt idx="1230">
                  <c:v>42512.992361111108</c:v>
                </c:pt>
                <c:pt idx="1231">
                  <c:v>42513.15902777778</c:v>
                </c:pt>
                <c:pt idx="1232">
                  <c:v>42513.325694444444</c:v>
                </c:pt>
                <c:pt idx="1233">
                  <c:v>42513.492361111108</c:v>
                </c:pt>
                <c:pt idx="1234">
                  <c:v>42513.65902777778</c:v>
                </c:pt>
                <c:pt idx="1235">
                  <c:v>42513.825694444444</c:v>
                </c:pt>
                <c:pt idx="1236">
                  <c:v>42513.992361111108</c:v>
                </c:pt>
                <c:pt idx="1237">
                  <c:v>42514.15902777778</c:v>
                </c:pt>
                <c:pt idx="1238">
                  <c:v>42514.325694444444</c:v>
                </c:pt>
                <c:pt idx="1239">
                  <c:v>42514.492361111108</c:v>
                </c:pt>
                <c:pt idx="1240">
                  <c:v>42514.65902777778</c:v>
                </c:pt>
                <c:pt idx="1241">
                  <c:v>42514.825694444444</c:v>
                </c:pt>
                <c:pt idx="1242">
                  <c:v>42514.992361111108</c:v>
                </c:pt>
                <c:pt idx="1243">
                  <c:v>42515.15902777778</c:v>
                </c:pt>
                <c:pt idx="1244">
                  <c:v>42515.325694444444</c:v>
                </c:pt>
                <c:pt idx="1245">
                  <c:v>42515.492361111108</c:v>
                </c:pt>
                <c:pt idx="1246">
                  <c:v>42515.65902777778</c:v>
                </c:pt>
                <c:pt idx="1247">
                  <c:v>42515.825694444444</c:v>
                </c:pt>
                <c:pt idx="1248">
                  <c:v>42515.992361111108</c:v>
                </c:pt>
                <c:pt idx="1249">
                  <c:v>42516.15902777778</c:v>
                </c:pt>
                <c:pt idx="1250">
                  <c:v>42516.325694444444</c:v>
                </c:pt>
                <c:pt idx="1251">
                  <c:v>42516.492361111108</c:v>
                </c:pt>
                <c:pt idx="1252">
                  <c:v>42516.65902777778</c:v>
                </c:pt>
                <c:pt idx="1253">
                  <c:v>42516.825694444444</c:v>
                </c:pt>
                <c:pt idx="1254">
                  <c:v>42516.992361111108</c:v>
                </c:pt>
                <c:pt idx="1255">
                  <c:v>42517.15902777778</c:v>
                </c:pt>
                <c:pt idx="1256">
                  <c:v>42517.325694444444</c:v>
                </c:pt>
                <c:pt idx="1257">
                  <c:v>42517.492361111108</c:v>
                </c:pt>
                <c:pt idx="1258">
                  <c:v>42517.65902777778</c:v>
                </c:pt>
                <c:pt idx="1259">
                  <c:v>42517.825694444444</c:v>
                </c:pt>
                <c:pt idx="1260">
                  <c:v>42517.992361111108</c:v>
                </c:pt>
                <c:pt idx="1261">
                  <c:v>42518.15902777778</c:v>
                </c:pt>
                <c:pt idx="1262">
                  <c:v>42518.325694444444</c:v>
                </c:pt>
                <c:pt idx="1263">
                  <c:v>42518.492361111108</c:v>
                </c:pt>
                <c:pt idx="1264">
                  <c:v>42518.65902777778</c:v>
                </c:pt>
                <c:pt idx="1265">
                  <c:v>42518.825694444444</c:v>
                </c:pt>
                <c:pt idx="1266">
                  <c:v>42518.992361111108</c:v>
                </c:pt>
                <c:pt idx="1267">
                  <c:v>42519.15902777778</c:v>
                </c:pt>
                <c:pt idx="1268">
                  <c:v>42519.325694444444</c:v>
                </c:pt>
                <c:pt idx="1269">
                  <c:v>42519.492361111108</c:v>
                </c:pt>
                <c:pt idx="1270">
                  <c:v>42519.65902777778</c:v>
                </c:pt>
                <c:pt idx="1271">
                  <c:v>42519.825694444444</c:v>
                </c:pt>
                <c:pt idx="1272">
                  <c:v>42519.992361111108</c:v>
                </c:pt>
                <c:pt idx="1273">
                  <c:v>42520.15902777778</c:v>
                </c:pt>
                <c:pt idx="1274">
                  <c:v>42520.325694444444</c:v>
                </c:pt>
                <c:pt idx="1275">
                  <c:v>42520.492361111108</c:v>
                </c:pt>
                <c:pt idx="1276">
                  <c:v>42520.65902777778</c:v>
                </c:pt>
                <c:pt idx="1277">
                  <c:v>42520.825694444444</c:v>
                </c:pt>
                <c:pt idx="1278">
                  <c:v>42520.992361111108</c:v>
                </c:pt>
                <c:pt idx="1279">
                  <c:v>42521.15902777778</c:v>
                </c:pt>
                <c:pt idx="1280">
                  <c:v>42521.325694444444</c:v>
                </c:pt>
                <c:pt idx="1281">
                  <c:v>42521.492361111108</c:v>
                </c:pt>
                <c:pt idx="1282">
                  <c:v>42521.65902777778</c:v>
                </c:pt>
                <c:pt idx="1283">
                  <c:v>42521.825694444444</c:v>
                </c:pt>
                <c:pt idx="1284">
                  <c:v>42521.992361111108</c:v>
                </c:pt>
                <c:pt idx="1285">
                  <c:v>42522.15902777778</c:v>
                </c:pt>
                <c:pt idx="1286">
                  <c:v>42522.325694444444</c:v>
                </c:pt>
                <c:pt idx="1287">
                  <c:v>42522.492361111108</c:v>
                </c:pt>
                <c:pt idx="1288">
                  <c:v>42522.65902777778</c:v>
                </c:pt>
                <c:pt idx="1289">
                  <c:v>42522.825694444444</c:v>
                </c:pt>
                <c:pt idx="1290">
                  <c:v>42522.992361111108</c:v>
                </c:pt>
                <c:pt idx="1291">
                  <c:v>42523.15902777778</c:v>
                </c:pt>
                <c:pt idx="1292">
                  <c:v>42523.325694444444</c:v>
                </c:pt>
                <c:pt idx="1293">
                  <c:v>42523.492361111108</c:v>
                </c:pt>
              </c:numCache>
            </c:numRef>
          </c:xVal>
          <c:yVal>
            <c:numRef>
              <c:f>graph!$E$4:$E$1299</c:f>
              <c:numCache>
                <c:formatCode>General</c:formatCode>
                <c:ptCount val="129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4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5</c:v>
                </c:pt>
                <c:pt idx="29">
                  <c:v>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4</c:v>
                </c:pt>
                <c:pt idx="178">
                  <c:v>5</c:v>
                </c:pt>
                <c:pt idx="179">
                  <c:v>5</c:v>
                </c:pt>
                <c:pt idx="180">
                  <c:v>8</c:v>
                </c:pt>
                <c:pt idx="181">
                  <c:v>9</c:v>
                </c:pt>
                <c:pt idx="182">
                  <c:v>10</c:v>
                </c:pt>
                <c:pt idx="183">
                  <c:v>10</c:v>
                </c:pt>
                <c:pt idx="184">
                  <c:v>9</c:v>
                </c:pt>
                <c:pt idx="185">
                  <c:v>0</c:v>
                </c:pt>
                <c:pt idx="186">
                  <c:v>1</c:v>
                </c:pt>
                <c:pt idx="187">
                  <c:v>1</c:v>
                </c:pt>
                <c:pt idx="188">
                  <c:v>2</c:v>
                </c:pt>
                <c:pt idx="189">
                  <c:v>3</c:v>
                </c:pt>
                <c:pt idx="190">
                  <c:v>0</c:v>
                </c:pt>
                <c:pt idx="191">
                  <c:v>0</c:v>
                </c:pt>
                <c:pt idx="192">
                  <c:v>1</c:v>
                </c:pt>
                <c:pt idx="193">
                  <c:v>1</c:v>
                </c:pt>
                <c:pt idx="194">
                  <c:v>0</c:v>
                </c:pt>
                <c:pt idx="195">
                  <c:v>1</c:v>
                </c:pt>
                <c:pt idx="196">
                  <c:v>1</c:v>
                </c:pt>
                <c:pt idx="197">
                  <c:v>0</c:v>
                </c:pt>
                <c:pt idx="198">
                  <c:v>1</c:v>
                </c:pt>
                <c:pt idx="199">
                  <c:v>2</c:v>
                </c:pt>
                <c:pt idx="200">
                  <c:v>2</c:v>
                </c:pt>
                <c:pt idx="201">
                  <c:v>3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0</c:v>
                </c:pt>
                <c:pt idx="209">
                  <c:v>0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0</c:v>
                </c:pt>
                <c:pt idx="215">
                  <c:v>0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3</c:v>
                </c:pt>
                <c:pt idx="226">
                  <c:v>1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1</c:v>
                </c:pt>
                <c:pt idx="231">
                  <c:v>1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2</c:v>
                </c:pt>
                <c:pt idx="237">
                  <c:v>1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2</c:v>
                </c:pt>
                <c:pt idx="248">
                  <c:v>3</c:v>
                </c:pt>
                <c:pt idx="249">
                  <c:v>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3</c:v>
                </c:pt>
                <c:pt idx="260">
                  <c:v>4</c:v>
                </c:pt>
                <c:pt idx="261">
                  <c:v>6</c:v>
                </c:pt>
                <c:pt idx="262">
                  <c:v>6</c:v>
                </c:pt>
                <c:pt idx="263">
                  <c:v>7</c:v>
                </c:pt>
                <c:pt idx="264">
                  <c:v>8</c:v>
                </c:pt>
                <c:pt idx="265">
                  <c:v>9</c:v>
                </c:pt>
                <c:pt idx="266">
                  <c:v>10</c:v>
                </c:pt>
                <c:pt idx="267">
                  <c:v>10</c:v>
                </c:pt>
                <c:pt idx="268">
                  <c:v>10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1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1</c:v>
                </c:pt>
                <c:pt idx="314">
                  <c:v>3</c:v>
                </c:pt>
                <c:pt idx="315">
                  <c:v>3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2</c:v>
                </c:pt>
                <c:pt idx="320">
                  <c:v>2</c:v>
                </c:pt>
                <c:pt idx="321">
                  <c:v>3</c:v>
                </c:pt>
                <c:pt idx="322">
                  <c:v>3</c:v>
                </c:pt>
                <c:pt idx="323">
                  <c:v>4</c:v>
                </c:pt>
                <c:pt idx="324">
                  <c:v>5</c:v>
                </c:pt>
                <c:pt idx="325">
                  <c:v>7</c:v>
                </c:pt>
                <c:pt idx="326">
                  <c:v>9</c:v>
                </c:pt>
                <c:pt idx="327">
                  <c:v>6</c:v>
                </c:pt>
                <c:pt idx="328">
                  <c:v>0</c:v>
                </c:pt>
                <c:pt idx="329">
                  <c:v>1</c:v>
                </c:pt>
                <c:pt idx="330">
                  <c:v>2</c:v>
                </c:pt>
                <c:pt idx="331">
                  <c:v>2</c:v>
                </c:pt>
                <c:pt idx="332">
                  <c:v>3</c:v>
                </c:pt>
                <c:pt idx="333">
                  <c:v>4</c:v>
                </c:pt>
                <c:pt idx="334">
                  <c:v>3</c:v>
                </c:pt>
                <c:pt idx="335">
                  <c:v>5</c:v>
                </c:pt>
                <c:pt idx="336">
                  <c:v>7</c:v>
                </c:pt>
                <c:pt idx="337">
                  <c:v>9</c:v>
                </c:pt>
                <c:pt idx="338">
                  <c:v>9</c:v>
                </c:pt>
                <c:pt idx="339">
                  <c:v>4</c:v>
                </c:pt>
                <c:pt idx="340">
                  <c:v>4</c:v>
                </c:pt>
                <c:pt idx="341">
                  <c:v>5</c:v>
                </c:pt>
                <c:pt idx="342">
                  <c:v>6</c:v>
                </c:pt>
                <c:pt idx="343">
                  <c:v>7</c:v>
                </c:pt>
                <c:pt idx="344">
                  <c:v>8</c:v>
                </c:pt>
                <c:pt idx="345">
                  <c:v>9</c:v>
                </c:pt>
                <c:pt idx="346">
                  <c:v>9</c:v>
                </c:pt>
                <c:pt idx="347">
                  <c:v>10</c:v>
                </c:pt>
                <c:pt idx="348">
                  <c:v>10</c:v>
                </c:pt>
                <c:pt idx="349">
                  <c:v>11</c:v>
                </c:pt>
                <c:pt idx="350">
                  <c:v>11</c:v>
                </c:pt>
                <c:pt idx="351">
                  <c:v>11</c:v>
                </c:pt>
                <c:pt idx="352">
                  <c:v>11</c:v>
                </c:pt>
                <c:pt idx="353">
                  <c:v>0</c:v>
                </c:pt>
                <c:pt idx="354">
                  <c:v>1</c:v>
                </c:pt>
                <c:pt idx="355">
                  <c:v>1</c:v>
                </c:pt>
                <c:pt idx="356">
                  <c:v>2</c:v>
                </c:pt>
                <c:pt idx="357">
                  <c:v>1</c:v>
                </c:pt>
                <c:pt idx="358">
                  <c:v>1</c:v>
                </c:pt>
                <c:pt idx="359">
                  <c:v>2</c:v>
                </c:pt>
                <c:pt idx="360">
                  <c:v>3</c:v>
                </c:pt>
                <c:pt idx="361">
                  <c:v>3</c:v>
                </c:pt>
                <c:pt idx="362">
                  <c:v>4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1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1</c:v>
                </c:pt>
                <c:pt idx="394">
                  <c:v>2</c:v>
                </c:pt>
                <c:pt idx="395">
                  <c:v>4</c:v>
                </c:pt>
                <c:pt idx="396">
                  <c:v>6</c:v>
                </c:pt>
                <c:pt idx="397">
                  <c:v>8</c:v>
                </c:pt>
                <c:pt idx="398">
                  <c:v>8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3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4</c:v>
                </c:pt>
                <c:pt idx="411">
                  <c:v>2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4</c:v>
                </c:pt>
                <c:pt idx="427">
                  <c:v>5</c:v>
                </c:pt>
                <c:pt idx="428">
                  <c:v>5</c:v>
                </c:pt>
                <c:pt idx="429">
                  <c:v>6</c:v>
                </c:pt>
                <c:pt idx="430">
                  <c:v>6</c:v>
                </c:pt>
                <c:pt idx="431">
                  <c:v>7</c:v>
                </c:pt>
                <c:pt idx="432">
                  <c:v>8</c:v>
                </c:pt>
                <c:pt idx="433">
                  <c:v>9</c:v>
                </c:pt>
                <c:pt idx="434">
                  <c:v>9</c:v>
                </c:pt>
                <c:pt idx="435">
                  <c:v>9</c:v>
                </c:pt>
                <c:pt idx="436">
                  <c:v>9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11</c:v>
                </c:pt>
                <c:pt idx="441">
                  <c:v>11</c:v>
                </c:pt>
                <c:pt idx="442">
                  <c:v>8</c:v>
                </c:pt>
                <c:pt idx="443">
                  <c:v>0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0</c:v>
                </c:pt>
                <c:pt idx="450">
                  <c:v>1</c:v>
                </c:pt>
                <c:pt idx="451">
                  <c:v>2</c:v>
                </c:pt>
                <c:pt idx="452">
                  <c:v>3</c:v>
                </c:pt>
                <c:pt idx="453">
                  <c:v>4</c:v>
                </c:pt>
                <c:pt idx="454">
                  <c:v>1</c:v>
                </c:pt>
                <c:pt idx="455">
                  <c:v>1</c:v>
                </c:pt>
                <c:pt idx="456">
                  <c:v>2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2</c:v>
                </c:pt>
                <c:pt idx="463">
                  <c:v>2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3</c:v>
                </c:pt>
                <c:pt idx="475">
                  <c:v>4</c:v>
                </c:pt>
                <c:pt idx="476">
                  <c:v>5</c:v>
                </c:pt>
                <c:pt idx="477">
                  <c:v>6</c:v>
                </c:pt>
                <c:pt idx="478">
                  <c:v>6</c:v>
                </c:pt>
                <c:pt idx="479">
                  <c:v>7</c:v>
                </c:pt>
                <c:pt idx="480">
                  <c:v>8</c:v>
                </c:pt>
                <c:pt idx="481">
                  <c:v>9</c:v>
                </c:pt>
                <c:pt idx="482">
                  <c:v>9</c:v>
                </c:pt>
                <c:pt idx="483">
                  <c:v>9</c:v>
                </c:pt>
                <c:pt idx="484">
                  <c:v>9</c:v>
                </c:pt>
                <c:pt idx="485">
                  <c:v>8</c:v>
                </c:pt>
                <c:pt idx="486">
                  <c:v>8</c:v>
                </c:pt>
                <c:pt idx="487">
                  <c:v>8</c:v>
                </c:pt>
                <c:pt idx="488">
                  <c:v>9</c:v>
                </c:pt>
                <c:pt idx="489">
                  <c:v>9</c:v>
                </c:pt>
                <c:pt idx="490">
                  <c:v>8</c:v>
                </c:pt>
                <c:pt idx="491">
                  <c:v>9</c:v>
                </c:pt>
                <c:pt idx="492">
                  <c:v>9</c:v>
                </c:pt>
                <c:pt idx="493">
                  <c:v>10</c:v>
                </c:pt>
                <c:pt idx="494">
                  <c:v>10</c:v>
                </c:pt>
                <c:pt idx="495">
                  <c:v>11</c:v>
                </c:pt>
                <c:pt idx="496">
                  <c:v>6</c:v>
                </c:pt>
                <c:pt idx="497">
                  <c:v>1</c:v>
                </c:pt>
                <c:pt idx="498">
                  <c:v>3</c:v>
                </c:pt>
                <c:pt idx="499">
                  <c:v>3</c:v>
                </c:pt>
                <c:pt idx="500">
                  <c:v>4</c:v>
                </c:pt>
                <c:pt idx="501">
                  <c:v>4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4</c:v>
                </c:pt>
                <c:pt idx="506">
                  <c:v>5</c:v>
                </c:pt>
                <c:pt idx="507">
                  <c:v>2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1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3</c:v>
                </c:pt>
                <c:pt idx="521">
                  <c:v>5</c:v>
                </c:pt>
                <c:pt idx="522">
                  <c:v>8</c:v>
                </c:pt>
                <c:pt idx="523">
                  <c:v>10</c:v>
                </c:pt>
                <c:pt idx="524">
                  <c:v>10</c:v>
                </c:pt>
                <c:pt idx="525">
                  <c:v>10</c:v>
                </c:pt>
                <c:pt idx="526">
                  <c:v>11</c:v>
                </c:pt>
                <c:pt idx="527">
                  <c:v>5</c:v>
                </c:pt>
                <c:pt idx="528">
                  <c:v>7</c:v>
                </c:pt>
                <c:pt idx="529">
                  <c:v>8</c:v>
                </c:pt>
                <c:pt idx="530">
                  <c:v>9</c:v>
                </c:pt>
                <c:pt idx="531">
                  <c:v>9</c:v>
                </c:pt>
                <c:pt idx="532">
                  <c:v>9</c:v>
                </c:pt>
                <c:pt idx="533">
                  <c:v>10</c:v>
                </c:pt>
                <c:pt idx="534">
                  <c:v>10</c:v>
                </c:pt>
                <c:pt idx="535">
                  <c:v>10</c:v>
                </c:pt>
                <c:pt idx="536">
                  <c:v>11</c:v>
                </c:pt>
                <c:pt idx="537">
                  <c:v>11</c:v>
                </c:pt>
                <c:pt idx="538">
                  <c:v>4</c:v>
                </c:pt>
                <c:pt idx="539">
                  <c:v>4</c:v>
                </c:pt>
                <c:pt idx="540">
                  <c:v>6</c:v>
                </c:pt>
                <c:pt idx="541">
                  <c:v>6</c:v>
                </c:pt>
                <c:pt idx="542">
                  <c:v>8</c:v>
                </c:pt>
                <c:pt idx="543">
                  <c:v>9</c:v>
                </c:pt>
                <c:pt idx="544">
                  <c:v>9</c:v>
                </c:pt>
                <c:pt idx="545">
                  <c:v>9</c:v>
                </c:pt>
                <c:pt idx="546">
                  <c:v>10</c:v>
                </c:pt>
                <c:pt idx="547">
                  <c:v>10</c:v>
                </c:pt>
                <c:pt idx="548">
                  <c:v>11</c:v>
                </c:pt>
                <c:pt idx="549">
                  <c:v>11</c:v>
                </c:pt>
                <c:pt idx="550">
                  <c:v>11</c:v>
                </c:pt>
                <c:pt idx="551">
                  <c:v>11</c:v>
                </c:pt>
                <c:pt idx="552">
                  <c:v>12</c:v>
                </c:pt>
                <c:pt idx="553">
                  <c:v>12</c:v>
                </c:pt>
                <c:pt idx="554">
                  <c:v>13</c:v>
                </c:pt>
                <c:pt idx="555">
                  <c:v>12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4</c:v>
                </c:pt>
                <c:pt idx="560">
                  <c:v>9</c:v>
                </c:pt>
                <c:pt idx="561">
                  <c:v>10</c:v>
                </c:pt>
                <c:pt idx="562">
                  <c:v>10</c:v>
                </c:pt>
                <c:pt idx="563">
                  <c:v>11</c:v>
                </c:pt>
                <c:pt idx="564">
                  <c:v>12</c:v>
                </c:pt>
                <c:pt idx="565">
                  <c:v>13</c:v>
                </c:pt>
                <c:pt idx="566">
                  <c:v>13</c:v>
                </c:pt>
                <c:pt idx="567">
                  <c:v>14</c:v>
                </c:pt>
                <c:pt idx="568">
                  <c:v>13</c:v>
                </c:pt>
                <c:pt idx="569">
                  <c:v>10</c:v>
                </c:pt>
                <c:pt idx="570">
                  <c:v>10</c:v>
                </c:pt>
                <c:pt idx="571">
                  <c:v>10</c:v>
                </c:pt>
                <c:pt idx="572">
                  <c:v>10</c:v>
                </c:pt>
                <c:pt idx="573">
                  <c:v>11</c:v>
                </c:pt>
                <c:pt idx="574">
                  <c:v>10</c:v>
                </c:pt>
                <c:pt idx="575">
                  <c:v>5</c:v>
                </c:pt>
                <c:pt idx="576">
                  <c:v>7</c:v>
                </c:pt>
                <c:pt idx="577">
                  <c:v>8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10</c:v>
                </c:pt>
                <c:pt idx="583">
                  <c:v>10</c:v>
                </c:pt>
                <c:pt idx="584">
                  <c:v>11</c:v>
                </c:pt>
                <c:pt idx="585">
                  <c:v>11</c:v>
                </c:pt>
                <c:pt idx="586">
                  <c:v>2</c:v>
                </c:pt>
                <c:pt idx="587">
                  <c:v>0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0</c:v>
                </c:pt>
                <c:pt idx="594">
                  <c:v>0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2</c:v>
                </c:pt>
                <c:pt idx="600">
                  <c:v>5</c:v>
                </c:pt>
                <c:pt idx="601">
                  <c:v>9</c:v>
                </c:pt>
                <c:pt idx="602">
                  <c:v>10</c:v>
                </c:pt>
                <c:pt idx="603">
                  <c:v>5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1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1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1</c:v>
                </c:pt>
                <c:pt idx="627">
                  <c:v>1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2</c:v>
                </c:pt>
                <c:pt idx="643">
                  <c:v>5</c:v>
                </c:pt>
                <c:pt idx="644">
                  <c:v>7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1</c:v>
                </c:pt>
                <c:pt idx="683">
                  <c:v>2</c:v>
                </c:pt>
                <c:pt idx="684">
                  <c:v>5</c:v>
                </c:pt>
                <c:pt idx="685">
                  <c:v>7</c:v>
                </c:pt>
                <c:pt idx="686">
                  <c:v>9</c:v>
                </c:pt>
                <c:pt idx="687">
                  <c:v>2</c:v>
                </c:pt>
                <c:pt idx="688">
                  <c:v>1</c:v>
                </c:pt>
                <c:pt idx="689">
                  <c:v>2</c:v>
                </c:pt>
                <c:pt idx="690">
                  <c:v>3</c:v>
                </c:pt>
                <c:pt idx="691">
                  <c:v>4</c:v>
                </c:pt>
                <c:pt idx="692">
                  <c:v>5</c:v>
                </c:pt>
                <c:pt idx="693">
                  <c:v>1</c:v>
                </c:pt>
                <c:pt idx="694">
                  <c:v>2</c:v>
                </c:pt>
                <c:pt idx="695">
                  <c:v>2</c:v>
                </c:pt>
                <c:pt idx="696">
                  <c:v>4</c:v>
                </c:pt>
                <c:pt idx="697">
                  <c:v>6</c:v>
                </c:pt>
                <c:pt idx="698">
                  <c:v>8</c:v>
                </c:pt>
                <c:pt idx="699">
                  <c:v>9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1</c:v>
                </c:pt>
                <c:pt idx="704">
                  <c:v>1</c:v>
                </c:pt>
                <c:pt idx="705">
                  <c:v>2</c:v>
                </c:pt>
                <c:pt idx="706">
                  <c:v>5</c:v>
                </c:pt>
                <c:pt idx="707">
                  <c:v>7</c:v>
                </c:pt>
                <c:pt idx="708">
                  <c:v>9</c:v>
                </c:pt>
                <c:pt idx="709">
                  <c:v>10</c:v>
                </c:pt>
                <c:pt idx="710">
                  <c:v>11</c:v>
                </c:pt>
                <c:pt idx="711">
                  <c:v>11</c:v>
                </c:pt>
                <c:pt idx="712">
                  <c:v>11</c:v>
                </c:pt>
                <c:pt idx="713">
                  <c:v>2</c:v>
                </c:pt>
                <c:pt idx="714">
                  <c:v>3</c:v>
                </c:pt>
                <c:pt idx="715">
                  <c:v>4</c:v>
                </c:pt>
                <c:pt idx="716">
                  <c:v>5</c:v>
                </c:pt>
                <c:pt idx="717">
                  <c:v>6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1</c:v>
                </c:pt>
                <c:pt idx="723">
                  <c:v>0</c:v>
                </c:pt>
                <c:pt idx="724">
                  <c:v>2</c:v>
                </c:pt>
                <c:pt idx="725">
                  <c:v>3</c:v>
                </c:pt>
                <c:pt idx="726">
                  <c:v>5</c:v>
                </c:pt>
                <c:pt idx="727">
                  <c:v>7</c:v>
                </c:pt>
                <c:pt idx="728">
                  <c:v>9</c:v>
                </c:pt>
                <c:pt idx="729">
                  <c:v>9</c:v>
                </c:pt>
                <c:pt idx="730">
                  <c:v>10</c:v>
                </c:pt>
                <c:pt idx="731">
                  <c:v>10</c:v>
                </c:pt>
                <c:pt idx="732">
                  <c:v>11</c:v>
                </c:pt>
                <c:pt idx="733">
                  <c:v>11</c:v>
                </c:pt>
                <c:pt idx="734">
                  <c:v>12</c:v>
                </c:pt>
                <c:pt idx="735">
                  <c:v>12</c:v>
                </c:pt>
                <c:pt idx="736">
                  <c:v>12</c:v>
                </c:pt>
                <c:pt idx="737">
                  <c:v>11</c:v>
                </c:pt>
                <c:pt idx="738">
                  <c:v>12</c:v>
                </c:pt>
                <c:pt idx="739">
                  <c:v>12</c:v>
                </c:pt>
                <c:pt idx="740">
                  <c:v>12</c:v>
                </c:pt>
                <c:pt idx="741">
                  <c:v>12</c:v>
                </c:pt>
                <c:pt idx="742">
                  <c:v>12</c:v>
                </c:pt>
                <c:pt idx="743">
                  <c:v>13</c:v>
                </c:pt>
                <c:pt idx="744">
                  <c:v>13</c:v>
                </c:pt>
                <c:pt idx="745">
                  <c:v>13</c:v>
                </c:pt>
                <c:pt idx="746">
                  <c:v>13</c:v>
                </c:pt>
                <c:pt idx="747">
                  <c:v>14</c:v>
                </c:pt>
                <c:pt idx="748">
                  <c:v>10</c:v>
                </c:pt>
                <c:pt idx="749">
                  <c:v>10</c:v>
                </c:pt>
                <c:pt idx="750">
                  <c:v>10</c:v>
                </c:pt>
                <c:pt idx="751">
                  <c:v>11</c:v>
                </c:pt>
                <c:pt idx="752">
                  <c:v>11</c:v>
                </c:pt>
                <c:pt idx="753">
                  <c:v>11</c:v>
                </c:pt>
                <c:pt idx="754">
                  <c:v>12</c:v>
                </c:pt>
                <c:pt idx="755">
                  <c:v>12</c:v>
                </c:pt>
                <c:pt idx="756">
                  <c:v>12</c:v>
                </c:pt>
                <c:pt idx="757">
                  <c:v>13</c:v>
                </c:pt>
                <c:pt idx="758">
                  <c:v>13</c:v>
                </c:pt>
                <c:pt idx="759">
                  <c:v>12</c:v>
                </c:pt>
                <c:pt idx="760">
                  <c:v>12</c:v>
                </c:pt>
                <c:pt idx="761">
                  <c:v>12</c:v>
                </c:pt>
                <c:pt idx="762">
                  <c:v>12</c:v>
                </c:pt>
                <c:pt idx="763">
                  <c:v>0</c:v>
                </c:pt>
                <c:pt idx="764">
                  <c:v>1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1</c:v>
                </c:pt>
                <c:pt idx="783">
                  <c:v>4</c:v>
                </c:pt>
                <c:pt idx="784">
                  <c:v>8</c:v>
                </c:pt>
                <c:pt idx="785">
                  <c:v>5</c:v>
                </c:pt>
                <c:pt idx="786">
                  <c:v>6</c:v>
                </c:pt>
                <c:pt idx="787">
                  <c:v>6</c:v>
                </c:pt>
                <c:pt idx="788">
                  <c:v>8</c:v>
                </c:pt>
                <c:pt idx="789">
                  <c:v>9</c:v>
                </c:pt>
                <c:pt idx="790">
                  <c:v>9</c:v>
                </c:pt>
                <c:pt idx="791">
                  <c:v>10</c:v>
                </c:pt>
                <c:pt idx="792">
                  <c:v>10</c:v>
                </c:pt>
                <c:pt idx="793">
                  <c:v>11</c:v>
                </c:pt>
                <c:pt idx="794">
                  <c:v>12</c:v>
                </c:pt>
                <c:pt idx="795">
                  <c:v>12</c:v>
                </c:pt>
                <c:pt idx="796">
                  <c:v>7</c:v>
                </c:pt>
                <c:pt idx="797">
                  <c:v>4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4</c:v>
                </c:pt>
                <c:pt idx="802">
                  <c:v>5</c:v>
                </c:pt>
                <c:pt idx="803">
                  <c:v>8</c:v>
                </c:pt>
                <c:pt idx="804">
                  <c:v>10</c:v>
                </c:pt>
                <c:pt idx="805">
                  <c:v>10</c:v>
                </c:pt>
                <c:pt idx="806">
                  <c:v>11</c:v>
                </c:pt>
                <c:pt idx="807">
                  <c:v>12</c:v>
                </c:pt>
                <c:pt idx="808">
                  <c:v>12</c:v>
                </c:pt>
                <c:pt idx="809">
                  <c:v>13</c:v>
                </c:pt>
                <c:pt idx="810">
                  <c:v>14</c:v>
                </c:pt>
                <c:pt idx="811">
                  <c:v>14</c:v>
                </c:pt>
                <c:pt idx="812">
                  <c:v>14</c:v>
                </c:pt>
                <c:pt idx="813">
                  <c:v>14</c:v>
                </c:pt>
                <c:pt idx="814">
                  <c:v>15</c:v>
                </c:pt>
                <c:pt idx="815">
                  <c:v>15</c:v>
                </c:pt>
                <c:pt idx="816">
                  <c:v>16</c:v>
                </c:pt>
                <c:pt idx="817">
                  <c:v>16</c:v>
                </c:pt>
                <c:pt idx="818">
                  <c:v>17</c:v>
                </c:pt>
                <c:pt idx="819">
                  <c:v>15</c:v>
                </c:pt>
                <c:pt idx="820">
                  <c:v>6</c:v>
                </c:pt>
                <c:pt idx="821">
                  <c:v>7</c:v>
                </c:pt>
                <c:pt idx="822">
                  <c:v>9</c:v>
                </c:pt>
                <c:pt idx="823">
                  <c:v>10</c:v>
                </c:pt>
                <c:pt idx="824">
                  <c:v>10</c:v>
                </c:pt>
                <c:pt idx="825">
                  <c:v>11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2</c:v>
                </c:pt>
                <c:pt idx="830">
                  <c:v>2</c:v>
                </c:pt>
                <c:pt idx="831">
                  <c:v>6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2</c:v>
                </c:pt>
                <c:pt idx="838">
                  <c:v>1</c:v>
                </c:pt>
                <c:pt idx="839">
                  <c:v>0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1</c:v>
                </c:pt>
                <c:pt idx="849">
                  <c:v>1</c:v>
                </c:pt>
                <c:pt idx="850">
                  <c:v>0</c:v>
                </c:pt>
                <c:pt idx="851">
                  <c:v>0</c:v>
                </c:pt>
                <c:pt idx="852">
                  <c:v>3</c:v>
                </c:pt>
                <c:pt idx="853">
                  <c:v>4</c:v>
                </c:pt>
                <c:pt idx="854">
                  <c:v>6</c:v>
                </c:pt>
                <c:pt idx="855">
                  <c:v>8</c:v>
                </c:pt>
                <c:pt idx="856">
                  <c:v>10</c:v>
                </c:pt>
                <c:pt idx="857">
                  <c:v>10</c:v>
                </c:pt>
                <c:pt idx="858">
                  <c:v>11</c:v>
                </c:pt>
                <c:pt idx="859">
                  <c:v>12</c:v>
                </c:pt>
                <c:pt idx="860">
                  <c:v>12</c:v>
                </c:pt>
                <c:pt idx="861">
                  <c:v>12</c:v>
                </c:pt>
                <c:pt idx="862">
                  <c:v>2</c:v>
                </c:pt>
                <c:pt idx="863">
                  <c:v>1</c:v>
                </c:pt>
                <c:pt idx="864">
                  <c:v>1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1</c:v>
                </c:pt>
                <c:pt idx="869">
                  <c:v>0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5</c:v>
                </c:pt>
                <c:pt idx="881">
                  <c:v>8</c:v>
                </c:pt>
                <c:pt idx="882">
                  <c:v>10</c:v>
                </c:pt>
                <c:pt idx="883">
                  <c:v>10</c:v>
                </c:pt>
                <c:pt idx="884">
                  <c:v>11</c:v>
                </c:pt>
                <c:pt idx="885">
                  <c:v>11</c:v>
                </c:pt>
                <c:pt idx="886">
                  <c:v>9</c:v>
                </c:pt>
                <c:pt idx="887">
                  <c:v>10</c:v>
                </c:pt>
                <c:pt idx="888">
                  <c:v>10</c:v>
                </c:pt>
                <c:pt idx="889">
                  <c:v>10</c:v>
                </c:pt>
                <c:pt idx="890">
                  <c:v>11</c:v>
                </c:pt>
                <c:pt idx="891">
                  <c:v>11</c:v>
                </c:pt>
                <c:pt idx="892">
                  <c:v>12</c:v>
                </c:pt>
                <c:pt idx="893">
                  <c:v>13</c:v>
                </c:pt>
                <c:pt idx="894">
                  <c:v>13</c:v>
                </c:pt>
                <c:pt idx="895">
                  <c:v>14</c:v>
                </c:pt>
                <c:pt idx="896">
                  <c:v>14</c:v>
                </c:pt>
                <c:pt idx="897">
                  <c:v>15</c:v>
                </c:pt>
                <c:pt idx="898">
                  <c:v>14</c:v>
                </c:pt>
                <c:pt idx="899">
                  <c:v>13</c:v>
                </c:pt>
                <c:pt idx="900">
                  <c:v>13</c:v>
                </c:pt>
                <c:pt idx="901">
                  <c:v>14</c:v>
                </c:pt>
                <c:pt idx="902">
                  <c:v>14</c:v>
                </c:pt>
                <c:pt idx="903">
                  <c:v>12</c:v>
                </c:pt>
                <c:pt idx="904">
                  <c:v>2</c:v>
                </c:pt>
                <c:pt idx="905">
                  <c:v>1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1</c:v>
                </c:pt>
                <c:pt idx="910">
                  <c:v>1</c:v>
                </c:pt>
                <c:pt idx="911">
                  <c:v>0</c:v>
                </c:pt>
                <c:pt idx="912">
                  <c:v>1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4</c:v>
                </c:pt>
                <c:pt idx="917">
                  <c:v>6</c:v>
                </c:pt>
                <c:pt idx="918">
                  <c:v>8</c:v>
                </c:pt>
                <c:pt idx="919">
                  <c:v>9</c:v>
                </c:pt>
                <c:pt idx="920">
                  <c:v>10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2</c:v>
                </c:pt>
                <c:pt idx="925">
                  <c:v>3</c:v>
                </c:pt>
                <c:pt idx="926">
                  <c:v>4</c:v>
                </c:pt>
                <c:pt idx="927">
                  <c:v>5</c:v>
                </c:pt>
                <c:pt idx="928">
                  <c:v>8</c:v>
                </c:pt>
                <c:pt idx="929">
                  <c:v>10</c:v>
                </c:pt>
                <c:pt idx="930">
                  <c:v>11</c:v>
                </c:pt>
                <c:pt idx="931">
                  <c:v>11</c:v>
                </c:pt>
                <c:pt idx="932">
                  <c:v>12</c:v>
                </c:pt>
                <c:pt idx="933">
                  <c:v>12</c:v>
                </c:pt>
                <c:pt idx="934">
                  <c:v>13</c:v>
                </c:pt>
                <c:pt idx="935">
                  <c:v>14</c:v>
                </c:pt>
                <c:pt idx="936">
                  <c:v>15</c:v>
                </c:pt>
                <c:pt idx="937">
                  <c:v>15</c:v>
                </c:pt>
                <c:pt idx="938">
                  <c:v>16</c:v>
                </c:pt>
                <c:pt idx="939">
                  <c:v>16</c:v>
                </c:pt>
                <c:pt idx="940">
                  <c:v>12</c:v>
                </c:pt>
                <c:pt idx="941">
                  <c:v>11</c:v>
                </c:pt>
                <c:pt idx="942">
                  <c:v>12</c:v>
                </c:pt>
                <c:pt idx="943">
                  <c:v>13</c:v>
                </c:pt>
                <c:pt idx="944">
                  <c:v>13</c:v>
                </c:pt>
                <c:pt idx="945">
                  <c:v>13</c:v>
                </c:pt>
                <c:pt idx="946">
                  <c:v>9</c:v>
                </c:pt>
                <c:pt idx="947">
                  <c:v>3</c:v>
                </c:pt>
                <c:pt idx="948">
                  <c:v>4</c:v>
                </c:pt>
                <c:pt idx="949">
                  <c:v>5</c:v>
                </c:pt>
                <c:pt idx="950">
                  <c:v>6</c:v>
                </c:pt>
                <c:pt idx="951">
                  <c:v>9</c:v>
                </c:pt>
                <c:pt idx="952">
                  <c:v>10</c:v>
                </c:pt>
                <c:pt idx="953">
                  <c:v>10</c:v>
                </c:pt>
                <c:pt idx="954">
                  <c:v>11</c:v>
                </c:pt>
                <c:pt idx="955">
                  <c:v>11</c:v>
                </c:pt>
                <c:pt idx="956">
                  <c:v>12</c:v>
                </c:pt>
                <c:pt idx="957">
                  <c:v>10</c:v>
                </c:pt>
                <c:pt idx="958">
                  <c:v>10</c:v>
                </c:pt>
                <c:pt idx="959">
                  <c:v>10</c:v>
                </c:pt>
                <c:pt idx="960">
                  <c:v>11</c:v>
                </c:pt>
                <c:pt idx="961">
                  <c:v>11</c:v>
                </c:pt>
                <c:pt idx="962">
                  <c:v>11</c:v>
                </c:pt>
                <c:pt idx="963">
                  <c:v>11</c:v>
                </c:pt>
                <c:pt idx="964">
                  <c:v>11</c:v>
                </c:pt>
                <c:pt idx="965">
                  <c:v>11</c:v>
                </c:pt>
                <c:pt idx="966">
                  <c:v>11</c:v>
                </c:pt>
                <c:pt idx="967">
                  <c:v>11</c:v>
                </c:pt>
                <c:pt idx="968">
                  <c:v>11</c:v>
                </c:pt>
                <c:pt idx="969">
                  <c:v>11</c:v>
                </c:pt>
                <c:pt idx="970">
                  <c:v>10</c:v>
                </c:pt>
                <c:pt idx="971">
                  <c:v>10</c:v>
                </c:pt>
                <c:pt idx="972">
                  <c:v>10</c:v>
                </c:pt>
                <c:pt idx="973">
                  <c:v>10</c:v>
                </c:pt>
                <c:pt idx="974">
                  <c:v>10</c:v>
                </c:pt>
                <c:pt idx="975">
                  <c:v>11</c:v>
                </c:pt>
                <c:pt idx="976">
                  <c:v>11</c:v>
                </c:pt>
                <c:pt idx="977">
                  <c:v>12</c:v>
                </c:pt>
                <c:pt idx="978">
                  <c:v>12</c:v>
                </c:pt>
                <c:pt idx="979">
                  <c:v>13</c:v>
                </c:pt>
                <c:pt idx="980">
                  <c:v>13</c:v>
                </c:pt>
                <c:pt idx="981">
                  <c:v>14</c:v>
                </c:pt>
                <c:pt idx="982">
                  <c:v>15</c:v>
                </c:pt>
                <c:pt idx="983">
                  <c:v>14</c:v>
                </c:pt>
                <c:pt idx="984">
                  <c:v>14</c:v>
                </c:pt>
                <c:pt idx="985">
                  <c:v>14</c:v>
                </c:pt>
                <c:pt idx="986">
                  <c:v>15</c:v>
                </c:pt>
                <c:pt idx="987">
                  <c:v>14</c:v>
                </c:pt>
                <c:pt idx="988">
                  <c:v>5</c:v>
                </c:pt>
                <c:pt idx="989">
                  <c:v>5</c:v>
                </c:pt>
                <c:pt idx="990">
                  <c:v>7</c:v>
                </c:pt>
                <c:pt idx="991">
                  <c:v>8</c:v>
                </c:pt>
                <c:pt idx="992">
                  <c:v>9</c:v>
                </c:pt>
                <c:pt idx="993">
                  <c:v>10</c:v>
                </c:pt>
                <c:pt idx="994">
                  <c:v>10</c:v>
                </c:pt>
                <c:pt idx="995">
                  <c:v>11</c:v>
                </c:pt>
                <c:pt idx="996">
                  <c:v>12</c:v>
                </c:pt>
                <c:pt idx="997">
                  <c:v>13</c:v>
                </c:pt>
                <c:pt idx="998">
                  <c:v>13</c:v>
                </c:pt>
                <c:pt idx="999">
                  <c:v>13</c:v>
                </c:pt>
                <c:pt idx="1000">
                  <c:v>4</c:v>
                </c:pt>
                <c:pt idx="1001">
                  <c:v>4</c:v>
                </c:pt>
                <c:pt idx="1002">
                  <c:v>6</c:v>
                </c:pt>
                <c:pt idx="1003">
                  <c:v>7</c:v>
                </c:pt>
                <c:pt idx="1004">
                  <c:v>9</c:v>
                </c:pt>
                <c:pt idx="1005">
                  <c:v>10</c:v>
                </c:pt>
                <c:pt idx="1006">
                  <c:v>10</c:v>
                </c:pt>
                <c:pt idx="1007">
                  <c:v>0</c:v>
                </c:pt>
                <c:pt idx="1008">
                  <c:v>0</c:v>
                </c:pt>
                <c:pt idx="1009">
                  <c:v>1</c:v>
                </c:pt>
                <c:pt idx="1010">
                  <c:v>2</c:v>
                </c:pt>
                <c:pt idx="1011">
                  <c:v>1</c:v>
                </c:pt>
                <c:pt idx="1012">
                  <c:v>2</c:v>
                </c:pt>
                <c:pt idx="1013">
                  <c:v>2</c:v>
                </c:pt>
                <c:pt idx="1014">
                  <c:v>4</c:v>
                </c:pt>
                <c:pt idx="1015">
                  <c:v>6</c:v>
                </c:pt>
                <c:pt idx="1016">
                  <c:v>9</c:v>
                </c:pt>
                <c:pt idx="1017">
                  <c:v>11</c:v>
                </c:pt>
                <c:pt idx="1018">
                  <c:v>13</c:v>
                </c:pt>
                <c:pt idx="1019">
                  <c:v>14</c:v>
                </c:pt>
                <c:pt idx="1020">
                  <c:v>15</c:v>
                </c:pt>
                <c:pt idx="1021">
                  <c:v>16</c:v>
                </c:pt>
                <c:pt idx="1022">
                  <c:v>16</c:v>
                </c:pt>
                <c:pt idx="1023">
                  <c:v>11</c:v>
                </c:pt>
                <c:pt idx="1024">
                  <c:v>5</c:v>
                </c:pt>
                <c:pt idx="1025">
                  <c:v>6</c:v>
                </c:pt>
                <c:pt idx="1026">
                  <c:v>8</c:v>
                </c:pt>
                <c:pt idx="1027">
                  <c:v>9</c:v>
                </c:pt>
                <c:pt idx="1028">
                  <c:v>10</c:v>
                </c:pt>
                <c:pt idx="1029">
                  <c:v>11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3</c:v>
                </c:pt>
                <c:pt idx="1037">
                  <c:v>2</c:v>
                </c:pt>
                <c:pt idx="1038">
                  <c:v>3</c:v>
                </c:pt>
                <c:pt idx="1039">
                  <c:v>5</c:v>
                </c:pt>
                <c:pt idx="1040">
                  <c:v>6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2</c:v>
                </c:pt>
                <c:pt idx="1052">
                  <c:v>5</c:v>
                </c:pt>
                <c:pt idx="1053">
                  <c:v>10</c:v>
                </c:pt>
                <c:pt idx="1054">
                  <c:v>9</c:v>
                </c:pt>
                <c:pt idx="1055">
                  <c:v>6</c:v>
                </c:pt>
                <c:pt idx="1056">
                  <c:v>7</c:v>
                </c:pt>
                <c:pt idx="1057">
                  <c:v>8</c:v>
                </c:pt>
                <c:pt idx="1058">
                  <c:v>9</c:v>
                </c:pt>
                <c:pt idx="1059">
                  <c:v>10</c:v>
                </c:pt>
                <c:pt idx="1060">
                  <c:v>10</c:v>
                </c:pt>
                <c:pt idx="1061">
                  <c:v>11</c:v>
                </c:pt>
                <c:pt idx="1062">
                  <c:v>12</c:v>
                </c:pt>
                <c:pt idx="1063">
                  <c:v>13</c:v>
                </c:pt>
                <c:pt idx="1064">
                  <c:v>13</c:v>
                </c:pt>
                <c:pt idx="1065">
                  <c:v>10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3</c:v>
                </c:pt>
                <c:pt idx="1084">
                  <c:v>7</c:v>
                </c:pt>
                <c:pt idx="1085">
                  <c:v>1</c:v>
                </c:pt>
                <c:pt idx="1086">
                  <c:v>1</c:v>
                </c:pt>
                <c:pt idx="1087">
                  <c:v>2</c:v>
                </c:pt>
                <c:pt idx="1088">
                  <c:v>3</c:v>
                </c:pt>
                <c:pt idx="1089">
                  <c:v>3</c:v>
                </c:pt>
                <c:pt idx="1090">
                  <c:v>5</c:v>
                </c:pt>
                <c:pt idx="1091">
                  <c:v>7</c:v>
                </c:pt>
                <c:pt idx="1092">
                  <c:v>9</c:v>
                </c:pt>
                <c:pt idx="1093">
                  <c:v>10</c:v>
                </c:pt>
                <c:pt idx="1094">
                  <c:v>10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4</c:v>
                </c:pt>
                <c:pt idx="1102">
                  <c:v>8</c:v>
                </c:pt>
                <c:pt idx="1103">
                  <c:v>10</c:v>
                </c:pt>
                <c:pt idx="1104">
                  <c:v>11</c:v>
                </c:pt>
                <c:pt idx="1105">
                  <c:v>11</c:v>
                </c:pt>
                <c:pt idx="1106">
                  <c:v>12</c:v>
                </c:pt>
                <c:pt idx="1107">
                  <c:v>12</c:v>
                </c:pt>
                <c:pt idx="1108">
                  <c:v>14</c:v>
                </c:pt>
                <c:pt idx="1109">
                  <c:v>12</c:v>
                </c:pt>
                <c:pt idx="1110">
                  <c:v>11</c:v>
                </c:pt>
                <c:pt idx="1111">
                  <c:v>11</c:v>
                </c:pt>
                <c:pt idx="1112">
                  <c:v>12</c:v>
                </c:pt>
                <c:pt idx="1113">
                  <c:v>12</c:v>
                </c:pt>
                <c:pt idx="1114">
                  <c:v>10</c:v>
                </c:pt>
                <c:pt idx="1115">
                  <c:v>10</c:v>
                </c:pt>
                <c:pt idx="1116">
                  <c:v>11</c:v>
                </c:pt>
                <c:pt idx="1117">
                  <c:v>11</c:v>
                </c:pt>
                <c:pt idx="1118">
                  <c:v>11</c:v>
                </c:pt>
                <c:pt idx="1119">
                  <c:v>12</c:v>
                </c:pt>
                <c:pt idx="1120">
                  <c:v>12</c:v>
                </c:pt>
                <c:pt idx="1121">
                  <c:v>13</c:v>
                </c:pt>
                <c:pt idx="1122">
                  <c:v>13</c:v>
                </c:pt>
                <c:pt idx="1123">
                  <c:v>14</c:v>
                </c:pt>
                <c:pt idx="1124">
                  <c:v>14</c:v>
                </c:pt>
                <c:pt idx="1125">
                  <c:v>15</c:v>
                </c:pt>
                <c:pt idx="1126">
                  <c:v>12</c:v>
                </c:pt>
                <c:pt idx="1127">
                  <c:v>11</c:v>
                </c:pt>
                <c:pt idx="1128">
                  <c:v>11</c:v>
                </c:pt>
                <c:pt idx="1129">
                  <c:v>12</c:v>
                </c:pt>
                <c:pt idx="1130">
                  <c:v>12</c:v>
                </c:pt>
                <c:pt idx="1131">
                  <c:v>12</c:v>
                </c:pt>
                <c:pt idx="1132">
                  <c:v>13</c:v>
                </c:pt>
                <c:pt idx="1133">
                  <c:v>14</c:v>
                </c:pt>
                <c:pt idx="1134">
                  <c:v>15</c:v>
                </c:pt>
                <c:pt idx="1135">
                  <c:v>15</c:v>
                </c:pt>
                <c:pt idx="1136">
                  <c:v>15</c:v>
                </c:pt>
                <c:pt idx="1137">
                  <c:v>11</c:v>
                </c:pt>
                <c:pt idx="1138">
                  <c:v>11</c:v>
                </c:pt>
                <c:pt idx="1139">
                  <c:v>11</c:v>
                </c:pt>
                <c:pt idx="1140">
                  <c:v>12</c:v>
                </c:pt>
                <c:pt idx="1141">
                  <c:v>12</c:v>
                </c:pt>
                <c:pt idx="1142">
                  <c:v>12</c:v>
                </c:pt>
                <c:pt idx="1143">
                  <c:v>13</c:v>
                </c:pt>
                <c:pt idx="1144">
                  <c:v>15</c:v>
                </c:pt>
                <c:pt idx="1145">
                  <c:v>15</c:v>
                </c:pt>
                <c:pt idx="1146">
                  <c:v>16</c:v>
                </c:pt>
                <c:pt idx="1147">
                  <c:v>16</c:v>
                </c:pt>
                <c:pt idx="1148">
                  <c:v>17</c:v>
                </c:pt>
                <c:pt idx="1149">
                  <c:v>15</c:v>
                </c:pt>
                <c:pt idx="1150">
                  <c:v>15</c:v>
                </c:pt>
                <c:pt idx="1151">
                  <c:v>16</c:v>
                </c:pt>
                <c:pt idx="1152">
                  <c:v>16</c:v>
                </c:pt>
                <c:pt idx="1153">
                  <c:v>17</c:v>
                </c:pt>
                <c:pt idx="1154">
                  <c:v>17</c:v>
                </c:pt>
                <c:pt idx="1155">
                  <c:v>17</c:v>
                </c:pt>
                <c:pt idx="1156">
                  <c:v>18</c:v>
                </c:pt>
                <c:pt idx="1157">
                  <c:v>17</c:v>
                </c:pt>
                <c:pt idx="1158">
                  <c:v>16</c:v>
                </c:pt>
                <c:pt idx="1159">
                  <c:v>16</c:v>
                </c:pt>
                <c:pt idx="1160">
                  <c:v>16</c:v>
                </c:pt>
                <c:pt idx="1161">
                  <c:v>16</c:v>
                </c:pt>
                <c:pt idx="1162">
                  <c:v>16</c:v>
                </c:pt>
                <c:pt idx="1163">
                  <c:v>17</c:v>
                </c:pt>
                <c:pt idx="1164">
                  <c:v>17</c:v>
                </c:pt>
                <c:pt idx="1165">
                  <c:v>18</c:v>
                </c:pt>
                <c:pt idx="1166">
                  <c:v>18</c:v>
                </c:pt>
                <c:pt idx="1167">
                  <c:v>19</c:v>
                </c:pt>
                <c:pt idx="1168">
                  <c:v>19</c:v>
                </c:pt>
                <c:pt idx="1169">
                  <c:v>19</c:v>
                </c:pt>
                <c:pt idx="1170">
                  <c:v>20</c:v>
                </c:pt>
                <c:pt idx="1171">
                  <c:v>21</c:v>
                </c:pt>
                <c:pt idx="1172">
                  <c:v>21</c:v>
                </c:pt>
                <c:pt idx="1173">
                  <c:v>21</c:v>
                </c:pt>
                <c:pt idx="1174">
                  <c:v>21</c:v>
                </c:pt>
                <c:pt idx="1175">
                  <c:v>20</c:v>
                </c:pt>
                <c:pt idx="1176">
                  <c:v>19</c:v>
                </c:pt>
                <c:pt idx="1177">
                  <c:v>19</c:v>
                </c:pt>
                <c:pt idx="1178">
                  <c:v>18</c:v>
                </c:pt>
                <c:pt idx="1179">
                  <c:v>18</c:v>
                </c:pt>
                <c:pt idx="1180">
                  <c:v>17</c:v>
                </c:pt>
                <c:pt idx="1181">
                  <c:v>16</c:v>
                </c:pt>
                <c:pt idx="1182">
                  <c:v>16</c:v>
                </c:pt>
                <c:pt idx="1183">
                  <c:v>16</c:v>
                </c:pt>
                <c:pt idx="1184">
                  <c:v>16</c:v>
                </c:pt>
                <c:pt idx="1185">
                  <c:v>16</c:v>
                </c:pt>
                <c:pt idx="1186">
                  <c:v>17</c:v>
                </c:pt>
                <c:pt idx="1187">
                  <c:v>18</c:v>
                </c:pt>
                <c:pt idx="1188">
                  <c:v>19</c:v>
                </c:pt>
                <c:pt idx="1189">
                  <c:v>19</c:v>
                </c:pt>
                <c:pt idx="1190">
                  <c:v>20</c:v>
                </c:pt>
                <c:pt idx="1191">
                  <c:v>20</c:v>
                </c:pt>
                <c:pt idx="1192">
                  <c:v>21</c:v>
                </c:pt>
                <c:pt idx="1193">
                  <c:v>20</c:v>
                </c:pt>
                <c:pt idx="1194">
                  <c:v>19</c:v>
                </c:pt>
                <c:pt idx="1195">
                  <c:v>18</c:v>
                </c:pt>
                <c:pt idx="1196">
                  <c:v>18</c:v>
                </c:pt>
                <c:pt idx="1197">
                  <c:v>18</c:v>
                </c:pt>
                <c:pt idx="1198">
                  <c:v>18</c:v>
                </c:pt>
                <c:pt idx="1199">
                  <c:v>19</c:v>
                </c:pt>
                <c:pt idx="1200">
                  <c:v>19</c:v>
                </c:pt>
                <c:pt idx="1201">
                  <c:v>20</c:v>
                </c:pt>
                <c:pt idx="1202">
                  <c:v>20</c:v>
                </c:pt>
                <c:pt idx="1203">
                  <c:v>20</c:v>
                </c:pt>
                <c:pt idx="1204">
                  <c:v>20</c:v>
                </c:pt>
                <c:pt idx="1205">
                  <c:v>17</c:v>
                </c:pt>
                <c:pt idx="1206">
                  <c:v>16</c:v>
                </c:pt>
                <c:pt idx="1207">
                  <c:v>16</c:v>
                </c:pt>
                <c:pt idx="1208">
                  <c:v>16</c:v>
                </c:pt>
                <c:pt idx="1209">
                  <c:v>16</c:v>
                </c:pt>
                <c:pt idx="1210">
                  <c:v>16</c:v>
                </c:pt>
                <c:pt idx="1211">
                  <c:v>15</c:v>
                </c:pt>
                <c:pt idx="1212">
                  <c:v>14</c:v>
                </c:pt>
                <c:pt idx="1213">
                  <c:v>15</c:v>
                </c:pt>
                <c:pt idx="1214">
                  <c:v>15</c:v>
                </c:pt>
                <c:pt idx="1215">
                  <c:v>15</c:v>
                </c:pt>
                <c:pt idx="1216">
                  <c:v>16</c:v>
                </c:pt>
                <c:pt idx="1217">
                  <c:v>16</c:v>
                </c:pt>
                <c:pt idx="1218">
                  <c:v>17</c:v>
                </c:pt>
                <c:pt idx="1219">
                  <c:v>18</c:v>
                </c:pt>
                <c:pt idx="1220">
                  <c:v>19</c:v>
                </c:pt>
                <c:pt idx="1221">
                  <c:v>19</c:v>
                </c:pt>
                <c:pt idx="1222">
                  <c:v>18</c:v>
                </c:pt>
                <c:pt idx="1223">
                  <c:v>18</c:v>
                </c:pt>
                <c:pt idx="1224">
                  <c:v>18</c:v>
                </c:pt>
                <c:pt idx="1225">
                  <c:v>19</c:v>
                </c:pt>
                <c:pt idx="1226">
                  <c:v>19</c:v>
                </c:pt>
                <c:pt idx="1227">
                  <c:v>20</c:v>
                </c:pt>
                <c:pt idx="1228">
                  <c:v>21</c:v>
                </c:pt>
                <c:pt idx="1229">
                  <c:v>22</c:v>
                </c:pt>
                <c:pt idx="1230">
                  <c:v>23</c:v>
                </c:pt>
                <c:pt idx="1231">
                  <c:v>23</c:v>
                </c:pt>
                <c:pt idx="1232">
                  <c:v>24</c:v>
                </c:pt>
                <c:pt idx="1233">
                  <c:v>24</c:v>
                </c:pt>
                <c:pt idx="1234">
                  <c:v>24</c:v>
                </c:pt>
                <c:pt idx="1235">
                  <c:v>24</c:v>
                </c:pt>
                <c:pt idx="1236">
                  <c:v>24</c:v>
                </c:pt>
                <c:pt idx="1237">
                  <c:v>24</c:v>
                </c:pt>
                <c:pt idx="1238">
                  <c:v>24</c:v>
                </c:pt>
                <c:pt idx="1239">
                  <c:v>24</c:v>
                </c:pt>
                <c:pt idx="1240">
                  <c:v>25</c:v>
                </c:pt>
                <c:pt idx="1241">
                  <c:v>24</c:v>
                </c:pt>
                <c:pt idx="1242">
                  <c:v>23</c:v>
                </c:pt>
                <c:pt idx="1243">
                  <c:v>23</c:v>
                </c:pt>
                <c:pt idx="1244">
                  <c:v>23</c:v>
                </c:pt>
                <c:pt idx="1245">
                  <c:v>23</c:v>
                </c:pt>
                <c:pt idx="1246">
                  <c:v>23</c:v>
                </c:pt>
                <c:pt idx="1247">
                  <c:v>21</c:v>
                </c:pt>
                <c:pt idx="1248">
                  <c:v>20</c:v>
                </c:pt>
                <c:pt idx="1249">
                  <c:v>20</c:v>
                </c:pt>
                <c:pt idx="1250">
                  <c:v>20</c:v>
                </c:pt>
                <c:pt idx="1251">
                  <c:v>20</c:v>
                </c:pt>
                <c:pt idx="1252">
                  <c:v>21</c:v>
                </c:pt>
                <c:pt idx="1253">
                  <c:v>21</c:v>
                </c:pt>
                <c:pt idx="1254">
                  <c:v>21</c:v>
                </c:pt>
                <c:pt idx="1255">
                  <c:v>21</c:v>
                </c:pt>
                <c:pt idx="1256">
                  <c:v>21</c:v>
                </c:pt>
                <c:pt idx="1257">
                  <c:v>22</c:v>
                </c:pt>
                <c:pt idx="1258">
                  <c:v>22</c:v>
                </c:pt>
                <c:pt idx="1259">
                  <c:v>22</c:v>
                </c:pt>
                <c:pt idx="1260">
                  <c:v>22</c:v>
                </c:pt>
                <c:pt idx="1261">
                  <c:v>21</c:v>
                </c:pt>
                <c:pt idx="1262">
                  <c:v>21</c:v>
                </c:pt>
                <c:pt idx="1263">
                  <c:v>21</c:v>
                </c:pt>
                <c:pt idx="1264">
                  <c:v>21</c:v>
                </c:pt>
                <c:pt idx="1265">
                  <c:v>20</c:v>
                </c:pt>
                <c:pt idx="1266">
                  <c:v>20</c:v>
                </c:pt>
                <c:pt idx="1267">
                  <c:v>20</c:v>
                </c:pt>
                <c:pt idx="1268">
                  <c:v>20</c:v>
                </c:pt>
                <c:pt idx="1269">
                  <c:v>20</c:v>
                </c:pt>
                <c:pt idx="1270">
                  <c:v>20</c:v>
                </c:pt>
                <c:pt idx="1271">
                  <c:v>21</c:v>
                </c:pt>
                <c:pt idx="1272">
                  <c:v>22</c:v>
                </c:pt>
                <c:pt idx="1273">
                  <c:v>23</c:v>
                </c:pt>
                <c:pt idx="1274">
                  <c:v>23</c:v>
                </c:pt>
                <c:pt idx="1275">
                  <c:v>24</c:v>
                </c:pt>
                <c:pt idx="1276">
                  <c:v>24</c:v>
                </c:pt>
                <c:pt idx="1277">
                  <c:v>23</c:v>
                </c:pt>
                <c:pt idx="1278">
                  <c:v>23</c:v>
                </c:pt>
                <c:pt idx="1279">
                  <c:v>24</c:v>
                </c:pt>
                <c:pt idx="1280">
                  <c:v>24</c:v>
                </c:pt>
                <c:pt idx="1281">
                  <c:v>24</c:v>
                </c:pt>
                <c:pt idx="1282">
                  <c:v>25</c:v>
                </c:pt>
                <c:pt idx="1283">
                  <c:v>25</c:v>
                </c:pt>
                <c:pt idx="1284">
                  <c:v>25</c:v>
                </c:pt>
                <c:pt idx="1285">
                  <c:v>25</c:v>
                </c:pt>
                <c:pt idx="1286">
                  <c:v>25</c:v>
                </c:pt>
                <c:pt idx="1287">
                  <c:v>24</c:v>
                </c:pt>
                <c:pt idx="1288">
                  <c:v>25</c:v>
                </c:pt>
                <c:pt idx="1289">
                  <c:v>24</c:v>
                </c:pt>
                <c:pt idx="1290">
                  <c:v>23</c:v>
                </c:pt>
                <c:pt idx="1291">
                  <c:v>23</c:v>
                </c:pt>
                <c:pt idx="1292">
                  <c:v>23</c:v>
                </c:pt>
                <c:pt idx="1293">
                  <c:v>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92320"/>
        <c:axId val="92793856"/>
      </c:scatterChart>
      <c:valAx>
        <c:axId val="92792320"/>
        <c:scaling>
          <c:orientation val="minMax"/>
          <c:max val="42523.49"/>
          <c:min val="42307.659999999996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 rot="1800000"/>
          <a:lstStyle/>
          <a:p>
            <a:pPr>
              <a:defRPr/>
            </a:pPr>
            <a:endParaRPr lang="en-US"/>
          </a:p>
        </c:txPr>
        <c:crossAx val="92793856"/>
        <c:crosses val="autoZero"/>
        <c:crossBetween val="midCat"/>
        <c:majorUnit val="15"/>
      </c:valAx>
      <c:valAx>
        <c:axId val="9279385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792320"/>
        <c:crosses val="autoZero"/>
        <c:crossBetween val="midCat"/>
        <c:majorUnit val="1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'Tyler''s N values'!$X$4</c:f>
              <c:strCache>
                <c:ptCount val="1"/>
                <c:pt idx="0">
                  <c:v>CM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cat>
            <c:numRef>
              <c:f>'Tyler''s N values'!$V$5:$V$27</c:f>
              <c:numCache>
                <c:formatCode>m/d/yyyy</c:formatCode>
                <c:ptCount val="23"/>
                <c:pt idx="0">
                  <c:v>42317</c:v>
                </c:pt>
                <c:pt idx="1">
                  <c:v>42324</c:v>
                </c:pt>
                <c:pt idx="2">
                  <c:v>42338</c:v>
                </c:pt>
                <c:pt idx="3">
                  <c:v>42345</c:v>
                </c:pt>
                <c:pt idx="4">
                  <c:v>42352</c:v>
                </c:pt>
                <c:pt idx="5">
                  <c:v>42366</c:v>
                </c:pt>
                <c:pt idx="6">
                  <c:v>42394</c:v>
                </c:pt>
                <c:pt idx="7">
                  <c:v>42408</c:v>
                </c:pt>
                <c:pt idx="8">
                  <c:v>42415</c:v>
                </c:pt>
                <c:pt idx="9">
                  <c:v>42422</c:v>
                </c:pt>
                <c:pt idx="10">
                  <c:v>42429</c:v>
                </c:pt>
                <c:pt idx="11">
                  <c:v>42436</c:v>
                </c:pt>
                <c:pt idx="12">
                  <c:v>42443</c:v>
                </c:pt>
                <c:pt idx="13">
                  <c:v>42450</c:v>
                </c:pt>
                <c:pt idx="14">
                  <c:v>42457</c:v>
                </c:pt>
                <c:pt idx="15">
                  <c:v>42464</c:v>
                </c:pt>
                <c:pt idx="16">
                  <c:v>42471</c:v>
                </c:pt>
                <c:pt idx="17">
                  <c:v>42478</c:v>
                </c:pt>
                <c:pt idx="18">
                  <c:v>42485</c:v>
                </c:pt>
                <c:pt idx="19">
                  <c:v>42492</c:v>
                </c:pt>
                <c:pt idx="20">
                  <c:v>42499</c:v>
                </c:pt>
                <c:pt idx="21">
                  <c:v>42506</c:v>
                </c:pt>
                <c:pt idx="22">
                  <c:v>42513</c:v>
                </c:pt>
              </c:numCache>
            </c:numRef>
          </c:cat>
          <c:val>
            <c:numRef>
              <c:f>'Tyler''s N values'!$X$5:$X$27</c:f>
              <c:numCache>
                <c:formatCode>General</c:formatCode>
                <c:ptCount val="23"/>
                <c:pt idx="0">
                  <c:v>1.04</c:v>
                </c:pt>
                <c:pt idx="1">
                  <c:v>1.49</c:v>
                </c:pt>
                <c:pt idx="2">
                  <c:v>3.16</c:v>
                </c:pt>
                <c:pt idx="3">
                  <c:v>7.74</c:v>
                </c:pt>
                <c:pt idx="4">
                  <c:v>10.61</c:v>
                </c:pt>
                <c:pt idx="5">
                  <c:v>12.799999999999999</c:v>
                </c:pt>
                <c:pt idx="6">
                  <c:v>15.489999999999998</c:v>
                </c:pt>
                <c:pt idx="7">
                  <c:v>20.56</c:v>
                </c:pt>
                <c:pt idx="8">
                  <c:v>23.52</c:v>
                </c:pt>
                <c:pt idx="9">
                  <c:v>26.41</c:v>
                </c:pt>
                <c:pt idx="10">
                  <c:v>27.42</c:v>
                </c:pt>
                <c:pt idx="11">
                  <c:v>34.559640718562875</c:v>
                </c:pt>
                <c:pt idx="12">
                  <c:v>44.457844311377244</c:v>
                </c:pt>
                <c:pt idx="13">
                  <c:v>50.406047904191617</c:v>
                </c:pt>
                <c:pt idx="14">
                  <c:v>52.838982035928147</c:v>
                </c:pt>
                <c:pt idx="15">
                  <c:v>58.8548502994012</c:v>
                </c:pt>
                <c:pt idx="16">
                  <c:v>67.483413173652693</c:v>
                </c:pt>
                <c:pt idx="17">
                  <c:v>77.740619260232648</c:v>
                </c:pt>
                <c:pt idx="18">
                  <c:v>87.708896770050913</c:v>
                </c:pt>
                <c:pt idx="19">
                  <c:v>101.81420684814908</c:v>
                </c:pt>
                <c:pt idx="20">
                  <c:v>113.43574103662998</c:v>
                </c:pt>
                <c:pt idx="21">
                  <c:v>122.55358534800722</c:v>
                </c:pt>
                <c:pt idx="22">
                  <c:v>130.29358534800721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76448"/>
        <c:axId val="95578368"/>
      </c:lineChart>
      <c:dateAx>
        <c:axId val="95576448"/>
        <c:scaling>
          <c:orientation val="minMax"/>
        </c:scaling>
        <c:delete val="0"/>
        <c:axPos val="b"/>
        <c:numFmt formatCode="[$-409]d\-mmm;@" sourceLinked="0"/>
        <c:majorTickMark val="out"/>
        <c:minorTickMark val="none"/>
        <c:tickLblPos val="nextTo"/>
        <c:txPr>
          <a:bodyPr rot="1380000" vert="horz"/>
          <a:lstStyle/>
          <a:p>
            <a:pPr>
              <a:defRPr/>
            </a:pPr>
            <a:endParaRPr lang="en-US"/>
          </a:p>
        </c:txPr>
        <c:crossAx val="95578368"/>
        <c:crosses val="autoZero"/>
        <c:auto val="1"/>
        <c:lblOffset val="100"/>
        <c:baseTimeUnit val="days"/>
      </c:dateAx>
      <c:valAx>
        <c:axId val="95578368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576448"/>
        <c:crosses val="autoZero"/>
        <c:crossBetween val="between"/>
        <c:majorUnit val="4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A9933-FCCC-4FD6-B3A3-90609C0594B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B0BB9-7437-4D55-BBDF-6C2A9713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Assist growers in making decisions on irrigation and nitrogen fertilizer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C8F48-3741-449C-83C0-E743C4AE98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7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C8F48-3741-449C-83C0-E743C4AE98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6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measurements of onion canopy coverage (%) collected with infra-red photos. The photos will be analyzed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PixelWrench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software to determine the percentage of canopy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C8F48-3741-449C-83C0-E743C4AE98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1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curves (N uptake and canopy) are sigmoidal.   The N uptake equation is 3 parameters and the canopy curve is 2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B0BB9-7437-4D55-BBDF-6C2A97130D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Assist growers in making decisions on irrigation and nitrogen fertilizer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C8F48-3741-449C-83C0-E743C4AE98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7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B4A4-8897-E444-9922-FC08375AAB5C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E39-3C47-554C-8777-2EAB039BF4C7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3D356-531F-A04D-8007-71E07D8FB0D7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32" y="1453487"/>
            <a:ext cx="7953233" cy="1143000"/>
          </a:xfrm>
        </p:spPr>
        <p:txBody>
          <a:bodyPr/>
          <a:lstStyle/>
          <a:p>
            <a:r>
              <a:rPr lang="en-US" sz="3600" dirty="0"/>
              <a:t>Improving </a:t>
            </a:r>
            <a:r>
              <a:rPr lang="en-US" sz="3600" dirty="0" smtClean="0"/>
              <a:t>Irrigation </a:t>
            </a:r>
            <a:r>
              <a:rPr lang="en-US" sz="3600" dirty="0"/>
              <a:t>and </a:t>
            </a:r>
            <a:r>
              <a:rPr lang="en-US" sz="3600" dirty="0" smtClean="0"/>
              <a:t>Nutrient Management </a:t>
            </a:r>
            <a:r>
              <a:rPr lang="en-US" sz="3600" dirty="0"/>
              <a:t>in Ventura County </a:t>
            </a:r>
            <a:r>
              <a:rPr lang="en-US" sz="3600" dirty="0" smtClean="0"/>
              <a:t>Strawberry</a:t>
            </a:r>
            <a:endParaRPr lang="en-US" sz="36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21982" y="4209143"/>
            <a:ext cx="749944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/>
              <a:t>Andre Biscaro,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Univ. of Calif. Cooperative Extension, Ventura County</a:t>
            </a:r>
          </a:p>
        </p:txBody>
      </p:sp>
    </p:spTree>
    <p:extLst>
      <p:ext uri="{BB962C8B-B14F-4D97-AF65-F5344CB8AC3E}">
        <p14:creationId xmlns:p14="http://schemas.microsoft.com/office/powerpoint/2010/main" val="28386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8984" y="325149"/>
            <a:ext cx="2801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Root Depth</a:t>
            </a:r>
            <a:endParaRPr lang="en-US" sz="4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837041"/>
              </p:ext>
            </p:extLst>
          </p:nvPr>
        </p:nvGraphicFramePr>
        <p:xfrm>
          <a:off x="1059300" y="1115724"/>
          <a:ext cx="6493405" cy="446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4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1"/>
            <a:ext cx="8229600" cy="1143000"/>
          </a:xfrm>
        </p:spPr>
        <p:txBody>
          <a:bodyPr/>
          <a:lstStyle/>
          <a:p>
            <a:r>
              <a:rPr lang="en-US" sz="3600" dirty="0" smtClean="0"/>
              <a:t>Aboveground Biomass N </a:t>
            </a:r>
            <a:br>
              <a:rPr lang="en-US" sz="3600" dirty="0" smtClean="0"/>
            </a:b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370962"/>
              </p:ext>
            </p:extLst>
          </p:nvPr>
        </p:nvGraphicFramePr>
        <p:xfrm>
          <a:off x="914399" y="1790699"/>
          <a:ext cx="7184571" cy="389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3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45727"/>
              </p:ext>
            </p:extLst>
          </p:nvPr>
        </p:nvGraphicFramePr>
        <p:xfrm>
          <a:off x="968991" y="636049"/>
          <a:ext cx="7244972" cy="504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" name="SPW 13.0 Graph" r:id="rId3" imgW="6278970" imgH="4366224" progId="SigmaPlotGraphicObject.12">
                  <p:embed/>
                </p:oleObj>
              </mc:Choice>
              <mc:Fallback>
                <p:oleObj name="SPW 13.0 Graph" r:id="rId3" imgW="6278970" imgH="4366224" progId="SigmaPlotGraphicObjec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991" y="636049"/>
                        <a:ext cx="7244972" cy="5041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1314" y="180786"/>
            <a:ext cx="3259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Nitrogen Uptake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1747536" y="2129051"/>
            <a:ext cx="2196665" cy="18388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5717"/>
            <a:ext cx="7267433" cy="394103"/>
          </a:xfrm>
        </p:spPr>
        <p:txBody>
          <a:bodyPr/>
          <a:lstStyle/>
          <a:p>
            <a:r>
              <a:rPr lang="en-US" dirty="0" smtClean="0"/>
              <a:t>Canopy Cover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62935"/>
              </p:ext>
            </p:extLst>
          </p:nvPr>
        </p:nvGraphicFramePr>
        <p:xfrm>
          <a:off x="1085764" y="890272"/>
          <a:ext cx="6972472" cy="484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name="SPW 13.0 Graph" r:id="rId4" imgW="6286383" imgH="4371844" progId="SigmaPlotGraphicObject.12">
                  <p:embed/>
                </p:oleObj>
              </mc:Choice>
              <mc:Fallback>
                <p:oleObj name="SPW 13.0 Graph" r:id="rId4" imgW="6286383" imgH="4371844" progId="SigmaPlotGraphicObjec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764" y="890272"/>
                        <a:ext cx="6972472" cy="4849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024" y="5416550"/>
            <a:ext cx="800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88484" y="1296537"/>
            <a:ext cx="2419393" cy="19335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43200" y="2819400"/>
            <a:ext cx="2286000" cy="1905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Database driven web application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495800" y="2133600"/>
            <a:ext cx="4648200" cy="2819400"/>
            <a:chOff x="4495800" y="2133600"/>
            <a:chExt cx="4648200" cy="28194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6629400" y="2590800"/>
              <a:ext cx="228600" cy="0"/>
            </a:xfrm>
            <a:prstGeom prst="straightConnector1">
              <a:avLst/>
            </a:prstGeom>
            <a:ln w="34925" cmpd="sng">
              <a:solidFill>
                <a:srgbClr val="66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0" name="Group 48"/>
            <p:cNvGrpSpPr>
              <a:grpSpLocks/>
            </p:cNvGrpSpPr>
            <p:nvPr/>
          </p:nvGrpSpPr>
          <p:grpSpPr bwMode="auto">
            <a:xfrm>
              <a:off x="4495800" y="2133600"/>
              <a:ext cx="4648200" cy="2819400"/>
              <a:chOff x="4495800" y="2133600"/>
              <a:chExt cx="4648200" cy="2819400"/>
            </a:xfrm>
          </p:grpSpPr>
          <p:pic>
            <p:nvPicPr>
              <p:cNvPr id="14361" name="Picture 2" descr="C:\Documents and Settings\Cahn\My Documents\My Pictures\12_09 Corey Ranch\IMG_9229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75" t="4099" r="18033" b="22131"/>
              <a:stretch>
                <a:fillRect/>
              </a:stretch>
            </p:blipFill>
            <p:spPr bwMode="auto">
              <a:xfrm>
                <a:off x="7049022" y="3429000"/>
                <a:ext cx="20574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62" name="Group 47"/>
              <p:cNvGrpSpPr>
                <a:grpSpLocks/>
              </p:cNvGrpSpPr>
              <p:nvPr/>
            </p:nvGrpSpPr>
            <p:grpSpPr bwMode="auto">
              <a:xfrm>
                <a:off x="4495800" y="2133600"/>
                <a:ext cx="4648200" cy="2609910"/>
                <a:chOff x="4495800" y="2133600"/>
                <a:chExt cx="4648200" cy="2609910"/>
              </a:xfrm>
            </p:grpSpPr>
            <p:pic>
              <p:nvPicPr>
                <p:cNvPr id="14363" name="Picture 2" descr="IMG_9131.jp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33" t="11250" r="6667" b="23750"/>
                <a:stretch>
                  <a:fillRect/>
                </a:stretch>
              </p:blipFill>
              <p:spPr bwMode="auto">
                <a:xfrm>
                  <a:off x="6934200" y="2133600"/>
                  <a:ext cx="2057400" cy="990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364" name="Group 23"/>
                <p:cNvGrpSpPr>
                  <a:grpSpLocks/>
                </p:cNvGrpSpPr>
                <p:nvPr/>
              </p:nvGrpSpPr>
              <p:grpSpPr bwMode="auto">
                <a:xfrm>
                  <a:off x="4495800" y="2133600"/>
                  <a:ext cx="4648200" cy="2609910"/>
                  <a:chOff x="4495800" y="2209836"/>
                  <a:chExt cx="4648200" cy="2609502"/>
                </a:xfrm>
              </p:grpSpPr>
              <p:sp>
                <p:nvSpPr>
                  <p:cNvPr id="1436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00" y="2438400"/>
                    <a:ext cx="1752600" cy="400048"/>
                  </a:xfrm>
                  <a:prstGeom prst="rect">
                    <a:avLst/>
                  </a:prstGeom>
                  <a:noFill/>
                  <a:ln w="38100">
                    <a:solidFill>
                      <a:srgbClr val="6699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latin typeface="Calibri" pitchFamily="34" charset="0"/>
                      </a:rPr>
                      <a:t>Crop ET model</a:t>
                    </a:r>
                  </a:p>
                </p:txBody>
              </p:sp>
              <p:sp>
                <p:nvSpPr>
                  <p:cNvPr id="14366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9200" y="4419291"/>
                    <a:ext cx="1676400" cy="400047"/>
                  </a:xfrm>
                  <a:prstGeom prst="rect">
                    <a:avLst/>
                  </a:prstGeom>
                  <a:noFill/>
                  <a:ln w="38100">
                    <a:solidFill>
                      <a:srgbClr val="6699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>
                        <a:latin typeface="Calibri" pitchFamily="34" charset="0"/>
                      </a:rPr>
                      <a:t>Crop N model</a:t>
                    </a:r>
                  </a:p>
                </p:txBody>
              </p:sp>
              <p:sp>
                <p:nvSpPr>
                  <p:cNvPr id="14367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10400" y="2209836"/>
                    <a:ext cx="2133600" cy="707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Water </a:t>
                    </a:r>
                    <a:endParaRPr lang="en-US" sz="2000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  <a:p>
                    <a:pPr eaLnBrk="1" hangingPunct="1"/>
                    <a:r>
                      <a:rPr lang="en-US" sz="200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Recommendation</a:t>
                    </a: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 flipV="1">
                    <a:off x="4495800" y="2743153"/>
                    <a:ext cx="228600" cy="152376"/>
                  </a:xfrm>
                  <a:prstGeom prst="straightConnector1">
                    <a:avLst/>
                  </a:prstGeom>
                  <a:ln w="34925" cmpd="sng">
                    <a:solidFill>
                      <a:srgbClr val="6699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69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3505034"/>
                    <a:ext cx="2057400" cy="707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b="1" dirty="0">
                        <a:latin typeface="Calibri" pitchFamily="34" charset="0"/>
                      </a:rPr>
                      <a:t>N fertilizer Recommendation</a:t>
                    </a:r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4724400" y="4571667"/>
                    <a:ext cx="228600" cy="76188"/>
                  </a:xfrm>
                  <a:prstGeom prst="straightConnector1">
                    <a:avLst/>
                  </a:prstGeom>
                  <a:ln w="34925" cmpd="sng">
                    <a:solidFill>
                      <a:srgbClr val="6699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>
                    <a:off x="6781800" y="4647855"/>
                    <a:ext cx="228600" cy="0"/>
                  </a:xfrm>
                  <a:prstGeom prst="straightConnector1">
                    <a:avLst/>
                  </a:prstGeom>
                  <a:ln w="34925" cmpd="sng">
                    <a:solidFill>
                      <a:srgbClr val="6699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28632" r="42831" b="63058"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09600" y="1981200"/>
            <a:ext cx="3429000" cy="4206875"/>
            <a:chOff x="609600" y="1981200"/>
            <a:chExt cx="3429000" cy="4206240"/>
          </a:xfrm>
        </p:grpSpPr>
        <p:pic>
          <p:nvPicPr>
            <p:cNvPr id="39" name="Picture 38" descr="IMG_7437.jpg"/>
            <p:cNvPicPr>
              <a:picLocks noChangeAspect="1"/>
            </p:cNvPicPr>
            <p:nvPr/>
          </p:nvPicPr>
          <p:blipFill>
            <a:blip r:embed="rId6" cstate="print"/>
            <a:srcRect t="16667" r="5000"/>
            <a:stretch>
              <a:fillRect/>
            </a:stretch>
          </p:blipFill>
          <p:spPr>
            <a:xfrm rot="16200000">
              <a:off x="2697480" y="4846320"/>
              <a:ext cx="1158240" cy="15240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cxnSp>
          <p:nvCxnSpPr>
            <p:cNvPr id="15" name="Straight Arrow Connector 14"/>
            <p:cNvCxnSpPr/>
            <p:nvPr/>
          </p:nvCxnSpPr>
          <p:spPr bwMode="auto">
            <a:xfrm>
              <a:off x="2438400" y="2895462"/>
              <a:ext cx="381000" cy="228565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7" name="TextBox 16"/>
            <p:cNvSpPr txBox="1">
              <a:spLocks noChangeArrowheads="1"/>
            </p:cNvSpPr>
            <p:nvPr/>
          </p:nvSpPr>
          <p:spPr bwMode="auto">
            <a:xfrm>
              <a:off x="2514600" y="5029200"/>
              <a:ext cx="1524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Field sensors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3048000" y="4571609"/>
              <a:ext cx="152400" cy="380942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133600" y="3504970"/>
              <a:ext cx="381000" cy="7618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362200" y="4343043"/>
              <a:ext cx="381000" cy="152377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5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3" t="30000" r="55988" b="44125"/>
            <a:stretch>
              <a:fillRect/>
            </a:stretch>
          </p:blipFill>
          <p:spPr bwMode="auto">
            <a:xfrm>
              <a:off x="838200" y="1981200"/>
              <a:ext cx="1676400" cy="82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Rectangle 32"/>
            <p:cNvSpPr>
              <a:spLocks noChangeArrowheads="1"/>
            </p:cNvSpPr>
            <p:nvPr/>
          </p:nvSpPr>
          <p:spPr bwMode="auto">
            <a:xfrm>
              <a:off x="838200" y="1981200"/>
              <a:ext cx="1705916" cy="400110"/>
            </a:xfrm>
            <a:prstGeom prst="rect">
              <a:avLst/>
            </a:prstGeom>
            <a:solidFill>
              <a:schemeClr val="tx1">
                <a:alpha val="1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</a:rPr>
                <a:t>Soil and Ranch</a:t>
              </a:r>
            </a:p>
          </p:txBody>
        </p:sp>
        <p:pic>
          <p:nvPicPr>
            <p:cNvPr id="14353" name="Picture 4" descr="pp2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t="8505" r="-10776"/>
            <a:stretch>
              <a:fillRect/>
            </a:stretch>
          </p:blipFill>
          <p:spPr bwMode="auto">
            <a:xfrm>
              <a:off x="609600" y="4419600"/>
              <a:ext cx="1905000" cy="9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6" descr="ETO pictur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971800"/>
              <a:ext cx="1219200" cy="128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Box 9"/>
            <p:cNvSpPr txBox="1">
              <a:spLocks noChangeArrowheads="1"/>
            </p:cNvSpPr>
            <p:nvPr/>
          </p:nvSpPr>
          <p:spPr bwMode="auto">
            <a:xfrm>
              <a:off x="609600" y="4876800"/>
              <a:ext cx="1752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Soil nitrate test</a:t>
              </a:r>
            </a:p>
          </p:txBody>
        </p:sp>
        <p:sp>
          <p:nvSpPr>
            <p:cNvPr id="14356" name="TextBox 9"/>
            <p:cNvSpPr txBox="1">
              <a:spLocks noChangeArrowheads="1"/>
            </p:cNvSpPr>
            <p:nvPr/>
          </p:nvSpPr>
          <p:spPr bwMode="auto">
            <a:xfrm>
              <a:off x="838200" y="3810000"/>
              <a:ext cx="12070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CIMIS ETo</a:t>
              </a:r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108325" y="1215242"/>
            <a:ext cx="397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cropmanage.ucanr.edu</a:t>
            </a:r>
          </a:p>
        </p:txBody>
      </p:sp>
    </p:spTree>
    <p:extLst>
      <p:ext uri="{BB962C8B-B14F-4D97-AF65-F5344CB8AC3E}">
        <p14:creationId xmlns:p14="http://schemas.microsoft.com/office/powerpoint/2010/main" val="25416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Study 1, </a:t>
            </a:r>
            <a:r>
              <a:rPr lang="en-US" dirty="0" smtClean="0"/>
              <a:t>Strawberry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4279" y="168313"/>
            <a:ext cx="82296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033950"/>
              </p:ext>
            </p:extLst>
          </p:nvPr>
        </p:nvGraphicFramePr>
        <p:xfrm>
          <a:off x="722714" y="1215619"/>
          <a:ext cx="5718179" cy="3535361"/>
        </p:xfrm>
        <a:graphic>
          <a:graphicData uri="http://schemas.openxmlformats.org/drawingml/2006/table">
            <a:tbl>
              <a:tblPr/>
              <a:tblGrid>
                <a:gridCol w="420056"/>
                <a:gridCol w="650409"/>
                <a:gridCol w="650409"/>
                <a:gridCol w="650409"/>
                <a:gridCol w="650409"/>
                <a:gridCol w="650409"/>
                <a:gridCol w="650409"/>
                <a:gridCol w="731710"/>
                <a:gridCol w="663959"/>
              </a:tblGrid>
              <a:tr h="2485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4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effectLst/>
                          <a:latin typeface="Arial"/>
                        </a:rPr>
                        <a:t>na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7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plot 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76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58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plot 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5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Road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51447" y="4600352"/>
            <a:ext cx="2801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Planting date: October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</a:p>
          <a:p>
            <a:r>
              <a:rPr lang="en-US" dirty="0"/>
              <a:t>68” bed</a:t>
            </a:r>
          </a:p>
          <a:p>
            <a:r>
              <a:rPr lang="en-US" dirty="0"/>
              <a:t>3 </a:t>
            </a:r>
            <a:r>
              <a:rPr lang="en-US" dirty="0" smtClean="0"/>
              <a:t>tapes</a:t>
            </a:r>
          </a:p>
          <a:p>
            <a:r>
              <a:rPr lang="en-US" dirty="0" smtClean="0"/>
              <a:t>Fruit yield est.: 71,333 </a:t>
            </a:r>
            <a:r>
              <a:rPr lang="en-US" dirty="0" err="1"/>
              <a:t>lbs</a:t>
            </a:r>
            <a:r>
              <a:rPr lang="en-US" dirty="0"/>
              <a:t>/A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686" y="4871184"/>
            <a:ext cx="365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 – March: same water and N </a:t>
            </a:r>
            <a:r>
              <a:rPr lang="en-US" dirty="0" err="1" smtClean="0"/>
              <a:t>fert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937"/>
            <a:ext cx="8229600" cy="1143000"/>
          </a:xfrm>
        </p:spPr>
        <p:txBody>
          <a:bodyPr/>
          <a:lstStyle/>
          <a:p>
            <a:r>
              <a:rPr lang="en-US" sz="3600" dirty="0" smtClean="0"/>
              <a:t>Canopy Cover (%)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808518"/>
              </p:ext>
            </p:extLst>
          </p:nvPr>
        </p:nvGraphicFramePr>
        <p:xfrm>
          <a:off x="1435318" y="1247775"/>
          <a:ext cx="6422807" cy="436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600575" y="1600200"/>
            <a:ext cx="38100" cy="34194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126172"/>
              </p:ext>
            </p:extLst>
          </p:nvPr>
        </p:nvGraphicFramePr>
        <p:xfrm>
          <a:off x="1019319" y="1417637"/>
          <a:ext cx="7146485" cy="446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Canopy Cover (%)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00575" y="1600200"/>
            <a:ext cx="38100" cy="34194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Drip Irrigation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(Feb-Jun, Weekly </a:t>
            </a:r>
            <a:r>
              <a:rPr lang="en-US" sz="2800" dirty="0"/>
              <a:t>T</a:t>
            </a:r>
            <a:r>
              <a:rPr lang="en-US" sz="2800" dirty="0" smtClean="0"/>
              <a:t>otal)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0568"/>
              </p:ext>
            </p:extLst>
          </p:nvPr>
        </p:nvGraphicFramePr>
        <p:xfrm>
          <a:off x="1334486" y="1683461"/>
          <a:ext cx="6189278" cy="391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847975" y="2019300"/>
            <a:ext cx="9525" cy="2828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548764"/>
              </p:ext>
            </p:extLst>
          </p:nvPr>
        </p:nvGraphicFramePr>
        <p:xfrm>
          <a:off x="7324725" y="658505"/>
          <a:ext cx="1219200" cy="76009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AF</a:t>
                      </a:r>
                      <a:endParaRPr lang="en-US" sz="1600" b="0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6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32" y="1666138"/>
            <a:ext cx="7953233" cy="1143000"/>
          </a:xfrm>
        </p:spPr>
        <p:txBody>
          <a:bodyPr/>
          <a:lstStyle/>
          <a:p>
            <a:r>
              <a:rPr lang="en-US" sz="3600" dirty="0" smtClean="0"/>
              <a:t>Assessment </a:t>
            </a:r>
            <a:r>
              <a:rPr lang="en-US" sz="3600" dirty="0"/>
              <a:t>of </a:t>
            </a:r>
            <a:r>
              <a:rPr lang="en-US" sz="3600" dirty="0" err="1"/>
              <a:t>CropManage’s</a:t>
            </a:r>
            <a:r>
              <a:rPr lang="en-US" sz="3600" dirty="0"/>
              <a:t> </a:t>
            </a:r>
            <a:r>
              <a:rPr lang="en-US" sz="3600" dirty="0" smtClean="0"/>
              <a:t>Water </a:t>
            </a:r>
            <a:r>
              <a:rPr lang="en-US" sz="3600" dirty="0"/>
              <a:t>and </a:t>
            </a:r>
            <a:r>
              <a:rPr lang="en-US" sz="3600" dirty="0" smtClean="0"/>
              <a:t>Nitrogen Fertilizer Recommendations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21982" y="4049658"/>
            <a:ext cx="749944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/>
              <a:t>Andre Biscaro,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Univ. of Calif. Cooperative Extension, Ventura County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Michael Cahn, Oleg Daugovish, Nathan Bradford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 Univ. of Calif. Cooperative Extension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Tim Hartz,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UC Davis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071527" y="2596487"/>
            <a:ext cx="4800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(Validation studies – </a:t>
            </a:r>
            <a:r>
              <a:rPr lang="en-US" sz="3200" dirty="0" smtClean="0"/>
              <a:t>Year </a:t>
            </a:r>
            <a:r>
              <a:rPr lang="en-US" sz="3200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8027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Water use - summary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69567"/>
              </p:ext>
            </p:extLst>
          </p:nvPr>
        </p:nvGraphicFramePr>
        <p:xfrm>
          <a:off x="1596655" y="2107535"/>
          <a:ext cx="3953541" cy="2065017"/>
        </p:xfrm>
        <a:graphic>
          <a:graphicData uri="http://schemas.openxmlformats.org/drawingml/2006/table">
            <a:tbl>
              <a:tblPr/>
              <a:tblGrid>
                <a:gridCol w="2120756"/>
                <a:gridCol w="799320"/>
                <a:gridCol w="1033465"/>
              </a:tblGrid>
              <a:tr h="301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4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--- in ---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Drip Oct-Feb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Drip Mar-Jun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6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Total (in)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25.4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28.3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5190" y="4394898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Rain = 6in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0739" y="8679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 smtClean="0"/>
              <a:t>Recommended vs Applied Water</a:t>
            </a:r>
          </a:p>
          <a:p>
            <a:r>
              <a:rPr lang="en-US" sz="2800" dirty="0" smtClean="0"/>
              <a:t>(CM treatment)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213211"/>
              </p:ext>
            </p:extLst>
          </p:nvPr>
        </p:nvGraphicFramePr>
        <p:xfrm>
          <a:off x="1190845" y="1774899"/>
          <a:ext cx="5964867" cy="364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76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650"/>
            <a:ext cx="8229600" cy="1143000"/>
          </a:xfrm>
        </p:spPr>
        <p:txBody>
          <a:bodyPr/>
          <a:lstStyle/>
          <a:p>
            <a:r>
              <a:rPr lang="en-US" sz="2800" dirty="0" smtClean="0"/>
              <a:t>Soil Moisture </a:t>
            </a:r>
            <a:r>
              <a:rPr lang="en-US" sz="2400" dirty="0" smtClean="0"/>
              <a:t>(</a:t>
            </a:r>
            <a:r>
              <a:rPr lang="en-US" sz="2400" dirty="0" err="1" smtClean="0"/>
              <a:t>cb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742872"/>
              </p:ext>
            </p:extLst>
          </p:nvPr>
        </p:nvGraphicFramePr>
        <p:xfrm>
          <a:off x="0" y="1357407"/>
          <a:ext cx="9220200" cy="407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5451180" y="1775637"/>
            <a:ext cx="19050" cy="31515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848519"/>
              </p:ext>
            </p:extLst>
          </p:nvPr>
        </p:nvGraphicFramePr>
        <p:xfrm>
          <a:off x="1095375" y="1600200"/>
          <a:ext cx="641985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3550" y="310634"/>
            <a:ext cx="5650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Nitrogen Fertilizer Application (</a:t>
            </a:r>
            <a:r>
              <a:rPr lang="en-US" sz="2800" dirty="0" err="1" smtClean="0"/>
              <a:t>Lbs</a:t>
            </a:r>
            <a:r>
              <a:rPr lang="en-US" sz="2800" dirty="0" smtClean="0"/>
              <a:t>/A)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85604" y="2137144"/>
            <a:ext cx="19050" cy="28006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457266"/>
              </p:ext>
            </p:extLst>
          </p:nvPr>
        </p:nvGraphicFramePr>
        <p:xfrm>
          <a:off x="3004810" y="1265393"/>
          <a:ext cx="3713354" cy="4234815"/>
        </p:xfrm>
        <a:graphic>
          <a:graphicData uri="http://schemas.openxmlformats.org/drawingml/2006/table">
            <a:tbl>
              <a:tblPr/>
              <a:tblGrid>
                <a:gridCol w="744538"/>
                <a:gridCol w="1303528"/>
                <a:gridCol w="901700"/>
                <a:gridCol w="7635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 lbs N/A ----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Recommended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 Applied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Applied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 - 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40546A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5972" y="2360428"/>
            <a:ext cx="2562447" cy="180753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558789"/>
            <a:ext cx="8229600" cy="1143000"/>
          </a:xfrm>
        </p:spPr>
        <p:txBody>
          <a:bodyPr/>
          <a:lstStyle/>
          <a:p>
            <a:r>
              <a:rPr lang="en-US" sz="2800" dirty="0" smtClean="0"/>
              <a:t>Soil 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-N (ppm)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768799"/>
              </p:ext>
            </p:extLst>
          </p:nvPr>
        </p:nvGraphicFramePr>
        <p:xfrm>
          <a:off x="1200149" y="1712907"/>
          <a:ext cx="6124575" cy="319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867275" y="2247900"/>
            <a:ext cx="0" cy="20367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-266701"/>
            <a:ext cx="8229600" cy="1143000"/>
          </a:xfrm>
        </p:spPr>
        <p:txBody>
          <a:bodyPr/>
          <a:lstStyle/>
          <a:p>
            <a:r>
              <a:rPr lang="en-US" sz="3600" dirty="0" smtClean="0"/>
              <a:t>Marketable Yield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95551"/>
              </p:ext>
            </p:extLst>
          </p:nvPr>
        </p:nvGraphicFramePr>
        <p:xfrm>
          <a:off x="457200" y="771524"/>
          <a:ext cx="7947025" cy="506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467225" y="1600200"/>
            <a:ext cx="38100" cy="34194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t Plot for yield by t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39" y="8445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398465"/>
              </p:ext>
            </p:extLst>
          </p:nvPr>
        </p:nvGraphicFramePr>
        <p:xfrm>
          <a:off x="1207001" y="2056763"/>
          <a:ext cx="6320220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3477324"/>
                <a:gridCol w="1230948"/>
                <a:gridCol w="1611948"/>
              </a:tblGrid>
              <a:tr h="2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yield (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lbs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/A)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48,364(a)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59,171(b)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Cull (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Albino (%)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Water use (AF)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fertilizer use (</a:t>
                      </a: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lbs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N /A)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*56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iomass at harvest (g/plant)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542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1,047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07001" y="4362156"/>
            <a:ext cx="184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*pending confirmation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93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Field Day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3" y="1417638"/>
            <a:ext cx="5088466" cy="3816350"/>
          </a:xfrm>
        </p:spPr>
      </p:pic>
    </p:spTree>
    <p:extLst>
      <p:ext uri="{BB962C8B-B14F-4D97-AF65-F5344CB8AC3E}">
        <p14:creationId xmlns:p14="http://schemas.microsoft.com/office/powerpoint/2010/main" val="9054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973" y="1832212"/>
            <a:ext cx="82296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Assess </a:t>
            </a:r>
            <a:r>
              <a:rPr lang="en-US" dirty="0" err="1" smtClean="0"/>
              <a:t>CropManage’s</a:t>
            </a:r>
            <a:r>
              <a:rPr lang="en-US" dirty="0" smtClean="0"/>
              <a:t> water and nitrogen fertilizer recommendations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*Strawberry (2) and celery (1)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0744" y="1931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smtClean="0"/>
              <a:t>Strawberry Study 2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46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8900" y="1496612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acres each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28599" y="2027327"/>
            <a:ext cx="1352554" cy="1449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991122"/>
            <a:ext cx="369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*Cultivar not studied the year before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33553" y="2027327"/>
            <a:ext cx="1352554" cy="1449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Canopy Cover (%)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720881"/>
              </p:ext>
            </p:extLst>
          </p:nvPr>
        </p:nvGraphicFramePr>
        <p:xfrm>
          <a:off x="1679943" y="1834115"/>
          <a:ext cx="5805377" cy="370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1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Irrigation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(April – May)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198608"/>
              </p:ext>
            </p:extLst>
          </p:nvPr>
        </p:nvGraphicFramePr>
        <p:xfrm>
          <a:off x="943307" y="1281500"/>
          <a:ext cx="7254396" cy="455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87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Soil Moisture, CM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576387"/>
              </p:ext>
            </p:extLst>
          </p:nvPr>
        </p:nvGraphicFramePr>
        <p:xfrm>
          <a:off x="791128" y="1417637"/>
          <a:ext cx="7374677" cy="419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5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Mortality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sz="2800" dirty="0" smtClean="0"/>
              <a:t>50ft bed, 10 beds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48297"/>
              </p:ext>
            </p:extLst>
          </p:nvPr>
        </p:nvGraphicFramePr>
        <p:xfrm>
          <a:off x="3025406" y="3216648"/>
          <a:ext cx="3141478" cy="1200882"/>
        </p:xfrm>
        <a:graphic>
          <a:graphicData uri="http://schemas.openxmlformats.org/drawingml/2006/table">
            <a:tbl>
              <a:tblPr/>
              <a:tblGrid>
                <a:gridCol w="1100664"/>
                <a:gridCol w="940150"/>
                <a:gridCol w="1100664"/>
              </a:tblGrid>
              <a:tr h="3134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7-Jun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1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09091"/>
              </p:ext>
            </p:extLst>
          </p:nvPr>
        </p:nvGraphicFramePr>
        <p:xfrm>
          <a:off x="355458" y="1871331"/>
          <a:ext cx="2597214" cy="870681"/>
        </p:xfrm>
        <a:graphic>
          <a:graphicData uri="http://schemas.openxmlformats.org/drawingml/2006/table">
            <a:tbl>
              <a:tblPr/>
              <a:tblGrid>
                <a:gridCol w="609600"/>
                <a:gridCol w="1987614"/>
              </a:tblGrid>
              <a:tr h="302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Total N </a:t>
                      </a:r>
                      <a:r>
                        <a:rPr lang="en-US" sz="1800" b="0" i="0" u="none" strike="noStrike" dirty="0" err="1" smtClean="0">
                          <a:effectLst/>
                          <a:latin typeface="Arial"/>
                        </a:rPr>
                        <a:t>Fert</a:t>
                      </a:r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(</a:t>
                      </a:r>
                      <a:r>
                        <a:rPr lang="en-US" sz="1800" b="0" i="0" u="none" strike="noStrike" dirty="0" err="1">
                          <a:effectLst/>
                          <a:latin typeface="Arial"/>
                        </a:rPr>
                        <a:t>lbs</a:t>
                      </a:r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/A)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847078"/>
              </p:ext>
            </p:extLst>
          </p:nvPr>
        </p:nvGraphicFramePr>
        <p:xfrm>
          <a:off x="4168451" y="1602105"/>
          <a:ext cx="3974452" cy="3112770"/>
        </p:xfrm>
        <a:graphic>
          <a:graphicData uri="http://schemas.openxmlformats.org/drawingml/2006/table">
            <a:tbl>
              <a:tblPr/>
              <a:tblGrid>
                <a:gridCol w="1546910"/>
                <a:gridCol w="636842"/>
                <a:gridCol w="813703"/>
                <a:gridCol w="976997"/>
              </a:tblGrid>
              <a:tr h="237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38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17-Apr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1,590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1,435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1,770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1,733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1,680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1,797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1,478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1,034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2,246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2,460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2,586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2,633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11,350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11,092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423391"/>
            <a:ext cx="201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35% less N fertilizer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458" y="2748649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 – Jun)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919313"/>
              </p:ext>
            </p:extLst>
          </p:nvPr>
        </p:nvGraphicFramePr>
        <p:xfrm>
          <a:off x="528636" y="2080134"/>
          <a:ext cx="8262938" cy="2139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89"/>
                <a:gridCol w="1152885"/>
                <a:gridCol w="1944115"/>
                <a:gridCol w="2152027"/>
                <a:gridCol w="2281922"/>
              </a:tblGrid>
              <a:tr h="500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Study #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Yield relative to grower standard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Water use relative to grower standard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Fertilizer (</a:t>
                      </a:r>
                      <a:r>
                        <a:rPr lang="en-US" sz="1600" dirty="0" err="1">
                          <a:effectLst/>
                        </a:rPr>
                        <a:t>lbs</a:t>
                      </a:r>
                      <a:r>
                        <a:rPr lang="en-US" sz="1600" dirty="0">
                          <a:effectLst/>
                        </a:rPr>
                        <a:t> N/A) use relative to grower standard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Strawberry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22%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higher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14% higher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At least 34% higher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Strawberry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higher*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% lower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Celery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5% higher</a:t>
                      </a:r>
                      <a:r>
                        <a:rPr lang="en-US" sz="1600" dirty="0" smtClean="0">
                          <a:effectLst/>
                        </a:rPr>
                        <a:t>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24% lower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219512"/>
            <a:ext cx="1869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/>
              <a:t>not 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2684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1" y="184261"/>
            <a:ext cx="8229600" cy="1143000"/>
          </a:xfrm>
        </p:spPr>
        <p:txBody>
          <a:bodyPr/>
          <a:lstStyle/>
          <a:p>
            <a:r>
              <a:rPr lang="en-US" sz="4000" dirty="0" smtClean="0"/>
              <a:t>Final Thoughts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118"/>
            <a:ext cx="8229600" cy="38163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/>
              <a:t>CropManage</a:t>
            </a:r>
            <a:r>
              <a:rPr lang="en-US" sz="2400" dirty="0" smtClean="0"/>
              <a:t> showed </a:t>
            </a:r>
            <a:r>
              <a:rPr lang="en-US" sz="2400" dirty="0"/>
              <a:t>to be efficient in guiding irrigation and N fertilization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Algorithms for water and N </a:t>
            </a:r>
            <a:r>
              <a:rPr lang="en-US" sz="2400" dirty="0"/>
              <a:t>need </a:t>
            </a:r>
            <a:r>
              <a:rPr lang="en-US" sz="2400" dirty="0" smtClean="0"/>
              <a:t>improvement/fine-tuning = more research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Although not perfect, it’s a more </a:t>
            </a:r>
            <a:r>
              <a:rPr lang="en-US" sz="2400" dirty="0"/>
              <a:t>comprehensive approach than usual fertilization “program” and fixed irrigation schedule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0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Questions/comments?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43200" y="2819400"/>
            <a:ext cx="2286000" cy="1905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Database driven web application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495800" y="2133600"/>
            <a:ext cx="4648200" cy="2819400"/>
            <a:chOff x="4495800" y="2133600"/>
            <a:chExt cx="4648200" cy="28194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6629400" y="2590800"/>
              <a:ext cx="228600" cy="0"/>
            </a:xfrm>
            <a:prstGeom prst="straightConnector1">
              <a:avLst/>
            </a:prstGeom>
            <a:ln w="34925" cmpd="sng">
              <a:solidFill>
                <a:srgbClr val="66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0" name="Group 48"/>
            <p:cNvGrpSpPr>
              <a:grpSpLocks/>
            </p:cNvGrpSpPr>
            <p:nvPr/>
          </p:nvGrpSpPr>
          <p:grpSpPr bwMode="auto">
            <a:xfrm>
              <a:off x="4495800" y="2133600"/>
              <a:ext cx="4648200" cy="2819400"/>
              <a:chOff x="4495800" y="2133600"/>
              <a:chExt cx="4648200" cy="2819400"/>
            </a:xfrm>
          </p:grpSpPr>
          <p:pic>
            <p:nvPicPr>
              <p:cNvPr id="14361" name="Picture 2" descr="C:\Documents and Settings\Cahn\My Documents\My Pictures\12_09 Corey Ranch\IMG_9229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75" t="4099" r="18033" b="22131"/>
              <a:stretch>
                <a:fillRect/>
              </a:stretch>
            </p:blipFill>
            <p:spPr bwMode="auto">
              <a:xfrm>
                <a:off x="7049022" y="3429000"/>
                <a:ext cx="20574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62" name="Group 47"/>
              <p:cNvGrpSpPr>
                <a:grpSpLocks/>
              </p:cNvGrpSpPr>
              <p:nvPr/>
            </p:nvGrpSpPr>
            <p:grpSpPr bwMode="auto">
              <a:xfrm>
                <a:off x="4495800" y="2133600"/>
                <a:ext cx="4648200" cy="2609910"/>
                <a:chOff x="4495800" y="2133600"/>
                <a:chExt cx="4648200" cy="2609910"/>
              </a:xfrm>
            </p:grpSpPr>
            <p:pic>
              <p:nvPicPr>
                <p:cNvPr id="14363" name="Picture 2" descr="IMG_9131.jp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33" t="11250" r="6667" b="23750"/>
                <a:stretch>
                  <a:fillRect/>
                </a:stretch>
              </p:blipFill>
              <p:spPr bwMode="auto">
                <a:xfrm>
                  <a:off x="6934200" y="2133600"/>
                  <a:ext cx="2057400" cy="990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364" name="Group 23"/>
                <p:cNvGrpSpPr>
                  <a:grpSpLocks/>
                </p:cNvGrpSpPr>
                <p:nvPr/>
              </p:nvGrpSpPr>
              <p:grpSpPr bwMode="auto">
                <a:xfrm>
                  <a:off x="4495800" y="2133600"/>
                  <a:ext cx="4648200" cy="2609910"/>
                  <a:chOff x="4495800" y="2209836"/>
                  <a:chExt cx="4648200" cy="2609502"/>
                </a:xfrm>
              </p:grpSpPr>
              <p:sp>
                <p:nvSpPr>
                  <p:cNvPr id="1436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00" y="2438400"/>
                    <a:ext cx="1752600" cy="400048"/>
                  </a:xfrm>
                  <a:prstGeom prst="rect">
                    <a:avLst/>
                  </a:prstGeom>
                  <a:noFill/>
                  <a:ln w="38100">
                    <a:solidFill>
                      <a:srgbClr val="6699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latin typeface="Calibri" pitchFamily="34" charset="0"/>
                      </a:rPr>
                      <a:t>Crop ET model</a:t>
                    </a:r>
                  </a:p>
                </p:txBody>
              </p:sp>
              <p:sp>
                <p:nvSpPr>
                  <p:cNvPr id="14366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9200" y="4419291"/>
                    <a:ext cx="1676400" cy="400047"/>
                  </a:xfrm>
                  <a:prstGeom prst="rect">
                    <a:avLst/>
                  </a:prstGeom>
                  <a:noFill/>
                  <a:ln w="38100">
                    <a:solidFill>
                      <a:srgbClr val="6699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>
                        <a:latin typeface="Calibri" pitchFamily="34" charset="0"/>
                      </a:rPr>
                      <a:t>Crop N model</a:t>
                    </a:r>
                  </a:p>
                </p:txBody>
              </p:sp>
              <p:sp>
                <p:nvSpPr>
                  <p:cNvPr id="14367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10400" y="2209836"/>
                    <a:ext cx="2133600" cy="707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Water </a:t>
                    </a:r>
                    <a:endParaRPr lang="en-US" sz="2000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  <a:p>
                    <a:pPr eaLnBrk="1" hangingPunct="1"/>
                    <a:r>
                      <a:rPr lang="en-US" sz="2000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Recommendation</a:t>
                    </a: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 flipV="1">
                    <a:off x="4495800" y="2743153"/>
                    <a:ext cx="228600" cy="152376"/>
                  </a:xfrm>
                  <a:prstGeom prst="straightConnector1">
                    <a:avLst/>
                  </a:prstGeom>
                  <a:ln w="34925" cmpd="sng">
                    <a:solidFill>
                      <a:srgbClr val="6699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69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3505034"/>
                    <a:ext cx="2057400" cy="707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b="1" dirty="0">
                        <a:latin typeface="Calibri" pitchFamily="34" charset="0"/>
                      </a:rPr>
                      <a:t>N fertilizer Recommendation</a:t>
                    </a:r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4724400" y="4571667"/>
                    <a:ext cx="228600" cy="76188"/>
                  </a:xfrm>
                  <a:prstGeom prst="straightConnector1">
                    <a:avLst/>
                  </a:prstGeom>
                  <a:ln w="34925" cmpd="sng">
                    <a:solidFill>
                      <a:srgbClr val="6699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>
                    <a:off x="6781800" y="4647855"/>
                    <a:ext cx="228600" cy="0"/>
                  </a:xfrm>
                  <a:prstGeom prst="straightConnector1">
                    <a:avLst/>
                  </a:prstGeom>
                  <a:ln w="34925" cmpd="sng">
                    <a:solidFill>
                      <a:srgbClr val="6699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28632" r="42831" b="63058"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09600" y="1981200"/>
            <a:ext cx="2209800" cy="3400673"/>
            <a:chOff x="609600" y="1981200"/>
            <a:chExt cx="2209800" cy="340016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38400" y="2895462"/>
              <a:ext cx="381000" cy="228565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133600" y="3504970"/>
              <a:ext cx="381000" cy="7618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362200" y="4343043"/>
              <a:ext cx="381000" cy="152377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5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3" t="30000" r="55988" b="44125"/>
            <a:stretch>
              <a:fillRect/>
            </a:stretch>
          </p:blipFill>
          <p:spPr bwMode="auto">
            <a:xfrm>
              <a:off x="838200" y="1981200"/>
              <a:ext cx="1676400" cy="82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Rectangle 32"/>
            <p:cNvSpPr>
              <a:spLocks noChangeArrowheads="1"/>
            </p:cNvSpPr>
            <p:nvPr/>
          </p:nvSpPr>
          <p:spPr bwMode="auto">
            <a:xfrm>
              <a:off x="838200" y="1981200"/>
              <a:ext cx="1705916" cy="400110"/>
            </a:xfrm>
            <a:prstGeom prst="rect">
              <a:avLst/>
            </a:prstGeom>
            <a:solidFill>
              <a:schemeClr val="tx1">
                <a:alpha val="1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</a:rPr>
                <a:t>Soil and Ranch</a:t>
              </a:r>
            </a:p>
          </p:txBody>
        </p:sp>
        <p:pic>
          <p:nvPicPr>
            <p:cNvPr id="14353" name="Picture 4" descr="pp21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t="8505" r="-10776"/>
            <a:stretch>
              <a:fillRect/>
            </a:stretch>
          </p:blipFill>
          <p:spPr bwMode="auto">
            <a:xfrm>
              <a:off x="609600" y="4419600"/>
              <a:ext cx="1905000" cy="9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6" descr="ETO pictu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971800"/>
              <a:ext cx="1219200" cy="128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Box 9"/>
            <p:cNvSpPr txBox="1">
              <a:spLocks noChangeArrowheads="1"/>
            </p:cNvSpPr>
            <p:nvPr/>
          </p:nvSpPr>
          <p:spPr bwMode="auto">
            <a:xfrm>
              <a:off x="609600" y="4876800"/>
              <a:ext cx="1752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Soil nitrate test</a:t>
              </a:r>
            </a:p>
          </p:txBody>
        </p:sp>
        <p:sp>
          <p:nvSpPr>
            <p:cNvPr id="14356" name="TextBox 9"/>
            <p:cNvSpPr txBox="1">
              <a:spLocks noChangeArrowheads="1"/>
            </p:cNvSpPr>
            <p:nvPr/>
          </p:nvSpPr>
          <p:spPr bwMode="auto">
            <a:xfrm>
              <a:off x="838200" y="3810000"/>
              <a:ext cx="12070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CIMIS ETo</a:t>
              </a:r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108325" y="1215242"/>
            <a:ext cx="397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cropmanage.ucanr.edu</a:t>
            </a:r>
          </a:p>
        </p:txBody>
      </p:sp>
    </p:spTree>
    <p:extLst>
      <p:ext uri="{BB962C8B-B14F-4D97-AF65-F5344CB8AC3E}">
        <p14:creationId xmlns:p14="http://schemas.microsoft.com/office/powerpoint/2010/main" val="40515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8393" y="525959"/>
            <a:ext cx="9049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>
                <a:latin typeface="Calibri" pitchFamily="34" charset="0"/>
              </a:rPr>
              <a:t>How is N fertilizer </a:t>
            </a:r>
            <a:r>
              <a:rPr lang="en-US" sz="4400" dirty="0" smtClean="0">
                <a:latin typeface="Calibri" pitchFamily="34" charset="0"/>
              </a:rPr>
              <a:t>rate determined?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723900" y="2524125"/>
            <a:ext cx="61722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800" dirty="0">
              <a:latin typeface="Calibri" pitchFamily="34" charset="0"/>
            </a:endParaRPr>
          </a:p>
          <a:p>
            <a:pPr eaLnBrk="1" hangingPunct="1"/>
            <a:r>
              <a:rPr lang="en-US" sz="3600" dirty="0" smtClean="0">
                <a:latin typeface="Calibri" pitchFamily="34" charset="0"/>
              </a:rPr>
              <a:t>Soil N:</a:t>
            </a:r>
            <a:endParaRPr lang="en-US" sz="3600" dirty="0">
              <a:latin typeface="Calibri" pitchFamily="34" charset="0"/>
            </a:endParaRPr>
          </a:p>
          <a:p>
            <a:pPr eaLnBrk="1" hangingPunct="1"/>
            <a:r>
              <a:rPr lang="en-US" sz="2800" dirty="0">
                <a:latin typeface="Calibri" pitchFamily="34" charset="0"/>
              </a:rPr>
              <a:t> 	– </a:t>
            </a:r>
            <a:r>
              <a:rPr lang="en-US" sz="2800" dirty="0" smtClean="0">
                <a:latin typeface="Calibri" pitchFamily="34" charset="0"/>
              </a:rPr>
              <a:t>Quick Test</a:t>
            </a:r>
          </a:p>
          <a:p>
            <a:pPr eaLnBrk="1" hangingPunct="1"/>
            <a:endParaRPr lang="en-US" sz="2800" dirty="0">
              <a:latin typeface="Calibri" pitchFamily="34" charset="0"/>
            </a:endParaRPr>
          </a:p>
          <a:p>
            <a:pPr eaLnBrk="1" hangingPunct="1"/>
            <a:r>
              <a:rPr lang="en-US" sz="2800" dirty="0">
                <a:latin typeface="Calibri" pitchFamily="34" charset="0"/>
              </a:rPr>
              <a:t>	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838200" y="1695271"/>
            <a:ext cx="701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Fertilizer N </a:t>
            </a:r>
            <a:r>
              <a:rPr lang="en-US" sz="3600" dirty="0" smtClean="0">
                <a:latin typeface="Calibri" pitchFamily="34" charset="0"/>
              </a:rPr>
              <a:t>= Crop </a:t>
            </a:r>
            <a:r>
              <a:rPr lang="en-US" sz="3600" dirty="0">
                <a:latin typeface="Calibri" pitchFamily="34" charset="0"/>
              </a:rPr>
              <a:t>N uptake </a:t>
            </a:r>
            <a:r>
              <a:rPr lang="en-US" sz="3600" dirty="0" smtClean="0">
                <a:latin typeface="Calibri" pitchFamily="34" charset="0"/>
              </a:rPr>
              <a:t>– </a:t>
            </a:r>
            <a:r>
              <a:rPr lang="en-US" sz="3600" dirty="0">
                <a:latin typeface="Calibri" pitchFamily="34" charset="0"/>
              </a:rPr>
              <a:t>Soil N</a:t>
            </a:r>
          </a:p>
          <a:p>
            <a:endParaRPr lang="en-US" sz="3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5257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Crop uptake???</a:t>
            </a:r>
          </a:p>
          <a:p>
            <a:endParaRPr lang="en-US" sz="3600" dirty="0"/>
          </a:p>
        </p:txBody>
      </p:sp>
      <p:pic>
        <p:nvPicPr>
          <p:cNvPr id="6" name="Picture 4" descr="pp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04" y="2493703"/>
            <a:ext cx="2844501" cy="17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5066" y="47900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390Ras_06_12_07_raw_edi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04" y="1665506"/>
            <a:ext cx="1553820" cy="12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6019800" y="981938"/>
            <a:ext cx="914400" cy="47140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10400" y="2971800"/>
            <a:ext cx="2057400" cy="1600200"/>
            <a:chOff x="6781800" y="2650381"/>
            <a:chExt cx="2057400" cy="1600200"/>
          </a:xfrm>
        </p:grpSpPr>
        <p:pic>
          <p:nvPicPr>
            <p:cNvPr id="9" name="Picture 2" descr="IMG_913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11250" r="6667" b="23750"/>
            <a:stretch>
              <a:fillRect/>
            </a:stretch>
          </p:blipFill>
          <p:spPr bwMode="auto">
            <a:xfrm>
              <a:off x="6781800" y="3259981"/>
              <a:ext cx="2057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934200" y="2650381"/>
              <a:ext cx="1804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Water</a:t>
              </a:r>
            </a:p>
            <a:p>
              <a:pPr algn="ctr"/>
              <a:r>
                <a:rPr lang="en-US" dirty="0" smtClean="0"/>
                <a:t>recommendation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52201" y="3934379"/>
            <a:ext cx="39078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MX" dirty="0" err="1" smtClean="0">
                <a:latin typeface="Calibri" pitchFamily="34" charset="0"/>
              </a:rPr>
              <a:t>Irrigation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system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application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rate</a:t>
            </a:r>
            <a:endParaRPr lang="es-MX" dirty="0"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MX" dirty="0" err="1">
                <a:latin typeface="Calibri" pitchFamily="34" charset="0"/>
              </a:rPr>
              <a:t>Irrigation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system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application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uniformity</a:t>
            </a:r>
            <a:r>
              <a:rPr lang="es-MX" dirty="0" smtClean="0">
                <a:latin typeface="Calibri" pitchFamily="34" charset="0"/>
              </a:rPr>
              <a:t> (DU)</a:t>
            </a:r>
            <a:endParaRPr lang="es-MX" dirty="0">
              <a:latin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MX" dirty="0" err="1">
                <a:latin typeface="Calibri" pitchFamily="34" charset="0"/>
              </a:rPr>
              <a:t>Leaching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fraction</a:t>
            </a:r>
            <a:r>
              <a:rPr lang="es-MX" dirty="0">
                <a:latin typeface="Calibri" pitchFamily="34" charset="0"/>
              </a:rPr>
              <a:t> (</a:t>
            </a:r>
            <a:r>
              <a:rPr lang="es-MX" dirty="0" err="1">
                <a:latin typeface="Calibri" pitchFamily="34" charset="0"/>
              </a:rPr>
              <a:t>water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salinity</a:t>
            </a:r>
            <a:r>
              <a:rPr lang="es-MX" dirty="0" smtClean="0">
                <a:latin typeface="Calibri" pitchFamily="34" charset="0"/>
              </a:rPr>
              <a:t>)</a:t>
            </a:r>
            <a:endParaRPr lang="en-US" dirty="0" smtClean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76200" y="0"/>
            <a:ext cx="9049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smtClean="0">
                <a:latin typeface="Calibri" pitchFamily="34" charset="0"/>
              </a:rPr>
              <a:t>How Much Water?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9720" y="1101298"/>
            <a:ext cx="468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24835" y="1931591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1646" y="694473"/>
            <a:ext cx="1601109" cy="2886927"/>
            <a:chOff x="3145808" y="1458582"/>
            <a:chExt cx="2306565" cy="422386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4" t="8827" r="59279" b="75938"/>
            <a:stretch/>
          </p:blipFill>
          <p:spPr bwMode="auto">
            <a:xfrm>
              <a:off x="3145808" y="1925397"/>
              <a:ext cx="2306565" cy="69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808" y="2607023"/>
              <a:ext cx="2306565" cy="30754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145808" y="1458582"/>
              <a:ext cx="787470" cy="585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ETo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1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14"/>
            <a:ext cx="8229600" cy="1143000"/>
          </a:xfrm>
        </p:spPr>
        <p:txBody>
          <a:bodyPr/>
          <a:lstStyle/>
          <a:p>
            <a:r>
              <a:rPr lang="en-US" dirty="0" smtClean="0"/>
              <a:t>Previous Year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" y="905302"/>
            <a:ext cx="8534400" cy="5105400"/>
          </a:xfr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2014/15 season:</a:t>
            </a:r>
          </a:p>
          <a:p>
            <a:r>
              <a:rPr lang="en-US" sz="2400" dirty="0" smtClean="0"/>
              <a:t>6 strawberry fields (2 varieties)</a:t>
            </a:r>
            <a:endParaRPr lang="en-US" sz="2400" dirty="0"/>
          </a:p>
          <a:p>
            <a:r>
              <a:rPr lang="en-US" sz="2400" dirty="0" smtClean="0"/>
              <a:t>2 celery fields</a:t>
            </a:r>
          </a:p>
          <a:p>
            <a:r>
              <a:rPr lang="en-US" sz="2400" dirty="0" smtClean="0"/>
              <a:t>3 raspberry fields </a:t>
            </a:r>
            <a:endParaRPr lang="en-US" sz="2400" dirty="0"/>
          </a:p>
          <a:p>
            <a:r>
              <a:rPr lang="en-US" sz="2400" dirty="0" smtClean="0"/>
              <a:t>4 sampling locations per field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Monthly: </a:t>
            </a:r>
          </a:p>
          <a:p>
            <a:r>
              <a:rPr lang="en-US" sz="2400" dirty="0" smtClean="0"/>
              <a:t>Aboveground biomass and nutrient content (NPK)</a:t>
            </a:r>
          </a:p>
          <a:p>
            <a:r>
              <a:rPr lang="en-US" sz="2400" dirty="0" smtClean="0"/>
              <a:t>Canopy cover (%)</a:t>
            </a:r>
          </a:p>
          <a:p>
            <a:r>
              <a:rPr lang="en-US" sz="2400" dirty="0" smtClean="0"/>
              <a:t>Root depth </a:t>
            </a:r>
          </a:p>
          <a:p>
            <a:r>
              <a:rPr lang="en-US" sz="2400" dirty="0" smtClean="0"/>
              <a:t>Soil mineral nitrogen </a:t>
            </a:r>
          </a:p>
          <a:p>
            <a:pPr marL="0" indent="0">
              <a:buNone/>
            </a:pPr>
            <a:r>
              <a:rPr lang="en-US" sz="2400" dirty="0" smtClean="0"/>
              <a:t>	Yield and fertilizer records from participating growers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5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912" y="-169271"/>
            <a:ext cx="8229600" cy="1143000"/>
          </a:xfrm>
        </p:spPr>
        <p:txBody>
          <a:bodyPr/>
          <a:lstStyle/>
          <a:p>
            <a:r>
              <a:rPr lang="en-US" sz="3600" dirty="0" smtClean="0"/>
              <a:t>Canopy Cover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20, 60 and 80%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705" y="747087"/>
            <a:ext cx="4811722" cy="2713810"/>
            <a:chOff x="152705" y="747087"/>
            <a:chExt cx="4811722" cy="2713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5" b="21117"/>
            <a:stretch/>
          </p:blipFill>
          <p:spPr>
            <a:xfrm>
              <a:off x="152705" y="1116419"/>
              <a:ext cx="4732466" cy="23444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80613" y="747087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20%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24574" y="1919326"/>
            <a:ext cx="5089100" cy="2759000"/>
            <a:chOff x="2224574" y="1919326"/>
            <a:chExt cx="5089100" cy="2759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82" b="13738"/>
            <a:stretch/>
          </p:blipFill>
          <p:spPr>
            <a:xfrm>
              <a:off x="2224574" y="2288658"/>
              <a:ext cx="5089100" cy="23896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29860" y="1919326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35064" y="3099984"/>
            <a:ext cx="4908936" cy="3056267"/>
            <a:chOff x="4235064" y="3099984"/>
            <a:chExt cx="4908936" cy="30562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16" b="5188"/>
            <a:stretch/>
          </p:blipFill>
          <p:spPr>
            <a:xfrm>
              <a:off x="4235064" y="3460897"/>
              <a:ext cx="4908936" cy="26953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88325" y="309998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dirty="0" smtClean="0"/>
                <a:t>0%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12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Canopy Cover</a:t>
            </a:r>
            <a:br>
              <a:rPr lang="en-US" dirty="0" smtClean="0"/>
            </a:b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81025"/>
              </p:ext>
            </p:extLst>
          </p:nvPr>
        </p:nvGraphicFramePr>
        <p:xfrm>
          <a:off x="1223158" y="1741487"/>
          <a:ext cx="5973289" cy="398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7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10593</TotalTime>
  <Words>780</Words>
  <Application>Microsoft Office PowerPoint</Application>
  <PresentationFormat>On-screen Show (4:3)</PresentationFormat>
  <Paragraphs>337</Paragraphs>
  <Slides>39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ANRBrand_basic</vt:lpstr>
      <vt:lpstr>Custom Design</vt:lpstr>
      <vt:lpstr>SPW 13.0 Graph</vt:lpstr>
      <vt:lpstr>Improving Irrigation and Nutrient Management in Ventura County Strawberry</vt:lpstr>
      <vt:lpstr>Assessment of CropManage’s Water and Nitrogen Fertilizer Recommendations  </vt:lpstr>
      <vt:lpstr>Objective</vt:lpstr>
      <vt:lpstr>PowerPoint Presentation</vt:lpstr>
      <vt:lpstr>PowerPoint Presentation</vt:lpstr>
      <vt:lpstr>PowerPoint Presentation</vt:lpstr>
      <vt:lpstr>Previous Year Measurements</vt:lpstr>
      <vt:lpstr>Canopy Cover</vt:lpstr>
      <vt:lpstr>Canopy Cover </vt:lpstr>
      <vt:lpstr>PowerPoint Presentation</vt:lpstr>
      <vt:lpstr>Aboveground Biomass N  </vt:lpstr>
      <vt:lpstr>PowerPoint Presentation</vt:lpstr>
      <vt:lpstr>Canopy Cover</vt:lpstr>
      <vt:lpstr>PowerPoint Presentation</vt:lpstr>
      <vt:lpstr>PowerPoint Presentation</vt:lpstr>
      <vt:lpstr>Design</vt:lpstr>
      <vt:lpstr>Canopy Cover (%)</vt:lpstr>
      <vt:lpstr>Canopy Cover (%)</vt:lpstr>
      <vt:lpstr>Drip Irrigation  (Feb-Jun, Weekly Total)</vt:lpstr>
      <vt:lpstr>Water use - summary</vt:lpstr>
      <vt:lpstr>PowerPoint Presentation</vt:lpstr>
      <vt:lpstr>Soil Moisture (cb)</vt:lpstr>
      <vt:lpstr>PowerPoint Presentation</vt:lpstr>
      <vt:lpstr>PowerPoint Presentation</vt:lpstr>
      <vt:lpstr>Soil NO3-N (ppm)</vt:lpstr>
      <vt:lpstr>Marketable Yield</vt:lpstr>
      <vt:lpstr>PowerPoint Presentation</vt:lpstr>
      <vt:lpstr>Results</vt:lpstr>
      <vt:lpstr>Field Day</vt:lpstr>
      <vt:lpstr>PowerPoint Presentation</vt:lpstr>
      <vt:lpstr>PowerPoint Presentation</vt:lpstr>
      <vt:lpstr>Canopy Cover (%)</vt:lpstr>
      <vt:lpstr>Irrigation (April – May)</vt:lpstr>
      <vt:lpstr>Soil Moisture, CM</vt:lpstr>
      <vt:lpstr>PowerPoint Presentation</vt:lpstr>
      <vt:lpstr>PowerPoint Presentation</vt:lpstr>
      <vt:lpstr>Summary</vt:lpstr>
      <vt:lpstr>Final Thoughts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presentation notes brief.</dc:title>
  <dc:creator>UC ANR Owner</dc:creator>
  <cp:lastModifiedBy>Administrator</cp:lastModifiedBy>
  <cp:revision>393</cp:revision>
  <dcterms:created xsi:type="dcterms:W3CDTF">2014-11-02T17:14:24Z</dcterms:created>
  <dcterms:modified xsi:type="dcterms:W3CDTF">2016-09-12T23:18:17Z</dcterms:modified>
</cp:coreProperties>
</file>