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28" r:id="rId2"/>
    <p:sldId id="510" r:id="rId3"/>
    <p:sldId id="508" r:id="rId4"/>
    <p:sldId id="509" r:id="rId5"/>
    <p:sldId id="512" r:id="rId6"/>
    <p:sldId id="511" r:id="rId7"/>
    <p:sldId id="454" r:id="rId8"/>
    <p:sldId id="455" r:id="rId9"/>
    <p:sldId id="456" r:id="rId10"/>
    <p:sldId id="418" r:id="rId11"/>
    <p:sldId id="503" r:id="rId12"/>
    <p:sldId id="506" r:id="rId13"/>
    <p:sldId id="507" r:id="rId14"/>
    <p:sldId id="465" r:id="rId15"/>
    <p:sldId id="504" r:id="rId16"/>
    <p:sldId id="505" r:id="rId17"/>
    <p:sldId id="499" r:id="rId18"/>
    <p:sldId id="500" r:id="rId19"/>
    <p:sldId id="501" r:id="rId20"/>
    <p:sldId id="502" r:id="rId21"/>
    <p:sldId id="389" r:id="rId22"/>
    <p:sldId id="513" r:id="rId23"/>
    <p:sldId id="33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608"/>
    <a:srgbClr val="3B8D4F"/>
    <a:srgbClr val="FFFF00"/>
    <a:srgbClr val="CBD7C7"/>
    <a:srgbClr val="C18C3F"/>
    <a:srgbClr val="6600FF"/>
    <a:srgbClr val="B2804E"/>
    <a:srgbClr val="AC7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95140076365055"/>
          <c:y val="8.7237544848178375E-2"/>
          <c:w val="0.76131607508559884"/>
          <c:h val="0.86698451684365141"/>
        </c:manualLayout>
      </c:layout>
      <c:lineChart>
        <c:grouping val="standard"/>
        <c:varyColors val="0"/>
        <c:ser>
          <c:idx val="0"/>
          <c:order val="0"/>
          <c:tx>
            <c:strRef>
              <c:f>Sheet1!$C$37</c:f>
              <c:strCache>
                <c:ptCount val="1"/>
                <c:pt idx="0">
                  <c:v>Rice + irrig.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Sheet1!$D$36:$EF$36</c:f>
              <c:numCache>
                <c:formatCode>General</c:formatCode>
                <c:ptCount val="133"/>
                <c:pt idx="0" formatCode="d\-mmm">
                  <c:v>42384</c:v>
                </c:pt>
                <c:pt idx="6" formatCode="d\-mmm">
                  <c:v>42388</c:v>
                </c:pt>
                <c:pt idx="12" formatCode="d\-mmm">
                  <c:v>42395</c:v>
                </c:pt>
                <c:pt idx="18" formatCode="d\-mmm">
                  <c:v>42398</c:v>
                </c:pt>
                <c:pt idx="24" formatCode="d\-mmm">
                  <c:v>42401</c:v>
                </c:pt>
                <c:pt idx="30" formatCode="d\-mmm">
                  <c:v>42405</c:v>
                </c:pt>
                <c:pt idx="36" formatCode="d\-mmm">
                  <c:v>42408</c:v>
                </c:pt>
                <c:pt idx="42" formatCode="d\-mmm">
                  <c:v>42411</c:v>
                </c:pt>
                <c:pt idx="48" formatCode="d\-mmm">
                  <c:v>42415</c:v>
                </c:pt>
                <c:pt idx="54" formatCode="d\-mmm">
                  <c:v>42418</c:v>
                </c:pt>
                <c:pt idx="66" formatCode="d\-mmm">
                  <c:v>42423</c:v>
                </c:pt>
                <c:pt idx="72" formatCode="d\-mmm">
                  <c:v>42426</c:v>
                </c:pt>
                <c:pt idx="78" formatCode="d\-mmm">
                  <c:v>42429</c:v>
                </c:pt>
                <c:pt idx="84" formatCode="d\-mmm">
                  <c:v>42432</c:v>
                </c:pt>
                <c:pt idx="90" formatCode="d\-mmm">
                  <c:v>42434</c:v>
                </c:pt>
                <c:pt idx="96" formatCode="d\-mmm">
                  <c:v>42438</c:v>
                </c:pt>
                <c:pt idx="102" formatCode="d\-mmm">
                  <c:v>42440</c:v>
                </c:pt>
                <c:pt idx="108" formatCode="d\-mmm">
                  <c:v>42444</c:v>
                </c:pt>
                <c:pt idx="114" formatCode="d\-mmm">
                  <c:v>42447</c:v>
                </c:pt>
                <c:pt idx="120" formatCode="d\-mmm">
                  <c:v>42450</c:v>
                </c:pt>
                <c:pt idx="126" formatCode="d\-mmm">
                  <c:v>42453</c:v>
                </c:pt>
                <c:pt idx="132" formatCode="d\-mmm">
                  <c:v>42457</c:v>
                </c:pt>
              </c:numCache>
            </c:numRef>
          </c:cat>
          <c:val>
            <c:numRef>
              <c:f>Sheet1!$D$37:$EF$37</c:f>
              <c:numCache>
                <c:formatCode>General</c:formatCode>
                <c:ptCount val="133"/>
                <c:pt idx="0">
                  <c:v>96.5</c:v>
                </c:pt>
                <c:pt idx="6">
                  <c:v>127.75</c:v>
                </c:pt>
                <c:pt idx="12">
                  <c:v>131.25</c:v>
                </c:pt>
                <c:pt idx="18">
                  <c:v>119.75</c:v>
                </c:pt>
                <c:pt idx="24">
                  <c:v>127.75</c:v>
                </c:pt>
                <c:pt idx="30">
                  <c:v>64.25</c:v>
                </c:pt>
                <c:pt idx="36">
                  <c:v>127.5</c:v>
                </c:pt>
                <c:pt idx="42">
                  <c:v>96.25</c:v>
                </c:pt>
                <c:pt idx="48">
                  <c:v>96</c:v>
                </c:pt>
                <c:pt idx="54">
                  <c:v>146</c:v>
                </c:pt>
                <c:pt idx="66">
                  <c:v>154</c:v>
                </c:pt>
                <c:pt idx="72">
                  <c:v>119</c:v>
                </c:pt>
                <c:pt idx="78">
                  <c:v>282.5</c:v>
                </c:pt>
                <c:pt idx="84">
                  <c:v>256</c:v>
                </c:pt>
                <c:pt idx="90">
                  <c:v>273</c:v>
                </c:pt>
                <c:pt idx="96">
                  <c:v>339.75</c:v>
                </c:pt>
                <c:pt idx="102">
                  <c:v>165.75</c:v>
                </c:pt>
                <c:pt idx="108">
                  <c:v>201.5</c:v>
                </c:pt>
                <c:pt idx="114">
                  <c:v>448.25</c:v>
                </c:pt>
                <c:pt idx="120">
                  <c:v>499.5</c:v>
                </c:pt>
                <c:pt idx="126">
                  <c:v>111.75</c:v>
                </c:pt>
                <c:pt idx="132">
                  <c:v>430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Sheet1!$C$38</c:f>
              <c:strCache>
                <c:ptCount val="1"/>
                <c:pt idx="0">
                  <c:v>Untreated+ irrig</c:v>
                </c:pt>
              </c:strCache>
            </c:strRef>
          </c:tx>
          <c:spPr>
            <a:ln w="50800">
              <a:solidFill>
                <a:srgbClr val="F8D608"/>
              </a:solidFill>
            </a:ln>
          </c:spPr>
          <c:marker>
            <c:symbol val="none"/>
          </c:marker>
          <c:cat>
            <c:numRef>
              <c:f>Sheet1!$D$36:$EF$36</c:f>
              <c:numCache>
                <c:formatCode>General</c:formatCode>
                <c:ptCount val="133"/>
                <c:pt idx="0" formatCode="d\-mmm">
                  <c:v>42384</c:v>
                </c:pt>
                <c:pt idx="6" formatCode="d\-mmm">
                  <c:v>42388</c:v>
                </c:pt>
                <c:pt idx="12" formatCode="d\-mmm">
                  <c:v>42395</c:v>
                </c:pt>
                <c:pt idx="18" formatCode="d\-mmm">
                  <c:v>42398</c:v>
                </c:pt>
                <c:pt idx="24" formatCode="d\-mmm">
                  <c:v>42401</c:v>
                </c:pt>
                <c:pt idx="30" formatCode="d\-mmm">
                  <c:v>42405</c:v>
                </c:pt>
                <c:pt idx="36" formatCode="d\-mmm">
                  <c:v>42408</c:v>
                </c:pt>
                <c:pt idx="42" formatCode="d\-mmm">
                  <c:v>42411</c:v>
                </c:pt>
                <c:pt idx="48" formatCode="d\-mmm">
                  <c:v>42415</c:v>
                </c:pt>
                <c:pt idx="54" formatCode="d\-mmm">
                  <c:v>42418</c:v>
                </c:pt>
                <c:pt idx="66" formatCode="d\-mmm">
                  <c:v>42423</c:v>
                </c:pt>
                <c:pt idx="72" formatCode="d\-mmm">
                  <c:v>42426</c:v>
                </c:pt>
                <c:pt idx="78" formatCode="d\-mmm">
                  <c:v>42429</c:v>
                </c:pt>
                <c:pt idx="84" formatCode="d\-mmm">
                  <c:v>42432</c:v>
                </c:pt>
                <c:pt idx="90" formatCode="d\-mmm">
                  <c:v>42434</c:v>
                </c:pt>
                <c:pt idx="96" formatCode="d\-mmm">
                  <c:v>42438</c:v>
                </c:pt>
                <c:pt idx="102" formatCode="d\-mmm">
                  <c:v>42440</c:v>
                </c:pt>
                <c:pt idx="108" formatCode="d\-mmm">
                  <c:v>42444</c:v>
                </c:pt>
                <c:pt idx="114" formatCode="d\-mmm">
                  <c:v>42447</c:v>
                </c:pt>
                <c:pt idx="120" formatCode="d\-mmm">
                  <c:v>42450</c:v>
                </c:pt>
                <c:pt idx="126" formatCode="d\-mmm">
                  <c:v>42453</c:v>
                </c:pt>
                <c:pt idx="132" formatCode="d\-mmm">
                  <c:v>42457</c:v>
                </c:pt>
              </c:numCache>
            </c:numRef>
          </c:cat>
          <c:val>
            <c:numRef>
              <c:f>Sheet1!$D$38:$EF$38</c:f>
              <c:numCache>
                <c:formatCode>General</c:formatCode>
                <c:ptCount val="133"/>
                <c:pt idx="0">
                  <c:v>7.25</c:v>
                </c:pt>
                <c:pt idx="6">
                  <c:v>72.5</c:v>
                </c:pt>
                <c:pt idx="12">
                  <c:v>141.25</c:v>
                </c:pt>
                <c:pt idx="18">
                  <c:v>51.5</c:v>
                </c:pt>
                <c:pt idx="24">
                  <c:v>109</c:v>
                </c:pt>
                <c:pt idx="30">
                  <c:v>71.25</c:v>
                </c:pt>
                <c:pt idx="36">
                  <c:v>128.25</c:v>
                </c:pt>
                <c:pt idx="42">
                  <c:v>95</c:v>
                </c:pt>
                <c:pt idx="48">
                  <c:v>36</c:v>
                </c:pt>
                <c:pt idx="54">
                  <c:v>36.25</c:v>
                </c:pt>
                <c:pt idx="66">
                  <c:v>65</c:v>
                </c:pt>
                <c:pt idx="72">
                  <c:v>82.5</c:v>
                </c:pt>
                <c:pt idx="78">
                  <c:v>165.75</c:v>
                </c:pt>
                <c:pt idx="84">
                  <c:v>207.5</c:v>
                </c:pt>
                <c:pt idx="90">
                  <c:v>155.75</c:v>
                </c:pt>
                <c:pt idx="96">
                  <c:v>237.75</c:v>
                </c:pt>
                <c:pt idx="102">
                  <c:v>87</c:v>
                </c:pt>
                <c:pt idx="108">
                  <c:v>175</c:v>
                </c:pt>
                <c:pt idx="114">
                  <c:v>69.5</c:v>
                </c:pt>
                <c:pt idx="120">
                  <c:v>101.5</c:v>
                </c:pt>
                <c:pt idx="126">
                  <c:v>90.75</c:v>
                </c:pt>
                <c:pt idx="132">
                  <c:v>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00064"/>
        <c:axId val="51646464"/>
      </c:lineChart>
      <c:dateAx>
        <c:axId val="36600064"/>
        <c:scaling>
          <c:orientation val="minMax"/>
        </c:scaling>
        <c:delete val="0"/>
        <c:axPos val="b"/>
        <c:numFmt formatCode="d\-mmm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1646464"/>
        <c:crosses val="autoZero"/>
        <c:auto val="1"/>
        <c:lblOffset val="100"/>
        <c:baseTimeUnit val="days"/>
      </c:dateAx>
      <c:valAx>
        <c:axId val="516464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g/20 plants</a:t>
                </a:r>
              </a:p>
            </c:rich>
          </c:tx>
          <c:layout>
            <c:manualLayout>
              <c:xMode val="edge"/>
              <c:yMode val="edge"/>
              <c:x val="7.4251466174383704E-2"/>
              <c:y val="0.417683751069577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36600064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.30668274121237238"/>
          <c:y val="0.38241392902810228"/>
          <c:w val="0.24780833615893705"/>
          <c:h val="0.14709834347629619"/>
        </c:manualLayout>
      </c:layout>
      <c:overlay val="0"/>
      <c:txPr>
        <a:bodyPr/>
        <a:lstStyle/>
        <a:p>
          <a:pPr>
            <a:defRPr sz="146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Soil Eh (mV) </a:t>
            </a:r>
          </a:p>
        </c:rich>
      </c:tx>
      <c:layout>
        <c:manualLayout>
          <c:xMode val="edge"/>
          <c:yMode val="edge"/>
          <c:x val="0.42956157064838257"/>
          <c:y val="3.230981808236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13162206671501"/>
          <c:y val="0.13836679593774001"/>
          <c:w val="0.84300464597898661"/>
          <c:h val="0.718739376477752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'Eh average'!$C$3</c:f>
              <c:strCache>
                <c:ptCount val="1"/>
                <c:pt idx="0">
                  <c:v>ASD Coffee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xVal>
            <c:numRef>
              <c:f>'Eh average'!$B$4:$B$480</c:f>
              <c:numCache>
                <c:formatCode>0.0</c:formatCode>
                <c:ptCount val="477"/>
                <c:pt idx="0">
                  <c:v>0</c:v>
                </c:pt>
                <c:pt idx="1">
                  <c:v>4.1666666664241347E-2</c:v>
                </c:pt>
                <c:pt idx="2">
                  <c:v>8.3333333328482695E-2</c:v>
                </c:pt>
                <c:pt idx="3">
                  <c:v>0.125</c:v>
                </c:pt>
                <c:pt idx="4">
                  <c:v>0.16666666666424135</c:v>
                </c:pt>
                <c:pt idx="5">
                  <c:v>0.20833333332848269</c:v>
                </c:pt>
                <c:pt idx="6">
                  <c:v>0.25</c:v>
                </c:pt>
                <c:pt idx="7">
                  <c:v>0.29166666666424135</c:v>
                </c:pt>
                <c:pt idx="8">
                  <c:v>0.33333333332848269</c:v>
                </c:pt>
                <c:pt idx="9">
                  <c:v>0.375</c:v>
                </c:pt>
                <c:pt idx="10">
                  <c:v>0.41666666666424135</c:v>
                </c:pt>
                <c:pt idx="11">
                  <c:v>0.45833333332848269</c:v>
                </c:pt>
                <c:pt idx="12">
                  <c:v>0.5</c:v>
                </c:pt>
                <c:pt idx="13">
                  <c:v>0.54166666666424135</c:v>
                </c:pt>
                <c:pt idx="14">
                  <c:v>0.58333333332848269</c:v>
                </c:pt>
                <c:pt idx="15">
                  <c:v>0.625</c:v>
                </c:pt>
                <c:pt idx="16">
                  <c:v>0.66666666666424135</c:v>
                </c:pt>
                <c:pt idx="17">
                  <c:v>0.70833333332848269</c:v>
                </c:pt>
                <c:pt idx="18">
                  <c:v>0.75</c:v>
                </c:pt>
                <c:pt idx="19">
                  <c:v>0.79166666666424135</c:v>
                </c:pt>
                <c:pt idx="20">
                  <c:v>0.83333333332848269</c:v>
                </c:pt>
                <c:pt idx="21">
                  <c:v>0.875</c:v>
                </c:pt>
                <c:pt idx="22">
                  <c:v>0.91666666666424135</c:v>
                </c:pt>
                <c:pt idx="23">
                  <c:v>0.95833333332848269</c:v>
                </c:pt>
                <c:pt idx="24">
                  <c:v>1</c:v>
                </c:pt>
                <c:pt idx="25">
                  <c:v>1.0416666666642413</c:v>
                </c:pt>
                <c:pt idx="26">
                  <c:v>1.0833333333284827</c:v>
                </c:pt>
                <c:pt idx="27">
                  <c:v>1.125</c:v>
                </c:pt>
                <c:pt idx="28">
                  <c:v>1.1666666666642413</c:v>
                </c:pt>
                <c:pt idx="29">
                  <c:v>1.2083333333284827</c:v>
                </c:pt>
                <c:pt idx="30">
                  <c:v>1.25</c:v>
                </c:pt>
                <c:pt idx="31">
                  <c:v>1.2916666666642413</c:v>
                </c:pt>
                <c:pt idx="32">
                  <c:v>1.3333333333284827</c:v>
                </c:pt>
                <c:pt idx="33">
                  <c:v>1.375</c:v>
                </c:pt>
                <c:pt idx="34">
                  <c:v>1.4166666666642413</c:v>
                </c:pt>
                <c:pt idx="35">
                  <c:v>1.4583333333284827</c:v>
                </c:pt>
                <c:pt idx="36">
                  <c:v>1.5</c:v>
                </c:pt>
                <c:pt idx="37">
                  <c:v>1.5416666666642413</c:v>
                </c:pt>
                <c:pt idx="38">
                  <c:v>1.5833333333284827</c:v>
                </c:pt>
                <c:pt idx="39">
                  <c:v>1.625</c:v>
                </c:pt>
                <c:pt idx="40">
                  <c:v>1.6666666666642413</c:v>
                </c:pt>
                <c:pt idx="41">
                  <c:v>1.7083333333284827</c:v>
                </c:pt>
                <c:pt idx="42">
                  <c:v>1.75</c:v>
                </c:pt>
                <c:pt idx="43">
                  <c:v>1.7916666666642413</c:v>
                </c:pt>
                <c:pt idx="44">
                  <c:v>1.8333333333284827</c:v>
                </c:pt>
                <c:pt idx="45">
                  <c:v>1.875</c:v>
                </c:pt>
                <c:pt idx="46">
                  <c:v>1.9166666666642413</c:v>
                </c:pt>
                <c:pt idx="47">
                  <c:v>1.9583333333284827</c:v>
                </c:pt>
                <c:pt idx="48">
                  <c:v>2</c:v>
                </c:pt>
                <c:pt idx="49">
                  <c:v>2.0416666666642413</c:v>
                </c:pt>
                <c:pt idx="50">
                  <c:v>2.0833333333284827</c:v>
                </c:pt>
                <c:pt idx="51">
                  <c:v>2.125</c:v>
                </c:pt>
                <c:pt idx="52">
                  <c:v>2.1666666666642413</c:v>
                </c:pt>
                <c:pt idx="53">
                  <c:v>2.2083333333284827</c:v>
                </c:pt>
                <c:pt idx="54">
                  <c:v>2.25</c:v>
                </c:pt>
                <c:pt idx="55">
                  <c:v>2.2916666666642413</c:v>
                </c:pt>
                <c:pt idx="56">
                  <c:v>2.3333333333284827</c:v>
                </c:pt>
                <c:pt idx="57">
                  <c:v>2.375</c:v>
                </c:pt>
                <c:pt idx="58">
                  <c:v>2.4166666666642413</c:v>
                </c:pt>
                <c:pt idx="59">
                  <c:v>2.4583333333284827</c:v>
                </c:pt>
                <c:pt idx="60">
                  <c:v>2.5</c:v>
                </c:pt>
                <c:pt idx="61">
                  <c:v>2.5416666666642413</c:v>
                </c:pt>
                <c:pt idx="62">
                  <c:v>2.5833333333284827</c:v>
                </c:pt>
                <c:pt idx="63">
                  <c:v>2.625</c:v>
                </c:pt>
                <c:pt idx="64">
                  <c:v>2.6666666666642413</c:v>
                </c:pt>
                <c:pt idx="65">
                  <c:v>2.7083333333284827</c:v>
                </c:pt>
                <c:pt idx="66">
                  <c:v>2.75</c:v>
                </c:pt>
                <c:pt idx="67">
                  <c:v>2.7916666666642413</c:v>
                </c:pt>
                <c:pt idx="68">
                  <c:v>2.8333333333284827</c:v>
                </c:pt>
                <c:pt idx="69">
                  <c:v>2.875</c:v>
                </c:pt>
                <c:pt idx="70">
                  <c:v>2.9166666666642413</c:v>
                </c:pt>
                <c:pt idx="71">
                  <c:v>2.9583333333284827</c:v>
                </c:pt>
                <c:pt idx="72">
                  <c:v>3</c:v>
                </c:pt>
                <c:pt idx="73">
                  <c:v>3.0416666666642413</c:v>
                </c:pt>
                <c:pt idx="74">
                  <c:v>3.0833333333284827</c:v>
                </c:pt>
                <c:pt idx="75">
                  <c:v>3.125</c:v>
                </c:pt>
                <c:pt idx="76">
                  <c:v>3.1666666666642413</c:v>
                </c:pt>
                <c:pt idx="77">
                  <c:v>3.2083333333284827</c:v>
                </c:pt>
                <c:pt idx="78">
                  <c:v>3.25</c:v>
                </c:pt>
                <c:pt idx="79">
                  <c:v>3.2916666666642413</c:v>
                </c:pt>
                <c:pt idx="80">
                  <c:v>3.3333333333284827</c:v>
                </c:pt>
                <c:pt idx="81">
                  <c:v>3.375</c:v>
                </c:pt>
                <c:pt idx="82">
                  <c:v>3.4166666666642413</c:v>
                </c:pt>
                <c:pt idx="83">
                  <c:v>3.4583333333284827</c:v>
                </c:pt>
                <c:pt idx="84">
                  <c:v>3.5</c:v>
                </c:pt>
                <c:pt idx="85">
                  <c:v>3.5416666666642413</c:v>
                </c:pt>
                <c:pt idx="86">
                  <c:v>3.5833333333284827</c:v>
                </c:pt>
                <c:pt idx="87">
                  <c:v>3.625</c:v>
                </c:pt>
                <c:pt idx="88">
                  <c:v>3.6666666666642413</c:v>
                </c:pt>
                <c:pt idx="89">
                  <c:v>3.7083333333284827</c:v>
                </c:pt>
                <c:pt idx="90">
                  <c:v>3.75</c:v>
                </c:pt>
                <c:pt idx="91">
                  <c:v>3.7916666666642413</c:v>
                </c:pt>
                <c:pt idx="92">
                  <c:v>3.8333333333284827</c:v>
                </c:pt>
                <c:pt idx="93">
                  <c:v>3.875</c:v>
                </c:pt>
                <c:pt idx="94">
                  <c:v>3.9166666666642413</c:v>
                </c:pt>
                <c:pt idx="95">
                  <c:v>3.9583333333284827</c:v>
                </c:pt>
                <c:pt idx="96">
                  <c:v>4</c:v>
                </c:pt>
                <c:pt idx="97">
                  <c:v>4.0416666666642413</c:v>
                </c:pt>
                <c:pt idx="98">
                  <c:v>4.0833333333284827</c:v>
                </c:pt>
                <c:pt idx="99">
                  <c:v>4.125</c:v>
                </c:pt>
                <c:pt idx="100">
                  <c:v>4.1666666666642413</c:v>
                </c:pt>
                <c:pt idx="101">
                  <c:v>4.2083333333284827</c:v>
                </c:pt>
                <c:pt idx="102">
                  <c:v>4.25</c:v>
                </c:pt>
                <c:pt idx="103">
                  <c:v>4.2916666666642413</c:v>
                </c:pt>
                <c:pt idx="104">
                  <c:v>4.3333333333284827</c:v>
                </c:pt>
                <c:pt idx="105">
                  <c:v>4.375</c:v>
                </c:pt>
                <c:pt idx="106">
                  <c:v>4.4166666666642413</c:v>
                </c:pt>
                <c:pt idx="107">
                  <c:v>4.4583333333284827</c:v>
                </c:pt>
                <c:pt idx="108">
                  <c:v>4.5</c:v>
                </c:pt>
                <c:pt idx="109">
                  <c:v>4.5416666666642413</c:v>
                </c:pt>
                <c:pt idx="110">
                  <c:v>4.5833333333284827</c:v>
                </c:pt>
                <c:pt idx="111">
                  <c:v>4.625</c:v>
                </c:pt>
                <c:pt idx="112">
                  <c:v>4.6666666666642413</c:v>
                </c:pt>
                <c:pt idx="113">
                  <c:v>4.7083333333284827</c:v>
                </c:pt>
                <c:pt idx="114">
                  <c:v>4.75</c:v>
                </c:pt>
                <c:pt idx="115">
                  <c:v>4.7916666666642413</c:v>
                </c:pt>
                <c:pt idx="116">
                  <c:v>4.8333333333284827</c:v>
                </c:pt>
                <c:pt idx="117">
                  <c:v>4.875</c:v>
                </c:pt>
                <c:pt idx="118">
                  <c:v>4.9166666666642413</c:v>
                </c:pt>
                <c:pt idx="119">
                  <c:v>4.9583333333284827</c:v>
                </c:pt>
                <c:pt idx="120">
                  <c:v>5</c:v>
                </c:pt>
                <c:pt idx="121">
                  <c:v>5.0416666666642413</c:v>
                </c:pt>
                <c:pt idx="122">
                  <c:v>5.0833333333284827</c:v>
                </c:pt>
                <c:pt idx="123">
                  <c:v>5.125</c:v>
                </c:pt>
                <c:pt idx="124">
                  <c:v>5.1666666666642413</c:v>
                </c:pt>
                <c:pt idx="125">
                  <c:v>5.2083333333284827</c:v>
                </c:pt>
                <c:pt idx="126">
                  <c:v>5.25</c:v>
                </c:pt>
                <c:pt idx="127">
                  <c:v>5.2916666666642413</c:v>
                </c:pt>
                <c:pt idx="128">
                  <c:v>5.3333333333284827</c:v>
                </c:pt>
                <c:pt idx="129">
                  <c:v>5.375</c:v>
                </c:pt>
                <c:pt idx="130">
                  <c:v>5.4166666666642413</c:v>
                </c:pt>
                <c:pt idx="131">
                  <c:v>5.4583333333284827</c:v>
                </c:pt>
                <c:pt idx="132">
                  <c:v>5.5</c:v>
                </c:pt>
                <c:pt idx="133">
                  <c:v>5.5416666666642413</c:v>
                </c:pt>
                <c:pt idx="134">
                  <c:v>5.5833333333284827</c:v>
                </c:pt>
                <c:pt idx="135">
                  <c:v>5.625</c:v>
                </c:pt>
                <c:pt idx="136">
                  <c:v>5.6666666666642413</c:v>
                </c:pt>
                <c:pt idx="137">
                  <c:v>5.7083333333284827</c:v>
                </c:pt>
                <c:pt idx="138">
                  <c:v>5.75</c:v>
                </c:pt>
                <c:pt idx="139">
                  <c:v>5.7916666666642413</c:v>
                </c:pt>
                <c:pt idx="140">
                  <c:v>5.8333333333284827</c:v>
                </c:pt>
                <c:pt idx="141">
                  <c:v>5.875</c:v>
                </c:pt>
                <c:pt idx="142">
                  <c:v>5.9166666666642413</c:v>
                </c:pt>
                <c:pt idx="143">
                  <c:v>5.9583333333284827</c:v>
                </c:pt>
                <c:pt idx="144">
                  <c:v>6</c:v>
                </c:pt>
                <c:pt idx="145">
                  <c:v>6.0416666666642413</c:v>
                </c:pt>
                <c:pt idx="146">
                  <c:v>6.0833333333284827</c:v>
                </c:pt>
                <c:pt idx="147">
                  <c:v>6.125</c:v>
                </c:pt>
                <c:pt idx="148">
                  <c:v>6.1666666666642413</c:v>
                </c:pt>
                <c:pt idx="149">
                  <c:v>6.2083333333284827</c:v>
                </c:pt>
                <c:pt idx="150">
                  <c:v>6.25</c:v>
                </c:pt>
                <c:pt idx="151">
                  <c:v>6.2916666666642413</c:v>
                </c:pt>
                <c:pt idx="152">
                  <c:v>6.3333333333284827</c:v>
                </c:pt>
                <c:pt idx="153">
                  <c:v>6.375</c:v>
                </c:pt>
                <c:pt idx="154">
                  <c:v>6.4166666666642413</c:v>
                </c:pt>
                <c:pt idx="155">
                  <c:v>6.4583333333284827</c:v>
                </c:pt>
                <c:pt idx="156">
                  <c:v>6.5</c:v>
                </c:pt>
                <c:pt idx="157">
                  <c:v>6.5416666666642413</c:v>
                </c:pt>
                <c:pt idx="158">
                  <c:v>6.5833333333284827</c:v>
                </c:pt>
                <c:pt idx="159">
                  <c:v>6.625</c:v>
                </c:pt>
                <c:pt idx="160">
                  <c:v>6.6666666666642413</c:v>
                </c:pt>
                <c:pt idx="161">
                  <c:v>6.7083333333284827</c:v>
                </c:pt>
                <c:pt idx="162">
                  <c:v>6.75</c:v>
                </c:pt>
                <c:pt idx="163">
                  <c:v>6.7916666666642413</c:v>
                </c:pt>
                <c:pt idx="164">
                  <c:v>6.8333333333284827</c:v>
                </c:pt>
                <c:pt idx="165">
                  <c:v>6.875</c:v>
                </c:pt>
                <c:pt idx="166">
                  <c:v>6.9166666666642413</c:v>
                </c:pt>
                <c:pt idx="167">
                  <c:v>6.9583333333284827</c:v>
                </c:pt>
                <c:pt idx="168">
                  <c:v>7</c:v>
                </c:pt>
                <c:pt idx="169">
                  <c:v>7.0416666666642413</c:v>
                </c:pt>
                <c:pt idx="170">
                  <c:v>7.0833333333284827</c:v>
                </c:pt>
                <c:pt idx="171">
                  <c:v>7.125</c:v>
                </c:pt>
                <c:pt idx="172">
                  <c:v>7.1666666666642413</c:v>
                </c:pt>
                <c:pt idx="173">
                  <c:v>7.2083333333284827</c:v>
                </c:pt>
                <c:pt idx="174">
                  <c:v>7.25</c:v>
                </c:pt>
                <c:pt idx="175">
                  <c:v>7.2916666666642413</c:v>
                </c:pt>
                <c:pt idx="176">
                  <c:v>7.3333333333284827</c:v>
                </c:pt>
                <c:pt idx="177">
                  <c:v>7.375</c:v>
                </c:pt>
                <c:pt idx="178">
                  <c:v>7.4166666666642413</c:v>
                </c:pt>
                <c:pt idx="179">
                  <c:v>7.4583333333284827</c:v>
                </c:pt>
                <c:pt idx="180">
                  <c:v>7.5</c:v>
                </c:pt>
                <c:pt idx="181">
                  <c:v>7.5416666666642413</c:v>
                </c:pt>
                <c:pt idx="182">
                  <c:v>7.5833333333284827</c:v>
                </c:pt>
                <c:pt idx="183">
                  <c:v>7.625</c:v>
                </c:pt>
                <c:pt idx="184">
                  <c:v>7.6666666666642413</c:v>
                </c:pt>
                <c:pt idx="185">
                  <c:v>7.7083333333284827</c:v>
                </c:pt>
                <c:pt idx="186">
                  <c:v>7.75</c:v>
                </c:pt>
                <c:pt idx="187">
                  <c:v>7.7916666666642413</c:v>
                </c:pt>
                <c:pt idx="188">
                  <c:v>7.8333333333284827</c:v>
                </c:pt>
                <c:pt idx="189">
                  <c:v>7.875</c:v>
                </c:pt>
                <c:pt idx="190">
                  <c:v>7.9166666666642413</c:v>
                </c:pt>
                <c:pt idx="191">
                  <c:v>7.9583333333284827</c:v>
                </c:pt>
                <c:pt idx="192">
                  <c:v>8</c:v>
                </c:pt>
                <c:pt idx="193">
                  <c:v>8.0416666666642413</c:v>
                </c:pt>
                <c:pt idx="194">
                  <c:v>8.0833333333284827</c:v>
                </c:pt>
                <c:pt idx="195">
                  <c:v>8.125</c:v>
                </c:pt>
                <c:pt idx="196">
                  <c:v>8.1666666666642413</c:v>
                </c:pt>
                <c:pt idx="197">
                  <c:v>8.2083333333284827</c:v>
                </c:pt>
                <c:pt idx="198">
                  <c:v>8.25</c:v>
                </c:pt>
                <c:pt idx="199">
                  <c:v>8.2916666666642413</c:v>
                </c:pt>
                <c:pt idx="200">
                  <c:v>8.3333333333284827</c:v>
                </c:pt>
                <c:pt idx="201">
                  <c:v>8.375</c:v>
                </c:pt>
                <c:pt idx="202">
                  <c:v>8.4166666666642413</c:v>
                </c:pt>
                <c:pt idx="203">
                  <c:v>8.4583333333284827</c:v>
                </c:pt>
                <c:pt idx="204">
                  <c:v>8.5</c:v>
                </c:pt>
                <c:pt idx="205">
                  <c:v>8.5416666666642413</c:v>
                </c:pt>
                <c:pt idx="206">
                  <c:v>8.5833333333284827</c:v>
                </c:pt>
                <c:pt idx="207">
                  <c:v>8.625</c:v>
                </c:pt>
                <c:pt idx="208">
                  <c:v>8.6666666666642413</c:v>
                </c:pt>
                <c:pt idx="209">
                  <c:v>8.7083333333284827</c:v>
                </c:pt>
                <c:pt idx="210">
                  <c:v>8.75</c:v>
                </c:pt>
                <c:pt idx="211">
                  <c:v>8.7916666666642413</c:v>
                </c:pt>
                <c:pt idx="212">
                  <c:v>8.8333333333284827</c:v>
                </c:pt>
                <c:pt idx="213">
                  <c:v>8.875</c:v>
                </c:pt>
                <c:pt idx="214">
                  <c:v>8.9166666666642413</c:v>
                </c:pt>
                <c:pt idx="215">
                  <c:v>8.9583333333284827</c:v>
                </c:pt>
                <c:pt idx="216">
                  <c:v>9</c:v>
                </c:pt>
                <c:pt idx="217">
                  <c:v>9.0416666666642413</c:v>
                </c:pt>
                <c:pt idx="218">
                  <c:v>9.0833333333284827</c:v>
                </c:pt>
                <c:pt idx="219">
                  <c:v>9.125</c:v>
                </c:pt>
                <c:pt idx="220">
                  <c:v>9.1666666666642413</c:v>
                </c:pt>
                <c:pt idx="221">
                  <c:v>9.2083333333284827</c:v>
                </c:pt>
                <c:pt idx="222">
                  <c:v>9.25</c:v>
                </c:pt>
                <c:pt idx="223">
                  <c:v>9.2916666666642413</c:v>
                </c:pt>
                <c:pt idx="224">
                  <c:v>9.3333333333284827</c:v>
                </c:pt>
                <c:pt idx="225">
                  <c:v>9.375</c:v>
                </c:pt>
                <c:pt idx="226">
                  <c:v>9.4166666666642413</c:v>
                </c:pt>
                <c:pt idx="227">
                  <c:v>9.4583333333284827</c:v>
                </c:pt>
                <c:pt idx="228">
                  <c:v>9.5</c:v>
                </c:pt>
                <c:pt idx="229">
                  <c:v>9.5416666666642413</c:v>
                </c:pt>
                <c:pt idx="230">
                  <c:v>9.5833333333284827</c:v>
                </c:pt>
                <c:pt idx="231">
                  <c:v>9.625</c:v>
                </c:pt>
                <c:pt idx="232">
                  <c:v>9.6666666666642413</c:v>
                </c:pt>
                <c:pt idx="233">
                  <c:v>9.7083333333284827</c:v>
                </c:pt>
                <c:pt idx="234">
                  <c:v>9.75</c:v>
                </c:pt>
                <c:pt idx="235">
                  <c:v>9.7916666666642413</c:v>
                </c:pt>
                <c:pt idx="236">
                  <c:v>9.8333333333284827</c:v>
                </c:pt>
                <c:pt idx="237">
                  <c:v>9.875</c:v>
                </c:pt>
                <c:pt idx="238">
                  <c:v>9.9166666666642413</c:v>
                </c:pt>
                <c:pt idx="239">
                  <c:v>9.9583333333284827</c:v>
                </c:pt>
                <c:pt idx="240">
                  <c:v>10</c:v>
                </c:pt>
                <c:pt idx="241">
                  <c:v>10.041666666664241</c:v>
                </c:pt>
                <c:pt idx="242">
                  <c:v>10.083333333328483</c:v>
                </c:pt>
                <c:pt idx="243">
                  <c:v>10.125</c:v>
                </c:pt>
                <c:pt idx="244">
                  <c:v>10.166666666664241</c:v>
                </c:pt>
                <c:pt idx="245">
                  <c:v>10.208333333328483</c:v>
                </c:pt>
                <c:pt idx="246">
                  <c:v>10.25</c:v>
                </c:pt>
                <c:pt idx="247">
                  <c:v>10.291666666664241</c:v>
                </c:pt>
                <c:pt idx="248">
                  <c:v>10.333333333328483</c:v>
                </c:pt>
                <c:pt idx="249">
                  <c:v>10.375</c:v>
                </c:pt>
                <c:pt idx="250">
                  <c:v>10.416666666664241</c:v>
                </c:pt>
                <c:pt idx="251">
                  <c:v>10.458333333328483</c:v>
                </c:pt>
                <c:pt idx="252">
                  <c:v>10.5</c:v>
                </c:pt>
                <c:pt idx="253">
                  <c:v>10.541666666664241</c:v>
                </c:pt>
                <c:pt idx="254">
                  <c:v>10.583333333328483</c:v>
                </c:pt>
                <c:pt idx="255">
                  <c:v>10.625</c:v>
                </c:pt>
                <c:pt idx="256">
                  <c:v>10.666666666664241</c:v>
                </c:pt>
                <c:pt idx="257">
                  <c:v>10.708333333328483</c:v>
                </c:pt>
                <c:pt idx="258">
                  <c:v>10.75</c:v>
                </c:pt>
                <c:pt idx="259">
                  <c:v>10.791666666664241</c:v>
                </c:pt>
                <c:pt idx="260">
                  <c:v>10.833333333328483</c:v>
                </c:pt>
                <c:pt idx="261">
                  <c:v>10.875</c:v>
                </c:pt>
                <c:pt idx="262">
                  <c:v>10.916666666664241</c:v>
                </c:pt>
                <c:pt idx="263">
                  <c:v>10.958333333328483</c:v>
                </c:pt>
                <c:pt idx="264">
                  <c:v>11</c:v>
                </c:pt>
                <c:pt idx="265">
                  <c:v>11.041666666664241</c:v>
                </c:pt>
                <c:pt idx="266">
                  <c:v>11.083333333328483</c:v>
                </c:pt>
                <c:pt idx="267">
                  <c:v>11.125</c:v>
                </c:pt>
                <c:pt idx="268">
                  <c:v>11.166666666664241</c:v>
                </c:pt>
                <c:pt idx="269">
                  <c:v>11.208333333328483</c:v>
                </c:pt>
                <c:pt idx="270">
                  <c:v>11.25</c:v>
                </c:pt>
                <c:pt idx="271">
                  <c:v>11.291666666664241</c:v>
                </c:pt>
                <c:pt idx="272">
                  <c:v>11.333333333328483</c:v>
                </c:pt>
                <c:pt idx="273">
                  <c:v>11.375</c:v>
                </c:pt>
                <c:pt idx="274">
                  <c:v>11.416666666664241</c:v>
                </c:pt>
                <c:pt idx="275">
                  <c:v>11.458333333328483</c:v>
                </c:pt>
                <c:pt idx="276">
                  <c:v>11.5</c:v>
                </c:pt>
                <c:pt idx="277">
                  <c:v>11.541666666664241</c:v>
                </c:pt>
                <c:pt idx="278">
                  <c:v>11.583333333328483</c:v>
                </c:pt>
                <c:pt idx="279">
                  <c:v>11.625</c:v>
                </c:pt>
                <c:pt idx="280">
                  <c:v>11.666666666664241</c:v>
                </c:pt>
                <c:pt idx="281">
                  <c:v>11.708333333328483</c:v>
                </c:pt>
                <c:pt idx="282">
                  <c:v>11.75</c:v>
                </c:pt>
                <c:pt idx="283">
                  <c:v>11.791666666664241</c:v>
                </c:pt>
                <c:pt idx="284">
                  <c:v>11.833333333328483</c:v>
                </c:pt>
                <c:pt idx="285">
                  <c:v>11.875</c:v>
                </c:pt>
                <c:pt idx="286">
                  <c:v>11.916666666664241</c:v>
                </c:pt>
                <c:pt idx="287">
                  <c:v>11.958333333328483</c:v>
                </c:pt>
                <c:pt idx="288">
                  <c:v>12</c:v>
                </c:pt>
                <c:pt idx="289">
                  <c:v>12.041666666664241</c:v>
                </c:pt>
                <c:pt idx="290">
                  <c:v>12.083333333328483</c:v>
                </c:pt>
                <c:pt idx="291">
                  <c:v>12.125</c:v>
                </c:pt>
                <c:pt idx="292">
                  <c:v>12.166666666664241</c:v>
                </c:pt>
                <c:pt idx="293">
                  <c:v>12.208333333328483</c:v>
                </c:pt>
                <c:pt idx="294">
                  <c:v>12.25</c:v>
                </c:pt>
                <c:pt idx="295">
                  <c:v>12.291666666664241</c:v>
                </c:pt>
                <c:pt idx="296">
                  <c:v>12.333333333328483</c:v>
                </c:pt>
                <c:pt idx="297">
                  <c:v>12.375</c:v>
                </c:pt>
                <c:pt idx="298">
                  <c:v>12.416666666664241</c:v>
                </c:pt>
                <c:pt idx="299">
                  <c:v>12.458333333328483</c:v>
                </c:pt>
                <c:pt idx="300">
                  <c:v>12.5</c:v>
                </c:pt>
                <c:pt idx="301">
                  <c:v>12.541666666664241</c:v>
                </c:pt>
                <c:pt idx="302">
                  <c:v>12.583333333328483</c:v>
                </c:pt>
                <c:pt idx="303">
                  <c:v>12.625</c:v>
                </c:pt>
                <c:pt idx="304">
                  <c:v>12.666666666664241</c:v>
                </c:pt>
                <c:pt idx="305">
                  <c:v>12.708333333328483</c:v>
                </c:pt>
                <c:pt idx="306">
                  <c:v>12.75</c:v>
                </c:pt>
                <c:pt idx="307">
                  <c:v>12.791666666664241</c:v>
                </c:pt>
                <c:pt idx="308">
                  <c:v>12.833333333328483</c:v>
                </c:pt>
                <c:pt idx="309">
                  <c:v>12.875</c:v>
                </c:pt>
                <c:pt idx="310">
                  <c:v>12.916666666664241</c:v>
                </c:pt>
                <c:pt idx="311">
                  <c:v>12.958333333328483</c:v>
                </c:pt>
                <c:pt idx="312">
                  <c:v>13</c:v>
                </c:pt>
                <c:pt idx="313">
                  <c:v>13.041666666664241</c:v>
                </c:pt>
                <c:pt idx="314">
                  <c:v>13.083333333328483</c:v>
                </c:pt>
                <c:pt idx="315">
                  <c:v>13.125</c:v>
                </c:pt>
                <c:pt idx="316">
                  <c:v>13.166666666664241</c:v>
                </c:pt>
                <c:pt idx="317">
                  <c:v>13.208333333328483</c:v>
                </c:pt>
                <c:pt idx="318">
                  <c:v>13.25</c:v>
                </c:pt>
                <c:pt idx="319">
                  <c:v>13.291666666664241</c:v>
                </c:pt>
                <c:pt idx="320">
                  <c:v>13.333333333328483</c:v>
                </c:pt>
                <c:pt idx="321">
                  <c:v>13.375</c:v>
                </c:pt>
                <c:pt idx="322">
                  <c:v>13.416666666664241</c:v>
                </c:pt>
                <c:pt idx="323">
                  <c:v>13.458333333328483</c:v>
                </c:pt>
                <c:pt idx="324">
                  <c:v>13.5</c:v>
                </c:pt>
                <c:pt idx="325">
                  <c:v>13.541666666664241</c:v>
                </c:pt>
                <c:pt idx="326">
                  <c:v>13.583333333328483</c:v>
                </c:pt>
                <c:pt idx="327">
                  <c:v>13.625</c:v>
                </c:pt>
                <c:pt idx="328">
                  <c:v>13.666666666664241</c:v>
                </c:pt>
                <c:pt idx="329">
                  <c:v>13.708333333328483</c:v>
                </c:pt>
                <c:pt idx="330">
                  <c:v>13.75</c:v>
                </c:pt>
                <c:pt idx="331">
                  <c:v>13.791666666664241</c:v>
                </c:pt>
                <c:pt idx="332">
                  <c:v>13.833333333328483</c:v>
                </c:pt>
                <c:pt idx="333">
                  <c:v>13.875</c:v>
                </c:pt>
                <c:pt idx="334">
                  <c:v>13.916666666664241</c:v>
                </c:pt>
                <c:pt idx="335">
                  <c:v>13.958333333328483</c:v>
                </c:pt>
                <c:pt idx="336">
                  <c:v>14</c:v>
                </c:pt>
                <c:pt idx="337">
                  <c:v>14.041666666664241</c:v>
                </c:pt>
                <c:pt idx="338">
                  <c:v>14.083333333328483</c:v>
                </c:pt>
                <c:pt idx="339">
                  <c:v>14.125</c:v>
                </c:pt>
                <c:pt idx="340">
                  <c:v>14.166666666664241</c:v>
                </c:pt>
                <c:pt idx="341">
                  <c:v>14.208333333328483</c:v>
                </c:pt>
                <c:pt idx="342">
                  <c:v>14.25</c:v>
                </c:pt>
                <c:pt idx="343">
                  <c:v>14.291666666664241</c:v>
                </c:pt>
                <c:pt idx="344">
                  <c:v>14.333333333328483</c:v>
                </c:pt>
                <c:pt idx="345">
                  <c:v>14.375</c:v>
                </c:pt>
                <c:pt idx="346">
                  <c:v>14.416666666664241</c:v>
                </c:pt>
                <c:pt idx="347">
                  <c:v>14.458333333328483</c:v>
                </c:pt>
                <c:pt idx="348">
                  <c:v>14.5</c:v>
                </c:pt>
                <c:pt idx="349">
                  <c:v>14.541666666664241</c:v>
                </c:pt>
                <c:pt idx="350">
                  <c:v>14.583333333328483</c:v>
                </c:pt>
                <c:pt idx="351">
                  <c:v>14.625</c:v>
                </c:pt>
                <c:pt idx="352">
                  <c:v>14.666666666664241</c:v>
                </c:pt>
                <c:pt idx="353">
                  <c:v>14.708333333328483</c:v>
                </c:pt>
                <c:pt idx="354">
                  <c:v>14.75</c:v>
                </c:pt>
                <c:pt idx="355">
                  <c:v>14.791666666664241</c:v>
                </c:pt>
                <c:pt idx="356">
                  <c:v>14.833333333328483</c:v>
                </c:pt>
                <c:pt idx="357">
                  <c:v>14.875</c:v>
                </c:pt>
                <c:pt idx="358">
                  <c:v>14.916666666664241</c:v>
                </c:pt>
                <c:pt idx="359">
                  <c:v>14.958333333328483</c:v>
                </c:pt>
                <c:pt idx="360">
                  <c:v>15</c:v>
                </c:pt>
                <c:pt idx="361">
                  <c:v>15.041666666664241</c:v>
                </c:pt>
                <c:pt idx="362">
                  <c:v>15.083333333328483</c:v>
                </c:pt>
                <c:pt idx="363">
                  <c:v>15.125</c:v>
                </c:pt>
                <c:pt idx="364">
                  <c:v>15.166666666664241</c:v>
                </c:pt>
                <c:pt idx="365">
                  <c:v>15.208333333328483</c:v>
                </c:pt>
                <c:pt idx="366">
                  <c:v>15.25</c:v>
                </c:pt>
                <c:pt idx="367">
                  <c:v>15.291666666664241</c:v>
                </c:pt>
                <c:pt idx="368">
                  <c:v>15.333333333328483</c:v>
                </c:pt>
                <c:pt idx="369">
                  <c:v>15.375</c:v>
                </c:pt>
                <c:pt idx="370">
                  <c:v>15.416666666664241</c:v>
                </c:pt>
                <c:pt idx="371">
                  <c:v>15.458333333328483</c:v>
                </c:pt>
                <c:pt idx="372">
                  <c:v>15.5</c:v>
                </c:pt>
                <c:pt idx="373">
                  <c:v>15.541666666664241</c:v>
                </c:pt>
                <c:pt idx="374">
                  <c:v>15.583333333328483</c:v>
                </c:pt>
                <c:pt idx="375">
                  <c:v>15.625</c:v>
                </c:pt>
                <c:pt idx="376">
                  <c:v>15.666666666664241</c:v>
                </c:pt>
                <c:pt idx="377">
                  <c:v>15.708333333328483</c:v>
                </c:pt>
                <c:pt idx="378">
                  <c:v>15.75</c:v>
                </c:pt>
                <c:pt idx="379">
                  <c:v>15.791666666664241</c:v>
                </c:pt>
                <c:pt idx="380">
                  <c:v>15.833333333328483</c:v>
                </c:pt>
                <c:pt idx="381">
                  <c:v>15.875</c:v>
                </c:pt>
                <c:pt idx="382">
                  <c:v>15.916666666664241</c:v>
                </c:pt>
                <c:pt idx="383">
                  <c:v>15.958333333328483</c:v>
                </c:pt>
                <c:pt idx="384">
                  <c:v>16</c:v>
                </c:pt>
                <c:pt idx="385">
                  <c:v>16.041666666664241</c:v>
                </c:pt>
                <c:pt idx="386">
                  <c:v>16.083333333328483</c:v>
                </c:pt>
                <c:pt idx="387">
                  <c:v>16.125</c:v>
                </c:pt>
                <c:pt idx="388">
                  <c:v>16.166666666664241</c:v>
                </c:pt>
                <c:pt idx="389">
                  <c:v>16.208333333328483</c:v>
                </c:pt>
                <c:pt idx="390">
                  <c:v>16.25</c:v>
                </c:pt>
                <c:pt idx="391">
                  <c:v>16.291666666664241</c:v>
                </c:pt>
                <c:pt idx="392">
                  <c:v>16.333333333328483</c:v>
                </c:pt>
                <c:pt idx="393">
                  <c:v>16.375</c:v>
                </c:pt>
                <c:pt idx="394">
                  <c:v>16.416666666664241</c:v>
                </c:pt>
                <c:pt idx="395">
                  <c:v>16.458333333328483</c:v>
                </c:pt>
                <c:pt idx="396">
                  <c:v>16.5</c:v>
                </c:pt>
                <c:pt idx="397">
                  <c:v>16.541666666664241</c:v>
                </c:pt>
                <c:pt idx="398">
                  <c:v>16.583333333328483</c:v>
                </c:pt>
                <c:pt idx="399">
                  <c:v>16.625</c:v>
                </c:pt>
                <c:pt idx="400">
                  <c:v>16.666666666664241</c:v>
                </c:pt>
                <c:pt idx="401">
                  <c:v>16.708333333328483</c:v>
                </c:pt>
                <c:pt idx="402">
                  <c:v>16.75</c:v>
                </c:pt>
                <c:pt idx="403">
                  <c:v>16.791666666664241</c:v>
                </c:pt>
                <c:pt idx="404">
                  <c:v>16.833333333328483</c:v>
                </c:pt>
                <c:pt idx="405">
                  <c:v>16.875</c:v>
                </c:pt>
                <c:pt idx="406">
                  <c:v>16.916666666664241</c:v>
                </c:pt>
                <c:pt idx="407">
                  <c:v>16.958333333328483</c:v>
                </c:pt>
                <c:pt idx="408">
                  <c:v>17</c:v>
                </c:pt>
                <c:pt idx="409">
                  <c:v>17.041666666664241</c:v>
                </c:pt>
                <c:pt idx="410">
                  <c:v>17.083333333328483</c:v>
                </c:pt>
                <c:pt idx="411">
                  <c:v>17.125</c:v>
                </c:pt>
                <c:pt idx="412">
                  <c:v>17.166666666664241</c:v>
                </c:pt>
                <c:pt idx="413">
                  <c:v>17.208333333328483</c:v>
                </c:pt>
                <c:pt idx="414">
                  <c:v>17.25</c:v>
                </c:pt>
                <c:pt idx="415">
                  <c:v>17.291666666664241</c:v>
                </c:pt>
                <c:pt idx="416">
                  <c:v>17.333333333328483</c:v>
                </c:pt>
                <c:pt idx="417">
                  <c:v>17.375</c:v>
                </c:pt>
                <c:pt idx="418">
                  <c:v>17.416666666664241</c:v>
                </c:pt>
                <c:pt idx="419">
                  <c:v>17.458333333328483</c:v>
                </c:pt>
                <c:pt idx="420">
                  <c:v>17.5</c:v>
                </c:pt>
                <c:pt idx="421">
                  <c:v>17.541666666664241</c:v>
                </c:pt>
                <c:pt idx="422">
                  <c:v>17.583333333328483</c:v>
                </c:pt>
                <c:pt idx="423">
                  <c:v>17.625</c:v>
                </c:pt>
                <c:pt idx="424">
                  <c:v>17.666666666664241</c:v>
                </c:pt>
                <c:pt idx="425">
                  <c:v>17.708333333328483</c:v>
                </c:pt>
                <c:pt idx="426">
                  <c:v>17.75</c:v>
                </c:pt>
                <c:pt idx="427">
                  <c:v>17.791666666664241</c:v>
                </c:pt>
                <c:pt idx="428">
                  <c:v>17.833333333328483</c:v>
                </c:pt>
                <c:pt idx="429">
                  <c:v>17.875</c:v>
                </c:pt>
                <c:pt idx="430">
                  <c:v>17.916666666664241</c:v>
                </c:pt>
                <c:pt idx="431">
                  <c:v>17.958333333328483</c:v>
                </c:pt>
                <c:pt idx="432">
                  <c:v>18</c:v>
                </c:pt>
                <c:pt idx="433">
                  <c:v>18.041666666664241</c:v>
                </c:pt>
                <c:pt idx="434">
                  <c:v>18.083333333328483</c:v>
                </c:pt>
                <c:pt idx="435">
                  <c:v>18.125</c:v>
                </c:pt>
                <c:pt idx="436">
                  <c:v>18.166666666664241</c:v>
                </c:pt>
                <c:pt idx="437">
                  <c:v>18.208333333328483</c:v>
                </c:pt>
                <c:pt idx="438">
                  <c:v>18.25</c:v>
                </c:pt>
                <c:pt idx="439">
                  <c:v>18.291666666664241</c:v>
                </c:pt>
                <c:pt idx="440">
                  <c:v>18.333333333328483</c:v>
                </c:pt>
                <c:pt idx="441">
                  <c:v>18.375</c:v>
                </c:pt>
                <c:pt idx="442">
                  <c:v>18.416666666664241</c:v>
                </c:pt>
                <c:pt idx="443">
                  <c:v>18.458333333328483</c:v>
                </c:pt>
                <c:pt idx="444">
                  <c:v>18.5</c:v>
                </c:pt>
                <c:pt idx="445">
                  <c:v>18.541666666664241</c:v>
                </c:pt>
                <c:pt idx="446">
                  <c:v>18.583333333328483</c:v>
                </c:pt>
                <c:pt idx="447">
                  <c:v>18.625</c:v>
                </c:pt>
                <c:pt idx="448">
                  <c:v>18.666666666664241</c:v>
                </c:pt>
                <c:pt idx="449">
                  <c:v>18.708333333328483</c:v>
                </c:pt>
                <c:pt idx="450">
                  <c:v>18.75</c:v>
                </c:pt>
                <c:pt idx="451">
                  <c:v>18.791666666664241</c:v>
                </c:pt>
                <c:pt idx="452">
                  <c:v>18.833333333328483</c:v>
                </c:pt>
                <c:pt idx="453">
                  <c:v>18.875</c:v>
                </c:pt>
                <c:pt idx="454">
                  <c:v>18.916666666664241</c:v>
                </c:pt>
                <c:pt idx="455">
                  <c:v>18.958333333328483</c:v>
                </c:pt>
                <c:pt idx="456">
                  <c:v>19</c:v>
                </c:pt>
                <c:pt idx="457">
                  <c:v>19.041666666664241</c:v>
                </c:pt>
                <c:pt idx="458">
                  <c:v>19.083333333328483</c:v>
                </c:pt>
                <c:pt idx="459">
                  <c:v>19.125</c:v>
                </c:pt>
                <c:pt idx="460">
                  <c:v>19.166666666664241</c:v>
                </c:pt>
                <c:pt idx="461">
                  <c:v>19.208333333328483</c:v>
                </c:pt>
                <c:pt idx="462">
                  <c:v>19.25</c:v>
                </c:pt>
                <c:pt idx="463">
                  <c:v>19.291666666664241</c:v>
                </c:pt>
                <c:pt idx="464">
                  <c:v>19.333333333328483</c:v>
                </c:pt>
                <c:pt idx="465">
                  <c:v>19.375</c:v>
                </c:pt>
                <c:pt idx="466">
                  <c:v>19.416666666664241</c:v>
                </c:pt>
                <c:pt idx="467">
                  <c:v>19.458333333328483</c:v>
                </c:pt>
                <c:pt idx="468">
                  <c:v>19.5</c:v>
                </c:pt>
                <c:pt idx="469">
                  <c:v>19.541666666664241</c:v>
                </c:pt>
                <c:pt idx="470">
                  <c:v>19.583333333328483</c:v>
                </c:pt>
                <c:pt idx="471">
                  <c:v>19.625</c:v>
                </c:pt>
                <c:pt idx="472">
                  <c:v>19.666666666664241</c:v>
                </c:pt>
                <c:pt idx="473">
                  <c:v>19.708333333328483</c:v>
                </c:pt>
                <c:pt idx="474">
                  <c:v>19.75</c:v>
                </c:pt>
                <c:pt idx="475">
                  <c:v>19.791666666664241</c:v>
                </c:pt>
                <c:pt idx="476">
                  <c:v>19.833333333328483</c:v>
                </c:pt>
              </c:numCache>
            </c:numRef>
          </c:xVal>
          <c:yVal>
            <c:numRef>
              <c:f>'Eh average'!$C$4:$C$480</c:f>
              <c:numCache>
                <c:formatCode>0</c:formatCode>
                <c:ptCount val="477"/>
                <c:pt idx="0">
                  <c:v>316.38</c:v>
                </c:pt>
                <c:pt idx="1">
                  <c:v>309.41499999999996</c:v>
                </c:pt>
                <c:pt idx="2">
                  <c:v>304.69499999999994</c:v>
                </c:pt>
                <c:pt idx="3">
                  <c:v>296.88749999999999</c:v>
                </c:pt>
                <c:pt idx="4">
                  <c:v>289.28750000000002</c:v>
                </c:pt>
                <c:pt idx="5">
                  <c:v>285.01</c:v>
                </c:pt>
                <c:pt idx="6">
                  <c:v>281.20749999999998</c:v>
                </c:pt>
                <c:pt idx="7">
                  <c:v>276.51250000000005</c:v>
                </c:pt>
                <c:pt idx="8">
                  <c:v>268.90999999999997</c:v>
                </c:pt>
                <c:pt idx="9">
                  <c:v>263.29499999999996</c:v>
                </c:pt>
                <c:pt idx="10">
                  <c:v>259.67750000000001</c:v>
                </c:pt>
                <c:pt idx="11">
                  <c:v>256.6875</c:v>
                </c:pt>
                <c:pt idx="12">
                  <c:v>254.51</c:v>
                </c:pt>
                <c:pt idx="13">
                  <c:v>253.30250000000001</c:v>
                </c:pt>
                <c:pt idx="14">
                  <c:v>251.77250000000001</c:v>
                </c:pt>
                <c:pt idx="15">
                  <c:v>250.53249999999997</c:v>
                </c:pt>
                <c:pt idx="16">
                  <c:v>249.37</c:v>
                </c:pt>
                <c:pt idx="17">
                  <c:v>247.44749999999999</c:v>
                </c:pt>
                <c:pt idx="18">
                  <c:v>245.5675</c:v>
                </c:pt>
                <c:pt idx="19">
                  <c:v>244.11499999999998</c:v>
                </c:pt>
                <c:pt idx="20">
                  <c:v>243.28500000000003</c:v>
                </c:pt>
                <c:pt idx="21">
                  <c:v>238.30250000000001</c:v>
                </c:pt>
                <c:pt idx="22">
                  <c:v>228.20000000000002</c:v>
                </c:pt>
                <c:pt idx="23">
                  <c:v>221.22249999999997</c:v>
                </c:pt>
                <c:pt idx="24">
                  <c:v>211.51499999999999</c:v>
                </c:pt>
                <c:pt idx="25">
                  <c:v>199.22399999999999</c:v>
                </c:pt>
                <c:pt idx="26">
                  <c:v>184.32249999999999</c:v>
                </c:pt>
                <c:pt idx="27">
                  <c:v>175.92249999999999</c:v>
                </c:pt>
                <c:pt idx="28">
                  <c:v>174.23000000000002</c:v>
                </c:pt>
                <c:pt idx="29">
                  <c:v>170.83500000000001</c:v>
                </c:pt>
                <c:pt idx="30">
                  <c:v>165.05250000000001</c:v>
                </c:pt>
                <c:pt idx="31">
                  <c:v>159.4</c:v>
                </c:pt>
                <c:pt idx="32">
                  <c:v>159.2775</c:v>
                </c:pt>
                <c:pt idx="33">
                  <c:v>170.1275</c:v>
                </c:pt>
                <c:pt idx="34">
                  <c:v>182.48500000000001</c:v>
                </c:pt>
                <c:pt idx="35">
                  <c:v>186.5025</c:v>
                </c:pt>
                <c:pt idx="36">
                  <c:v>186.7225</c:v>
                </c:pt>
                <c:pt idx="37">
                  <c:v>186.4975</c:v>
                </c:pt>
                <c:pt idx="38">
                  <c:v>186.2475</c:v>
                </c:pt>
                <c:pt idx="39">
                  <c:v>185.11749999999998</c:v>
                </c:pt>
                <c:pt idx="40">
                  <c:v>183.435</c:v>
                </c:pt>
                <c:pt idx="41">
                  <c:v>181.83999999999997</c:v>
                </c:pt>
                <c:pt idx="42">
                  <c:v>180.1</c:v>
                </c:pt>
                <c:pt idx="43">
                  <c:v>178.22524999999999</c:v>
                </c:pt>
                <c:pt idx="44">
                  <c:v>176.41275000000002</c:v>
                </c:pt>
                <c:pt idx="45">
                  <c:v>170.01499999999999</c:v>
                </c:pt>
                <c:pt idx="46">
                  <c:v>154.38</c:v>
                </c:pt>
                <c:pt idx="47">
                  <c:v>135.78750000000002</c:v>
                </c:pt>
                <c:pt idx="48">
                  <c:v>130.11500000000001</c:v>
                </c:pt>
                <c:pt idx="49">
                  <c:v>132.5575</c:v>
                </c:pt>
                <c:pt idx="50">
                  <c:v>138.95099999999999</c:v>
                </c:pt>
                <c:pt idx="51">
                  <c:v>141.41950000000003</c:v>
                </c:pt>
                <c:pt idx="52">
                  <c:v>140.35249999999999</c:v>
                </c:pt>
                <c:pt idx="53">
                  <c:v>136.79750000000001</c:v>
                </c:pt>
                <c:pt idx="54">
                  <c:v>130.24099999999999</c:v>
                </c:pt>
                <c:pt idx="55">
                  <c:v>121.43625</c:v>
                </c:pt>
                <c:pt idx="56">
                  <c:v>112.8425</c:v>
                </c:pt>
                <c:pt idx="57">
                  <c:v>105.83499999999999</c:v>
                </c:pt>
                <c:pt idx="58">
                  <c:v>103.7975</c:v>
                </c:pt>
                <c:pt idx="59">
                  <c:v>103.74000000000001</c:v>
                </c:pt>
                <c:pt idx="60">
                  <c:v>105.78800000000001</c:v>
                </c:pt>
                <c:pt idx="61">
                  <c:v>108.63500000000001</c:v>
                </c:pt>
                <c:pt idx="62">
                  <c:v>110.41249999999999</c:v>
                </c:pt>
                <c:pt idx="63">
                  <c:v>111.43</c:v>
                </c:pt>
                <c:pt idx="64">
                  <c:v>112.0925</c:v>
                </c:pt>
                <c:pt idx="65">
                  <c:v>112.23249999999999</c:v>
                </c:pt>
                <c:pt idx="66">
                  <c:v>112.13499999999999</c:v>
                </c:pt>
                <c:pt idx="67">
                  <c:v>111.9525</c:v>
                </c:pt>
                <c:pt idx="68">
                  <c:v>111.5025</c:v>
                </c:pt>
                <c:pt idx="69">
                  <c:v>111.36750000000001</c:v>
                </c:pt>
                <c:pt idx="70">
                  <c:v>110.41</c:v>
                </c:pt>
                <c:pt idx="71">
                  <c:v>103.26300000000001</c:v>
                </c:pt>
                <c:pt idx="72">
                  <c:v>94.782499999999999</c:v>
                </c:pt>
                <c:pt idx="73">
                  <c:v>92.132500000000007</c:v>
                </c:pt>
                <c:pt idx="74">
                  <c:v>92.144999999999996</c:v>
                </c:pt>
                <c:pt idx="75">
                  <c:v>92.32</c:v>
                </c:pt>
                <c:pt idx="76">
                  <c:v>92.517499999999998</c:v>
                </c:pt>
                <c:pt idx="77">
                  <c:v>90.224999999999994</c:v>
                </c:pt>
                <c:pt idx="78">
                  <c:v>86.414999999999992</c:v>
                </c:pt>
                <c:pt idx="79">
                  <c:v>82.1</c:v>
                </c:pt>
                <c:pt idx="80">
                  <c:v>80.064999999999998</c:v>
                </c:pt>
                <c:pt idx="81">
                  <c:v>81.487499999999997</c:v>
                </c:pt>
                <c:pt idx="82">
                  <c:v>82.882499999999993</c:v>
                </c:pt>
                <c:pt idx="83">
                  <c:v>83.537499999999994</c:v>
                </c:pt>
                <c:pt idx="84">
                  <c:v>84.092500000000001</c:v>
                </c:pt>
                <c:pt idx="85">
                  <c:v>84.85</c:v>
                </c:pt>
                <c:pt idx="86">
                  <c:v>85.262499999999989</c:v>
                </c:pt>
                <c:pt idx="87">
                  <c:v>85.31</c:v>
                </c:pt>
                <c:pt idx="88">
                  <c:v>85.697499999999991</c:v>
                </c:pt>
                <c:pt idx="89">
                  <c:v>85.860000000000014</c:v>
                </c:pt>
                <c:pt idx="90">
                  <c:v>85.78</c:v>
                </c:pt>
                <c:pt idx="91">
                  <c:v>88.037499999999994</c:v>
                </c:pt>
                <c:pt idx="92">
                  <c:v>90.427500000000009</c:v>
                </c:pt>
                <c:pt idx="93">
                  <c:v>92.032499999999999</c:v>
                </c:pt>
                <c:pt idx="94">
                  <c:v>88.99</c:v>
                </c:pt>
                <c:pt idx="95">
                  <c:v>80.305000000000007</c:v>
                </c:pt>
                <c:pt idx="96">
                  <c:v>80.789999999999992</c:v>
                </c:pt>
                <c:pt idx="97">
                  <c:v>82.4</c:v>
                </c:pt>
                <c:pt idx="98">
                  <c:v>83.56</c:v>
                </c:pt>
                <c:pt idx="99">
                  <c:v>84.8125</c:v>
                </c:pt>
                <c:pt idx="100">
                  <c:v>84.732499999999987</c:v>
                </c:pt>
                <c:pt idx="101">
                  <c:v>83.284999999999997</c:v>
                </c:pt>
                <c:pt idx="102">
                  <c:v>79.724999999999994</c:v>
                </c:pt>
                <c:pt idx="103">
                  <c:v>73.267499999999998</c:v>
                </c:pt>
                <c:pt idx="104">
                  <c:v>63.989999999999995</c:v>
                </c:pt>
                <c:pt idx="105">
                  <c:v>58.32</c:v>
                </c:pt>
                <c:pt idx="106">
                  <c:v>57.892499999999991</c:v>
                </c:pt>
                <c:pt idx="107">
                  <c:v>59.234999999999999</c:v>
                </c:pt>
                <c:pt idx="108">
                  <c:v>60.055</c:v>
                </c:pt>
                <c:pt idx="109">
                  <c:v>59.612500000000004</c:v>
                </c:pt>
                <c:pt idx="110">
                  <c:v>59.140000000000008</c:v>
                </c:pt>
                <c:pt idx="111">
                  <c:v>59.307500000000005</c:v>
                </c:pt>
                <c:pt idx="112">
                  <c:v>59.919999999999995</c:v>
                </c:pt>
                <c:pt idx="113">
                  <c:v>61.012499999999996</c:v>
                </c:pt>
                <c:pt idx="114">
                  <c:v>63.894999999999996</c:v>
                </c:pt>
                <c:pt idx="115">
                  <c:v>70.715000000000003</c:v>
                </c:pt>
                <c:pt idx="116">
                  <c:v>77.56</c:v>
                </c:pt>
                <c:pt idx="117">
                  <c:v>79.162499999999994</c:v>
                </c:pt>
                <c:pt idx="118">
                  <c:v>71.142500000000013</c:v>
                </c:pt>
                <c:pt idx="119">
                  <c:v>70.367500000000007</c:v>
                </c:pt>
                <c:pt idx="120">
                  <c:v>72.057500000000005</c:v>
                </c:pt>
                <c:pt idx="121">
                  <c:v>73.357500000000016</c:v>
                </c:pt>
                <c:pt idx="122">
                  <c:v>73.892499999999984</c:v>
                </c:pt>
                <c:pt idx="123">
                  <c:v>73.412500000000009</c:v>
                </c:pt>
                <c:pt idx="124">
                  <c:v>72.314999999999998</c:v>
                </c:pt>
                <c:pt idx="125">
                  <c:v>71</c:v>
                </c:pt>
                <c:pt idx="126">
                  <c:v>68.717500000000001</c:v>
                </c:pt>
                <c:pt idx="127">
                  <c:v>64.352500000000006</c:v>
                </c:pt>
                <c:pt idx="128">
                  <c:v>56.052499999999995</c:v>
                </c:pt>
                <c:pt idx="129">
                  <c:v>45.645000000000003</c:v>
                </c:pt>
                <c:pt idx="130">
                  <c:v>37.91749999999999</c:v>
                </c:pt>
                <c:pt idx="131">
                  <c:v>33.702500000000001</c:v>
                </c:pt>
                <c:pt idx="132">
                  <c:v>33.470000000000006</c:v>
                </c:pt>
                <c:pt idx="133">
                  <c:v>36.805000000000007</c:v>
                </c:pt>
                <c:pt idx="134">
                  <c:v>39.257500000000007</c:v>
                </c:pt>
                <c:pt idx="135">
                  <c:v>42.25500000000001</c:v>
                </c:pt>
                <c:pt idx="136">
                  <c:v>44.795000000000002</c:v>
                </c:pt>
                <c:pt idx="137">
                  <c:v>46.962499999999991</c:v>
                </c:pt>
                <c:pt idx="138">
                  <c:v>50.144999999999996</c:v>
                </c:pt>
                <c:pt idx="139">
                  <c:v>57.325000000000003</c:v>
                </c:pt>
                <c:pt idx="140">
                  <c:v>65.524999999999991</c:v>
                </c:pt>
                <c:pt idx="141">
                  <c:v>65.254999999999995</c:v>
                </c:pt>
                <c:pt idx="142">
                  <c:v>63.25</c:v>
                </c:pt>
                <c:pt idx="143">
                  <c:v>63.332499999999996</c:v>
                </c:pt>
                <c:pt idx="144">
                  <c:v>64.430000000000007</c:v>
                </c:pt>
                <c:pt idx="145">
                  <c:v>65.977499999999992</c:v>
                </c:pt>
                <c:pt idx="146">
                  <c:v>66.882499999999993</c:v>
                </c:pt>
                <c:pt idx="147">
                  <c:v>66.38</c:v>
                </c:pt>
                <c:pt idx="148">
                  <c:v>64.349999999999994</c:v>
                </c:pt>
                <c:pt idx="149">
                  <c:v>62.82</c:v>
                </c:pt>
                <c:pt idx="150">
                  <c:v>60.622499999999995</c:v>
                </c:pt>
                <c:pt idx="151">
                  <c:v>57.589999999999996</c:v>
                </c:pt>
                <c:pt idx="152">
                  <c:v>52.892499999999998</c:v>
                </c:pt>
                <c:pt idx="153">
                  <c:v>45.532500000000006</c:v>
                </c:pt>
                <c:pt idx="154">
                  <c:v>36.299999999999997</c:v>
                </c:pt>
                <c:pt idx="155">
                  <c:v>28.142500000000005</c:v>
                </c:pt>
                <c:pt idx="156">
                  <c:v>22.195000000000004</c:v>
                </c:pt>
                <c:pt idx="157">
                  <c:v>18.454999999999998</c:v>
                </c:pt>
                <c:pt idx="158">
                  <c:v>18.560000000000006</c:v>
                </c:pt>
                <c:pt idx="159">
                  <c:v>22.305</c:v>
                </c:pt>
                <c:pt idx="160">
                  <c:v>27.027500000000003</c:v>
                </c:pt>
                <c:pt idx="161">
                  <c:v>34.697500000000005</c:v>
                </c:pt>
                <c:pt idx="162">
                  <c:v>39.447500000000005</c:v>
                </c:pt>
                <c:pt idx="163">
                  <c:v>46.569999999999993</c:v>
                </c:pt>
                <c:pt idx="164">
                  <c:v>54.002499999999998</c:v>
                </c:pt>
                <c:pt idx="165">
                  <c:v>52.089999999999989</c:v>
                </c:pt>
                <c:pt idx="166">
                  <c:v>51.257499999999993</c:v>
                </c:pt>
                <c:pt idx="167">
                  <c:v>53.3675</c:v>
                </c:pt>
                <c:pt idx="168">
                  <c:v>55.997500000000002</c:v>
                </c:pt>
                <c:pt idx="169">
                  <c:v>55.947499999999998</c:v>
                </c:pt>
                <c:pt idx="170">
                  <c:v>53.579999999999991</c:v>
                </c:pt>
                <c:pt idx="171">
                  <c:v>50</c:v>
                </c:pt>
                <c:pt idx="172">
                  <c:v>47.692500000000003</c:v>
                </c:pt>
                <c:pt idx="173">
                  <c:v>41.13000000000001</c:v>
                </c:pt>
                <c:pt idx="174">
                  <c:v>27.197499999999991</c:v>
                </c:pt>
                <c:pt idx="175">
                  <c:v>17.619999999999997</c:v>
                </c:pt>
                <c:pt idx="176">
                  <c:v>10.064999999999998</c:v>
                </c:pt>
                <c:pt idx="177">
                  <c:v>2.6074999999999875</c:v>
                </c:pt>
                <c:pt idx="178">
                  <c:v>-5.9250000000000043</c:v>
                </c:pt>
                <c:pt idx="179">
                  <c:v>-16.399999999999999</c:v>
                </c:pt>
                <c:pt idx="180">
                  <c:v>-24.174999999999994</c:v>
                </c:pt>
                <c:pt idx="181">
                  <c:v>-29.075000000000006</c:v>
                </c:pt>
                <c:pt idx="182">
                  <c:v>-33.100000000000016</c:v>
                </c:pt>
                <c:pt idx="183">
                  <c:v>-36.524999999999999</c:v>
                </c:pt>
                <c:pt idx="184">
                  <c:v>-39.225000000000009</c:v>
                </c:pt>
                <c:pt idx="185">
                  <c:v>-41.625000000000007</c:v>
                </c:pt>
                <c:pt idx="186">
                  <c:v>-42.95</c:v>
                </c:pt>
                <c:pt idx="187">
                  <c:v>-40.350000000000009</c:v>
                </c:pt>
                <c:pt idx="188">
                  <c:v>-32.650000000000006</c:v>
                </c:pt>
                <c:pt idx="189">
                  <c:v>-22.575000000000006</c:v>
                </c:pt>
                <c:pt idx="190">
                  <c:v>-9.2249999999999979</c:v>
                </c:pt>
                <c:pt idx="191">
                  <c:v>3.8550000000000004</c:v>
                </c:pt>
                <c:pt idx="192">
                  <c:v>11.599999999999998</c:v>
                </c:pt>
                <c:pt idx="193">
                  <c:v>16.21</c:v>
                </c:pt>
                <c:pt idx="194">
                  <c:v>19.834999999999997</c:v>
                </c:pt>
                <c:pt idx="195">
                  <c:v>21.634999999999998</c:v>
                </c:pt>
                <c:pt idx="196">
                  <c:v>22.3</c:v>
                </c:pt>
                <c:pt idx="197">
                  <c:v>22.667499999999993</c:v>
                </c:pt>
                <c:pt idx="198">
                  <c:v>21.930000000000003</c:v>
                </c:pt>
                <c:pt idx="199">
                  <c:v>20.317499999999992</c:v>
                </c:pt>
                <c:pt idx="200">
                  <c:v>16.624999999999996</c:v>
                </c:pt>
                <c:pt idx="201">
                  <c:v>8.7450000000000045</c:v>
                </c:pt>
                <c:pt idx="202">
                  <c:v>-0.77499999999999147</c:v>
                </c:pt>
                <c:pt idx="203">
                  <c:v>-10.400000000000006</c:v>
                </c:pt>
                <c:pt idx="204">
                  <c:v>-17.925000000000004</c:v>
                </c:pt>
                <c:pt idx="205">
                  <c:v>-22.499999999999996</c:v>
                </c:pt>
                <c:pt idx="206">
                  <c:v>-25.899999999999991</c:v>
                </c:pt>
                <c:pt idx="207">
                  <c:v>-28.600000000000009</c:v>
                </c:pt>
                <c:pt idx="208">
                  <c:v>-32.024999999999999</c:v>
                </c:pt>
                <c:pt idx="209">
                  <c:v>-34.825000000000003</c:v>
                </c:pt>
                <c:pt idx="210">
                  <c:v>-35.674999999999997</c:v>
                </c:pt>
                <c:pt idx="211">
                  <c:v>-36.174999999999997</c:v>
                </c:pt>
                <c:pt idx="212">
                  <c:v>-35.699999999999996</c:v>
                </c:pt>
                <c:pt idx="213">
                  <c:v>-29.175000000000004</c:v>
                </c:pt>
                <c:pt idx="214">
                  <c:v>-18.625000000000004</c:v>
                </c:pt>
                <c:pt idx="215">
                  <c:v>-8.9000000000000092</c:v>
                </c:pt>
                <c:pt idx="216">
                  <c:v>1.3499999999999943</c:v>
                </c:pt>
                <c:pt idx="217">
                  <c:v>10.220000000000006</c:v>
                </c:pt>
                <c:pt idx="218">
                  <c:v>15.572499999999994</c:v>
                </c:pt>
                <c:pt idx="219">
                  <c:v>18.262500000000003</c:v>
                </c:pt>
                <c:pt idx="220">
                  <c:v>18.517499999999998</c:v>
                </c:pt>
                <c:pt idx="221">
                  <c:v>18.207499999999996</c:v>
                </c:pt>
                <c:pt idx="222">
                  <c:v>17.914999999999996</c:v>
                </c:pt>
                <c:pt idx="223">
                  <c:v>16.692500000000003</c:v>
                </c:pt>
                <c:pt idx="224">
                  <c:v>13.882499999999997</c:v>
                </c:pt>
                <c:pt idx="225">
                  <c:v>8.7424999999999997</c:v>
                </c:pt>
                <c:pt idx="226">
                  <c:v>1.8250000000000028</c:v>
                </c:pt>
                <c:pt idx="227">
                  <c:v>-6.725000000000005</c:v>
                </c:pt>
                <c:pt idx="228">
                  <c:v>-14.20000000000001</c:v>
                </c:pt>
                <c:pt idx="229">
                  <c:v>-19.399999999999999</c:v>
                </c:pt>
                <c:pt idx="230">
                  <c:v>-23.350000000000005</c:v>
                </c:pt>
                <c:pt idx="231">
                  <c:v>-26.349999999999987</c:v>
                </c:pt>
                <c:pt idx="232">
                  <c:v>-28.900000000000002</c:v>
                </c:pt>
                <c:pt idx="233">
                  <c:v>-31.349999999999987</c:v>
                </c:pt>
                <c:pt idx="234">
                  <c:v>-33.225000000000009</c:v>
                </c:pt>
                <c:pt idx="235">
                  <c:v>-32.975000000000001</c:v>
                </c:pt>
                <c:pt idx="236">
                  <c:v>-26.750000000000004</c:v>
                </c:pt>
                <c:pt idx="237">
                  <c:v>-25.625000000000014</c:v>
                </c:pt>
                <c:pt idx="238">
                  <c:v>-25.32500000000001</c:v>
                </c:pt>
                <c:pt idx="239">
                  <c:v>-22.500000000000004</c:v>
                </c:pt>
                <c:pt idx="240">
                  <c:v>-13.649999999999995</c:v>
                </c:pt>
                <c:pt idx="241">
                  <c:v>-17.07500000000001</c:v>
                </c:pt>
                <c:pt idx="242">
                  <c:v>-11.899999999999991</c:v>
                </c:pt>
                <c:pt idx="243">
                  <c:v>-8.8750000000000071</c:v>
                </c:pt>
                <c:pt idx="244">
                  <c:v>-5.0750000000000028</c:v>
                </c:pt>
                <c:pt idx="245">
                  <c:v>-5.3000000000000007</c:v>
                </c:pt>
                <c:pt idx="246">
                  <c:v>-5.7749999999999986</c:v>
                </c:pt>
                <c:pt idx="247">
                  <c:v>-7.7499999999999964</c:v>
                </c:pt>
                <c:pt idx="248">
                  <c:v>-11.375000000000011</c:v>
                </c:pt>
                <c:pt idx="249">
                  <c:v>-15.825000000000003</c:v>
                </c:pt>
                <c:pt idx="250">
                  <c:v>-20.274999999999999</c:v>
                </c:pt>
                <c:pt idx="251">
                  <c:v>-24.599999999999987</c:v>
                </c:pt>
                <c:pt idx="252">
                  <c:v>-28.349999999999994</c:v>
                </c:pt>
                <c:pt idx="253">
                  <c:v>-31.57500000000001</c:v>
                </c:pt>
                <c:pt idx="254">
                  <c:v>-33.974999999999987</c:v>
                </c:pt>
                <c:pt idx="255">
                  <c:v>-36.300000000000011</c:v>
                </c:pt>
                <c:pt idx="256">
                  <c:v>-38.400000000000006</c:v>
                </c:pt>
                <c:pt idx="257">
                  <c:v>-40.600000000000009</c:v>
                </c:pt>
                <c:pt idx="258">
                  <c:v>-42.05</c:v>
                </c:pt>
                <c:pt idx="259">
                  <c:v>-38.875000000000007</c:v>
                </c:pt>
                <c:pt idx="260">
                  <c:v>-23.024999999999999</c:v>
                </c:pt>
                <c:pt idx="261">
                  <c:v>-8.4500000000000028</c:v>
                </c:pt>
                <c:pt idx="262">
                  <c:v>-3.9999999999999964</c:v>
                </c:pt>
                <c:pt idx="263">
                  <c:v>0.26000000000000156</c:v>
                </c:pt>
                <c:pt idx="264">
                  <c:v>7.345000000000006</c:v>
                </c:pt>
                <c:pt idx="265">
                  <c:v>13.972500000000004</c:v>
                </c:pt>
                <c:pt idx="266">
                  <c:v>14.129999999999995</c:v>
                </c:pt>
                <c:pt idx="267">
                  <c:v>13.32</c:v>
                </c:pt>
                <c:pt idx="268">
                  <c:v>12.282499999999995</c:v>
                </c:pt>
                <c:pt idx="269">
                  <c:v>11.499999999999993</c:v>
                </c:pt>
                <c:pt idx="270">
                  <c:v>10.807499999999997</c:v>
                </c:pt>
                <c:pt idx="271">
                  <c:v>9.9749999999999979</c:v>
                </c:pt>
                <c:pt idx="272">
                  <c:v>8.052500000000002</c:v>
                </c:pt>
                <c:pt idx="273">
                  <c:v>3.7999999999999972</c:v>
                </c:pt>
                <c:pt idx="274">
                  <c:v>-2.9999999999999929</c:v>
                </c:pt>
                <c:pt idx="275">
                  <c:v>-10.425000000000004</c:v>
                </c:pt>
                <c:pt idx="276">
                  <c:v>-16.775000000000002</c:v>
                </c:pt>
                <c:pt idx="277">
                  <c:v>-22.075000000000003</c:v>
                </c:pt>
                <c:pt idx="278">
                  <c:v>-26.549999999999994</c:v>
                </c:pt>
                <c:pt idx="279">
                  <c:v>-30.175000000000008</c:v>
                </c:pt>
                <c:pt idx="280">
                  <c:v>-33.225000000000001</c:v>
                </c:pt>
                <c:pt idx="281">
                  <c:v>-36.450000000000003</c:v>
                </c:pt>
                <c:pt idx="282">
                  <c:v>-38.199999999999989</c:v>
                </c:pt>
                <c:pt idx="283">
                  <c:v>-35.224999999999994</c:v>
                </c:pt>
                <c:pt idx="284">
                  <c:v>-28.224999999999998</c:v>
                </c:pt>
                <c:pt idx="285">
                  <c:v>-18.125000000000004</c:v>
                </c:pt>
                <c:pt idx="286">
                  <c:v>-11.049999999999997</c:v>
                </c:pt>
                <c:pt idx="287">
                  <c:v>-8.4250000000000078</c:v>
                </c:pt>
                <c:pt idx="288">
                  <c:v>-4.1749999999999936</c:v>
                </c:pt>
                <c:pt idx="289">
                  <c:v>-0.62250000000000583</c:v>
                </c:pt>
                <c:pt idx="290">
                  <c:v>3.172500000000003</c:v>
                </c:pt>
                <c:pt idx="291">
                  <c:v>4.572499999999998</c:v>
                </c:pt>
                <c:pt idx="292">
                  <c:v>3.9749999999999943</c:v>
                </c:pt>
                <c:pt idx="293">
                  <c:v>3.3000000000000007</c:v>
                </c:pt>
                <c:pt idx="294">
                  <c:v>2.9250000000000114</c:v>
                </c:pt>
                <c:pt idx="295">
                  <c:v>1.4500000000000064</c:v>
                </c:pt>
                <c:pt idx="296">
                  <c:v>-2.9749999999999908</c:v>
                </c:pt>
                <c:pt idx="297">
                  <c:v>-10.299999999999994</c:v>
                </c:pt>
                <c:pt idx="298">
                  <c:v>-17.775000000000002</c:v>
                </c:pt>
                <c:pt idx="299">
                  <c:v>-24.549999999999994</c:v>
                </c:pt>
                <c:pt idx="300">
                  <c:v>-30.474999999999998</c:v>
                </c:pt>
                <c:pt idx="301">
                  <c:v>-35.324999999999996</c:v>
                </c:pt>
                <c:pt idx="302">
                  <c:v>-39.550000000000004</c:v>
                </c:pt>
                <c:pt idx="303">
                  <c:v>-43.475000000000001</c:v>
                </c:pt>
                <c:pt idx="304">
                  <c:v>-47.550000000000011</c:v>
                </c:pt>
                <c:pt idx="305">
                  <c:v>-51.17499999999999</c:v>
                </c:pt>
                <c:pt idx="306">
                  <c:v>-53.824999999999996</c:v>
                </c:pt>
                <c:pt idx="307">
                  <c:v>-53.349999999999987</c:v>
                </c:pt>
                <c:pt idx="308">
                  <c:v>-48.124999999999993</c:v>
                </c:pt>
                <c:pt idx="309">
                  <c:v>-36.25</c:v>
                </c:pt>
                <c:pt idx="310">
                  <c:v>-29.70000000000001</c:v>
                </c:pt>
                <c:pt idx="311">
                  <c:v>-28.75</c:v>
                </c:pt>
                <c:pt idx="312">
                  <c:v>-25.324999999999996</c:v>
                </c:pt>
                <c:pt idx="313">
                  <c:v>-13.874999999999989</c:v>
                </c:pt>
                <c:pt idx="314">
                  <c:v>55.725000000000009</c:v>
                </c:pt>
                <c:pt idx="315">
                  <c:v>-7.1750000000000043</c:v>
                </c:pt>
                <c:pt idx="316">
                  <c:v>-10.974999999999998</c:v>
                </c:pt>
                <c:pt idx="317">
                  <c:v>-15.149999999999991</c:v>
                </c:pt>
                <c:pt idx="318">
                  <c:v>-22.375000000000014</c:v>
                </c:pt>
                <c:pt idx="319">
                  <c:v>-29.04999999999999</c:v>
                </c:pt>
                <c:pt idx="320">
                  <c:v>-36.65</c:v>
                </c:pt>
                <c:pt idx="321">
                  <c:v>-46</c:v>
                </c:pt>
                <c:pt idx="322">
                  <c:v>-57.625000000000007</c:v>
                </c:pt>
                <c:pt idx="323">
                  <c:v>-68.724999999999994</c:v>
                </c:pt>
                <c:pt idx="324">
                  <c:v>-75.550000000000011</c:v>
                </c:pt>
                <c:pt idx="325">
                  <c:v>-79.975000000000009</c:v>
                </c:pt>
                <c:pt idx="326">
                  <c:v>-83.25</c:v>
                </c:pt>
                <c:pt idx="327">
                  <c:v>-86.1</c:v>
                </c:pt>
                <c:pt idx="328">
                  <c:v>-88.450000000000017</c:v>
                </c:pt>
                <c:pt idx="329">
                  <c:v>-90.35</c:v>
                </c:pt>
                <c:pt idx="330">
                  <c:v>-91.224999999999994</c:v>
                </c:pt>
                <c:pt idx="331">
                  <c:v>-87</c:v>
                </c:pt>
                <c:pt idx="332">
                  <c:v>-75.075000000000003</c:v>
                </c:pt>
                <c:pt idx="333">
                  <c:v>-59.599999999999994</c:v>
                </c:pt>
                <c:pt idx="334">
                  <c:v>-49.800000000000011</c:v>
                </c:pt>
                <c:pt idx="335">
                  <c:v>-42.125</c:v>
                </c:pt>
                <c:pt idx="336">
                  <c:v>-8.9750000000000014</c:v>
                </c:pt>
                <c:pt idx="337">
                  <c:v>41.025000000000006</c:v>
                </c:pt>
                <c:pt idx="338">
                  <c:v>-3.5749999999999922</c:v>
                </c:pt>
                <c:pt idx="339">
                  <c:v>-23.500000000000004</c:v>
                </c:pt>
                <c:pt idx="340">
                  <c:v>-23.074999999999992</c:v>
                </c:pt>
                <c:pt idx="341">
                  <c:v>-23.974999999999998</c:v>
                </c:pt>
                <c:pt idx="342">
                  <c:v>-25.074999999999996</c:v>
                </c:pt>
                <c:pt idx="343">
                  <c:v>-27.624999999999996</c:v>
                </c:pt>
                <c:pt idx="344">
                  <c:v>-33.125</c:v>
                </c:pt>
                <c:pt idx="345">
                  <c:v>-40.024999999999991</c:v>
                </c:pt>
                <c:pt idx="346">
                  <c:v>-46.349999999999994</c:v>
                </c:pt>
                <c:pt idx="347">
                  <c:v>-52.725000000000009</c:v>
                </c:pt>
                <c:pt idx="348">
                  <c:v>-57.949999999999989</c:v>
                </c:pt>
                <c:pt idx="349">
                  <c:v>-63.275000000000006</c:v>
                </c:pt>
                <c:pt idx="350">
                  <c:v>-68.174999999999983</c:v>
                </c:pt>
                <c:pt idx="351">
                  <c:v>-72.200000000000017</c:v>
                </c:pt>
                <c:pt idx="352">
                  <c:v>-76</c:v>
                </c:pt>
                <c:pt idx="353">
                  <c:v>-79.47499999999998</c:v>
                </c:pt>
                <c:pt idx="354">
                  <c:v>-81.625</c:v>
                </c:pt>
                <c:pt idx="355">
                  <c:v>-77.875</c:v>
                </c:pt>
                <c:pt idx="356">
                  <c:v>-66.099999999999994</c:v>
                </c:pt>
                <c:pt idx="357">
                  <c:v>-50.124999999999993</c:v>
                </c:pt>
                <c:pt idx="358">
                  <c:v>-42.725000000000001</c:v>
                </c:pt>
                <c:pt idx="359">
                  <c:v>-35.074999999999989</c:v>
                </c:pt>
                <c:pt idx="360">
                  <c:v>11.899999999999995</c:v>
                </c:pt>
                <c:pt idx="361">
                  <c:v>49.3</c:v>
                </c:pt>
                <c:pt idx="362">
                  <c:v>8.524999999999995</c:v>
                </c:pt>
                <c:pt idx="363">
                  <c:v>7.5500000000000043</c:v>
                </c:pt>
                <c:pt idx="364">
                  <c:v>-5.8249999999999957</c:v>
                </c:pt>
                <c:pt idx="365">
                  <c:v>-15.975000000000009</c:v>
                </c:pt>
                <c:pt idx="366">
                  <c:v>-17.249999999999996</c:v>
                </c:pt>
                <c:pt idx="367">
                  <c:v>-17.774999999999999</c:v>
                </c:pt>
                <c:pt idx="368">
                  <c:v>-19.975000000000001</c:v>
                </c:pt>
                <c:pt idx="369">
                  <c:v>-27.85</c:v>
                </c:pt>
                <c:pt idx="370">
                  <c:v>-36.099999999999994</c:v>
                </c:pt>
                <c:pt idx="371">
                  <c:v>-43.65</c:v>
                </c:pt>
                <c:pt idx="372">
                  <c:v>-50.750000000000007</c:v>
                </c:pt>
                <c:pt idx="373">
                  <c:v>-56.8</c:v>
                </c:pt>
                <c:pt idx="374">
                  <c:v>-62.274999999999999</c:v>
                </c:pt>
                <c:pt idx="375">
                  <c:v>-67.150000000000006</c:v>
                </c:pt>
                <c:pt idx="376">
                  <c:v>-70.975000000000023</c:v>
                </c:pt>
                <c:pt idx="377">
                  <c:v>-74.274999999999991</c:v>
                </c:pt>
                <c:pt idx="378">
                  <c:v>-75.799999999999983</c:v>
                </c:pt>
                <c:pt idx="379">
                  <c:v>-69.750000000000014</c:v>
                </c:pt>
                <c:pt idx="380">
                  <c:v>-50.45</c:v>
                </c:pt>
                <c:pt idx="381">
                  <c:v>-28.499999999999996</c:v>
                </c:pt>
                <c:pt idx="382">
                  <c:v>-14.400000000000006</c:v>
                </c:pt>
                <c:pt idx="383">
                  <c:v>-7.4499999999999993</c:v>
                </c:pt>
                <c:pt idx="384">
                  <c:v>-2.8574999999999946</c:v>
                </c:pt>
                <c:pt idx="385">
                  <c:v>-2.0075000000000038</c:v>
                </c:pt>
                <c:pt idx="386">
                  <c:v>-0.45250000000000057</c:v>
                </c:pt>
                <c:pt idx="387">
                  <c:v>-1.0124999999999957</c:v>
                </c:pt>
                <c:pt idx="388">
                  <c:v>-4.4250000000000043</c:v>
                </c:pt>
                <c:pt idx="389">
                  <c:v>-7.1475000000000009</c:v>
                </c:pt>
                <c:pt idx="390">
                  <c:v>-8.4400000000000013</c:v>
                </c:pt>
                <c:pt idx="391">
                  <c:v>-10.650000000000002</c:v>
                </c:pt>
                <c:pt idx="392">
                  <c:v>-17.049999999999997</c:v>
                </c:pt>
                <c:pt idx="393">
                  <c:v>-25.550000000000004</c:v>
                </c:pt>
                <c:pt idx="394">
                  <c:v>-33.249999999999993</c:v>
                </c:pt>
                <c:pt idx="395">
                  <c:v>-40.899999999999991</c:v>
                </c:pt>
                <c:pt idx="396">
                  <c:v>-47.599999999999994</c:v>
                </c:pt>
                <c:pt idx="397">
                  <c:v>-53</c:v>
                </c:pt>
                <c:pt idx="398">
                  <c:v>-58.300000000000011</c:v>
                </c:pt>
                <c:pt idx="399">
                  <c:v>-62.400000000000006</c:v>
                </c:pt>
                <c:pt idx="400">
                  <c:v>-65.550000000000011</c:v>
                </c:pt>
                <c:pt idx="401">
                  <c:v>-69.275000000000006</c:v>
                </c:pt>
                <c:pt idx="402">
                  <c:v>-70.575000000000003</c:v>
                </c:pt>
                <c:pt idx="403">
                  <c:v>-64.475000000000009</c:v>
                </c:pt>
                <c:pt idx="404">
                  <c:v>-46.425000000000004</c:v>
                </c:pt>
                <c:pt idx="405">
                  <c:v>-27.324999999999999</c:v>
                </c:pt>
                <c:pt idx="406">
                  <c:v>-16.042499999999997</c:v>
                </c:pt>
                <c:pt idx="407">
                  <c:v>-5.8850000000000016</c:v>
                </c:pt>
                <c:pt idx="408">
                  <c:v>0.53749999999999432</c:v>
                </c:pt>
                <c:pt idx="409">
                  <c:v>3.9424999999999919</c:v>
                </c:pt>
                <c:pt idx="410">
                  <c:v>5.8949999999999925</c:v>
                </c:pt>
                <c:pt idx="411">
                  <c:v>5.5399999999999956</c:v>
                </c:pt>
                <c:pt idx="412">
                  <c:v>3.4299999999999926</c:v>
                </c:pt>
                <c:pt idx="413">
                  <c:v>-0.36999999999999389</c:v>
                </c:pt>
                <c:pt idx="414">
                  <c:v>-2.5324999999999989</c:v>
                </c:pt>
                <c:pt idx="415">
                  <c:v>-4.2249999999999979</c:v>
                </c:pt>
                <c:pt idx="416">
                  <c:v>-8.0249999999999986</c:v>
                </c:pt>
                <c:pt idx="417">
                  <c:v>-16.975000000000001</c:v>
                </c:pt>
                <c:pt idx="418">
                  <c:v>-25.299999999999997</c:v>
                </c:pt>
                <c:pt idx="419">
                  <c:v>-32.925000000000004</c:v>
                </c:pt>
                <c:pt idx="420">
                  <c:v>-40.425000000000011</c:v>
                </c:pt>
                <c:pt idx="421">
                  <c:v>-46.8</c:v>
                </c:pt>
                <c:pt idx="422">
                  <c:v>-52.125</c:v>
                </c:pt>
                <c:pt idx="423">
                  <c:v>-57.149999999999991</c:v>
                </c:pt>
                <c:pt idx="424">
                  <c:v>-61.824999999999996</c:v>
                </c:pt>
                <c:pt idx="425">
                  <c:v>-66.924999999999983</c:v>
                </c:pt>
                <c:pt idx="426">
                  <c:v>-69.625000000000014</c:v>
                </c:pt>
                <c:pt idx="427">
                  <c:v>-65.574999999999989</c:v>
                </c:pt>
                <c:pt idx="428">
                  <c:v>-56.2</c:v>
                </c:pt>
                <c:pt idx="429">
                  <c:v>-38.70000000000001</c:v>
                </c:pt>
                <c:pt idx="430">
                  <c:v>-33.550000000000004</c:v>
                </c:pt>
                <c:pt idx="431">
                  <c:v>-30.9</c:v>
                </c:pt>
                <c:pt idx="432">
                  <c:v>-30.825000000000003</c:v>
                </c:pt>
                <c:pt idx="433">
                  <c:v>-28.574999999999992</c:v>
                </c:pt>
                <c:pt idx="434">
                  <c:v>-29.025000000000002</c:v>
                </c:pt>
                <c:pt idx="435">
                  <c:v>-22.932500000000001</c:v>
                </c:pt>
                <c:pt idx="436">
                  <c:v>-26.300000000000004</c:v>
                </c:pt>
                <c:pt idx="437">
                  <c:v>-29.350000000000005</c:v>
                </c:pt>
                <c:pt idx="438">
                  <c:v>-33.124999999999993</c:v>
                </c:pt>
                <c:pt idx="439">
                  <c:v>-36.924999999999997</c:v>
                </c:pt>
                <c:pt idx="440">
                  <c:v>-40.425000000000011</c:v>
                </c:pt>
                <c:pt idx="441">
                  <c:v>-44.199999999999989</c:v>
                </c:pt>
                <c:pt idx="442">
                  <c:v>-48.575000000000003</c:v>
                </c:pt>
                <c:pt idx="443">
                  <c:v>-53.3</c:v>
                </c:pt>
                <c:pt idx="444">
                  <c:v>-57.674999999999997</c:v>
                </c:pt>
                <c:pt idx="445">
                  <c:v>-62.2</c:v>
                </c:pt>
                <c:pt idx="446">
                  <c:v>-65.650000000000006</c:v>
                </c:pt>
                <c:pt idx="447">
                  <c:v>-68.900000000000006</c:v>
                </c:pt>
                <c:pt idx="448">
                  <c:v>-73.799999999999983</c:v>
                </c:pt>
                <c:pt idx="449">
                  <c:v>-78.724999999999994</c:v>
                </c:pt>
                <c:pt idx="450">
                  <c:v>-81.125000000000014</c:v>
                </c:pt>
                <c:pt idx="451">
                  <c:v>-77.624999999999986</c:v>
                </c:pt>
                <c:pt idx="452">
                  <c:v>-65.474999999999994</c:v>
                </c:pt>
                <c:pt idx="453">
                  <c:v>-48.399999999999991</c:v>
                </c:pt>
                <c:pt idx="454">
                  <c:v>-41.974999999999994</c:v>
                </c:pt>
                <c:pt idx="455">
                  <c:v>-42.1</c:v>
                </c:pt>
                <c:pt idx="456">
                  <c:v>-40.349999999999994</c:v>
                </c:pt>
                <c:pt idx="457">
                  <c:v>-34.949999999999989</c:v>
                </c:pt>
                <c:pt idx="458">
                  <c:v>-31.007500000000011</c:v>
                </c:pt>
                <c:pt idx="459">
                  <c:v>-32.134999999999984</c:v>
                </c:pt>
                <c:pt idx="460">
                  <c:v>-37.85</c:v>
                </c:pt>
                <c:pt idx="461">
                  <c:v>-40.299999999999997</c:v>
                </c:pt>
                <c:pt idx="462">
                  <c:v>-43.325000000000003</c:v>
                </c:pt>
                <c:pt idx="463">
                  <c:v>-46.45</c:v>
                </c:pt>
                <c:pt idx="464">
                  <c:v>-50.074999999999996</c:v>
                </c:pt>
                <c:pt idx="465">
                  <c:v>-53.525000000000006</c:v>
                </c:pt>
                <c:pt idx="466">
                  <c:v>-57.300000000000004</c:v>
                </c:pt>
                <c:pt idx="467">
                  <c:v>-61.375000000000007</c:v>
                </c:pt>
                <c:pt idx="468">
                  <c:v>-65.55</c:v>
                </c:pt>
                <c:pt idx="469">
                  <c:v>-69.175000000000011</c:v>
                </c:pt>
                <c:pt idx="470">
                  <c:v>-72.625000000000014</c:v>
                </c:pt>
                <c:pt idx="471">
                  <c:v>-76.550000000000011</c:v>
                </c:pt>
                <c:pt idx="472">
                  <c:v>-81.625</c:v>
                </c:pt>
                <c:pt idx="473">
                  <c:v>-86.5</c:v>
                </c:pt>
                <c:pt idx="474">
                  <c:v>-89.525000000000006</c:v>
                </c:pt>
                <c:pt idx="475">
                  <c:v>-85.15</c:v>
                </c:pt>
                <c:pt idx="476">
                  <c:v>-74.149999999999991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'Eh average'!$D$3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xVal>
            <c:numRef>
              <c:f>'Eh average'!$B$4:$B$480</c:f>
              <c:numCache>
                <c:formatCode>0.0</c:formatCode>
                <c:ptCount val="477"/>
                <c:pt idx="0">
                  <c:v>0</c:v>
                </c:pt>
                <c:pt idx="1">
                  <c:v>4.1666666664241347E-2</c:v>
                </c:pt>
                <c:pt idx="2">
                  <c:v>8.3333333328482695E-2</c:v>
                </c:pt>
                <c:pt idx="3">
                  <c:v>0.125</c:v>
                </c:pt>
                <c:pt idx="4">
                  <c:v>0.16666666666424135</c:v>
                </c:pt>
                <c:pt idx="5">
                  <c:v>0.20833333332848269</c:v>
                </c:pt>
                <c:pt idx="6">
                  <c:v>0.25</c:v>
                </c:pt>
                <c:pt idx="7">
                  <c:v>0.29166666666424135</c:v>
                </c:pt>
                <c:pt idx="8">
                  <c:v>0.33333333332848269</c:v>
                </c:pt>
                <c:pt idx="9">
                  <c:v>0.375</c:v>
                </c:pt>
                <c:pt idx="10">
                  <c:v>0.41666666666424135</c:v>
                </c:pt>
                <c:pt idx="11">
                  <c:v>0.45833333332848269</c:v>
                </c:pt>
                <c:pt idx="12">
                  <c:v>0.5</c:v>
                </c:pt>
                <c:pt idx="13">
                  <c:v>0.54166666666424135</c:v>
                </c:pt>
                <c:pt idx="14">
                  <c:v>0.58333333332848269</c:v>
                </c:pt>
                <c:pt idx="15">
                  <c:v>0.625</c:v>
                </c:pt>
                <c:pt idx="16">
                  <c:v>0.66666666666424135</c:v>
                </c:pt>
                <c:pt idx="17">
                  <c:v>0.70833333332848269</c:v>
                </c:pt>
                <c:pt idx="18">
                  <c:v>0.75</c:v>
                </c:pt>
                <c:pt idx="19">
                  <c:v>0.79166666666424135</c:v>
                </c:pt>
                <c:pt idx="20">
                  <c:v>0.83333333332848269</c:v>
                </c:pt>
                <c:pt idx="21">
                  <c:v>0.875</c:v>
                </c:pt>
                <c:pt idx="22">
                  <c:v>0.91666666666424135</c:v>
                </c:pt>
                <c:pt idx="23">
                  <c:v>0.95833333332848269</c:v>
                </c:pt>
                <c:pt idx="24">
                  <c:v>1</c:v>
                </c:pt>
                <c:pt idx="25">
                  <c:v>1.0416666666642413</c:v>
                </c:pt>
                <c:pt idx="26">
                  <c:v>1.0833333333284827</c:v>
                </c:pt>
                <c:pt idx="27">
                  <c:v>1.125</c:v>
                </c:pt>
                <c:pt idx="28">
                  <c:v>1.1666666666642413</c:v>
                </c:pt>
                <c:pt idx="29">
                  <c:v>1.2083333333284827</c:v>
                </c:pt>
                <c:pt idx="30">
                  <c:v>1.25</c:v>
                </c:pt>
                <c:pt idx="31">
                  <c:v>1.2916666666642413</c:v>
                </c:pt>
                <c:pt idx="32">
                  <c:v>1.3333333333284827</c:v>
                </c:pt>
                <c:pt idx="33">
                  <c:v>1.375</c:v>
                </c:pt>
                <c:pt idx="34">
                  <c:v>1.4166666666642413</c:v>
                </c:pt>
                <c:pt idx="35">
                  <c:v>1.4583333333284827</c:v>
                </c:pt>
                <c:pt idx="36">
                  <c:v>1.5</c:v>
                </c:pt>
                <c:pt idx="37">
                  <c:v>1.5416666666642413</c:v>
                </c:pt>
                <c:pt idx="38">
                  <c:v>1.5833333333284827</c:v>
                </c:pt>
                <c:pt idx="39">
                  <c:v>1.625</c:v>
                </c:pt>
                <c:pt idx="40">
                  <c:v>1.6666666666642413</c:v>
                </c:pt>
                <c:pt idx="41">
                  <c:v>1.7083333333284827</c:v>
                </c:pt>
                <c:pt idx="42">
                  <c:v>1.75</c:v>
                </c:pt>
                <c:pt idx="43">
                  <c:v>1.7916666666642413</c:v>
                </c:pt>
                <c:pt idx="44">
                  <c:v>1.8333333333284827</c:v>
                </c:pt>
                <c:pt idx="45">
                  <c:v>1.875</c:v>
                </c:pt>
                <c:pt idx="46">
                  <c:v>1.9166666666642413</c:v>
                </c:pt>
                <c:pt idx="47">
                  <c:v>1.9583333333284827</c:v>
                </c:pt>
                <c:pt idx="48">
                  <c:v>2</c:v>
                </c:pt>
                <c:pt idx="49">
                  <c:v>2.0416666666642413</c:v>
                </c:pt>
                <c:pt idx="50">
                  <c:v>2.0833333333284827</c:v>
                </c:pt>
                <c:pt idx="51">
                  <c:v>2.125</c:v>
                </c:pt>
                <c:pt idx="52">
                  <c:v>2.1666666666642413</c:v>
                </c:pt>
                <c:pt idx="53">
                  <c:v>2.2083333333284827</c:v>
                </c:pt>
                <c:pt idx="54">
                  <c:v>2.25</c:v>
                </c:pt>
                <c:pt idx="55">
                  <c:v>2.2916666666642413</c:v>
                </c:pt>
                <c:pt idx="56">
                  <c:v>2.3333333333284827</c:v>
                </c:pt>
                <c:pt idx="57">
                  <c:v>2.375</c:v>
                </c:pt>
                <c:pt idx="58">
                  <c:v>2.4166666666642413</c:v>
                </c:pt>
                <c:pt idx="59">
                  <c:v>2.4583333333284827</c:v>
                </c:pt>
                <c:pt idx="60">
                  <c:v>2.5</c:v>
                </c:pt>
                <c:pt idx="61">
                  <c:v>2.5416666666642413</c:v>
                </c:pt>
                <c:pt idx="62">
                  <c:v>2.5833333333284827</c:v>
                </c:pt>
                <c:pt idx="63">
                  <c:v>2.625</c:v>
                </c:pt>
                <c:pt idx="64">
                  <c:v>2.6666666666642413</c:v>
                </c:pt>
                <c:pt idx="65">
                  <c:v>2.7083333333284827</c:v>
                </c:pt>
                <c:pt idx="66">
                  <c:v>2.75</c:v>
                </c:pt>
                <c:pt idx="67">
                  <c:v>2.7916666666642413</c:v>
                </c:pt>
                <c:pt idx="68">
                  <c:v>2.8333333333284827</c:v>
                </c:pt>
                <c:pt idx="69">
                  <c:v>2.875</c:v>
                </c:pt>
                <c:pt idx="70">
                  <c:v>2.9166666666642413</c:v>
                </c:pt>
                <c:pt idx="71">
                  <c:v>2.9583333333284827</c:v>
                </c:pt>
                <c:pt idx="72">
                  <c:v>3</c:v>
                </c:pt>
                <c:pt idx="73">
                  <c:v>3.0416666666642413</c:v>
                </c:pt>
                <c:pt idx="74">
                  <c:v>3.0833333333284827</c:v>
                </c:pt>
                <c:pt idx="75">
                  <c:v>3.125</c:v>
                </c:pt>
                <c:pt idx="76">
                  <c:v>3.1666666666642413</c:v>
                </c:pt>
                <c:pt idx="77">
                  <c:v>3.2083333333284827</c:v>
                </c:pt>
                <c:pt idx="78">
                  <c:v>3.25</c:v>
                </c:pt>
                <c:pt idx="79">
                  <c:v>3.2916666666642413</c:v>
                </c:pt>
                <c:pt idx="80">
                  <c:v>3.3333333333284827</c:v>
                </c:pt>
                <c:pt idx="81">
                  <c:v>3.375</c:v>
                </c:pt>
                <c:pt idx="82">
                  <c:v>3.4166666666642413</c:v>
                </c:pt>
                <c:pt idx="83">
                  <c:v>3.4583333333284827</c:v>
                </c:pt>
                <c:pt idx="84">
                  <c:v>3.5</c:v>
                </c:pt>
                <c:pt idx="85">
                  <c:v>3.5416666666642413</c:v>
                </c:pt>
                <c:pt idx="86">
                  <c:v>3.5833333333284827</c:v>
                </c:pt>
                <c:pt idx="87">
                  <c:v>3.625</c:v>
                </c:pt>
                <c:pt idx="88">
                  <c:v>3.6666666666642413</c:v>
                </c:pt>
                <c:pt idx="89">
                  <c:v>3.7083333333284827</c:v>
                </c:pt>
                <c:pt idx="90">
                  <c:v>3.75</c:v>
                </c:pt>
                <c:pt idx="91">
                  <c:v>3.7916666666642413</c:v>
                </c:pt>
                <c:pt idx="92">
                  <c:v>3.8333333333284827</c:v>
                </c:pt>
                <c:pt idx="93">
                  <c:v>3.875</c:v>
                </c:pt>
                <c:pt idx="94">
                  <c:v>3.9166666666642413</c:v>
                </c:pt>
                <c:pt idx="95">
                  <c:v>3.9583333333284827</c:v>
                </c:pt>
                <c:pt idx="96">
                  <c:v>4</c:v>
                </c:pt>
                <c:pt idx="97">
                  <c:v>4.0416666666642413</c:v>
                </c:pt>
                <c:pt idx="98">
                  <c:v>4.0833333333284827</c:v>
                </c:pt>
                <c:pt idx="99">
                  <c:v>4.125</c:v>
                </c:pt>
                <c:pt idx="100">
                  <c:v>4.1666666666642413</c:v>
                </c:pt>
                <c:pt idx="101">
                  <c:v>4.2083333333284827</c:v>
                </c:pt>
                <c:pt idx="102">
                  <c:v>4.25</c:v>
                </c:pt>
                <c:pt idx="103">
                  <c:v>4.2916666666642413</c:v>
                </c:pt>
                <c:pt idx="104">
                  <c:v>4.3333333333284827</c:v>
                </c:pt>
                <c:pt idx="105">
                  <c:v>4.375</c:v>
                </c:pt>
                <c:pt idx="106">
                  <c:v>4.4166666666642413</c:v>
                </c:pt>
                <c:pt idx="107">
                  <c:v>4.4583333333284827</c:v>
                </c:pt>
                <c:pt idx="108">
                  <c:v>4.5</c:v>
                </c:pt>
                <c:pt idx="109">
                  <c:v>4.5416666666642413</c:v>
                </c:pt>
                <c:pt idx="110">
                  <c:v>4.5833333333284827</c:v>
                </c:pt>
                <c:pt idx="111">
                  <c:v>4.625</c:v>
                </c:pt>
                <c:pt idx="112">
                  <c:v>4.6666666666642413</c:v>
                </c:pt>
                <c:pt idx="113">
                  <c:v>4.7083333333284827</c:v>
                </c:pt>
                <c:pt idx="114">
                  <c:v>4.75</c:v>
                </c:pt>
                <c:pt idx="115">
                  <c:v>4.7916666666642413</c:v>
                </c:pt>
                <c:pt idx="116">
                  <c:v>4.8333333333284827</c:v>
                </c:pt>
                <c:pt idx="117">
                  <c:v>4.875</c:v>
                </c:pt>
                <c:pt idx="118">
                  <c:v>4.9166666666642413</c:v>
                </c:pt>
                <c:pt idx="119">
                  <c:v>4.9583333333284827</c:v>
                </c:pt>
                <c:pt idx="120">
                  <c:v>5</c:v>
                </c:pt>
                <c:pt idx="121">
                  <c:v>5.0416666666642413</c:v>
                </c:pt>
                <c:pt idx="122">
                  <c:v>5.0833333333284827</c:v>
                </c:pt>
                <c:pt idx="123">
                  <c:v>5.125</c:v>
                </c:pt>
                <c:pt idx="124">
                  <c:v>5.1666666666642413</c:v>
                </c:pt>
                <c:pt idx="125">
                  <c:v>5.2083333333284827</c:v>
                </c:pt>
                <c:pt idx="126">
                  <c:v>5.25</c:v>
                </c:pt>
                <c:pt idx="127">
                  <c:v>5.2916666666642413</c:v>
                </c:pt>
                <c:pt idx="128">
                  <c:v>5.3333333333284827</c:v>
                </c:pt>
                <c:pt idx="129">
                  <c:v>5.375</c:v>
                </c:pt>
                <c:pt idx="130">
                  <c:v>5.4166666666642413</c:v>
                </c:pt>
                <c:pt idx="131">
                  <c:v>5.4583333333284827</c:v>
                </c:pt>
                <c:pt idx="132">
                  <c:v>5.5</c:v>
                </c:pt>
                <c:pt idx="133">
                  <c:v>5.5416666666642413</c:v>
                </c:pt>
                <c:pt idx="134">
                  <c:v>5.5833333333284827</c:v>
                </c:pt>
                <c:pt idx="135">
                  <c:v>5.625</c:v>
                </c:pt>
                <c:pt idx="136">
                  <c:v>5.6666666666642413</c:v>
                </c:pt>
                <c:pt idx="137">
                  <c:v>5.7083333333284827</c:v>
                </c:pt>
                <c:pt idx="138">
                  <c:v>5.75</c:v>
                </c:pt>
                <c:pt idx="139">
                  <c:v>5.7916666666642413</c:v>
                </c:pt>
                <c:pt idx="140">
                  <c:v>5.8333333333284827</c:v>
                </c:pt>
                <c:pt idx="141">
                  <c:v>5.875</c:v>
                </c:pt>
                <c:pt idx="142">
                  <c:v>5.9166666666642413</c:v>
                </c:pt>
                <c:pt idx="143">
                  <c:v>5.9583333333284827</c:v>
                </c:pt>
                <c:pt idx="144">
                  <c:v>6</c:v>
                </c:pt>
                <c:pt idx="145">
                  <c:v>6.0416666666642413</c:v>
                </c:pt>
                <c:pt idx="146">
                  <c:v>6.0833333333284827</c:v>
                </c:pt>
                <c:pt idx="147">
                  <c:v>6.125</c:v>
                </c:pt>
                <c:pt idx="148">
                  <c:v>6.1666666666642413</c:v>
                </c:pt>
                <c:pt idx="149">
                  <c:v>6.2083333333284827</c:v>
                </c:pt>
                <c:pt idx="150">
                  <c:v>6.25</c:v>
                </c:pt>
                <c:pt idx="151">
                  <c:v>6.2916666666642413</c:v>
                </c:pt>
                <c:pt idx="152">
                  <c:v>6.3333333333284827</c:v>
                </c:pt>
                <c:pt idx="153">
                  <c:v>6.375</c:v>
                </c:pt>
                <c:pt idx="154">
                  <c:v>6.4166666666642413</c:v>
                </c:pt>
                <c:pt idx="155">
                  <c:v>6.4583333333284827</c:v>
                </c:pt>
                <c:pt idx="156">
                  <c:v>6.5</c:v>
                </c:pt>
                <c:pt idx="157">
                  <c:v>6.5416666666642413</c:v>
                </c:pt>
                <c:pt idx="158">
                  <c:v>6.5833333333284827</c:v>
                </c:pt>
                <c:pt idx="159">
                  <c:v>6.625</c:v>
                </c:pt>
                <c:pt idx="160">
                  <c:v>6.6666666666642413</c:v>
                </c:pt>
                <c:pt idx="161">
                  <c:v>6.7083333333284827</c:v>
                </c:pt>
                <c:pt idx="162">
                  <c:v>6.75</c:v>
                </c:pt>
                <c:pt idx="163">
                  <c:v>6.7916666666642413</c:v>
                </c:pt>
                <c:pt idx="164">
                  <c:v>6.8333333333284827</c:v>
                </c:pt>
                <c:pt idx="165">
                  <c:v>6.875</c:v>
                </c:pt>
                <c:pt idx="166">
                  <c:v>6.9166666666642413</c:v>
                </c:pt>
                <c:pt idx="167">
                  <c:v>6.9583333333284827</c:v>
                </c:pt>
                <c:pt idx="168">
                  <c:v>7</c:v>
                </c:pt>
                <c:pt idx="169">
                  <c:v>7.0416666666642413</c:v>
                </c:pt>
                <c:pt idx="170">
                  <c:v>7.0833333333284827</c:v>
                </c:pt>
                <c:pt idx="171">
                  <c:v>7.125</c:v>
                </c:pt>
                <c:pt idx="172">
                  <c:v>7.1666666666642413</c:v>
                </c:pt>
                <c:pt idx="173">
                  <c:v>7.2083333333284827</c:v>
                </c:pt>
                <c:pt idx="174">
                  <c:v>7.25</c:v>
                </c:pt>
                <c:pt idx="175">
                  <c:v>7.2916666666642413</c:v>
                </c:pt>
                <c:pt idx="176">
                  <c:v>7.3333333333284827</c:v>
                </c:pt>
                <c:pt idx="177">
                  <c:v>7.375</c:v>
                </c:pt>
                <c:pt idx="178">
                  <c:v>7.4166666666642413</c:v>
                </c:pt>
                <c:pt idx="179">
                  <c:v>7.4583333333284827</c:v>
                </c:pt>
                <c:pt idx="180">
                  <c:v>7.5</c:v>
                </c:pt>
                <c:pt idx="181">
                  <c:v>7.5416666666642413</c:v>
                </c:pt>
                <c:pt idx="182">
                  <c:v>7.5833333333284827</c:v>
                </c:pt>
                <c:pt idx="183">
                  <c:v>7.625</c:v>
                </c:pt>
                <c:pt idx="184">
                  <c:v>7.6666666666642413</c:v>
                </c:pt>
                <c:pt idx="185">
                  <c:v>7.7083333333284827</c:v>
                </c:pt>
                <c:pt idx="186">
                  <c:v>7.75</c:v>
                </c:pt>
                <c:pt idx="187">
                  <c:v>7.7916666666642413</c:v>
                </c:pt>
                <c:pt idx="188">
                  <c:v>7.8333333333284827</c:v>
                </c:pt>
                <c:pt idx="189">
                  <c:v>7.875</c:v>
                </c:pt>
                <c:pt idx="190">
                  <c:v>7.9166666666642413</c:v>
                </c:pt>
                <c:pt idx="191">
                  <c:v>7.9583333333284827</c:v>
                </c:pt>
                <c:pt idx="192">
                  <c:v>8</c:v>
                </c:pt>
                <c:pt idx="193">
                  <c:v>8.0416666666642413</c:v>
                </c:pt>
                <c:pt idx="194">
                  <c:v>8.0833333333284827</c:v>
                </c:pt>
                <c:pt idx="195">
                  <c:v>8.125</c:v>
                </c:pt>
                <c:pt idx="196">
                  <c:v>8.1666666666642413</c:v>
                </c:pt>
                <c:pt idx="197">
                  <c:v>8.2083333333284827</c:v>
                </c:pt>
                <c:pt idx="198">
                  <c:v>8.25</c:v>
                </c:pt>
                <c:pt idx="199">
                  <c:v>8.2916666666642413</c:v>
                </c:pt>
                <c:pt idx="200">
                  <c:v>8.3333333333284827</c:v>
                </c:pt>
                <c:pt idx="201">
                  <c:v>8.375</c:v>
                </c:pt>
                <c:pt idx="202">
                  <c:v>8.4166666666642413</c:v>
                </c:pt>
                <c:pt idx="203">
                  <c:v>8.4583333333284827</c:v>
                </c:pt>
                <c:pt idx="204">
                  <c:v>8.5</c:v>
                </c:pt>
                <c:pt idx="205">
                  <c:v>8.5416666666642413</c:v>
                </c:pt>
                <c:pt idx="206">
                  <c:v>8.5833333333284827</c:v>
                </c:pt>
                <c:pt idx="207">
                  <c:v>8.625</c:v>
                </c:pt>
                <c:pt idx="208">
                  <c:v>8.6666666666642413</c:v>
                </c:pt>
                <c:pt idx="209">
                  <c:v>8.7083333333284827</c:v>
                </c:pt>
                <c:pt idx="210">
                  <c:v>8.75</c:v>
                </c:pt>
                <c:pt idx="211">
                  <c:v>8.7916666666642413</c:v>
                </c:pt>
                <c:pt idx="212">
                  <c:v>8.8333333333284827</c:v>
                </c:pt>
                <c:pt idx="213">
                  <c:v>8.875</c:v>
                </c:pt>
                <c:pt idx="214">
                  <c:v>8.9166666666642413</c:v>
                </c:pt>
                <c:pt idx="215">
                  <c:v>8.9583333333284827</c:v>
                </c:pt>
                <c:pt idx="216">
                  <c:v>9</c:v>
                </c:pt>
                <c:pt idx="217">
                  <c:v>9.0416666666642413</c:v>
                </c:pt>
                <c:pt idx="218">
                  <c:v>9.0833333333284827</c:v>
                </c:pt>
                <c:pt idx="219">
                  <c:v>9.125</c:v>
                </c:pt>
                <c:pt idx="220">
                  <c:v>9.1666666666642413</c:v>
                </c:pt>
                <c:pt idx="221">
                  <c:v>9.2083333333284827</c:v>
                </c:pt>
                <c:pt idx="222">
                  <c:v>9.25</c:v>
                </c:pt>
                <c:pt idx="223">
                  <c:v>9.2916666666642413</c:v>
                </c:pt>
                <c:pt idx="224">
                  <c:v>9.3333333333284827</c:v>
                </c:pt>
                <c:pt idx="225">
                  <c:v>9.375</c:v>
                </c:pt>
                <c:pt idx="226">
                  <c:v>9.4166666666642413</c:v>
                </c:pt>
                <c:pt idx="227">
                  <c:v>9.4583333333284827</c:v>
                </c:pt>
                <c:pt idx="228">
                  <c:v>9.5</c:v>
                </c:pt>
                <c:pt idx="229">
                  <c:v>9.5416666666642413</c:v>
                </c:pt>
                <c:pt idx="230">
                  <c:v>9.5833333333284827</c:v>
                </c:pt>
                <c:pt idx="231">
                  <c:v>9.625</c:v>
                </c:pt>
                <c:pt idx="232">
                  <c:v>9.6666666666642413</c:v>
                </c:pt>
                <c:pt idx="233">
                  <c:v>9.7083333333284827</c:v>
                </c:pt>
                <c:pt idx="234">
                  <c:v>9.75</c:v>
                </c:pt>
                <c:pt idx="235">
                  <c:v>9.7916666666642413</c:v>
                </c:pt>
                <c:pt idx="236">
                  <c:v>9.8333333333284827</c:v>
                </c:pt>
                <c:pt idx="237">
                  <c:v>9.875</c:v>
                </c:pt>
                <c:pt idx="238">
                  <c:v>9.9166666666642413</c:v>
                </c:pt>
                <c:pt idx="239">
                  <c:v>9.9583333333284827</c:v>
                </c:pt>
                <c:pt idx="240">
                  <c:v>10</c:v>
                </c:pt>
                <c:pt idx="241">
                  <c:v>10.041666666664241</c:v>
                </c:pt>
                <c:pt idx="242">
                  <c:v>10.083333333328483</c:v>
                </c:pt>
                <c:pt idx="243">
                  <c:v>10.125</c:v>
                </c:pt>
                <c:pt idx="244">
                  <c:v>10.166666666664241</c:v>
                </c:pt>
                <c:pt idx="245">
                  <c:v>10.208333333328483</c:v>
                </c:pt>
                <c:pt idx="246">
                  <c:v>10.25</c:v>
                </c:pt>
                <c:pt idx="247">
                  <c:v>10.291666666664241</c:v>
                </c:pt>
                <c:pt idx="248">
                  <c:v>10.333333333328483</c:v>
                </c:pt>
                <c:pt idx="249">
                  <c:v>10.375</c:v>
                </c:pt>
                <c:pt idx="250">
                  <c:v>10.416666666664241</c:v>
                </c:pt>
                <c:pt idx="251">
                  <c:v>10.458333333328483</c:v>
                </c:pt>
                <c:pt idx="252">
                  <c:v>10.5</c:v>
                </c:pt>
                <c:pt idx="253">
                  <c:v>10.541666666664241</c:v>
                </c:pt>
                <c:pt idx="254">
                  <c:v>10.583333333328483</c:v>
                </c:pt>
                <c:pt idx="255">
                  <c:v>10.625</c:v>
                </c:pt>
                <c:pt idx="256">
                  <c:v>10.666666666664241</c:v>
                </c:pt>
                <c:pt idx="257">
                  <c:v>10.708333333328483</c:v>
                </c:pt>
                <c:pt idx="258">
                  <c:v>10.75</c:v>
                </c:pt>
                <c:pt idx="259">
                  <c:v>10.791666666664241</c:v>
                </c:pt>
                <c:pt idx="260">
                  <c:v>10.833333333328483</c:v>
                </c:pt>
                <c:pt idx="261">
                  <c:v>10.875</c:v>
                </c:pt>
                <c:pt idx="262">
                  <c:v>10.916666666664241</c:v>
                </c:pt>
                <c:pt idx="263">
                  <c:v>10.958333333328483</c:v>
                </c:pt>
                <c:pt idx="264">
                  <c:v>11</c:v>
                </c:pt>
                <c:pt idx="265">
                  <c:v>11.041666666664241</c:v>
                </c:pt>
                <c:pt idx="266">
                  <c:v>11.083333333328483</c:v>
                </c:pt>
                <c:pt idx="267">
                  <c:v>11.125</c:v>
                </c:pt>
                <c:pt idx="268">
                  <c:v>11.166666666664241</c:v>
                </c:pt>
                <c:pt idx="269">
                  <c:v>11.208333333328483</c:v>
                </c:pt>
                <c:pt idx="270">
                  <c:v>11.25</c:v>
                </c:pt>
                <c:pt idx="271">
                  <c:v>11.291666666664241</c:v>
                </c:pt>
                <c:pt idx="272">
                  <c:v>11.333333333328483</c:v>
                </c:pt>
                <c:pt idx="273">
                  <c:v>11.375</c:v>
                </c:pt>
                <c:pt idx="274">
                  <c:v>11.416666666664241</c:v>
                </c:pt>
                <c:pt idx="275">
                  <c:v>11.458333333328483</c:v>
                </c:pt>
                <c:pt idx="276">
                  <c:v>11.5</c:v>
                </c:pt>
                <c:pt idx="277">
                  <c:v>11.541666666664241</c:v>
                </c:pt>
                <c:pt idx="278">
                  <c:v>11.583333333328483</c:v>
                </c:pt>
                <c:pt idx="279">
                  <c:v>11.625</c:v>
                </c:pt>
                <c:pt idx="280">
                  <c:v>11.666666666664241</c:v>
                </c:pt>
                <c:pt idx="281">
                  <c:v>11.708333333328483</c:v>
                </c:pt>
                <c:pt idx="282">
                  <c:v>11.75</c:v>
                </c:pt>
                <c:pt idx="283">
                  <c:v>11.791666666664241</c:v>
                </c:pt>
                <c:pt idx="284">
                  <c:v>11.833333333328483</c:v>
                </c:pt>
                <c:pt idx="285">
                  <c:v>11.875</c:v>
                </c:pt>
                <c:pt idx="286">
                  <c:v>11.916666666664241</c:v>
                </c:pt>
                <c:pt idx="287">
                  <c:v>11.958333333328483</c:v>
                </c:pt>
                <c:pt idx="288">
                  <c:v>12</c:v>
                </c:pt>
                <c:pt idx="289">
                  <c:v>12.041666666664241</c:v>
                </c:pt>
                <c:pt idx="290">
                  <c:v>12.083333333328483</c:v>
                </c:pt>
                <c:pt idx="291">
                  <c:v>12.125</c:v>
                </c:pt>
                <c:pt idx="292">
                  <c:v>12.166666666664241</c:v>
                </c:pt>
                <c:pt idx="293">
                  <c:v>12.208333333328483</c:v>
                </c:pt>
                <c:pt idx="294">
                  <c:v>12.25</c:v>
                </c:pt>
                <c:pt idx="295">
                  <c:v>12.291666666664241</c:v>
                </c:pt>
                <c:pt idx="296">
                  <c:v>12.333333333328483</c:v>
                </c:pt>
                <c:pt idx="297">
                  <c:v>12.375</c:v>
                </c:pt>
                <c:pt idx="298">
                  <c:v>12.416666666664241</c:v>
                </c:pt>
                <c:pt idx="299">
                  <c:v>12.458333333328483</c:v>
                </c:pt>
                <c:pt idx="300">
                  <c:v>12.5</c:v>
                </c:pt>
                <c:pt idx="301">
                  <c:v>12.541666666664241</c:v>
                </c:pt>
                <c:pt idx="302">
                  <c:v>12.583333333328483</c:v>
                </c:pt>
                <c:pt idx="303">
                  <c:v>12.625</c:v>
                </c:pt>
                <c:pt idx="304">
                  <c:v>12.666666666664241</c:v>
                </c:pt>
                <c:pt idx="305">
                  <c:v>12.708333333328483</c:v>
                </c:pt>
                <c:pt idx="306">
                  <c:v>12.75</c:v>
                </c:pt>
                <c:pt idx="307">
                  <c:v>12.791666666664241</c:v>
                </c:pt>
                <c:pt idx="308">
                  <c:v>12.833333333328483</c:v>
                </c:pt>
                <c:pt idx="309">
                  <c:v>12.875</c:v>
                </c:pt>
                <c:pt idx="310">
                  <c:v>12.916666666664241</c:v>
                </c:pt>
                <c:pt idx="311">
                  <c:v>12.958333333328483</c:v>
                </c:pt>
                <c:pt idx="312">
                  <c:v>13</c:v>
                </c:pt>
                <c:pt idx="313">
                  <c:v>13.041666666664241</c:v>
                </c:pt>
                <c:pt idx="314">
                  <c:v>13.083333333328483</c:v>
                </c:pt>
                <c:pt idx="315">
                  <c:v>13.125</c:v>
                </c:pt>
                <c:pt idx="316">
                  <c:v>13.166666666664241</c:v>
                </c:pt>
                <c:pt idx="317">
                  <c:v>13.208333333328483</c:v>
                </c:pt>
                <c:pt idx="318">
                  <c:v>13.25</c:v>
                </c:pt>
                <c:pt idx="319">
                  <c:v>13.291666666664241</c:v>
                </c:pt>
                <c:pt idx="320">
                  <c:v>13.333333333328483</c:v>
                </c:pt>
                <c:pt idx="321">
                  <c:v>13.375</c:v>
                </c:pt>
                <c:pt idx="322">
                  <c:v>13.416666666664241</c:v>
                </c:pt>
                <c:pt idx="323">
                  <c:v>13.458333333328483</c:v>
                </c:pt>
                <c:pt idx="324">
                  <c:v>13.5</c:v>
                </c:pt>
                <c:pt idx="325">
                  <c:v>13.541666666664241</c:v>
                </c:pt>
                <c:pt idx="326">
                  <c:v>13.583333333328483</c:v>
                </c:pt>
                <c:pt idx="327">
                  <c:v>13.625</c:v>
                </c:pt>
                <c:pt idx="328">
                  <c:v>13.666666666664241</c:v>
                </c:pt>
                <c:pt idx="329">
                  <c:v>13.708333333328483</c:v>
                </c:pt>
                <c:pt idx="330">
                  <c:v>13.75</c:v>
                </c:pt>
                <c:pt idx="331">
                  <c:v>13.791666666664241</c:v>
                </c:pt>
                <c:pt idx="332">
                  <c:v>13.833333333328483</c:v>
                </c:pt>
                <c:pt idx="333">
                  <c:v>13.875</c:v>
                </c:pt>
                <c:pt idx="334">
                  <c:v>13.916666666664241</c:v>
                </c:pt>
                <c:pt idx="335">
                  <c:v>13.958333333328483</c:v>
                </c:pt>
                <c:pt idx="336">
                  <c:v>14</c:v>
                </c:pt>
                <c:pt idx="337">
                  <c:v>14.041666666664241</c:v>
                </c:pt>
                <c:pt idx="338">
                  <c:v>14.083333333328483</c:v>
                </c:pt>
                <c:pt idx="339">
                  <c:v>14.125</c:v>
                </c:pt>
                <c:pt idx="340">
                  <c:v>14.166666666664241</c:v>
                </c:pt>
                <c:pt idx="341">
                  <c:v>14.208333333328483</c:v>
                </c:pt>
                <c:pt idx="342">
                  <c:v>14.25</c:v>
                </c:pt>
                <c:pt idx="343">
                  <c:v>14.291666666664241</c:v>
                </c:pt>
                <c:pt idx="344">
                  <c:v>14.333333333328483</c:v>
                </c:pt>
                <c:pt idx="345">
                  <c:v>14.375</c:v>
                </c:pt>
                <c:pt idx="346">
                  <c:v>14.416666666664241</c:v>
                </c:pt>
                <c:pt idx="347">
                  <c:v>14.458333333328483</c:v>
                </c:pt>
                <c:pt idx="348">
                  <c:v>14.5</c:v>
                </c:pt>
                <c:pt idx="349">
                  <c:v>14.541666666664241</c:v>
                </c:pt>
                <c:pt idx="350">
                  <c:v>14.583333333328483</c:v>
                </c:pt>
                <c:pt idx="351">
                  <c:v>14.625</c:v>
                </c:pt>
                <c:pt idx="352">
                  <c:v>14.666666666664241</c:v>
                </c:pt>
                <c:pt idx="353">
                  <c:v>14.708333333328483</c:v>
                </c:pt>
                <c:pt idx="354">
                  <c:v>14.75</c:v>
                </c:pt>
                <c:pt idx="355">
                  <c:v>14.791666666664241</c:v>
                </c:pt>
                <c:pt idx="356">
                  <c:v>14.833333333328483</c:v>
                </c:pt>
                <c:pt idx="357">
                  <c:v>14.875</c:v>
                </c:pt>
                <c:pt idx="358">
                  <c:v>14.916666666664241</c:v>
                </c:pt>
                <c:pt idx="359">
                  <c:v>14.958333333328483</c:v>
                </c:pt>
                <c:pt idx="360">
                  <c:v>15</c:v>
                </c:pt>
                <c:pt idx="361">
                  <c:v>15.041666666664241</c:v>
                </c:pt>
                <c:pt idx="362">
                  <c:v>15.083333333328483</c:v>
                </c:pt>
                <c:pt idx="363">
                  <c:v>15.125</c:v>
                </c:pt>
                <c:pt idx="364">
                  <c:v>15.166666666664241</c:v>
                </c:pt>
                <c:pt idx="365">
                  <c:v>15.208333333328483</c:v>
                </c:pt>
                <c:pt idx="366">
                  <c:v>15.25</c:v>
                </c:pt>
                <c:pt idx="367">
                  <c:v>15.291666666664241</c:v>
                </c:pt>
                <c:pt idx="368">
                  <c:v>15.333333333328483</c:v>
                </c:pt>
                <c:pt idx="369">
                  <c:v>15.375</c:v>
                </c:pt>
                <c:pt idx="370">
                  <c:v>15.416666666664241</c:v>
                </c:pt>
                <c:pt idx="371">
                  <c:v>15.458333333328483</c:v>
                </c:pt>
                <c:pt idx="372">
                  <c:v>15.5</c:v>
                </c:pt>
                <c:pt idx="373">
                  <c:v>15.541666666664241</c:v>
                </c:pt>
                <c:pt idx="374">
                  <c:v>15.583333333328483</c:v>
                </c:pt>
                <c:pt idx="375">
                  <c:v>15.625</c:v>
                </c:pt>
                <c:pt idx="376">
                  <c:v>15.666666666664241</c:v>
                </c:pt>
                <c:pt idx="377">
                  <c:v>15.708333333328483</c:v>
                </c:pt>
                <c:pt idx="378">
                  <c:v>15.75</c:v>
                </c:pt>
                <c:pt idx="379">
                  <c:v>15.791666666664241</c:v>
                </c:pt>
                <c:pt idx="380">
                  <c:v>15.833333333328483</c:v>
                </c:pt>
                <c:pt idx="381">
                  <c:v>15.875</c:v>
                </c:pt>
                <c:pt idx="382">
                  <c:v>15.916666666664241</c:v>
                </c:pt>
                <c:pt idx="383">
                  <c:v>15.958333333328483</c:v>
                </c:pt>
                <c:pt idx="384">
                  <c:v>16</c:v>
                </c:pt>
                <c:pt idx="385">
                  <c:v>16.041666666664241</c:v>
                </c:pt>
                <c:pt idx="386">
                  <c:v>16.083333333328483</c:v>
                </c:pt>
                <c:pt idx="387">
                  <c:v>16.125</c:v>
                </c:pt>
                <c:pt idx="388">
                  <c:v>16.166666666664241</c:v>
                </c:pt>
                <c:pt idx="389">
                  <c:v>16.208333333328483</c:v>
                </c:pt>
                <c:pt idx="390">
                  <c:v>16.25</c:v>
                </c:pt>
                <c:pt idx="391">
                  <c:v>16.291666666664241</c:v>
                </c:pt>
                <c:pt idx="392">
                  <c:v>16.333333333328483</c:v>
                </c:pt>
                <c:pt idx="393">
                  <c:v>16.375</c:v>
                </c:pt>
                <c:pt idx="394">
                  <c:v>16.416666666664241</c:v>
                </c:pt>
                <c:pt idx="395">
                  <c:v>16.458333333328483</c:v>
                </c:pt>
                <c:pt idx="396">
                  <c:v>16.5</c:v>
                </c:pt>
                <c:pt idx="397">
                  <c:v>16.541666666664241</c:v>
                </c:pt>
                <c:pt idx="398">
                  <c:v>16.583333333328483</c:v>
                </c:pt>
                <c:pt idx="399">
                  <c:v>16.625</c:v>
                </c:pt>
                <c:pt idx="400">
                  <c:v>16.666666666664241</c:v>
                </c:pt>
                <c:pt idx="401">
                  <c:v>16.708333333328483</c:v>
                </c:pt>
                <c:pt idx="402">
                  <c:v>16.75</c:v>
                </c:pt>
                <c:pt idx="403">
                  <c:v>16.791666666664241</c:v>
                </c:pt>
                <c:pt idx="404">
                  <c:v>16.833333333328483</c:v>
                </c:pt>
                <c:pt idx="405">
                  <c:v>16.875</c:v>
                </c:pt>
                <c:pt idx="406">
                  <c:v>16.916666666664241</c:v>
                </c:pt>
                <c:pt idx="407">
                  <c:v>16.958333333328483</c:v>
                </c:pt>
                <c:pt idx="408">
                  <c:v>17</c:v>
                </c:pt>
                <c:pt idx="409">
                  <c:v>17.041666666664241</c:v>
                </c:pt>
                <c:pt idx="410">
                  <c:v>17.083333333328483</c:v>
                </c:pt>
                <c:pt idx="411">
                  <c:v>17.125</c:v>
                </c:pt>
                <c:pt idx="412">
                  <c:v>17.166666666664241</c:v>
                </c:pt>
                <c:pt idx="413">
                  <c:v>17.208333333328483</c:v>
                </c:pt>
                <c:pt idx="414">
                  <c:v>17.25</c:v>
                </c:pt>
                <c:pt idx="415">
                  <c:v>17.291666666664241</c:v>
                </c:pt>
                <c:pt idx="416">
                  <c:v>17.333333333328483</c:v>
                </c:pt>
                <c:pt idx="417">
                  <c:v>17.375</c:v>
                </c:pt>
                <c:pt idx="418">
                  <c:v>17.416666666664241</c:v>
                </c:pt>
                <c:pt idx="419">
                  <c:v>17.458333333328483</c:v>
                </c:pt>
                <c:pt idx="420">
                  <c:v>17.5</c:v>
                </c:pt>
                <c:pt idx="421">
                  <c:v>17.541666666664241</c:v>
                </c:pt>
                <c:pt idx="422">
                  <c:v>17.583333333328483</c:v>
                </c:pt>
                <c:pt idx="423">
                  <c:v>17.625</c:v>
                </c:pt>
                <c:pt idx="424">
                  <c:v>17.666666666664241</c:v>
                </c:pt>
                <c:pt idx="425">
                  <c:v>17.708333333328483</c:v>
                </c:pt>
                <c:pt idx="426">
                  <c:v>17.75</c:v>
                </c:pt>
                <c:pt idx="427">
                  <c:v>17.791666666664241</c:v>
                </c:pt>
                <c:pt idx="428">
                  <c:v>17.833333333328483</c:v>
                </c:pt>
                <c:pt idx="429">
                  <c:v>17.875</c:v>
                </c:pt>
                <c:pt idx="430">
                  <c:v>17.916666666664241</c:v>
                </c:pt>
                <c:pt idx="431">
                  <c:v>17.958333333328483</c:v>
                </c:pt>
                <c:pt idx="432">
                  <c:v>18</c:v>
                </c:pt>
                <c:pt idx="433">
                  <c:v>18.041666666664241</c:v>
                </c:pt>
                <c:pt idx="434">
                  <c:v>18.083333333328483</c:v>
                </c:pt>
                <c:pt idx="435">
                  <c:v>18.125</c:v>
                </c:pt>
                <c:pt idx="436">
                  <c:v>18.166666666664241</c:v>
                </c:pt>
                <c:pt idx="437">
                  <c:v>18.208333333328483</c:v>
                </c:pt>
                <c:pt idx="438">
                  <c:v>18.25</c:v>
                </c:pt>
                <c:pt idx="439">
                  <c:v>18.291666666664241</c:v>
                </c:pt>
                <c:pt idx="440">
                  <c:v>18.333333333328483</c:v>
                </c:pt>
                <c:pt idx="441">
                  <c:v>18.375</c:v>
                </c:pt>
                <c:pt idx="442">
                  <c:v>18.416666666664241</c:v>
                </c:pt>
                <c:pt idx="443">
                  <c:v>18.458333333328483</c:v>
                </c:pt>
                <c:pt idx="444">
                  <c:v>18.5</c:v>
                </c:pt>
                <c:pt idx="445">
                  <c:v>18.541666666664241</c:v>
                </c:pt>
                <c:pt idx="446">
                  <c:v>18.583333333328483</c:v>
                </c:pt>
                <c:pt idx="447">
                  <c:v>18.625</c:v>
                </c:pt>
                <c:pt idx="448">
                  <c:v>18.666666666664241</c:v>
                </c:pt>
                <c:pt idx="449">
                  <c:v>18.708333333328483</c:v>
                </c:pt>
                <c:pt idx="450">
                  <c:v>18.75</c:v>
                </c:pt>
                <c:pt idx="451">
                  <c:v>18.791666666664241</c:v>
                </c:pt>
                <c:pt idx="452">
                  <c:v>18.833333333328483</c:v>
                </c:pt>
                <c:pt idx="453">
                  <c:v>18.875</c:v>
                </c:pt>
                <c:pt idx="454">
                  <c:v>18.916666666664241</c:v>
                </c:pt>
                <c:pt idx="455">
                  <c:v>18.958333333328483</c:v>
                </c:pt>
                <c:pt idx="456">
                  <c:v>19</c:v>
                </c:pt>
                <c:pt idx="457">
                  <c:v>19.041666666664241</c:v>
                </c:pt>
                <c:pt idx="458">
                  <c:v>19.083333333328483</c:v>
                </c:pt>
                <c:pt idx="459">
                  <c:v>19.125</c:v>
                </c:pt>
                <c:pt idx="460">
                  <c:v>19.166666666664241</c:v>
                </c:pt>
                <c:pt idx="461">
                  <c:v>19.208333333328483</c:v>
                </c:pt>
                <c:pt idx="462">
                  <c:v>19.25</c:v>
                </c:pt>
                <c:pt idx="463">
                  <c:v>19.291666666664241</c:v>
                </c:pt>
                <c:pt idx="464">
                  <c:v>19.333333333328483</c:v>
                </c:pt>
                <c:pt idx="465">
                  <c:v>19.375</c:v>
                </c:pt>
                <c:pt idx="466">
                  <c:v>19.416666666664241</c:v>
                </c:pt>
                <c:pt idx="467">
                  <c:v>19.458333333328483</c:v>
                </c:pt>
                <c:pt idx="468">
                  <c:v>19.5</c:v>
                </c:pt>
                <c:pt idx="469">
                  <c:v>19.541666666664241</c:v>
                </c:pt>
                <c:pt idx="470">
                  <c:v>19.583333333328483</c:v>
                </c:pt>
                <c:pt idx="471">
                  <c:v>19.625</c:v>
                </c:pt>
                <c:pt idx="472">
                  <c:v>19.666666666664241</c:v>
                </c:pt>
                <c:pt idx="473">
                  <c:v>19.708333333328483</c:v>
                </c:pt>
                <c:pt idx="474">
                  <c:v>19.75</c:v>
                </c:pt>
                <c:pt idx="475">
                  <c:v>19.791666666664241</c:v>
                </c:pt>
                <c:pt idx="476">
                  <c:v>19.833333333328483</c:v>
                </c:pt>
              </c:numCache>
            </c:numRef>
          </c:xVal>
          <c:yVal>
            <c:numRef>
              <c:f>'Eh average'!$D$4:$D$480</c:f>
              <c:numCache>
                <c:formatCode>0</c:formatCode>
                <c:ptCount val="477"/>
                <c:pt idx="0">
                  <c:v>492.77499999999998</c:v>
                </c:pt>
                <c:pt idx="1">
                  <c:v>494.52499999999998</c:v>
                </c:pt>
                <c:pt idx="2">
                  <c:v>488.92499999999995</c:v>
                </c:pt>
                <c:pt idx="3">
                  <c:v>491.4</c:v>
                </c:pt>
                <c:pt idx="4">
                  <c:v>491.3</c:v>
                </c:pt>
                <c:pt idx="5">
                  <c:v>496.54999999999995</c:v>
                </c:pt>
                <c:pt idx="6">
                  <c:v>487.20000000000005</c:v>
                </c:pt>
                <c:pt idx="7">
                  <c:v>477.25</c:v>
                </c:pt>
                <c:pt idx="8">
                  <c:v>474.75</c:v>
                </c:pt>
                <c:pt idx="9">
                  <c:v>474.00000000000006</c:v>
                </c:pt>
                <c:pt idx="10">
                  <c:v>473.82499999999999</c:v>
                </c:pt>
                <c:pt idx="11">
                  <c:v>477.4</c:v>
                </c:pt>
                <c:pt idx="12">
                  <c:v>477.54999999999995</c:v>
                </c:pt>
                <c:pt idx="13">
                  <c:v>475.67499999999995</c:v>
                </c:pt>
                <c:pt idx="14">
                  <c:v>474.42500000000001</c:v>
                </c:pt>
                <c:pt idx="15">
                  <c:v>474.375</c:v>
                </c:pt>
                <c:pt idx="16">
                  <c:v>474.45000000000005</c:v>
                </c:pt>
                <c:pt idx="17">
                  <c:v>474.42500000000001</c:v>
                </c:pt>
                <c:pt idx="18">
                  <c:v>474.15</c:v>
                </c:pt>
                <c:pt idx="19">
                  <c:v>473.6</c:v>
                </c:pt>
                <c:pt idx="20">
                  <c:v>472.17500000000001</c:v>
                </c:pt>
                <c:pt idx="21">
                  <c:v>463.97499999999997</c:v>
                </c:pt>
                <c:pt idx="22">
                  <c:v>452.17499999999995</c:v>
                </c:pt>
                <c:pt idx="23">
                  <c:v>455.32499999999999</c:v>
                </c:pt>
                <c:pt idx="24">
                  <c:v>448.77499999999998</c:v>
                </c:pt>
                <c:pt idx="25">
                  <c:v>467.42499999999995</c:v>
                </c:pt>
                <c:pt idx="26">
                  <c:v>472.625</c:v>
                </c:pt>
                <c:pt idx="27">
                  <c:v>474.17500000000001</c:v>
                </c:pt>
                <c:pt idx="28">
                  <c:v>475.65</c:v>
                </c:pt>
                <c:pt idx="29">
                  <c:v>477.7</c:v>
                </c:pt>
                <c:pt idx="30">
                  <c:v>478.40000000000003</c:v>
                </c:pt>
                <c:pt idx="31">
                  <c:v>477.65000000000003</c:v>
                </c:pt>
                <c:pt idx="32">
                  <c:v>477</c:v>
                </c:pt>
                <c:pt idx="33">
                  <c:v>476.5</c:v>
                </c:pt>
                <c:pt idx="34">
                  <c:v>476</c:v>
                </c:pt>
                <c:pt idx="35">
                  <c:v>475.15000000000003</c:v>
                </c:pt>
                <c:pt idx="36">
                  <c:v>474.27499999999998</c:v>
                </c:pt>
                <c:pt idx="37">
                  <c:v>473.8</c:v>
                </c:pt>
                <c:pt idx="38">
                  <c:v>473.62499999999994</c:v>
                </c:pt>
                <c:pt idx="39">
                  <c:v>473.55</c:v>
                </c:pt>
                <c:pt idx="40">
                  <c:v>473.35</c:v>
                </c:pt>
                <c:pt idx="41">
                  <c:v>473.32499999999999</c:v>
                </c:pt>
                <c:pt idx="42">
                  <c:v>473.25</c:v>
                </c:pt>
                <c:pt idx="43">
                  <c:v>472.57500000000005</c:v>
                </c:pt>
                <c:pt idx="44">
                  <c:v>470.25</c:v>
                </c:pt>
                <c:pt idx="45">
                  <c:v>460.97500000000002</c:v>
                </c:pt>
                <c:pt idx="46">
                  <c:v>453.82499999999999</c:v>
                </c:pt>
                <c:pt idx="47">
                  <c:v>451.02499999999998</c:v>
                </c:pt>
                <c:pt idx="48">
                  <c:v>450.49999999999994</c:v>
                </c:pt>
                <c:pt idx="49">
                  <c:v>449.85</c:v>
                </c:pt>
                <c:pt idx="50">
                  <c:v>452.59999999999997</c:v>
                </c:pt>
                <c:pt idx="51">
                  <c:v>457.97500000000002</c:v>
                </c:pt>
                <c:pt idx="52">
                  <c:v>462.02499999999998</c:v>
                </c:pt>
                <c:pt idx="53">
                  <c:v>464.04999999999995</c:v>
                </c:pt>
                <c:pt idx="54">
                  <c:v>464.02499999999998</c:v>
                </c:pt>
                <c:pt idx="55">
                  <c:v>463.8</c:v>
                </c:pt>
                <c:pt idx="56">
                  <c:v>463.20000000000005</c:v>
                </c:pt>
                <c:pt idx="57">
                  <c:v>462.875</c:v>
                </c:pt>
                <c:pt idx="58">
                  <c:v>463</c:v>
                </c:pt>
                <c:pt idx="59">
                  <c:v>462.90000000000003</c:v>
                </c:pt>
                <c:pt idx="60">
                  <c:v>462.87500000000006</c:v>
                </c:pt>
                <c:pt idx="61">
                  <c:v>462.8</c:v>
                </c:pt>
                <c:pt idx="62">
                  <c:v>462.84999999999997</c:v>
                </c:pt>
                <c:pt idx="63">
                  <c:v>463.09999999999997</c:v>
                </c:pt>
                <c:pt idx="64">
                  <c:v>463.625</c:v>
                </c:pt>
                <c:pt idx="65">
                  <c:v>464.20000000000005</c:v>
                </c:pt>
                <c:pt idx="66">
                  <c:v>464.75</c:v>
                </c:pt>
                <c:pt idx="67">
                  <c:v>464.67500000000001</c:v>
                </c:pt>
                <c:pt idx="68">
                  <c:v>463.67500000000001</c:v>
                </c:pt>
                <c:pt idx="69">
                  <c:v>461.7</c:v>
                </c:pt>
                <c:pt idx="70">
                  <c:v>456.8</c:v>
                </c:pt>
                <c:pt idx="71">
                  <c:v>454.32500000000005</c:v>
                </c:pt>
                <c:pt idx="72">
                  <c:v>455.99999999999994</c:v>
                </c:pt>
                <c:pt idx="73">
                  <c:v>452.92500000000001</c:v>
                </c:pt>
                <c:pt idx="74">
                  <c:v>450.4</c:v>
                </c:pt>
                <c:pt idx="75">
                  <c:v>454.09999999999997</c:v>
                </c:pt>
                <c:pt idx="76">
                  <c:v>458.57500000000005</c:v>
                </c:pt>
                <c:pt idx="77">
                  <c:v>463.54999999999995</c:v>
                </c:pt>
                <c:pt idx="78">
                  <c:v>464.95000000000005</c:v>
                </c:pt>
                <c:pt idx="79">
                  <c:v>464.6</c:v>
                </c:pt>
                <c:pt idx="80">
                  <c:v>463.375</c:v>
                </c:pt>
                <c:pt idx="81">
                  <c:v>462.02499999999998</c:v>
                </c:pt>
                <c:pt idx="82">
                  <c:v>461.4</c:v>
                </c:pt>
                <c:pt idx="83">
                  <c:v>461.17500000000001</c:v>
                </c:pt>
                <c:pt idx="84">
                  <c:v>461.375</c:v>
                </c:pt>
                <c:pt idx="85">
                  <c:v>462.45000000000005</c:v>
                </c:pt>
                <c:pt idx="86">
                  <c:v>463.8</c:v>
                </c:pt>
                <c:pt idx="87">
                  <c:v>465.65</c:v>
                </c:pt>
                <c:pt idx="88">
                  <c:v>467.57500000000005</c:v>
                </c:pt>
                <c:pt idx="89">
                  <c:v>470.27499999999998</c:v>
                </c:pt>
                <c:pt idx="90">
                  <c:v>473.32499999999999</c:v>
                </c:pt>
                <c:pt idx="91">
                  <c:v>473.47499999999997</c:v>
                </c:pt>
                <c:pt idx="92">
                  <c:v>472.79999999999995</c:v>
                </c:pt>
                <c:pt idx="93">
                  <c:v>470.52499999999998</c:v>
                </c:pt>
                <c:pt idx="94">
                  <c:v>470.5</c:v>
                </c:pt>
                <c:pt idx="95">
                  <c:v>470.20000000000005</c:v>
                </c:pt>
                <c:pt idx="96">
                  <c:v>450.7</c:v>
                </c:pt>
                <c:pt idx="97">
                  <c:v>428.07499999999999</c:v>
                </c:pt>
                <c:pt idx="98">
                  <c:v>449.02499999999998</c:v>
                </c:pt>
                <c:pt idx="99">
                  <c:v>454.72500000000002</c:v>
                </c:pt>
                <c:pt idx="100">
                  <c:v>457.92500000000001</c:v>
                </c:pt>
                <c:pt idx="101">
                  <c:v>462.42500000000001</c:v>
                </c:pt>
                <c:pt idx="102">
                  <c:v>467</c:v>
                </c:pt>
                <c:pt idx="103">
                  <c:v>469.57499999999999</c:v>
                </c:pt>
                <c:pt idx="104">
                  <c:v>470.3</c:v>
                </c:pt>
                <c:pt idx="105">
                  <c:v>470.80000000000007</c:v>
                </c:pt>
                <c:pt idx="106">
                  <c:v>471.32499999999999</c:v>
                </c:pt>
                <c:pt idx="107">
                  <c:v>470.47500000000002</c:v>
                </c:pt>
                <c:pt idx="108">
                  <c:v>470.25</c:v>
                </c:pt>
                <c:pt idx="109">
                  <c:v>471.62500000000006</c:v>
                </c:pt>
                <c:pt idx="110">
                  <c:v>474.85</c:v>
                </c:pt>
                <c:pt idx="111">
                  <c:v>479.375</c:v>
                </c:pt>
                <c:pt idx="112">
                  <c:v>483.67500000000001</c:v>
                </c:pt>
                <c:pt idx="113">
                  <c:v>486.87499999999994</c:v>
                </c:pt>
                <c:pt idx="114">
                  <c:v>481.32499999999999</c:v>
                </c:pt>
                <c:pt idx="115">
                  <c:v>469.2</c:v>
                </c:pt>
                <c:pt idx="116">
                  <c:v>461.92500000000001</c:v>
                </c:pt>
                <c:pt idx="117">
                  <c:v>450.52499999999998</c:v>
                </c:pt>
                <c:pt idx="118">
                  <c:v>441</c:v>
                </c:pt>
                <c:pt idx="119">
                  <c:v>443.57500000000005</c:v>
                </c:pt>
                <c:pt idx="120">
                  <c:v>441.25</c:v>
                </c:pt>
                <c:pt idx="121">
                  <c:v>430.17499999999995</c:v>
                </c:pt>
                <c:pt idx="122">
                  <c:v>423.5</c:v>
                </c:pt>
                <c:pt idx="123">
                  <c:v>429.47500000000002</c:v>
                </c:pt>
                <c:pt idx="124">
                  <c:v>427.5</c:v>
                </c:pt>
                <c:pt idx="125">
                  <c:v>427.40000000000003</c:v>
                </c:pt>
                <c:pt idx="126">
                  <c:v>432.05</c:v>
                </c:pt>
                <c:pt idx="127">
                  <c:v>435</c:v>
                </c:pt>
                <c:pt idx="128">
                  <c:v>434.02500000000003</c:v>
                </c:pt>
                <c:pt idx="129">
                  <c:v>436.67499999999995</c:v>
                </c:pt>
                <c:pt idx="130">
                  <c:v>437.1</c:v>
                </c:pt>
                <c:pt idx="131">
                  <c:v>438.27500000000003</c:v>
                </c:pt>
                <c:pt idx="132">
                  <c:v>440.65</c:v>
                </c:pt>
                <c:pt idx="133">
                  <c:v>442.07499999999999</c:v>
                </c:pt>
                <c:pt idx="134">
                  <c:v>443.65</c:v>
                </c:pt>
                <c:pt idx="135">
                  <c:v>447.65</c:v>
                </c:pt>
                <c:pt idx="136">
                  <c:v>452.5</c:v>
                </c:pt>
                <c:pt idx="137">
                  <c:v>456.4</c:v>
                </c:pt>
                <c:pt idx="138">
                  <c:v>459.45000000000005</c:v>
                </c:pt>
                <c:pt idx="139">
                  <c:v>457.52500000000003</c:v>
                </c:pt>
                <c:pt idx="140">
                  <c:v>458.15</c:v>
                </c:pt>
                <c:pt idx="141">
                  <c:v>434.55</c:v>
                </c:pt>
                <c:pt idx="142">
                  <c:v>422.97500000000002</c:v>
                </c:pt>
                <c:pt idx="143">
                  <c:v>418.77499999999998</c:v>
                </c:pt>
                <c:pt idx="144">
                  <c:v>416.25</c:v>
                </c:pt>
                <c:pt idx="145">
                  <c:v>408.65</c:v>
                </c:pt>
                <c:pt idx="146">
                  <c:v>405.34999999999997</c:v>
                </c:pt>
                <c:pt idx="147">
                  <c:v>408.95</c:v>
                </c:pt>
                <c:pt idx="148">
                  <c:v>415.20000000000005</c:v>
                </c:pt>
                <c:pt idx="149">
                  <c:v>422.17500000000001</c:v>
                </c:pt>
                <c:pt idx="150">
                  <c:v>426.84999999999997</c:v>
                </c:pt>
                <c:pt idx="151">
                  <c:v>426.1</c:v>
                </c:pt>
                <c:pt idx="152">
                  <c:v>424.67500000000001</c:v>
                </c:pt>
                <c:pt idx="153">
                  <c:v>424.22499999999997</c:v>
                </c:pt>
                <c:pt idx="154">
                  <c:v>428.20000000000005</c:v>
                </c:pt>
                <c:pt idx="155">
                  <c:v>433.625</c:v>
                </c:pt>
                <c:pt idx="156">
                  <c:v>437.57500000000005</c:v>
                </c:pt>
                <c:pt idx="157">
                  <c:v>445.02499999999998</c:v>
                </c:pt>
                <c:pt idx="158">
                  <c:v>470.42499999999995</c:v>
                </c:pt>
                <c:pt idx="159">
                  <c:v>473.15</c:v>
                </c:pt>
                <c:pt idx="160">
                  <c:v>466.42500000000001</c:v>
                </c:pt>
                <c:pt idx="161">
                  <c:v>472.125</c:v>
                </c:pt>
                <c:pt idx="162">
                  <c:v>475.1</c:v>
                </c:pt>
                <c:pt idx="163">
                  <c:v>466.1</c:v>
                </c:pt>
                <c:pt idx="164">
                  <c:v>461.27499999999998</c:v>
                </c:pt>
                <c:pt idx="165">
                  <c:v>437.05</c:v>
                </c:pt>
                <c:pt idx="166">
                  <c:v>417.15</c:v>
                </c:pt>
                <c:pt idx="167">
                  <c:v>412.02500000000003</c:v>
                </c:pt>
                <c:pt idx="168">
                  <c:v>410.04999999999995</c:v>
                </c:pt>
                <c:pt idx="169">
                  <c:v>411.875</c:v>
                </c:pt>
                <c:pt idx="170">
                  <c:v>433.8</c:v>
                </c:pt>
                <c:pt idx="171">
                  <c:v>440.79999999999995</c:v>
                </c:pt>
                <c:pt idx="172">
                  <c:v>444</c:v>
                </c:pt>
                <c:pt idx="173">
                  <c:v>450.125</c:v>
                </c:pt>
                <c:pt idx="174">
                  <c:v>453.32500000000005</c:v>
                </c:pt>
                <c:pt idx="175">
                  <c:v>449.34999999999997</c:v>
                </c:pt>
                <c:pt idx="176">
                  <c:v>443.72500000000002</c:v>
                </c:pt>
                <c:pt idx="177">
                  <c:v>436.35</c:v>
                </c:pt>
                <c:pt idx="178">
                  <c:v>426.07500000000005</c:v>
                </c:pt>
                <c:pt idx="179">
                  <c:v>414.4</c:v>
                </c:pt>
                <c:pt idx="180">
                  <c:v>417.1</c:v>
                </c:pt>
                <c:pt idx="181">
                  <c:v>423.65</c:v>
                </c:pt>
                <c:pt idx="182">
                  <c:v>434.67499999999995</c:v>
                </c:pt>
                <c:pt idx="183">
                  <c:v>450.77499999999998</c:v>
                </c:pt>
                <c:pt idx="184">
                  <c:v>453.6</c:v>
                </c:pt>
                <c:pt idx="185">
                  <c:v>453.52499999999998</c:v>
                </c:pt>
                <c:pt idx="186">
                  <c:v>455.24999999999994</c:v>
                </c:pt>
                <c:pt idx="187">
                  <c:v>449.65</c:v>
                </c:pt>
                <c:pt idx="188">
                  <c:v>437.25</c:v>
                </c:pt>
                <c:pt idx="189">
                  <c:v>420.77499999999998</c:v>
                </c:pt>
                <c:pt idx="190">
                  <c:v>393.15</c:v>
                </c:pt>
                <c:pt idx="191">
                  <c:v>389.20000000000005</c:v>
                </c:pt>
                <c:pt idx="192">
                  <c:v>400.95000000000005</c:v>
                </c:pt>
                <c:pt idx="193">
                  <c:v>414.37500000000006</c:v>
                </c:pt>
                <c:pt idx="194">
                  <c:v>425.82499999999999</c:v>
                </c:pt>
                <c:pt idx="195">
                  <c:v>436.57500000000005</c:v>
                </c:pt>
                <c:pt idx="196">
                  <c:v>446.65</c:v>
                </c:pt>
                <c:pt idx="197">
                  <c:v>452.20000000000005</c:v>
                </c:pt>
                <c:pt idx="198">
                  <c:v>455.42500000000001</c:v>
                </c:pt>
                <c:pt idx="199">
                  <c:v>453.22500000000002</c:v>
                </c:pt>
                <c:pt idx="200">
                  <c:v>453.32499999999999</c:v>
                </c:pt>
                <c:pt idx="201">
                  <c:v>448.85</c:v>
                </c:pt>
                <c:pt idx="202">
                  <c:v>443.57499999999993</c:v>
                </c:pt>
                <c:pt idx="203">
                  <c:v>437.95000000000005</c:v>
                </c:pt>
                <c:pt idx="204">
                  <c:v>432.625</c:v>
                </c:pt>
                <c:pt idx="205">
                  <c:v>426.42500000000001</c:v>
                </c:pt>
                <c:pt idx="206">
                  <c:v>422.45</c:v>
                </c:pt>
                <c:pt idx="207">
                  <c:v>420.62499999999994</c:v>
                </c:pt>
                <c:pt idx="208">
                  <c:v>421.42500000000007</c:v>
                </c:pt>
                <c:pt idx="209">
                  <c:v>423.875</c:v>
                </c:pt>
                <c:pt idx="210">
                  <c:v>422.95</c:v>
                </c:pt>
                <c:pt idx="211">
                  <c:v>418.07499999999999</c:v>
                </c:pt>
                <c:pt idx="212">
                  <c:v>417.15</c:v>
                </c:pt>
                <c:pt idx="213">
                  <c:v>418.67500000000001</c:v>
                </c:pt>
                <c:pt idx="214">
                  <c:v>395.125</c:v>
                </c:pt>
                <c:pt idx="215">
                  <c:v>377.47500000000002</c:v>
                </c:pt>
                <c:pt idx="216">
                  <c:v>386.42499999999995</c:v>
                </c:pt>
                <c:pt idx="217">
                  <c:v>396.9</c:v>
                </c:pt>
                <c:pt idx="218">
                  <c:v>406.67500000000001</c:v>
                </c:pt>
                <c:pt idx="219">
                  <c:v>417.75</c:v>
                </c:pt>
                <c:pt idx="220">
                  <c:v>433.05</c:v>
                </c:pt>
                <c:pt idx="221">
                  <c:v>445.52499999999998</c:v>
                </c:pt>
                <c:pt idx="222">
                  <c:v>452.65000000000003</c:v>
                </c:pt>
                <c:pt idx="223">
                  <c:v>452</c:v>
                </c:pt>
                <c:pt idx="224">
                  <c:v>447.77499999999998</c:v>
                </c:pt>
                <c:pt idx="225">
                  <c:v>441.59999999999997</c:v>
                </c:pt>
                <c:pt idx="226">
                  <c:v>433.625</c:v>
                </c:pt>
                <c:pt idx="227">
                  <c:v>426.20000000000005</c:v>
                </c:pt>
                <c:pt idx="228">
                  <c:v>419.05</c:v>
                </c:pt>
                <c:pt idx="229">
                  <c:v>413.125</c:v>
                </c:pt>
                <c:pt idx="230">
                  <c:v>409.12499999999994</c:v>
                </c:pt>
                <c:pt idx="231">
                  <c:v>406.17499999999995</c:v>
                </c:pt>
                <c:pt idx="232">
                  <c:v>403.5</c:v>
                </c:pt>
                <c:pt idx="233">
                  <c:v>402.42499999999995</c:v>
                </c:pt>
                <c:pt idx="234">
                  <c:v>400.07500000000005</c:v>
                </c:pt>
                <c:pt idx="235">
                  <c:v>395.57500000000005</c:v>
                </c:pt>
                <c:pt idx="236">
                  <c:v>384</c:v>
                </c:pt>
                <c:pt idx="237">
                  <c:v>381.67500000000007</c:v>
                </c:pt>
                <c:pt idx="238">
                  <c:v>383.375</c:v>
                </c:pt>
                <c:pt idx="239">
                  <c:v>389.92500000000001</c:v>
                </c:pt>
                <c:pt idx="240">
                  <c:v>381.75</c:v>
                </c:pt>
                <c:pt idx="241">
                  <c:v>403.5</c:v>
                </c:pt>
                <c:pt idx="242">
                  <c:v>409.17499999999995</c:v>
                </c:pt>
                <c:pt idx="243">
                  <c:v>414.40000000000003</c:v>
                </c:pt>
                <c:pt idx="244">
                  <c:v>413.47500000000002</c:v>
                </c:pt>
                <c:pt idx="245">
                  <c:v>419.8</c:v>
                </c:pt>
                <c:pt idx="246">
                  <c:v>424.47499999999997</c:v>
                </c:pt>
                <c:pt idx="247">
                  <c:v>425.47500000000002</c:v>
                </c:pt>
                <c:pt idx="248">
                  <c:v>425.25</c:v>
                </c:pt>
                <c:pt idx="249">
                  <c:v>422.84999999999997</c:v>
                </c:pt>
                <c:pt idx="250">
                  <c:v>418.79999999999995</c:v>
                </c:pt>
                <c:pt idx="251">
                  <c:v>413.42499999999995</c:v>
                </c:pt>
                <c:pt idx="252">
                  <c:v>407.22500000000002</c:v>
                </c:pt>
                <c:pt idx="253">
                  <c:v>401.25</c:v>
                </c:pt>
                <c:pt idx="254">
                  <c:v>395.02499999999998</c:v>
                </c:pt>
                <c:pt idx="255">
                  <c:v>393.70000000000005</c:v>
                </c:pt>
                <c:pt idx="256">
                  <c:v>392.3</c:v>
                </c:pt>
                <c:pt idx="257">
                  <c:v>390.875</c:v>
                </c:pt>
                <c:pt idx="258">
                  <c:v>390.67500000000001</c:v>
                </c:pt>
                <c:pt idx="259">
                  <c:v>385.375</c:v>
                </c:pt>
                <c:pt idx="260">
                  <c:v>361.8</c:v>
                </c:pt>
                <c:pt idx="261">
                  <c:v>347.65000000000003</c:v>
                </c:pt>
                <c:pt idx="262">
                  <c:v>352.65</c:v>
                </c:pt>
                <c:pt idx="263">
                  <c:v>360.02499999999998</c:v>
                </c:pt>
                <c:pt idx="264">
                  <c:v>365.65</c:v>
                </c:pt>
                <c:pt idx="265">
                  <c:v>372.70000000000005</c:v>
                </c:pt>
                <c:pt idx="266">
                  <c:v>397.04999999999995</c:v>
                </c:pt>
                <c:pt idx="267">
                  <c:v>414.55</c:v>
                </c:pt>
                <c:pt idx="268">
                  <c:v>431.4</c:v>
                </c:pt>
                <c:pt idx="269">
                  <c:v>438.27499999999998</c:v>
                </c:pt>
                <c:pt idx="270">
                  <c:v>441.02499999999998</c:v>
                </c:pt>
                <c:pt idx="271">
                  <c:v>440.59999999999997</c:v>
                </c:pt>
                <c:pt idx="272">
                  <c:v>437.57499999999999</c:v>
                </c:pt>
                <c:pt idx="273">
                  <c:v>433.82499999999999</c:v>
                </c:pt>
                <c:pt idx="274">
                  <c:v>429.2</c:v>
                </c:pt>
                <c:pt idx="275">
                  <c:v>422.45</c:v>
                </c:pt>
                <c:pt idx="276">
                  <c:v>416.52499999999998</c:v>
                </c:pt>
                <c:pt idx="277">
                  <c:v>409.70000000000005</c:v>
                </c:pt>
                <c:pt idx="278">
                  <c:v>402.72500000000002</c:v>
                </c:pt>
                <c:pt idx="279">
                  <c:v>395.75</c:v>
                </c:pt>
                <c:pt idx="280">
                  <c:v>390.72499999999997</c:v>
                </c:pt>
                <c:pt idx="281">
                  <c:v>388.52499999999998</c:v>
                </c:pt>
                <c:pt idx="282">
                  <c:v>386.125</c:v>
                </c:pt>
                <c:pt idx="283">
                  <c:v>377.52499999999998</c:v>
                </c:pt>
                <c:pt idx="284">
                  <c:v>365.19999999999993</c:v>
                </c:pt>
                <c:pt idx="285">
                  <c:v>352.3</c:v>
                </c:pt>
                <c:pt idx="286">
                  <c:v>348.62500000000006</c:v>
                </c:pt>
                <c:pt idx="287">
                  <c:v>356.2</c:v>
                </c:pt>
                <c:pt idx="288">
                  <c:v>364.65</c:v>
                </c:pt>
                <c:pt idx="289">
                  <c:v>381.84999999999997</c:v>
                </c:pt>
                <c:pt idx="290">
                  <c:v>396.67500000000001</c:v>
                </c:pt>
                <c:pt idx="291">
                  <c:v>411.52499999999998</c:v>
                </c:pt>
                <c:pt idx="292">
                  <c:v>425.32500000000005</c:v>
                </c:pt>
                <c:pt idx="293">
                  <c:v>435.15</c:v>
                </c:pt>
                <c:pt idx="294">
                  <c:v>439.6</c:v>
                </c:pt>
                <c:pt idx="295">
                  <c:v>436.55000000000007</c:v>
                </c:pt>
                <c:pt idx="296">
                  <c:v>430.375</c:v>
                </c:pt>
                <c:pt idx="297">
                  <c:v>423</c:v>
                </c:pt>
                <c:pt idx="298">
                  <c:v>414.97499999999997</c:v>
                </c:pt>
                <c:pt idx="299">
                  <c:v>414.05000000000007</c:v>
                </c:pt>
                <c:pt idx="300">
                  <c:v>410.27499999999998</c:v>
                </c:pt>
                <c:pt idx="301">
                  <c:v>395.5</c:v>
                </c:pt>
                <c:pt idx="302">
                  <c:v>389.2</c:v>
                </c:pt>
                <c:pt idx="303">
                  <c:v>386.27499999999998</c:v>
                </c:pt>
                <c:pt idx="304">
                  <c:v>385.42500000000007</c:v>
                </c:pt>
                <c:pt idx="305">
                  <c:v>385.15</c:v>
                </c:pt>
                <c:pt idx="306">
                  <c:v>385.375</c:v>
                </c:pt>
                <c:pt idx="307">
                  <c:v>380.77499999999998</c:v>
                </c:pt>
                <c:pt idx="308">
                  <c:v>368.65000000000003</c:v>
                </c:pt>
                <c:pt idx="309">
                  <c:v>355.20000000000005</c:v>
                </c:pt>
                <c:pt idx="310">
                  <c:v>354.8</c:v>
                </c:pt>
                <c:pt idx="311">
                  <c:v>371.95000000000005</c:v>
                </c:pt>
                <c:pt idx="312">
                  <c:v>439.57499999999999</c:v>
                </c:pt>
                <c:pt idx="313">
                  <c:v>416.5</c:v>
                </c:pt>
                <c:pt idx="314">
                  <c:v>407.57500000000005</c:v>
                </c:pt>
                <c:pt idx="315">
                  <c:v>480.35</c:v>
                </c:pt>
                <c:pt idx="316">
                  <c:v>441.25</c:v>
                </c:pt>
                <c:pt idx="317">
                  <c:v>423.07500000000005</c:v>
                </c:pt>
                <c:pt idx="318">
                  <c:v>441.79999999999995</c:v>
                </c:pt>
                <c:pt idx="319">
                  <c:v>447.8</c:v>
                </c:pt>
                <c:pt idx="320">
                  <c:v>449.97500000000002</c:v>
                </c:pt>
                <c:pt idx="321">
                  <c:v>451.32499999999993</c:v>
                </c:pt>
                <c:pt idx="322">
                  <c:v>465.69999999999993</c:v>
                </c:pt>
                <c:pt idx="323">
                  <c:v>456.70000000000005</c:v>
                </c:pt>
                <c:pt idx="324">
                  <c:v>448.15</c:v>
                </c:pt>
                <c:pt idx="325">
                  <c:v>448.4</c:v>
                </c:pt>
                <c:pt idx="326">
                  <c:v>452.77499999999998</c:v>
                </c:pt>
                <c:pt idx="327">
                  <c:v>454.22499999999997</c:v>
                </c:pt>
                <c:pt idx="328">
                  <c:v>455.625</c:v>
                </c:pt>
                <c:pt idx="329">
                  <c:v>455.52499999999998</c:v>
                </c:pt>
                <c:pt idx="330">
                  <c:v>455.97500000000002</c:v>
                </c:pt>
                <c:pt idx="331">
                  <c:v>447.72499999999997</c:v>
                </c:pt>
                <c:pt idx="332">
                  <c:v>431.05</c:v>
                </c:pt>
                <c:pt idx="333">
                  <c:v>415.17499999999995</c:v>
                </c:pt>
                <c:pt idx="334">
                  <c:v>408.40000000000003</c:v>
                </c:pt>
                <c:pt idx="335">
                  <c:v>402.92500000000001</c:v>
                </c:pt>
                <c:pt idx="336">
                  <c:v>409.72500000000002</c:v>
                </c:pt>
                <c:pt idx="337">
                  <c:v>416.625</c:v>
                </c:pt>
                <c:pt idx="338">
                  <c:v>426.97500000000002</c:v>
                </c:pt>
                <c:pt idx="339">
                  <c:v>436.07499999999999</c:v>
                </c:pt>
                <c:pt idx="340">
                  <c:v>444.15</c:v>
                </c:pt>
                <c:pt idx="341">
                  <c:v>451.22500000000002</c:v>
                </c:pt>
                <c:pt idx="342">
                  <c:v>456.02499999999998</c:v>
                </c:pt>
                <c:pt idx="343">
                  <c:v>458.45000000000005</c:v>
                </c:pt>
                <c:pt idx="344">
                  <c:v>457.94999999999993</c:v>
                </c:pt>
                <c:pt idx="345">
                  <c:v>456.875</c:v>
                </c:pt>
                <c:pt idx="346">
                  <c:v>455.3</c:v>
                </c:pt>
                <c:pt idx="347">
                  <c:v>454.54999999999995</c:v>
                </c:pt>
                <c:pt idx="348">
                  <c:v>453.97500000000002</c:v>
                </c:pt>
                <c:pt idx="349">
                  <c:v>455</c:v>
                </c:pt>
                <c:pt idx="350">
                  <c:v>455.95000000000005</c:v>
                </c:pt>
                <c:pt idx="351">
                  <c:v>456.30000000000007</c:v>
                </c:pt>
                <c:pt idx="352">
                  <c:v>457.15</c:v>
                </c:pt>
                <c:pt idx="353">
                  <c:v>456.25</c:v>
                </c:pt>
                <c:pt idx="354">
                  <c:v>455.67499999999995</c:v>
                </c:pt>
                <c:pt idx="355">
                  <c:v>443.75</c:v>
                </c:pt>
                <c:pt idx="356">
                  <c:v>421.17500000000007</c:v>
                </c:pt>
                <c:pt idx="357">
                  <c:v>397.04999999999995</c:v>
                </c:pt>
                <c:pt idx="358">
                  <c:v>387.34999999999997</c:v>
                </c:pt>
                <c:pt idx="359">
                  <c:v>380.07499999999993</c:v>
                </c:pt>
                <c:pt idx="360">
                  <c:v>379.07499999999999</c:v>
                </c:pt>
                <c:pt idx="361">
                  <c:v>385.45000000000005</c:v>
                </c:pt>
                <c:pt idx="362">
                  <c:v>401.625</c:v>
                </c:pt>
                <c:pt idx="363">
                  <c:v>418.6</c:v>
                </c:pt>
                <c:pt idx="364">
                  <c:v>434.15</c:v>
                </c:pt>
                <c:pt idx="365">
                  <c:v>445.52499999999998</c:v>
                </c:pt>
                <c:pt idx="366">
                  <c:v>451.20000000000005</c:v>
                </c:pt>
                <c:pt idx="367">
                  <c:v>451</c:v>
                </c:pt>
                <c:pt idx="368">
                  <c:v>451.5</c:v>
                </c:pt>
                <c:pt idx="369">
                  <c:v>450.77500000000003</c:v>
                </c:pt>
                <c:pt idx="370">
                  <c:v>449.67499999999995</c:v>
                </c:pt>
                <c:pt idx="371">
                  <c:v>448.82500000000005</c:v>
                </c:pt>
                <c:pt idx="372">
                  <c:v>448.42500000000001</c:v>
                </c:pt>
                <c:pt idx="373">
                  <c:v>447.77499999999998</c:v>
                </c:pt>
                <c:pt idx="374">
                  <c:v>447.52499999999998</c:v>
                </c:pt>
                <c:pt idx="375">
                  <c:v>455.65</c:v>
                </c:pt>
                <c:pt idx="376">
                  <c:v>467.72500000000002</c:v>
                </c:pt>
                <c:pt idx="377">
                  <c:v>470.82499999999993</c:v>
                </c:pt>
                <c:pt idx="378">
                  <c:v>471.32499999999999</c:v>
                </c:pt>
                <c:pt idx="379">
                  <c:v>453.55</c:v>
                </c:pt>
                <c:pt idx="380">
                  <c:v>432.47499999999997</c:v>
                </c:pt>
                <c:pt idx="381">
                  <c:v>416.82500000000005</c:v>
                </c:pt>
                <c:pt idx="382">
                  <c:v>397.75</c:v>
                </c:pt>
                <c:pt idx="383">
                  <c:v>394.5</c:v>
                </c:pt>
                <c:pt idx="384">
                  <c:v>384.5</c:v>
                </c:pt>
                <c:pt idx="385">
                  <c:v>406.52500000000003</c:v>
                </c:pt>
                <c:pt idx="386">
                  <c:v>429.625</c:v>
                </c:pt>
                <c:pt idx="387">
                  <c:v>448.125</c:v>
                </c:pt>
                <c:pt idx="388">
                  <c:v>466.57500000000005</c:v>
                </c:pt>
                <c:pt idx="389">
                  <c:v>483.92499999999995</c:v>
                </c:pt>
                <c:pt idx="390">
                  <c:v>493.22500000000002</c:v>
                </c:pt>
                <c:pt idx="391">
                  <c:v>494.9</c:v>
                </c:pt>
                <c:pt idx="392">
                  <c:v>495.07499999999999</c:v>
                </c:pt>
                <c:pt idx="393">
                  <c:v>494.29999999999995</c:v>
                </c:pt>
                <c:pt idx="394">
                  <c:v>493.37499999999994</c:v>
                </c:pt>
                <c:pt idx="395">
                  <c:v>489.05</c:v>
                </c:pt>
                <c:pt idx="396">
                  <c:v>482.54999999999995</c:v>
                </c:pt>
                <c:pt idx="397">
                  <c:v>476.17500000000001</c:v>
                </c:pt>
                <c:pt idx="398">
                  <c:v>471.8</c:v>
                </c:pt>
                <c:pt idx="399">
                  <c:v>466.6</c:v>
                </c:pt>
                <c:pt idx="400">
                  <c:v>462.22500000000002</c:v>
                </c:pt>
                <c:pt idx="401">
                  <c:v>461.15</c:v>
                </c:pt>
                <c:pt idx="402">
                  <c:v>459.625</c:v>
                </c:pt>
                <c:pt idx="403">
                  <c:v>447.45</c:v>
                </c:pt>
                <c:pt idx="404">
                  <c:v>420.77499999999998</c:v>
                </c:pt>
                <c:pt idx="405">
                  <c:v>394.875</c:v>
                </c:pt>
                <c:pt idx="406">
                  <c:v>379.59999999999997</c:v>
                </c:pt>
                <c:pt idx="407">
                  <c:v>377.47500000000002</c:v>
                </c:pt>
                <c:pt idx="408">
                  <c:v>390.22499999999997</c:v>
                </c:pt>
                <c:pt idx="409">
                  <c:v>409.52499999999998</c:v>
                </c:pt>
                <c:pt idx="410">
                  <c:v>423.27499999999998</c:v>
                </c:pt>
                <c:pt idx="411">
                  <c:v>434.82499999999993</c:v>
                </c:pt>
                <c:pt idx="412">
                  <c:v>451.35</c:v>
                </c:pt>
                <c:pt idx="413">
                  <c:v>473.75</c:v>
                </c:pt>
                <c:pt idx="414">
                  <c:v>485.45000000000005</c:v>
                </c:pt>
                <c:pt idx="415">
                  <c:v>487.9</c:v>
                </c:pt>
                <c:pt idx="416">
                  <c:v>487.95000000000005</c:v>
                </c:pt>
                <c:pt idx="417">
                  <c:v>488.67500000000001</c:v>
                </c:pt>
                <c:pt idx="418">
                  <c:v>488.15000000000003</c:v>
                </c:pt>
                <c:pt idx="419">
                  <c:v>486.82499999999999</c:v>
                </c:pt>
                <c:pt idx="420">
                  <c:v>482.32500000000005</c:v>
                </c:pt>
                <c:pt idx="421">
                  <c:v>477.15000000000003</c:v>
                </c:pt>
                <c:pt idx="422">
                  <c:v>471.67500000000001</c:v>
                </c:pt>
                <c:pt idx="423">
                  <c:v>467.09999999999997</c:v>
                </c:pt>
                <c:pt idx="424">
                  <c:v>461.72500000000002</c:v>
                </c:pt>
                <c:pt idx="425">
                  <c:v>459.4</c:v>
                </c:pt>
                <c:pt idx="426">
                  <c:v>459.625</c:v>
                </c:pt>
                <c:pt idx="427">
                  <c:v>449.375</c:v>
                </c:pt>
                <c:pt idx="428">
                  <c:v>433.875</c:v>
                </c:pt>
                <c:pt idx="429">
                  <c:v>407.52499999999998</c:v>
                </c:pt>
                <c:pt idx="430">
                  <c:v>402.47500000000002</c:v>
                </c:pt>
                <c:pt idx="431">
                  <c:v>425.97500000000002</c:v>
                </c:pt>
                <c:pt idx="432">
                  <c:v>402.72499999999997</c:v>
                </c:pt>
                <c:pt idx="433">
                  <c:v>398.3</c:v>
                </c:pt>
                <c:pt idx="434">
                  <c:v>424.35</c:v>
                </c:pt>
                <c:pt idx="435">
                  <c:v>422.45000000000005</c:v>
                </c:pt>
                <c:pt idx="436">
                  <c:v>448.22500000000002</c:v>
                </c:pt>
                <c:pt idx="437">
                  <c:v>461.04999999999995</c:v>
                </c:pt>
                <c:pt idx="438">
                  <c:v>469.17500000000007</c:v>
                </c:pt>
                <c:pt idx="439">
                  <c:v>473.125</c:v>
                </c:pt>
                <c:pt idx="440">
                  <c:v>475.125</c:v>
                </c:pt>
                <c:pt idx="441">
                  <c:v>476.57500000000005</c:v>
                </c:pt>
                <c:pt idx="442">
                  <c:v>477.02499999999998</c:v>
                </c:pt>
                <c:pt idx="443">
                  <c:v>474.04999999999995</c:v>
                </c:pt>
                <c:pt idx="444">
                  <c:v>468.92500000000001</c:v>
                </c:pt>
                <c:pt idx="445">
                  <c:v>461.1</c:v>
                </c:pt>
                <c:pt idx="446">
                  <c:v>459.12500000000006</c:v>
                </c:pt>
                <c:pt idx="447">
                  <c:v>453.2</c:v>
                </c:pt>
                <c:pt idx="448">
                  <c:v>452.32500000000005</c:v>
                </c:pt>
                <c:pt idx="449">
                  <c:v>451.67499999999995</c:v>
                </c:pt>
                <c:pt idx="450">
                  <c:v>451.70000000000005</c:v>
                </c:pt>
                <c:pt idx="451">
                  <c:v>444.45000000000005</c:v>
                </c:pt>
                <c:pt idx="452">
                  <c:v>427.75</c:v>
                </c:pt>
                <c:pt idx="453">
                  <c:v>405.85</c:v>
                </c:pt>
                <c:pt idx="454">
                  <c:v>395.375</c:v>
                </c:pt>
                <c:pt idx="455">
                  <c:v>396.3</c:v>
                </c:pt>
                <c:pt idx="456">
                  <c:v>405.5</c:v>
                </c:pt>
                <c:pt idx="457">
                  <c:v>410.92499999999995</c:v>
                </c:pt>
                <c:pt idx="458">
                  <c:v>413.5</c:v>
                </c:pt>
                <c:pt idx="459">
                  <c:v>426.02499999999998</c:v>
                </c:pt>
                <c:pt idx="460">
                  <c:v>453.20000000000005</c:v>
                </c:pt>
                <c:pt idx="461">
                  <c:v>465.34999999999997</c:v>
                </c:pt>
                <c:pt idx="462">
                  <c:v>467.6</c:v>
                </c:pt>
                <c:pt idx="463">
                  <c:v>470.84999999999997</c:v>
                </c:pt>
                <c:pt idx="464">
                  <c:v>474.52499999999998</c:v>
                </c:pt>
                <c:pt idx="465">
                  <c:v>477.15</c:v>
                </c:pt>
                <c:pt idx="466">
                  <c:v>476.54999999999995</c:v>
                </c:pt>
                <c:pt idx="467">
                  <c:v>471.70000000000005</c:v>
                </c:pt>
                <c:pt idx="468">
                  <c:v>465.15000000000003</c:v>
                </c:pt>
                <c:pt idx="469">
                  <c:v>459.375</c:v>
                </c:pt>
                <c:pt idx="470">
                  <c:v>456.32499999999993</c:v>
                </c:pt>
                <c:pt idx="471">
                  <c:v>454.67500000000001</c:v>
                </c:pt>
                <c:pt idx="472">
                  <c:v>453.72500000000002</c:v>
                </c:pt>
                <c:pt idx="473">
                  <c:v>454.72500000000002</c:v>
                </c:pt>
                <c:pt idx="474">
                  <c:v>455.25</c:v>
                </c:pt>
                <c:pt idx="475">
                  <c:v>443.95000000000005</c:v>
                </c:pt>
                <c:pt idx="476">
                  <c:v>424.125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486592"/>
        <c:axId val="123489664"/>
      </c:scatterChart>
      <c:valAx>
        <c:axId val="123486592"/>
        <c:scaling>
          <c:orientation val="minMax"/>
          <c:max val="2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Treatment</a:t>
                </a:r>
                <a:r>
                  <a:rPr lang="en-US" sz="1800" b="1" baseline="0">
                    <a:solidFill>
                      <a:sysClr val="windowText" lastClr="000000"/>
                    </a:solidFill>
                  </a:rPr>
                  <a:t> period (days)</a:t>
                </a:r>
                <a:endParaRPr lang="en-US" sz="18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691291017050644"/>
              <c:y val="0.927383206844847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in"/>
        <c:tickLblPos val="low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89664"/>
        <c:crossesAt val="-200"/>
        <c:crossBetween val="midCat"/>
      </c:valAx>
      <c:valAx>
        <c:axId val="123489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Soil Eh (mV)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8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605492994096382"/>
          <c:y val="0.10567409379069534"/>
          <c:w val="0.34126361579328141"/>
          <c:h val="0.1087934540817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baseline="0"/>
              <a:t>Soil Temperature (8" depth)</a:t>
            </a:r>
            <a:endParaRPr lang="en-US" sz="28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768266158316017"/>
          <c:y val="0.12194428146430894"/>
          <c:w val="0.84619284113872884"/>
          <c:h val="0.71812832022337025"/>
        </c:manualLayout>
      </c:layout>
      <c:scatterChart>
        <c:scatterStyle val="lineMarker"/>
        <c:varyColors val="0"/>
        <c:ser>
          <c:idx val="1"/>
          <c:order val="0"/>
          <c:tx>
            <c:strRef>
              <c:f>'Soil temperature average'!$C$6</c:f>
              <c:strCache>
                <c:ptCount val="1"/>
                <c:pt idx="0">
                  <c:v>ASD Coffee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'Soil temperature average'!$B$7:$B$1006</c:f>
              <c:numCache>
                <c:formatCode>0.0</c:formatCode>
                <c:ptCount val="1000"/>
                <c:pt idx="0">
                  <c:v>4.1666666664241347E-2</c:v>
                </c:pt>
                <c:pt idx="1">
                  <c:v>6.25E-2</c:v>
                </c:pt>
                <c:pt idx="2">
                  <c:v>8.3333333328482695E-2</c:v>
                </c:pt>
                <c:pt idx="3">
                  <c:v>0.10416666666424135</c:v>
                </c:pt>
                <c:pt idx="4">
                  <c:v>0.125</c:v>
                </c:pt>
                <c:pt idx="5">
                  <c:v>0.14583333332848269</c:v>
                </c:pt>
                <c:pt idx="6">
                  <c:v>0.16666666666424135</c:v>
                </c:pt>
                <c:pt idx="7">
                  <c:v>0.1875</c:v>
                </c:pt>
                <c:pt idx="8">
                  <c:v>0.20833333332848269</c:v>
                </c:pt>
                <c:pt idx="9">
                  <c:v>0.22916666666424135</c:v>
                </c:pt>
                <c:pt idx="10">
                  <c:v>0.25</c:v>
                </c:pt>
                <c:pt idx="11">
                  <c:v>0.27083333332848269</c:v>
                </c:pt>
                <c:pt idx="12">
                  <c:v>0.29166666666424135</c:v>
                </c:pt>
                <c:pt idx="13">
                  <c:v>0.3125</c:v>
                </c:pt>
                <c:pt idx="14">
                  <c:v>0.33333333332848269</c:v>
                </c:pt>
                <c:pt idx="15">
                  <c:v>0.35416666666424135</c:v>
                </c:pt>
                <c:pt idx="16">
                  <c:v>0.375</c:v>
                </c:pt>
                <c:pt idx="17">
                  <c:v>0.39583333332848269</c:v>
                </c:pt>
                <c:pt idx="18">
                  <c:v>0.41666666666424135</c:v>
                </c:pt>
                <c:pt idx="19">
                  <c:v>0.4375</c:v>
                </c:pt>
                <c:pt idx="20">
                  <c:v>0.45833333332848269</c:v>
                </c:pt>
                <c:pt idx="21">
                  <c:v>0.47916666666424135</c:v>
                </c:pt>
                <c:pt idx="22">
                  <c:v>0.5</c:v>
                </c:pt>
                <c:pt idx="23">
                  <c:v>0.52083333332848269</c:v>
                </c:pt>
                <c:pt idx="24">
                  <c:v>0.54166666666424135</c:v>
                </c:pt>
                <c:pt idx="25">
                  <c:v>0.5625</c:v>
                </c:pt>
                <c:pt idx="26">
                  <c:v>0.58333333332848269</c:v>
                </c:pt>
                <c:pt idx="27">
                  <c:v>0.60416666666424135</c:v>
                </c:pt>
                <c:pt idx="28">
                  <c:v>0.625</c:v>
                </c:pt>
                <c:pt idx="29">
                  <c:v>0.64583333332848269</c:v>
                </c:pt>
                <c:pt idx="30">
                  <c:v>0.66666666666424135</c:v>
                </c:pt>
                <c:pt idx="31">
                  <c:v>0.6875</c:v>
                </c:pt>
                <c:pt idx="32">
                  <c:v>0.70833333332848269</c:v>
                </c:pt>
                <c:pt idx="33">
                  <c:v>0.72916666666424135</c:v>
                </c:pt>
                <c:pt idx="34">
                  <c:v>0.75</c:v>
                </c:pt>
                <c:pt idx="35">
                  <c:v>0.77083333332848269</c:v>
                </c:pt>
                <c:pt idx="36">
                  <c:v>0.79166666666424135</c:v>
                </c:pt>
                <c:pt idx="37">
                  <c:v>0.8125</c:v>
                </c:pt>
                <c:pt idx="38">
                  <c:v>0.83333333332848269</c:v>
                </c:pt>
                <c:pt idx="39">
                  <c:v>0.85416666666424135</c:v>
                </c:pt>
                <c:pt idx="40">
                  <c:v>0.875</c:v>
                </c:pt>
                <c:pt idx="41">
                  <c:v>0.89583333332848269</c:v>
                </c:pt>
                <c:pt idx="42">
                  <c:v>0.91666666666424135</c:v>
                </c:pt>
                <c:pt idx="43">
                  <c:v>0.9375</c:v>
                </c:pt>
                <c:pt idx="44">
                  <c:v>0.95833333332848269</c:v>
                </c:pt>
                <c:pt idx="45">
                  <c:v>0.97916666666424135</c:v>
                </c:pt>
                <c:pt idx="46">
                  <c:v>1</c:v>
                </c:pt>
                <c:pt idx="47">
                  <c:v>1.0208333333284827</c:v>
                </c:pt>
                <c:pt idx="48">
                  <c:v>1.0416666666642413</c:v>
                </c:pt>
                <c:pt idx="49">
                  <c:v>1.0625</c:v>
                </c:pt>
                <c:pt idx="50">
                  <c:v>1.0833333333284827</c:v>
                </c:pt>
                <c:pt idx="51">
                  <c:v>1.1041666666642413</c:v>
                </c:pt>
                <c:pt idx="52">
                  <c:v>1.125</c:v>
                </c:pt>
                <c:pt idx="53">
                  <c:v>1.1458333333284827</c:v>
                </c:pt>
                <c:pt idx="54">
                  <c:v>1.1666666666642413</c:v>
                </c:pt>
                <c:pt idx="55">
                  <c:v>1.1875</c:v>
                </c:pt>
                <c:pt idx="56">
                  <c:v>1.2083333333284827</c:v>
                </c:pt>
                <c:pt idx="57">
                  <c:v>1.2291666666642413</c:v>
                </c:pt>
                <c:pt idx="58">
                  <c:v>1.25</c:v>
                </c:pt>
                <c:pt idx="59">
                  <c:v>1.2708333333284827</c:v>
                </c:pt>
                <c:pt idx="60">
                  <c:v>1.2916666666642413</c:v>
                </c:pt>
                <c:pt idx="61">
                  <c:v>1.3125</c:v>
                </c:pt>
                <c:pt idx="62">
                  <c:v>1.3333333333284827</c:v>
                </c:pt>
                <c:pt idx="63">
                  <c:v>1.3541666666642413</c:v>
                </c:pt>
                <c:pt idx="64">
                  <c:v>1.375</c:v>
                </c:pt>
                <c:pt idx="65">
                  <c:v>1.3958333333284827</c:v>
                </c:pt>
                <c:pt idx="66">
                  <c:v>1.4166666666642413</c:v>
                </c:pt>
                <c:pt idx="67">
                  <c:v>1.4375</c:v>
                </c:pt>
                <c:pt idx="68">
                  <c:v>1.4583333333284827</c:v>
                </c:pt>
                <c:pt idx="69">
                  <c:v>1.4791666666642413</c:v>
                </c:pt>
                <c:pt idx="70">
                  <c:v>1.5</c:v>
                </c:pt>
                <c:pt idx="71">
                  <c:v>1.5208333333284827</c:v>
                </c:pt>
                <c:pt idx="72">
                  <c:v>1.5416666666642413</c:v>
                </c:pt>
                <c:pt idx="73">
                  <c:v>1.5625</c:v>
                </c:pt>
                <c:pt idx="74">
                  <c:v>1.5833333333284827</c:v>
                </c:pt>
                <c:pt idx="75">
                  <c:v>1.6041666666642413</c:v>
                </c:pt>
                <c:pt idx="76">
                  <c:v>1.625</c:v>
                </c:pt>
                <c:pt idx="77">
                  <c:v>1.6458333333284827</c:v>
                </c:pt>
                <c:pt idx="78">
                  <c:v>1.6666666666642413</c:v>
                </c:pt>
                <c:pt idx="79">
                  <c:v>1.6875</c:v>
                </c:pt>
                <c:pt idx="80">
                  <c:v>1.7083333333284827</c:v>
                </c:pt>
                <c:pt idx="81">
                  <c:v>1.7291666666642413</c:v>
                </c:pt>
                <c:pt idx="82">
                  <c:v>1.75</c:v>
                </c:pt>
                <c:pt idx="83">
                  <c:v>1.7708333333284827</c:v>
                </c:pt>
                <c:pt idx="84">
                  <c:v>1.7916666666642413</c:v>
                </c:pt>
                <c:pt idx="85">
                  <c:v>1.8125</c:v>
                </c:pt>
                <c:pt idx="86">
                  <c:v>1.8333333333284827</c:v>
                </c:pt>
                <c:pt idx="87">
                  <c:v>1.8541666666642413</c:v>
                </c:pt>
                <c:pt idx="88">
                  <c:v>1.875</c:v>
                </c:pt>
                <c:pt idx="89">
                  <c:v>1.8958333333284827</c:v>
                </c:pt>
                <c:pt idx="90">
                  <c:v>1.9166666666642413</c:v>
                </c:pt>
                <c:pt idx="91">
                  <c:v>1.9375</c:v>
                </c:pt>
                <c:pt idx="92">
                  <c:v>1.9583333333284827</c:v>
                </c:pt>
                <c:pt idx="93">
                  <c:v>1.9791666666642413</c:v>
                </c:pt>
                <c:pt idx="94">
                  <c:v>2</c:v>
                </c:pt>
                <c:pt idx="95">
                  <c:v>2.0208333333284827</c:v>
                </c:pt>
                <c:pt idx="96">
                  <c:v>2.0416666666642413</c:v>
                </c:pt>
                <c:pt idx="97">
                  <c:v>2.0625</c:v>
                </c:pt>
                <c:pt idx="98">
                  <c:v>2.0833333333284827</c:v>
                </c:pt>
                <c:pt idx="99">
                  <c:v>2.1041666666642413</c:v>
                </c:pt>
                <c:pt idx="100">
                  <c:v>2.125</c:v>
                </c:pt>
                <c:pt idx="101">
                  <c:v>2.1458333333284827</c:v>
                </c:pt>
                <c:pt idx="102">
                  <c:v>2.1666666666642413</c:v>
                </c:pt>
                <c:pt idx="103">
                  <c:v>2.1875</c:v>
                </c:pt>
                <c:pt idx="104">
                  <c:v>2.2083333333284827</c:v>
                </c:pt>
                <c:pt idx="105">
                  <c:v>2.2291666666642413</c:v>
                </c:pt>
                <c:pt idx="106">
                  <c:v>2.25</c:v>
                </c:pt>
                <c:pt idx="107">
                  <c:v>2.2708333333284827</c:v>
                </c:pt>
                <c:pt idx="108">
                  <c:v>2.2916666666642413</c:v>
                </c:pt>
                <c:pt idx="109">
                  <c:v>2.3125</c:v>
                </c:pt>
                <c:pt idx="110">
                  <c:v>2.3333333333284827</c:v>
                </c:pt>
                <c:pt idx="111">
                  <c:v>2.3541666666642413</c:v>
                </c:pt>
                <c:pt idx="112">
                  <c:v>2.375</c:v>
                </c:pt>
                <c:pt idx="113">
                  <c:v>2.3958333333284827</c:v>
                </c:pt>
                <c:pt idx="114">
                  <c:v>2.4166666666642413</c:v>
                </c:pt>
                <c:pt idx="115">
                  <c:v>2.4375</c:v>
                </c:pt>
                <c:pt idx="116">
                  <c:v>2.4583333333284827</c:v>
                </c:pt>
                <c:pt idx="117">
                  <c:v>2.4791666666642413</c:v>
                </c:pt>
                <c:pt idx="118">
                  <c:v>2.5</c:v>
                </c:pt>
                <c:pt idx="119">
                  <c:v>2.5208333333284827</c:v>
                </c:pt>
                <c:pt idx="120">
                  <c:v>2.5416666666642413</c:v>
                </c:pt>
                <c:pt idx="121">
                  <c:v>2.5625</c:v>
                </c:pt>
                <c:pt idx="122">
                  <c:v>2.5833333333284827</c:v>
                </c:pt>
                <c:pt idx="123">
                  <c:v>2.6041666666642413</c:v>
                </c:pt>
                <c:pt idx="124">
                  <c:v>2.625</c:v>
                </c:pt>
                <c:pt idx="125">
                  <c:v>2.6458333333284827</c:v>
                </c:pt>
                <c:pt idx="126">
                  <c:v>2.6666666666642413</c:v>
                </c:pt>
                <c:pt idx="127">
                  <c:v>2.6875</c:v>
                </c:pt>
                <c:pt idx="128">
                  <c:v>2.7083333333284827</c:v>
                </c:pt>
                <c:pt idx="129">
                  <c:v>2.7291666666642413</c:v>
                </c:pt>
                <c:pt idx="130">
                  <c:v>2.75</c:v>
                </c:pt>
                <c:pt idx="131">
                  <c:v>2.7708333333284827</c:v>
                </c:pt>
                <c:pt idx="132">
                  <c:v>2.7916666666642413</c:v>
                </c:pt>
                <c:pt idx="133">
                  <c:v>2.8125</c:v>
                </c:pt>
                <c:pt idx="134">
                  <c:v>2.8333333333284827</c:v>
                </c:pt>
                <c:pt idx="135">
                  <c:v>2.8541666666642413</c:v>
                </c:pt>
                <c:pt idx="136">
                  <c:v>2.875</c:v>
                </c:pt>
                <c:pt idx="137">
                  <c:v>2.8958333333284827</c:v>
                </c:pt>
                <c:pt idx="138">
                  <c:v>2.9166666666642413</c:v>
                </c:pt>
                <c:pt idx="139">
                  <c:v>2.9375</c:v>
                </c:pt>
                <c:pt idx="140">
                  <c:v>2.9583333333284827</c:v>
                </c:pt>
                <c:pt idx="141">
                  <c:v>2.9791666666642413</c:v>
                </c:pt>
                <c:pt idx="142">
                  <c:v>3</c:v>
                </c:pt>
                <c:pt idx="143">
                  <c:v>3.0208333333284827</c:v>
                </c:pt>
                <c:pt idx="144">
                  <c:v>3.0416666666642413</c:v>
                </c:pt>
                <c:pt idx="145">
                  <c:v>3.0625</c:v>
                </c:pt>
                <c:pt idx="146">
                  <c:v>3.0833333333284827</c:v>
                </c:pt>
                <c:pt idx="147">
                  <c:v>3.1041666666642413</c:v>
                </c:pt>
                <c:pt idx="148">
                  <c:v>3.125</c:v>
                </c:pt>
                <c:pt idx="149">
                  <c:v>3.1458333333284827</c:v>
                </c:pt>
                <c:pt idx="150">
                  <c:v>3.1666666666642413</c:v>
                </c:pt>
                <c:pt idx="151">
                  <c:v>3.1875</c:v>
                </c:pt>
                <c:pt idx="152">
                  <c:v>3.2083333333284827</c:v>
                </c:pt>
                <c:pt idx="153">
                  <c:v>3.2291666666642413</c:v>
                </c:pt>
                <c:pt idx="154">
                  <c:v>3.25</c:v>
                </c:pt>
                <c:pt idx="155">
                  <c:v>3.2708333333284827</c:v>
                </c:pt>
                <c:pt idx="156">
                  <c:v>3.2916666666642413</c:v>
                </c:pt>
                <c:pt idx="157">
                  <c:v>3.3125</c:v>
                </c:pt>
                <c:pt idx="158">
                  <c:v>3.3333333333284827</c:v>
                </c:pt>
                <c:pt idx="159">
                  <c:v>3.3541666666642413</c:v>
                </c:pt>
                <c:pt idx="160">
                  <c:v>3.375</c:v>
                </c:pt>
                <c:pt idx="161">
                  <c:v>3.3958333333284827</c:v>
                </c:pt>
                <c:pt idx="162">
                  <c:v>3.4166666666642413</c:v>
                </c:pt>
                <c:pt idx="163">
                  <c:v>3.4375</c:v>
                </c:pt>
                <c:pt idx="164">
                  <c:v>3.4583333333284827</c:v>
                </c:pt>
                <c:pt idx="165">
                  <c:v>3.4791666666642413</c:v>
                </c:pt>
                <c:pt idx="166">
                  <c:v>3.5</c:v>
                </c:pt>
                <c:pt idx="167">
                  <c:v>3.5208333333284827</c:v>
                </c:pt>
                <c:pt idx="168">
                  <c:v>3.5416666666642413</c:v>
                </c:pt>
                <c:pt idx="169">
                  <c:v>3.5625</c:v>
                </c:pt>
                <c:pt idx="170">
                  <c:v>3.5833333333284827</c:v>
                </c:pt>
                <c:pt idx="171">
                  <c:v>3.6041666666642413</c:v>
                </c:pt>
                <c:pt idx="172">
                  <c:v>3.625</c:v>
                </c:pt>
                <c:pt idx="173">
                  <c:v>3.6458333333284827</c:v>
                </c:pt>
                <c:pt idx="174">
                  <c:v>3.6666666666642413</c:v>
                </c:pt>
                <c:pt idx="175">
                  <c:v>3.6875</c:v>
                </c:pt>
                <c:pt idx="176">
                  <c:v>3.7083333333284827</c:v>
                </c:pt>
                <c:pt idx="177">
                  <c:v>3.7291666666642413</c:v>
                </c:pt>
                <c:pt idx="178">
                  <c:v>3.75</c:v>
                </c:pt>
                <c:pt idx="179">
                  <c:v>3.7708333333284827</c:v>
                </c:pt>
                <c:pt idx="180">
                  <c:v>3.7916666666642413</c:v>
                </c:pt>
                <c:pt idx="181">
                  <c:v>3.8125</c:v>
                </c:pt>
                <c:pt idx="182">
                  <c:v>3.8333333333284827</c:v>
                </c:pt>
                <c:pt idx="183">
                  <c:v>3.8541666666642413</c:v>
                </c:pt>
                <c:pt idx="184">
                  <c:v>3.875</c:v>
                </c:pt>
                <c:pt idx="185">
                  <c:v>3.8958333333284827</c:v>
                </c:pt>
                <c:pt idx="186">
                  <c:v>3.9166666666642413</c:v>
                </c:pt>
                <c:pt idx="187">
                  <c:v>3.9375</c:v>
                </c:pt>
                <c:pt idx="188">
                  <c:v>3.9583333333284827</c:v>
                </c:pt>
                <c:pt idx="189">
                  <c:v>3.9791666666642413</c:v>
                </c:pt>
                <c:pt idx="190">
                  <c:v>4</c:v>
                </c:pt>
                <c:pt idx="191">
                  <c:v>4.0208333333284827</c:v>
                </c:pt>
                <c:pt idx="192">
                  <c:v>4.0416666666642413</c:v>
                </c:pt>
                <c:pt idx="193">
                  <c:v>4.0625</c:v>
                </c:pt>
                <c:pt idx="194">
                  <c:v>4.0833333333284827</c:v>
                </c:pt>
                <c:pt idx="195">
                  <c:v>4.1041666666642413</c:v>
                </c:pt>
                <c:pt idx="196">
                  <c:v>4.125</c:v>
                </c:pt>
                <c:pt idx="197">
                  <c:v>4.1458333333284827</c:v>
                </c:pt>
                <c:pt idx="198">
                  <c:v>4.1666666666642413</c:v>
                </c:pt>
                <c:pt idx="199">
                  <c:v>4.1875</c:v>
                </c:pt>
                <c:pt idx="200">
                  <c:v>4.2083333333284827</c:v>
                </c:pt>
                <c:pt idx="201">
                  <c:v>4.2291666666642413</c:v>
                </c:pt>
                <c:pt idx="202">
                  <c:v>4.25</c:v>
                </c:pt>
                <c:pt idx="203">
                  <c:v>4.2708333333284827</c:v>
                </c:pt>
                <c:pt idx="204">
                  <c:v>4.2916666666642413</c:v>
                </c:pt>
                <c:pt idx="205">
                  <c:v>4.3125</c:v>
                </c:pt>
                <c:pt idx="206">
                  <c:v>4.3333333333284827</c:v>
                </c:pt>
                <c:pt idx="207">
                  <c:v>4.3541666666642413</c:v>
                </c:pt>
                <c:pt idx="208">
                  <c:v>4.375</c:v>
                </c:pt>
                <c:pt idx="209">
                  <c:v>4.3958333333284827</c:v>
                </c:pt>
                <c:pt idx="210">
                  <c:v>4.4166666666642413</c:v>
                </c:pt>
                <c:pt idx="211">
                  <c:v>4.4375</c:v>
                </c:pt>
                <c:pt idx="212">
                  <c:v>4.4583333333284827</c:v>
                </c:pt>
                <c:pt idx="213">
                  <c:v>4.4791666666642413</c:v>
                </c:pt>
                <c:pt idx="214">
                  <c:v>4.5</c:v>
                </c:pt>
                <c:pt idx="215">
                  <c:v>4.5208333333284827</c:v>
                </c:pt>
                <c:pt idx="216">
                  <c:v>4.5416666666642413</c:v>
                </c:pt>
                <c:pt idx="217">
                  <c:v>4.5625</c:v>
                </c:pt>
                <c:pt idx="218">
                  <c:v>4.5833333333284827</c:v>
                </c:pt>
                <c:pt idx="219">
                  <c:v>4.6041666666642413</c:v>
                </c:pt>
                <c:pt idx="220">
                  <c:v>4.625</c:v>
                </c:pt>
                <c:pt idx="221">
                  <c:v>4.6458333333284827</c:v>
                </c:pt>
                <c:pt idx="222">
                  <c:v>4.6666666666642413</c:v>
                </c:pt>
                <c:pt idx="223">
                  <c:v>4.6875</c:v>
                </c:pt>
                <c:pt idx="224">
                  <c:v>4.7083333333284827</c:v>
                </c:pt>
                <c:pt idx="225">
                  <c:v>4.7291666666642413</c:v>
                </c:pt>
                <c:pt idx="226">
                  <c:v>4.75</c:v>
                </c:pt>
                <c:pt idx="227">
                  <c:v>4.7708333333284827</c:v>
                </c:pt>
                <c:pt idx="228">
                  <c:v>4.7916666666642413</c:v>
                </c:pt>
                <c:pt idx="229">
                  <c:v>4.8125</c:v>
                </c:pt>
                <c:pt idx="230">
                  <c:v>4.8333333333284827</c:v>
                </c:pt>
                <c:pt idx="231">
                  <c:v>4.8541666666642413</c:v>
                </c:pt>
                <c:pt idx="232">
                  <c:v>4.875</c:v>
                </c:pt>
                <c:pt idx="233">
                  <c:v>4.8958333333284827</c:v>
                </c:pt>
                <c:pt idx="234">
                  <c:v>4.9166666666642413</c:v>
                </c:pt>
                <c:pt idx="235">
                  <c:v>4.9375</c:v>
                </c:pt>
                <c:pt idx="236">
                  <c:v>4.9583333333284827</c:v>
                </c:pt>
                <c:pt idx="237">
                  <c:v>4.9791666666642413</c:v>
                </c:pt>
                <c:pt idx="238">
                  <c:v>5</c:v>
                </c:pt>
                <c:pt idx="239">
                  <c:v>5.0208333333284827</c:v>
                </c:pt>
                <c:pt idx="240">
                  <c:v>5.0416666666642413</c:v>
                </c:pt>
                <c:pt idx="241">
                  <c:v>5.0625</c:v>
                </c:pt>
                <c:pt idx="242">
                  <c:v>5.0833333333284827</c:v>
                </c:pt>
                <c:pt idx="243">
                  <c:v>5.1041666666642413</c:v>
                </c:pt>
                <c:pt idx="244">
                  <c:v>5.125</c:v>
                </c:pt>
                <c:pt idx="245">
                  <c:v>5.1458333333284827</c:v>
                </c:pt>
                <c:pt idx="246">
                  <c:v>5.1666666666642413</c:v>
                </c:pt>
                <c:pt idx="247">
                  <c:v>5.1875</c:v>
                </c:pt>
                <c:pt idx="248">
                  <c:v>5.2083333333284827</c:v>
                </c:pt>
                <c:pt idx="249">
                  <c:v>5.2291666666642413</c:v>
                </c:pt>
                <c:pt idx="250">
                  <c:v>5.25</c:v>
                </c:pt>
                <c:pt idx="251">
                  <c:v>5.2708333333284827</c:v>
                </c:pt>
                <c:pt idx="252">
                  <c:v>5.2916666666642413</c:v>
                </c:pt>
                <c:pt idx="253">
                  <c:v>5.3125</c:v>
                </c:pt>
                <c:pt idx="254">
                  <c:v>5.3333333333284827</c:v>
                </c:pt>
                <c:pt idx="255">
                  <c:v>5.3541666666642413</c:v>
                </c:pt>
                <c:pt idx="256">
                  <c:v>5.375</c:v>
                </c:pt>
                <c:pt idx="257">
                  <c:v>5.3958333333284827</c:v>
                </c:pt>
                <c:pt idx="258">
                  <c:v>5.4166666666642413</c:v>
                </c:pt>
                <c:pt idx="259">
                  <c:v>5.4375</c:v>
                </c:pt>
                <c:pt idx="260">
                  <c:v>5.4583333333284827</c:v>
                </c:pt>
                <c:pt idx="261">
                  <c:v>5.4791666666642413</c:v>
                </c:pt>
                <c:pt idx="262">
                  <c:v>5.5</c:v>
                </c:pt>
                <c:pt idx="263">
                  <c:v>5.5208333333284827</c:v>
                </c:pt>
                <c:pt idx="264">
                  <c:v>5.5416666666642413</c:v>
                </c:pt>
                <c:pt idx="265">
                  <c:v>5.5625</c:v>
                </c:pt>
                <c:pt idx="266">
                  <c:v>5.5833333333284827</c:v>
                </c:pt>
                <c:pt idx="267">
                  <c:v>5.6041666666642413</c:v>
                </c:pt>
                <c:pt idx="268">
                  <c:v>5.625</c:v>
                </c:pt>
                <c:pt idx="269">
                  <c:v>5.6458333333284827</c:v>
                </c:pt>
                <c:pt idx="270">
                  <c:v>5.6666666666642413</c:v>
                </c:pt>
                <c:pt idx="271">
                  <c:v>5.6875</c:v>
                </c:pt>
                <c:pt idx="272">
                  <c:v>5.7083333333284827</c:v>
                </c:pt>
                <c:pt idx="273">
                  <c:v>5.7291666666642413</c:v>
                </c:pt>
                <c:pt idx="274">
                  <c:v>5.75</c:v>
                </c:pt>
                <c:pt idx="275">
                  <c:v>5.7708333333284827</c:v>
                </c:pt>
                <c:pt idx="276">
                  <c:v>5.7916666666642413</c:v>
                </c:pt>
                <c:pt idx="277">
                  <c:v>5.8125</c:v>
                </c:pt>
                <c:pt idx="278">
                  <c:v>5.8333333333284827</c:v>
                </c:pt>
                <c:pt idx="279">
                  <c:v>5.8541666666642413</c:v>
                </c:pt>
                <c:pt idx="280">
                  <c:v>5.875</c:v>
                </c:pt>
                <c:pt idx="281">
                  <c:v>5.8958333333284827</c:v>
                </c:pt>
                <c:pt idx="282">
                  <c:v>5.9166666666642413</c:v>
                </c:pt>
                <c:pt idx="283">
                  <c:v>5.9375</c:v>
                </c:pt>
                <c:pt idx="284">
                  <c:v>5.9583333333284827</c:v>
                </c:pt>
                <c:pt idx="285">
                  <c:v>5.9791666666642413</c:v>
                </c:pt>
                <c:pt idx="286">
                  <c:v>6</c:v>
                </c:pt>
                <c:pt idx="287">
                  <c:v>6.0208333333284827</c:v>
                </c:pt>
                <c:pt idx="288">
                  <c:v>6.0416666666642413</c:v>
                </c:pt>
                <c:pt idx="289">
                  <c:v>6.0625</c:v>
                </c:pt>
                <c:pt idx="290">
                  <c:v>6.0833333333284827</c:v>
                </c:pt>
                <c:pt idx="291">
                  <c:v>6.1041666666642413</c:v>
                </c:pt>
                <c:pt idx="292">
                  <c:v>6.125</c:v>
                </c:pt>
                <c:pt idx="293">
                  <c:v>6.1458333333284827</c:v>
                </c:pt>
                <c:pt idx="294">
                  <c:v>6.1666666666642413</c:v>
                </c:pt>
                <c:pt idx="295">
                  <c:v>6.1875</c:v>
                </c:pt>
                <c:pt idx="296">
                  <c:v>6.2083333333284827</c:v>
                </c:pt>
                <c:pt idx="297">
                  <c:v>6.2291666666642413</c:v>
                </c:pt>
                <c:pt idx="298">
                  <c:v>6.25</c:v>
                </c:pt>
                <c:pt idx="299">
                  <c:v>6.2708333333284827</c:v>
                </c:pt>
                <c:pt idx="300">
                  <c:v>6.2916666666642413</c:v>
                </c:pt>
                <c:pt idx="301">
                  <c:v>6.3125</c:v>
                </c:pt>
                <c:pt idx="302">
                  <c:v>6.3333333333284827</c:v>
                </c:pt>
                <c:pt idx="303">
                  <c:v>6.3541666666642413</c:v>
                </c:pt>
                <c:pt idx="304">
                  <c:v>6.375</c:v>
                </c:pt>
                <c:pt idx="305">
                  <c:v>6.3958333333284827</c:v>
                </c:pt>
                <c:pt idx="306">
                  <c:v>6.4166666666642413</c:v>
                </c:pt>
                <c:pt idx="307">
                  <c:v>6.4375</c:v>
                </c:pt>
                <c:pt idx="308">
                  <c:v>6.4583333333284827</c:v>
                </c:pt>
                <c:pt idx="309">
                  <c:v>6.4791666666642413</c:v>
                </c:pt>
                <c:pt idx="310">
                  <c:v>6.5</c:v>
                </c:pt>
                <c:pt idx="311">
                  <c:v>6.5208333333284827</c:v>
                </c:pt>
                <c:pt idx="312">
                  <c:v>6.5416666666642413</c:v>
                </c:pt>
                <c:pt idx="313">
                  <c:v>6.5625</c:v>
                </c:pt>
                <c:pt idx="314">
                  <c:v>6.5833333333284827</c:v>
                </c:pt>
                <c:pt idx="315">
                  <c:v>6.6041666666642413</c:v>
                </c:pt>
                <c:pt idx="316">
                  <c:v>6.625</c:v>
                </c:pt>
                <c:pt idx="317">
                  <c:v>6.6458333333284827</c:v>
                </c:pt>
                <c:pt idx="318">
                  <c:v>6.6666666666642413</c:v>
                </c:pt>
                <c:pt idx="319">
                  <c:v>6.6875</c:v>
                </c:pt>
                <c:pt idx="320">
                  <c:v>6.7083333333284827</c:v>
                </c:pt>
                <c:pt idx="321">
                  <c:v>6.7291666666642413</c:v>
                </c:pt>
                <c:pt idx="322">
                  <c:v>6.75</c:v>
                </c:pt>
                <c:pt idx="323">
                  <c:v>6.7708333333284827</c:v>
                </c:pt>
                <c:pt idx="324">
                  <c:v>6.7916666666642413</c:v>
                </c:pt>
                <c:pt idx="325">
                  <c:v>6.8125</c:v>
                </c:pt>
                <c:pt idx="326">
                  <c:v>6.8333333333284827</c:v>
                </c:pt>
                <c:pt idx="327">
                  <c:v>6.8541666666642413</c:v>
                </c:pt>
                <c:pt idx="328">
                  <c:v>6.875</c:v>
                </c:pt>
                <c:pt idx="329">
                  <c:v>6.8958333333284827</c:v>
                </c:pt>
                <c:pt idx="330">
                  <c:v>6.9166666666642413</c:v>
                </c:pt>
                <c:pt idx="331">
                  <c:v>6.9375</c:v>
                </c:pt>
                <c:pt idx="332">
                  <c:v>6.9583333333284827</c:v>
                </c:pt>
                <c:pt idx="333">
                  <c:v>6.9791666666642413</c:v>
                </c:pt>
                <c:pt idx="334">
                  <c:v>7</c:v>
                </c:pt>
                <c:pt idx="335">
                  <c:v>7.0208333333284827</c:v>
                </c:pt>
                <c:pt idx="336">
                  <c:v>7.0416666666642413</c:v>
                </c:pt>
                <c:pt idx="337">
                  <c:v>7.0625</c:v>
                </c:pt>
                <c:pt idx="338">
                  <c:v>7.0833333333284827</c:v>
                </c:pt>
                <c:pt idx="339">
                  <c:v>7.1041666666642413</c:v>
                </c:pt>
                <c:pt idx="340">
                  <c:v>7.125</c:v>
                </c:pt>
                <c:pt idx="341">
                  <c:v>7.1458333333284827</c:v>
                </c:pt>
                <c:pt idx="342">
                  <c:v>7.1666666666642413</c:v>
                </c:pt>
                <c:pt idx="343">
                  <c:v>7.1875</c:v>
                </c:pt>
                <c:pt idx="344">
                  <c:v>7.2083333333284827</c:v>
                </c:pt>
                <c:pt idx="345">
                  <c:v>7.2291666666642413</c:v>
                </c:pt>
                <c:pt idx="346">
                  <c:v>7.25</c:v>
                </c:pt>
                <c:pt idx="347">
                  <c:v>7.2708333333284827</c:v>
                </c:pt>
                <c:pt idx="348">
                  <c:v>7.2916666666642413</c:v>
                </c:pt>
                <c:pt idx="349">
                  <c:v>7.3125</c:v>
                </c:pt>
                <c:pt idx="350">
                  <c:v>7.3333333333284827</c:v>
                </c:pt>
                <c:pt idx="351">
                  <c:v>7.3541666666642413</c:v>
                </c:pt>
                <c:pt idx="352">
                  <c:v>7.375</c:v>
                </c:pt>
                <c:pt idx="353">
                  <c:v>7.3958333333284827</c:v>
                </c:pt>
                <c:pt idx="354">
                  <c:v>7.4166666666642413</c:v>
                </c:pt>
                <c:pt idx="355">
                  <c:v>7.4375</c:v>
                </c:pt>
                <c:pt idx="356">
                  <c:v>7.4583333333284827</c:v>
                </c:pt>
                <c:pt idx="357">
                  <c:v>7.4791666666642413</c:v>
                </c:pt>
                <c:pt idx="358">
                  <c:v>7.5</c:v>
                </c:pt>
                <c:pt idx="359">
                  <c:v>7.5208333333284827</c:v>
                </c:pt>
                <c:pt idx="360">
                  <c:v>7.5416666666642413</c:v>
                </c:pt>
                <c:pt idx="361">
                  <c:v>7.5625</c:v>
                </c:pt>
                <c:pt idx="362">
                  <c:v>7.5833333333284827</c:v>
                </c:pt>
                <c:pt idx="363">
                  <c:v>7.6041666666642413</c:v>
                </c:pt>
                <c:pt idx="364">
                  <c:v>7.625</c:v>
                </c:pt>
                <c:pt idx="365">
                  <c:v>7.6458333333284827</c:v>
                </c:pt>
                <c:pt idx="366">
                  <c:v>7.6666666666642413</c:v>
                </c:pt>
                <c:pt idx="367">
                  <c:v>7.6875</c:v>
                </c:pt>
                <c:pt idx="368">
                  <c:v>7.7083333333284827</c:v>
                </c:pt>
                <c:pt idx="369">
                  <c:v>7.7291666666642413</c:v>
                </c:pt>
                <c:pt idx="370">
                  <c:v>7.75</c:v>
                </c:pt>
                <c:pt idx="371">
                  <c:v>7.7708333333284827</c:v>
                </c:pt>
                <c:pt idx="372">
                  <c:v>7.7916666666642413</c:v>
                </c:pt>
                <c:pt idx="373">
                  <c:v>7.8125</c:v>
                </c:pt>
                <c:pt idx="374">
                  <c:v>7.8333333333284827</c:v>
                </c:pt>
                <c:pt idx="375">
                  <c:v>7.8541666666642413</c:v>
                </c:pt>
                <c:pt idx="376">
                  <c:v>7.875</c:v>
                </c:pt>
                <c:pt idx="377">
                  <c:v>7.8958333333284827</c:v>
                </c:pt>
                <c:pt idx="378">
                  <c:v>7.9166666666642413</c:v>
                </c:pt>
                <c:pt idx="379">
                  <c:v>7.9375</c:v>
                </c:pt>
                <c:pt idx="380">
                  <c:v>7.9583333333284827</c:v>
                </c:pt>
                <c:pt idx="381">
                  <c:v>7.9791666666642413</c:v>
                </c:pt>
                <c:pt idx="382">
                  <c:v>8</c:v>
                </c:pt>
                <c:pt idx="383">
                  <c:v>8.0208333333284827</c:v>
                </c:pt>
                <c:pt idx="384">
                  <c:v>8.0416666666642413</c:v>
                </c:pt>
                <c:pt idx="385">
                  <c:v>8.0625</c:v>
                </c:pt>
                <c:pt idx="386">
                  <c:v>8.0833333333284827</c:v>
                </c:pt>
                <c:pt idx="387">
                  <c:v>8.1041666666642413</c:v>
                </c:pt>
                <c:pt idx="388">
                  <c:v>8.125</c:v>
                </c:pt>
                <c:pt idx="389">
                  <c:v>8.1458333333284827</c:v>
                </c:pt>
                <c:pt idx="390">
                  <c:v>8.1666666666642413</c:v>
                </c:pt>
                <c:pt idx="391">
                  <c:v>8.1875</c:v>
                </c:pt>
                <c:pt idx="392">
                  <c:v>8.2083333333284827</c:v>
                </c:pt>
                <c:pt idx="393">
                  <c:v>8.2291666666642413</c:v>
                </c:pt>
                <c:pt idx="394">
                  <c:v>8.25</c:v>
                </c:pt>
                <c:pt idx="395">
                  <c:v>8.2708333333284827</c:v>
                </c:pt>
                <c:pt idx="396">
                  <c:v>8.2916666666642413</c:v>
                </c:pt>
                <c:pt idx="397">
                  <c:v>8.3125</c:v>
                </c:pt>
                <c:pt idx="398">
                  <c:v>8.3333333333284827</c:v>
                </c:pt>
                <c:pt idx="399">
                  <c:v>8.3541666666642413</c:v>
                </c:pt>
                <c:pt idx="400">
                  <c:v>8.375</c:v>
                </c:pt>
                <c:pt idx="401">
                  <c:v>8.3958333333284827</c:v>
                </c:pt>
                <c:pt idx="402">
                  <c:v>8.4166666666642413</c:v>
                </c:pt>
                <c:pt idx="403">
                  <c:v>8.4375</c:v>
                </c:pt>
                <c:pt idx="404">
                  <c:v>8.4583333333284827</c:v>
                </c:pt>
                <c:pt idx="405">
                  <c:v>8.4791666666642413</c:v>
                </c:pt>
                <c:pt idx="406">
                  <c:v>8.5</c:v>
                </c:pt>
                <c:pt idx="407">
                  <c:v>8.5208333333284827</c:v>
                </c:pt>
                <c:pt idx="408">
                  <c:v>8.5416666666642413</c:v>
                </c:pt>
                <c:pt idx="409">
                  <c:v>8.5625</c:v>
                </c:pt>
                <c:pt idx="410">
                  <c:v>8.5833333333284827</c:v>
                </c:pt>
                <c:pt idx="411">
                  <c:v>8.6041666666642413</c:v>
                </c:pt>
                <c:pt idx="412">
                  <c:v>8.625</c:v>
                </c:pt>
                <c:pt idx="413">
                  <c:v>8.6458333333284827</c:v>
                </c:pt>
                <c:pt idx="414">
                  <c:v>8.6666666666642413</c:v>
                </c:pt>
                <c:pt idx="415">
                  <c:v>8.6875</c:v>
                </c:pt>
                <c:pt idx="416">
                  <c:v>8.7083333333284827</c:v>
                </c:pt>
                <c:pt idx="417">
                  <c:v>8.7291666666642413</c:v>
                </c:pt>
                <c:pt idx="418">
                  <c:v>8.75</c:v>
                </c:pt>
                <c:pt idx="419">
                  <c:v>8.7708333333284827</c:v>
                </c:pt>
                <c:pt idx="420">
                  <c:v>8.7916666666642413</c:v>
                </c:pt>
                <c:pt idx="421">
                  <c:v>8.8125</c:v>
                </c:pt>
                <c:pt idx="422">
                  <c:v>8.8333333333284827</c:v>
                </c:pt>
                <c:pt idx="423">
                  <c:v>8.8541666666642413</c:v>
                </c:pt>
                <c:pt idx="424">
                  <c:v>8.875</c:v>
                </c:pt>
                <c:pt idx="425">
                  <c:v>8.8958333333284827</c:v>
                </c:pt>
                <c:pt idx="426">
                  <c:v>8.9166666666642413</c:v>
                </c:pt>
                <c:pt idx="427">
                  <c:v>8.9375</c:v>
                </c:pt>
                <c:pt idx="428">
                  <c:v>8.9583333333284827</c:v>
                </c:pt>
                <c:pt idx="429">
                  <c:v>8.9791666666642413</c:v>
                </c:pt>
                <c:pt idx="430">
                  <c:v>9</c:v>
                </c:pt>
                <c:pt idx="431">
                  <c:v>9.0208333333284827</c:v>
                </c:pt>
                <c:pt idx="432">
                  <c:v>9.0416666666642413</c:v>
                </c:pt>
                <c:pt idx="433">
                  <c:v>9.0625</c:v>
                </c:pt>
                <c:pt idx="434">
                  <c:v>9.0833333333284827</c:v>
                </c:pt>
                <c:pt idx="435">
                  <c:v>9.1041666666642413</c:v>
                </c:pt>
                <c:pt idx="436">
                  <c:v>9.125</c:v>
                </c:pt>
                <c:pt idx="437">
                  <c:v>9.1458333333284827</c:v>
                </c:pt>
                <c:pt idx="438">
                  <c:v>9.1666666666642413</c:v>
                </c:pt>
                <c:pt idx="439">
                  <c:v>9.1875</c:v>
                </c:pt>
                <c:pt idx="440">
                  <c:v>9.2083333333284827</c:v>
                </c:pt>
                <c:pt idx="441">
                  <c:v>9.2291666666642413</c:v>
                </c:pt>
                <c:pt idx="442">
                  <c:v>9.25</c:v>
                </c:pt>
                <c:pt idx="443">
                  <c:v>9.2708333333284827</c:v>
                </c:pt>
                <c:pt idx="444">
                  <c:v>9.2916666666642413</c:v>
                </c:pt>
                <c:pt idx="445">
                  <c:v>9.3125</c:v>
                </c:pt>
                <c:pt idx="446">
                  <c:v>9.3333333333284827</c:v>
                </c:pt>
                <c:pt idx="447">
                  <c:v>9.3541666666642413</c:v>
                </c:pt>
                <c:pt idx="448">
                  <c:v>9.375</c:v>
                </c:pt>
                <c:pt idx="449">
                  <c:v>9.3958333333284827</c:v>
                </c:pt>
                <c:pt idx="450">
                  <c:v>9.4166666666642413</c:v>
                </c:pt>
                <c:pt idx="451">
                  <c:v>9.4375</c:v>
                </c:pt>
                <c:pt idx="452">
                  <c:v>9.4583333333284827</c:v>
                </c:pt>
                <c:pt idx="453">
                  <c:v>9.4791666666642413</c:v>
                </c:pt>
                <c:pt idx="454">
                  <c:v>9.5</c:v>
                </c:pt>
                <c:pt idx="455">
                  <c:v>9.5208333333284827</c:v>
                </c:pt>
                <c:pt idx="456">
                  <c:v>9.5416666666642413</c:v>
                </c:pt>
                <c:pt idx="457">
                  <c:v>9.5625</c:v>
                </c:pt>
                <c:pt idx="458">
                  <c:v>9.5833333333284827</c:v>
                </c:pt>
                <c:pt idx="459">
                  <c:v>9.6041666666642413</c:v>
                </c:pt>
                <c:pt idx="460">
                  <c:v>9.625</c:v>
                </c:pt>
                <c:pt idx="461">
                  <c:v>9.6458333333284827</c:v>
                </c:pt>
                <c:pt idx="462">
                  <c:v>9.6666666666642413</c:v>
                </c:pt>
                <c:pt idx="463">
                  <c:v>9.6875</c:v>
                </c:pt>
                <c:pt idx="464">
                  <c:v>9.7083333333284827</c:v>
                </c:pt>
                <c:pt idx="465">
                  <c:v>9.7291666666642413</c:v>
                </c:pt>
                <c:pt idx="466">
                  <c:v>9.75</c:v>
                </c:pt>
                <c:pt idx="467">
                  <c:v>9.7708333333284827</c:v>
                </c:pt>
                <c:pt idx="468">
                  <c:v>9.7916666666642413</c:v>
                </c:pt>
                <c:pt idx="469">
                  <c:v>9.8125</c:v>
                </c:pt>
                <c:pt idx="470">
                  <c:v>9.8333333333284827</c:v>
                </c:pt>
                <c:pt idx="471">
                  <c:v>9.8541666666642413</c:v>
                </c:pt>
                <c:pt idx="472">
                  <c:v>9.875</c:v>
                </c:pt>
                <c:pt idx="473">
                  <c:v>9.8958333333284827</c:v>
                </c:pt>
                <c:pt idx="474">
                  <c:v>9.9166666666642413</c:v>
                </c:pt>
                <c:pt idx="475">
                  <c:v>9.9375</c:v>
                </c:pt>
                <c:pt idx="476">
                  <c:v>9.9583333333284827</c:v>
                </c:pt>
                <c:pt idx="477">
                  <c:v>9.9791666666642413</c:v>
                </c:pt>
                <c:pt idx="478">
                  <c:v>10</c:v>
                </c:pt>
                <c:pt idx="479">
                  <c:v>10.020833333328483</c:v>
                </c:pt>
                <c:pt idx="480">
                  <c:v>10.041666666664241</c:v>
                </c:pt>
                <c:pt idx="481">
                  <c:v>10.0625</c:v>
                </c:pt>
                <c:pt idx="482">
                  <c:v>10.083333333328483</c:v>
                </c:pt>
                <c:pt idx="483">
                  <c:v>10.104166666664241</c:v>
                </c:pt>
                <c:pt idx="484">
                  <c:v>10.125</c:v>
                </c:pt>
                <c:pt idx="485">
                  <c:v>10.145833333328483</c:v>
                </c:pt>
                <c:pt idx="486">
                  <c:v>10.166666666664241</c:v>
                </c:pt>
                <c:pt idx="487">
                  <c:v>10.1875</c:v>
                </c:pt>
                <c:pt idx="488">
                  <c:v>10.208333333328483</c:v>
                </c:pt>
                <c:pt idx="489">
                  <c:v>10.229166666664241</c:v>
                </c:pt>
                <c:pt idx="490">
                  <c:v>10.25</c:v>
                </c:pt>
                <c:pt idx="491">
                  <c:v>10.270833333328483</c:v>
                </c:pt>
                <c:pt idx="492">
                  <c:v>10.291666666664241</c:v>
                </c:pt>
                <c:pt idx="493">
                  <c:v>10.3125</c:v>
                </c:pt>
                <c:pt idx="494">
                  <c:v>10.333333333328483</c:v>
                </c:pt>
                <c:pt idx="495">
                  <c:v>10.354166666664241</c:v>
                </c:pt>
                <c:pt idx="496">
                  <c:v>10.375</c:v>
                </c:pt>
                <c:pt idx="497">
                  <c:v>10.395833333328483</c:v>
                </c:pt>
                <c:pt idx="498">
                  <c:v>10.416666666664241</c:v>
                </c:pt>
                <c:pt idx="499">
                  <c:v>10.4375</c:v>
                </c:pt>
                <c:pt idx="500">
                  <c:v>10.458333333328483</c:v>
                </c:pt>
                <c:pt idx="501">
                  <c:v>10.479166666664241</c:v>
                </c:pt>
                <c:pt idx="502">
                  <c:v>10.5</c:v>
                </c:pt>
                <c:pt idx="503">
                  <c:v>10.520833333328483</c:v>
                </c:pt>
                <c:pt idx="504">
                  <c:v>10.541666666664241</c:v>
                </c:pt>
                <c:pt idx="505">
                  <c:v>10.5625</c:v>
                </c:pt>
                <c:pt idx="506">
                  <c:v>10.583333333328483</c:v>
                </c:pt>
                <c:pt idx="507">
                  <c:v>10.604166666664241</c:v>
                </c:pt>
                <c:pt idx="508">
                  <c:v>10.625</c:v>
                </c:pt>
                <c:pt idx="509">
                  <c:v>10.645833333328483</c:v>
                </c:pt>
                <c:pt idx="510">
                  <c:v>10.666666666664241</c:v>
                </c:pt>
                <c:pt idx="511">
                  <c:v>10.6875</c:v>
                </c:pt>
                <c:pt idx="512">
                  <c:v>10.708333333328483</c:v>
                </c:pt>
                <c:pt idx="513">
                  <c:v>10.729166666664241</c:v>
                </c:pt>
                <c:pt idx="514">
                  <c:v>10.75</c:v>
                </c:pt>
                <c:pt idx="515">
                  <c:v>10.770833333328483</c:v>
                </c:pt>
                <c:pt idx="516">
                  <c:v>10.791666666664241</c:v>
                </c:pt>
                <c:pt idx="517">
                  <c:v>10.8125</c:v>
                </c:pt>
                <c:pt idx="518">
                  <c:v>10.833333333328483</c:v>
                </c:pt>
                <c:pt idx="519">
                  <c:v>10.854166666664241</c:v>
                </c:pt>
                <c:pt idx="520">
                  <c:v>10.875</c:v>
                </c:pt>
                <c:pt idx="521">
                  <c:v>10.895833333328483</c:v>
                </c:pt>
                <c:pt idx="522">
                  <c:v>10.916666666664241</c:v>
                </c:pt>
                <c:pt idx="523">
                  <c:v>10.9375</c:v>
                </c:pt>
                <c:pt idx="524">
                  <c:v>10.958333333328483</c:v>
                </c:pt>
                <c:pt idx="525">
                  <c:v>10.979166666664241</c:v>
                </c:pt>
                <c:pt idx="526">
                  <c:v>11</c:v>
                </c:pt>
                <c:pt idx="527">
                  <c:v>11.020833333328483</c:v>
                </c:pt>
                <c:pt idx="528">
                  <c:v>11.041666666664241</c:v>
                </c:pt>
                <c:pt idx="529">
                  <c:v>11.0625</c:v>
                </c:pt>
                <c:pt idx="530">
                  <c:v>11.083333333328483</c:v>
                </c:pt>
                <c:pt idx="531">
                  <c:v>11.104166666664241</c:v>
                </c:pt>
                <c:pt idx="532">
                  <c:v>11.125</c:v>
                </c:pt>
                <c:pt idx="533">
                  <c:v>11.145833333328483</c:v>
                </c:pt>
                <c:pt idx="534">
                  <c:v>11.166666666664241</c:v>
                </c:pt>
                <c:pt idx="535">
                  <c:v>11.1875</c:v>
                </c:pt>
                <c:pt idx="536">
                  <c:v>11.208333333328483</c:v>
                </c:pt>
                <c:pt idx="537">
                  <c:v>11.229166666664241</c:v>
                </c:pt>
                <c:pt idx="538">
                  <c:v>11.25</c:v>
                </c:pt>
                <c:pt idx="539">
                  <c:v>11.270833333328483</c:v>
                </c:pt>
                <c:pt idx="540">
                  <c:v>11.291666666664241</c:v>
                </c:pt>
                <c:pt idx="541">
                  <c:v>11.3125</c:v>
                </c:pt>
                <c:pt idx="542">
                  <c:v>11.333333333328483</c:v>
                </c:pt>
                <c:pt idx="543">
                  <c:v>11.354166666664241</c:v>
                </c:pt>
                <c:pt idx="544">
                  <c:v>11.375</c:v>
                </c:pt>
                <c:pt idx="545">
                  <c:v>11.395833333328483</c:v>
                </c:pt>
                <c:pt idx="546">
                  <c:v>11.416666666664241</c:v>
                </c:pt>
                <c:pt idx="547">
                  <c:v>11.4375</c:v>
                </c:pt>
                <c:pt idx="548">
                  <c:v>11.458333333328483</c:v>
                </c:pt>
                <c:pt idx="549">
                  <c:v>11.479166666664241</c:v>
                </c:pt>
                <c:pt idx="550">
                  <c:v>11.5</c:v>
                </c:pt>
                <c:pt idx="551">
                  <c:v>11.520833333328483</c:v>
                </c:pt>
                <c:pt idx="552">
                  <c:v>11.541666666664241</c:v>
                </c:pt>
                <c:pt idx="553">
                  <c:v>11.5625</c:v>
                </c:pt>
                <c:pt idx="554">
                  <c:v>11.583333333328483</c:v>
                </c:pt>
                <c:pt idx="555">
                  <c:v>11.604166666664241</c:v>
                </c:pt>
                <c:pt idx="556">
                  <c:v>11.625</c:v>
                </c:pt>
                <c:pt idx="557">
                  <c:v>11.645833333328483</c:v>
                </c:pt>
                <c:pt idx="558">
                  <c:v>11.666666666664241</c:v>
                </c:pt>
                <c:pt idx="559">
                  <c:v>11.6875</c:v>
                </c:pt>
                <c:pt idx="560">
                  <c:v>11.708333333328483</c:v>
                </c:pt>
                <c:pt idx="561">
                  <c:v>11.729166666664241</c:v>
                </c:pt>
                <c:pt idx="562">
                  <c:v>11.75</c:v>
                </c:pt>
                <c:pt idx="563">
                  <c:v>11.770833333328483</c:v>
                </c:pt>
                <c:pt idx="564">
                  <c:v>11.791666666664241</c:v>
                </c:pt>
                <c:pt idx="565">
                  <c:v>11.8125</c:v>
                </c:pt>
                <c:pt idx="566">
                  <c:v>11.833333333328483</c:v>
                </c:pt>
                <c:pt idx="567">
                  <c:v>11.854166666664241</c:v>
                </c:pt>
                <c:pt idx="568">
                  <c:v>11.875</c:v>
                </c:pt>
                <c:pt idx="569">
                  <c:v>11.895833333328483</c:v>
                </c:pt>
                <c:pt idx="570">
                  <c:v>11.916666666664241</c:v>
                </c:pt>
                <c:pt idx="571">
                  <c:v>11.9375</c:v>
                </c:pt>
                <c:pt idx="572">
                  <c:v>11.958333333328483</c:v>
                </c:pt>
                <c:pt idx="573">
                  <c:v>11.979166666664241</c:v>
                </c:pt>
                <c:pt idx="574">
                  <c:v>12</c:v>
                </c:pt>
                <c:pt idx="575">
                  <c:v>12.020833333328483</c:v>
                </c:pt>
                <c:pt idx="576">
                  <c:v>12.041666666664241</c:v>
                </c:pt>
                <c:pt idx="577">
                  <c:v>12.0625</c:v>
                </c:pt>
                <c:pt idx="578">
                  <c:v>12.083333333328483</c:v>
                </c:pt>
                <c:pt idx="579">
                  <c:v>12.104166666664241</c:v>
                </c:pt>
                <c:pt idx="580">
                  <c:v>12.125</c:v>
                </c:pt>
                <c:pt idx="581">
                  <c:v>12.145833333328483</c:v>
                </c:pt>
                <c:pt idx="582">
                  <c:v>12.166666666664241</c:v>
                </c:pt>
                <c:pt idx="583">
                  <c:v>12.1875</c:v>
                </c:pt>
                <c:pt idx="584">
                  <c:v>12.208333333328483</c:v>
                </c:pt>
                <c:pt idx="585">
                  <c:v>12.229166666664241</c:v>
                </c:pt>
                <c:pt idx="586">
                  <c:v>12.25</c:v>
                </c:pt>
                <c:pt idx="587">
                  <c:v>12.270833333328483</c:v>
                </c:pt>
                <c:pt idx="588">
                  <c:v>12.291666666664241</c:v>
                </c:pt>
                <c:pt idx="589">
                  <c:v>12.3125</c:v>
                </c:pt>
                <c:pt idx="590">
                  <c:v>12.333333333328483</c:v>
                </c:pt>
                <c:pt idx="591">
                  <c:v>12.354166666664241</c:v>
                </c:pt>
                <c:pt idx="592">
                  <c:v>12.375</c:v>
                </c:pt>
                <c:pt idx="593">
                  <c:v>12.395833333328483</c:v>
                </c:pt>
                <c:pt idx="594">
                  <c:v>12.416666666664241</c:v>
                </c:pt>
                <c:pt idx="595">
                  <c:v>12.4375</c:v>
                </c:pt>
                <c:pt idx="596">
                  <c:v>12.458333333328483</c:v>
                </c:pt>
                <c:pt idx="597">
                  <c:v>12.479166666664241</c:v>
                </c:pt>
                <c:pt idx="598">
                  <c:v>12.5</c:v>
                </c:pt>
                <c:pt idx="599">
                  <c:v>12.520833333328483</c:v>
                </c:pt>
                <c:pt idx="600">
                  <c:v>12.541666666664241</c:v>
                </c:pt>
                <c:pt idx="601">
                  <c:v>12.5625</c:v>
                </c:pt>
                <c:pt idx="602">
                  <c:v>12.583333333328483</c:v>
                </c:pt>
                <c:pt idx="603">
                  <c:v>12.604166666664241</c:v>
                </c:pt>
                <c:pt idx="604">
                  <c:v>12.625</c:v>
                </c:pt>
                <c:pt idx="605">
                  <c:v>12.645833333328483</c:v>
                </c:pt>
                <c:pt idx="606">
                  <c:v>12.666666666664241</c:v>
                </c:pt>
                <c:pt idx="607">
                  <c:v>12.6875</c:v>
                </c:pt>
                <c:pt idx="608">
                  <c:v>12.708333333328483</c:v>
                </c:pt>
                <c:pt idx="609">
                  <c:v>12.729166666664241</c:v>
                </c:pt>
                <c:pt idx="610">
                  <c:v>12.75</c:v>
                </c:pt>
                <c:pt idx="611">
                  <c:v>12.770833333328483</c:v>
                </c:pt>
                <c:pt idx="612">
                  <c:v>12.791666666664241</c:v>
                </c:pt>
                <c:pt idx="613">
                  <c:v>12.8125</c:v>
                </c:pt>
                <c:pt idx="614">
                  <c:v>12.833333333328483</c:v>
                </c:pt>
                <c:pt idx="615">
                  <c:v>12.854166666664241</c:v>
                </c:pt>
                <c:pt idx="616">
                  <c:v>12.875</c:v>
                </c:pt>
                <c:pt idx="617">
                  <c:v>12.895833333328483</c:v>
                </c:pt>
                <c:pt idx="618">
                  <c:v>12.916666666664241</c:v>
                </c:pt>
                <c:pt idx="619">
                  <c:v>12.9375</c:v>
                </c:pt>
                <c:pt idx="620">
                  <c:v>12.958333333328483</c:v>
                </c:pt>
                <c:pt idx="621">
                  <c:v>12.979166666664241</c:v>
                </c:pt>
                <c:pt idx="622">
                  <c:v>13</c:v>
                </c:pt>
                <c:pt idx="623">
                  <c:v>13.020833333328483</c:v>
                </c:pt>
                <c:pt idx="624">
                  <c:v>13.041666666664241</c:v>
                </c:pt>
                <c:pt idx="625">
                  <c:v>13.0625</c:v>
                </c:pt>
                <c:pt idx="626">
                  <c:v>13.083333333328483</c:v>
                </c:pt>
                <c:pt idx="627">
                  <c:v>13.104166666664241</c:v>
                </c:pt>
                <c:pt idx="628">
                  <c:v>13.125</c:v>
                </c:pt>
                <c:pt idx="629">
                  <c:v>13.145833333328483</c:v>
                </c:pt>
                <c:pt idx="630">
                  <c:v>13.166666666664241</c:v>
                </c:pt>
                <c:pt idx="631">
                  <c:v>13.1875</c:v>
                </c:pt>
                <c:pt idx="632">
                  <c:v>13.208333333328483</c:v>
                </c:pt>
                <c:pt idx="633">
                  <c:v>13.229166666664241</c:v>
                </c:pt>
                <c:pt idx="634">
                  <c:v>13.25</c:v>
                </c:pt>
                <c:pt idx="635">
                  <c:v>13.270833333328483</c:v>
                </c:pt>
                <c:pt idx="636">
                  <c:v>13.291666666664241</c:v>
                </c:pt>
                <c:pt idx="637">
                  <c:v>13.3125</c:v>
                </c:pt>
                <c:pt idx="638">
                  <c:v>13.333333333328483</c:v>
                </c:pt>
                <c:pt idx="639">
                  <c:v>13.354166666664241</c:v>
                </c:pt>
                <c:pt idx="640">
                  <c:v>13.375</c:v>
                </c:pt>
                <c:pt idx="641">
                  <c:v>13.395833333328483</c:v>
                </c:pt>
                <c:pt idx="642">
                  <c:v>13.416666666664241</c:v>
                </c:pt>
                <c:pt idx="643">
                  <c:v>13.4375</c:v>
                </c:pt>
                <c:pt idx="644">
                  <c:v>13.458333333328483</c:v>
                </c:pt>
                <c:pt idx="645">
                  <c:v>13.479166666664241</c:v>
                </c:pt>
                <c:pt idx="646">
                  <c:v>13.5</c:v>
                </c:pt>
                <c:pt idx="647">
                  <c:v>13.520833333328483</c:v>
                </c:pt>
                <c:pt idx="648">
                  <c:v>13.541666666664241</c:v>
                </c:pt>
                <c:pt idx="649">
                  <c:v>13.5625</c:v>
                </c:pt>
                <c:pt idx="650">
                  <c:v>13.583333333328483</c:v>
                </c:pt>
                <c:pt idx="651">
                  <c:v>13.604166666664241</c:v>
                </c:pt>
                <c:pt idx="652">
                  <c:v>13.625</c:v>
                </c:pt>
                <c:pt idx="653">
                  <c:v>13.645833333328483</c:v>
                </c:pt>
                <c:pt idx="654">
                  <c:v>13.666666666664241</c:v>
                </c:pt>
                <c:pt idx="655">
                  <c:v>13.6875</c:v>
                </c:pt>
                <c:pt idx="656">
                  <c:v>13.708333333328483</c:v>
                </c:pt>
                <c:pt idx="657">
                  <c:v>13.729166666664241</c:v>
                </c:pt>
                <c:pt idx="658">
                  <c:v>13.75</c:v>
                </c:pt>
                <c:pt idx="659">
                  <c:v>13.770833333328483</c:v>
                </c:pt>
                <c:pt idx="660">
                  <c:v>13.791666666664241</c:v>
                </c:pt>
                <c:pt idx="661">
                  <c:v>13.8125</c:v>
                </c:pt>
                <c:pt idx="662">
                  <c:v>13.833333333328483</c:v>
                </c:pt>
                <c:pt idx="663">
                  <c:v>13.854166666664241</c:v>
                </c:pt>
                <c:pt idx="664">
                  <c:v>13.875</c:v>
                </c:pt>
                <c:pt idx="665">
                  <c:v>13.895833333328483</c:v>
                </c:pt>
                <c:pt idx="666">
                  <c:v>13.916666666664241</c:v>
                </c:pt>
                <c:pt idx="667">
                  <c:v>13.9375</c:v>
                </c:pt>
                <c:pt idx="668">
                  <c:v>13.958333333328483</c:v>
                </c:pt>
                <c:pt idx="669">
                  <c:v>13.979166666664241</c:v>
                </c:pt>
                <c:pt idx="670">
                  <c:v>14</c:v>
                </c:pt>
                <c:pt idx="671">
                  <c:v>14.020833333328483</c:v>
                </c:pt>
                <c:pt idx="672">
                  <c:v>14.041666666664241</c:v>
                </c:pt>
                <c:pt idx="673">
                  <c:v>14.0625</c:v>
                </c:pt>
                <c:pt idx="674">
                  <c:v>14.083333333328483</c:v>
                </c:pt>
                <c:pt idx="675">
                  <c:v>14.104166666664241</c:v>
                </c:pt>
                <c:pt idx="676">
                  <c:v>14.125</c:v>
                </c:pt>
                <c:pt idx="677">
                  <c:v>14.145833333328483</c:v>
                </c:pt>
                <c:pt idx="678">
                  <c:v>14.166666666664241</c:v>
                </c:pt>
                <c:pt idx="679">
                  <c:v>14.1875</c:v>
                </c:pt>
                <c:pt idx="680">
                  <c:v>14.208333333328483</c:v>
                </c:pt>
                <c:pt idx="681">
                  <c:v>14.229166666664241</c:v>
                </c:pt>
                <c:pt idx="682">
                  <c:v>14.25</c:v>
                </c:pt>
                <c:pt idx="683">
                  <c:v>14.270833333328483</c:v>
                </c:pt>
                <c:pt idx="684">
                  <c:v>14.291666666664241</c:v>
                </c:pt>
                <c:pt idx="685">
                  <c:v>14.3125</c:v>
                </c:pt>
                <c:pt idx="686">
                  <c:v>14.333333333328483</c:v>
                </c:pt>
                <c:pt idx="687">
                  <c:v>14.354166666664241</c:v>
                </c:pt>
                <c:pt idx="688">
                  <c:v>14.375</c:v>
                </c:pt>
                <c:pt idx="689">
                  <c:v>14.395833333328483</c:v>
                </c:pt>
                <c:pt idx="690">
                  <c:v>14.416666666664241</c:v>
                </c:pt>
                <c:pt idx="691">
                  <c:v>14.4375</c:v>
                </c:pt>
                <c:pt idx="692">
                  <c:v>14.458333333328483</c:v>
                </c:pt>
                <c:pt idx="693">
                  <c:v>14.479166666664241</c:v>
                </c:pt>
                <c:pt idx="694">
                  <c:v>14.5</c:v>
                </c:pt>
                <c:pt idx="695">
                  <c:v>14.520833333328483</c:v>
                </c:pt>
                <c:pt idx="696">
                  <c:v>14.541666666664241</c:v>
                </c:pt>
                <c:pt idx="697">
                  <c:v>14.5625</c:v>
                </c:pt>
                <c:pt idx="698">
                  <c:v>14.583333333328483</c:v>
                </c:pt>
                <c:pt idx="699">
                  <c:v>14.604166666664241</c:v>
                </c:pt>
                <c:pt idx="700">
                  <c:v>14.625</c:v>
                </c:pt>
                <c:pt idx="701">
                  <c:v>14.645833333328483</c:v>
                </c:pt>
                <c:pt idx="702">
                  <c:v>14.666666666664241</c:v>
                </c:pt>
                <c:pt idx="703">
                  <c:v>14.6875</c:v>
                </c:pt>
                <c:pt idx="704">
                  <c:v>14.708333333328483</c:v>
                </c:pt>
                <c:pt idx="705">
                  <c:v>14.729166666664241</c:v>
                </c:pt>
                <c:pt idx="706">
                  <c:v>14.75</c:v>
                </c:pt>
                <c:pt idx="707">
                  <c:v>14.770833333328483</c:v>
                </c:pt>
                <c:pt idx="708">
                  <c:v>14.791666666664241</c:v>
                </c:pt>
                <c:pt idx="709">
                  <c:v>14.8125</c:v>
                </c:pt>
                <c:pt idx="710">
                  <c:v>14.833333333328483</c:v>
                </c:pt>
                <c:pt idx="711">
                  <c:v>14.854166666664241</c:v>
                </c:pt>
                <c:pt idx="712">
                  <c:v>14.875</c:v>
                </c:pt>
                <c:pt idx="713">
                  <c:v>14.895833333328483</c:v>
                </c:pt>
                <c:pt idx="714">
                  <c:v>14.916666666664241</c:v>
                </c:pt>
                <c:pt idx="715">
                  <c:v>14.9375</c:v>
                </c:pt>
                <c:pt idx="716">
                  <c:v>14.958333333328483</c:v>
                </c:pt>
                <c:pt idx="717">
                  <c:v>14.979166666664241</c:v>
                </c:pt>
                <c:pt idx="718">
                  <c:v>15</c:v>
                </c:pt>
                <c:pt idx="719">
                  <c:v>15.020833333328483</c:v>
                </c:pt>
                <c:pt idx="720">
                  <c:v>15.041666666664241</c:v>
                </c:pt>
                <c:pt idx="721">
                  <c:v>15.0625</c:v>
                </c:pt>
                <c:pt idx="722">
                  <c:v>15.083333333328483</c:v>
                </c:pt>
                <c:pt idx="723">
                  <c:v>15.104166666664241</c:v>
                </c:pt>
                <c:pt idx="724">
                  <c:v>15.125</c:v>
                </c:pt>
                <c:pt idx="725">
                  <c:v>15.145833333328483</c:v>
                </c:pt>
                <c:pt idx="726">
                  <c:v>15.166666666664241</c:v>
                </c:pt>
                <c:pt idx="727">
                  <c:v>15.1875</c:v>
                </c:pt>
                <c:pt idx="728">
                  <c:v>15.208333333328483</c:v>
                </c:pt>
                <c:pt idx="729">
                  <c:v>15.229166666664241</c:v>
                </c:pt>
                <c:pt idx="730">
                  <c:v>15.25</c:v>
                </c:pt>
                <c:pt idx="731">
                  <c:v>15.270833333328483</c:v>
                </c:pt>
                <c:pt idx="732">
                  <c:v>15.291666666664241</c:v>
                </c:pt>
                <c:pt idx="733">
                  <c:v>15.3125</c:v>
                </c:pt>
                <c:pt idx="734">
                  <c:v>15.333333333328483</c:v>
                </c:pt>
                <c:pt idx="735">
                  <c:v>15.354166666664241</c:v>
                </c:pt>
                <c:pt idx="736">
                  <c:v>15.375</c:v>
                </c:pt>
                <c:pt idx="737">
                  <c:v>15.395833333328483</c:v>
                </c:pt>
                <c:pt idx="738">
                  <c:v>15.416666666664241</c:v>
                </c:pt>
                <c:pt idx="739">
                  <c:v>15.4375</c:v>
                </c:pt>
                <c:pt idx="740">
                  <c:v>15.458333333328483</c:v>
                </c:pt>
                <c:pt idx="741">
                  <c:v>15.479166666664241</c:v>
                </c:pt>
                <c:pt idx="742">
                  <c:v>15.5</c:v>
                </c:pt>
                <c:pt idx="743">
                  <c:v>15.520833333328483</c:v>
                </c:pt>
                <c:pt idx="744">
                  <c:v>15.541666666664241</c:v>
                </c:pt>
                <c:pt idx="745">
                  <c:v>15.5625</c:v>
                </c:pt>
                <c:pt idx="746">
                  <c:v>15.583333333328483</c:v>
                </c:pt>
                <c:pt idx="747">
                  <c:v>15.604166666664241</c:v>
                </c:pt>
                <c:pt idx="748">
                  <c:v>15.625</c:v>
                </c:pt>
                <c:pt idx="749">
                  <c:v>15.645833333328483</c:v>
                </c:pt>
                <c:pt idx="750">
                  <c:v>15.666666666664241</c:v>
                </c:pt>
                <c:pt idx="751">
                  <c:v>15.6875</c:v>
                </c:pt>
                <c:pt idx="752">
                  <c:v>15.708333333328483</c:v>
                </c:pt>
                <c:pt idx="753">
                  <c:v>15.729166666664241</c:v>
                </c:pt>
                <c:pt idx="754">
                  <c:v>15.75</c:v>
                </c:pt>
                <c:pt idx="755">
                  <c:v>15.770833333328483</c:v>
                </c:pt>
                <c:pt idx="756">
                  <c:v>15.791666666664241</c:v>
                </c:pt>
                <c:pt idx="757">
                  <c:v>15.8125</c:v>
                </c:pt>
                <c:pt idx="758">
                  <c:v>15.833333333328483</c:v>
                </c:pt>
                <c:pt idx="759">
                  <c:v>15.854166666664241</c:v>
                </c:pt>
                <c:pt idx="760">
                  <c:v>15.875</c:v>
                </c:pt>
                <c:pt idx="761">
                  <c:v>15.895833333328483</c:v>
                </c:pt>
                <c:pt idx="762">
                  <c:v>15.916666666664241</c:v>
                </c:pt>
                <c:pt idx="763">
                  <c:v>15.9375</c:v>
                </c:pt>
                <c:pt idx="764">
                  <c:v>15.958333333328483</c:v>
                </c:pt>
                <c:pt idx="765">
                  <c:v>15.979166666664241</c:v>
                </c:pt>
                <c:pt idx="766">
                  <c:v>16</c:v>
                </c:pt>
                <c:pt idx="767">
                  <c:v>16.020833333328483</c:v>
                </c:pt>
                <c:pt idx="768">
                  <c:v>16.041666666664241</c:v>
                </c:pt>
                <c:pt idx="769">
                  <c:v>16.0625</c:v>
                </c:pt>
                <c:pt idx="770">
                  <c:v>16.083333333328483</c:v>
                </c:pt>
                <c:pt idx="771">
                  <c:v>16.104166666664241</c:v>
                </c:pt>
                <c:pt idx="772">
                  <c:v>16.125</c:v>
                </c:pt>
                <c:pt idx="773">
                  <c:v>16.145833333328483</c:v>
                </c:pt>
                <c:pt idx="774">
                  <c:v>16.166666666664241</c:v>
                </c:pt>
                <c:pt idx="775">
                  <c:v>16.1875</c:v>
                </c:pt>
                <c:pt idx="776">
                  <c:v>16.208333333328483</c:v>
                </c:pt>
                <c:pt idx="777">
                  <c:v>16.229166666664241</c:v>
                </c:pt>
                <c:pt idx="778">
                  <c:v>16.25</c:v>
                </c:pt>
                <c:pt idx="779">
                  <c:v>16.270833333328483</c:v>
                </c:pt>
                <c:pt idx="780">
                  <c:v>16.291666666664241</c:v>
                </c:pt>
                <c:pt idx="781">
                  <c:v>16.3125</c:v>
                </c:pt>
                <c:pt idx="782">
                  <c:v>16.333333333328483</c:v>
                </c:pt>
                <c:pt idx="783">
                  <c:v>16.354166666664241</c:v>
                </c:pt>
                <c:pt idx="784">
                  <c:v>16.375</c:v>
                </c:pt>
                <c:pt idx="785">
                  <c:v>16.395833333328483</c:v>
                </c:pt>
                <c:pt idx="786">
                  <c:v>16.416666666664241</c:v>
                </c:pt>
                <c:pt idx="787">
                  <c:v>16.4375</c:v>
                </c:pt>
                <c:pt idx="788">
                  <c:v>16.458333333328483</c:v>
                </c:pt>
                <c:pt idx="789">
                  <c:v>16.479166666664241</c:v>
                </c:pt>
                <c:pt idx="790">
                  <c:v>16.5</c:v>
                </c:pt>
                <c:pt idx="791">
                  <c:v>16.520833333328483</c:v>
                </c:pt>
                <c:pt idx="792">
                  <c:v>16.541666666664241</c:v>
                </c:pt>
                <c:pt idx="793">
                  <c:v>16.5625</c:v>
                </c:pt>
                <c:pt idx="794">
                  <c:v>16.583333333328483</c:v>
                </c:pt>
                <c:pt idx="795">
                  <c:v>16.604166666664241</c:v>
                </c:pt>
                <c:pt idx="796">
                  <c:v>16.625</c:v>
                </c:pt>
                <c:pt idx="797">
                  <c:v>16.645833333328483</c:v>
                </c:pt>
                <c:pt idx="798">
                  <c:v>16.666666666664241</c:v>
                </c:pt>
                <c:pt idx="799">
                  <c:v>16.6875</c:v>
                </c:pt>
                <c:pt idx="800">
                  <c:v>16.708333333328483</c:v>
                </c:pt>
                <c:pt idx="801">
                  <c:v>16.729166666664241</c:v>
                </c:pt>
                <c:pt idx="802">
                  <c:v>16.75</c:v>
                </c:pt>
                <c:pt idx="803">
                  <c:v>16.770833333328483</c:v>
                </c:pt>
                <c:pt idx="804">
                  <c:v>16.791666666664241</c:v>
                </c:pt>
                <c:pt idx="805">
                  <c:v>16.8125</c:v>
                </c:pt>
                <c:pt idx="806">
                  <c:v>16.833333333328483</c:v>
                </c:pt>
                <c:pt idx="807">
                  <c:v>16.854166666664241</c:v>
                </c:pt>
                <c:pt idx="808">
                  <c:v>16.875</c:v>
                </c:pt>
                <c:pt idx="809">
                  <c:v>16.895833333328483</c:v>
                </c:pt>
                <c:pt idx="810">
                  <c:v>16.916666666664241</c:v>
                </c:pt>
                <c:pt idx="811">
                  <c:v>16.9375</c:v>
                </c:pt>
                <c:pt idx="812">
                  <c:v>16.958333333328483</c:v>
                </c:pt>
                <c:pt idx="813">
                  <c:v>16.979166666664241</c:v>
                </c:pt>
                <c:pt idx="814">
                  <c:v>17</c:v>
                </c:pt>
                <c:pt idx="815">
                  <c:v>17.020833333328483</c:v>
                </c:pt>
                <c:pt idx="816">
                  <c:v>17.041666666664241</c:v>
                </c:pt>
                <c:pt idx="817">
                  <c:v>17.0625</c:v>
                </c:pt>
                <c:pt idx="818">
                  <c:v>17.083333333328483</c:v>
                </c:pt>
                <c:pt idx="819">
                  <c:v>17.104166666664241</c:v>
                </c:pt>
                <c:pt idx="820">
                  <c:v>17.125</c:v>
                </c:pt>
                <c:pt idx="821">
                  <c:v>17.145833333328483</c:v>
                </c:pt>
                <c:pt idx="822">
                  <c:v>17.166666666664241</c:v>
                </c:pt>
                <c:pt idx="823">
                  <c:v>17.1875</c:v>
                </c:pt>
                <c:pt idx="824">
                  <c:v>17.208333333328483</c:v>
                </c:pt>
                <c:pt idx="825">
                  <c:v>17.229166666664241</c:v>
                </c:pt>
                <c:pt idx="826">
                  <c:v>17.25</c:v>
                </c:pt>
                <c:pt idx="827">
                  <c:v>17.270833333328483</c:v>
                </c:pt>
                <c:pt idx="828">
                  <c:v>17.291666666664241</c:v>
                </c:pt>
                <c:pt idx="829">
                  <c:v>17.3125</c:v>
                </c:pt>
                <c:pt idx="830">
                  <c:v>17.333333333328483</c:v>
                </c:pt>
                <c:pt idx="831">
                  <c:v>17.354166666664241</c:v>
                </c:pt>
                <c:pt idx="832">
                  <c:v>17.375</c:v>
                </c:pt>
                <c:pt idx="833">
                  <c:v>17.395833333328483</c:v>
                </c:pt>
                <c:pt idx="834">
                  <c:v>17.416666666664241</c:v>
                </c:pt>
                <c:pt idx="835">
                  <c:v>17.4375</c:v>
                </c:pt>
                <c:pt idx="836">
                  <c:v>17.458333333328483</c:v>
                </c:pt>
                <c:pt idx="837">
                  <c:v>17.479166666664241</c:v>
                </c:pt>
                <c:pt idx="838">
                  <c:v>17.5</c:v>
                </c:pt>
                <c:pt idx="839">
                  <c:v>17.520833333328483</c:v>
                </c:pt>
                <c:pt idx="840">
                  <c:v>17.541666666664241</c:v>
                </c:pt>
                <c:pt idx="841">
                  <c:v>17.5625</c:v>
                </c:pt>
                <c:pt idx="842">
                  <c:v>17.583333333328483</c:v>
                </c:pt>
                <c:pt idx="843">
                  <c:v>17.604166666664241</c:v>
                </c:pt>
                <c:pt idx="844">
                  <c:v>17.625</c:v>
                </c:pt>
                <c:pt idx="845">
                  <c:v>17.645833333328483</c:v>
                </c:pt>
                <c:pt idx="846">
                  <c:v>17.666666666664241</c:v>
                </c:pt>
                <c:pt idx="847">
                  <c:v>17.6875</c:v>
                </c:pt>
                <c:pt idx="848">
                  <c:v>17.708333333328483</c:v>
                </c:pt>
                <c:pt idx="849">
                  <c:v>17.729166666664241</c:v>
                </c:pt>
                <c:pt idx="850">
                  <c:v>17.75</c:v>
                </c:pt>
                <c:pt idx="851">
                  <c:v>17.770833333328483</c:v>
                </c:pt>
                <c:pt idx="852">
                  <c:v>17.791666666664241</c:v>
                </c:pt>
                <c:pt idx="853">
                  <c:v>17.8125</c:v>
                </c:pt>
                <c:pt idx="854">
                  <c:v>17.833333333328483</c:v>
                </c:pt>
                <c:pt idx="855">
                  <c:v>17.854166666664241</c:v>
                </c:pt>
                <c:pt idx="856">
                  <c:v>17.875</c:v>
                </c:pt>
                <c:pt idx="857">
                  <c:v>17.895833333328483</c:v>
                </c:pt>
                <c:pt idx="858">
                  <c:v>17.916666666664241</c:v>
                </c:pt>
                <c:pt idx="859">
                  <c:v>17.9375</c:v>
                </c:pt>
                <c:pt idx="860">
                  <c:v>17.958333333328483</c:v>
                </c:pt>
                <c:pt idx="861">
                  <c:v>17.979166666664241</c:v>
                </c:pt>
                <c:pt idx="862">
                  <c:v>18</c:v>
                </c:pt>
                <c:pt idx="863">
                  <c:v>18.020833333328483</c:v>
                </c:pt>
                <c:pt idx="864">
                  <c:v>18.041666666664241</c:v>
                </c:pt>
                <c:pt idx="865">
                  <c:v>18.0625</c:v>
                </c:pt>
                <c:pt idx="866">
                  <c:v>18.083333333328483</c:v>
                </c:pt>
                <c:pt idx="867">
                  <c:v>18.104166666664241</c:v>
                </c:pt>
                <c:pt idx="868">
                  <c:v>18.125</c:v>
                </c:pt>
                <c:pt idx="869">
                  <c:v>18.145833333328483</c:v>
                </c:pt>
                <c:pt idx="870">
                  <c:v>18.166666666664241</c:v>
                </c:pt>
                <c:pt idx="871">
                  <c:v>18.1875</c:v>
                </c:pt>
                <c:pt idx="872">
                  <c:v>18.208333333328483</c:v>
                </c:pt>
                <c:pt idx="873">
                  <c:v>18.229166666664241</c:v>
                </c:pt>
                <c:pt idx="874">
                  <c:v>18.25</c:v>
                </c:pt>
                <c:pt idx="875">
                  <c:v>18.270833333328483</c:v>
                </c:pt>
                <c:pt idx="876">
                  <c:v>18.291666666664241</c:v>
                </c:pt>
                <c:pt idx="877">
                  <c:v>18.3125</c:v>
                </c:pt>
                <c:pt idx="878">
                  <c:v>18.333333333328483</c:v>
                </c:pt>
                <c:pt idx="879">
                  <c:v>18.354166666664241</c:v>
                </c:pt>
                <c:pt idx="880">
                  <c:v>18.375</c:v>
                </c:pt>
                <c:pt idx="881">
                  <c:v>18.395833333328483</c:v>
                </c:pt>
                <c:pt idx="882">
                  <c:v>18.416666666664241</c:v>
                </c:pt>
                <c:pt idx="883">
                  <c:v>18.4375</c:v>
                </c:pt>
                <c:pt idx="884">
                  <c:v>18.458333333328483</c:v>
                </c:pt>
                <c:pt idx="885">
                  <c:v>18.479166666664241</c:v>
                </c:pt>
                <c:pt idx="886">
                  <c:v>18.5</c:v>
                </c:pt>
                <c:pt idx="887">
                  <c:v>18.520833333328483</c:v>
                </c:pt>
                <c:pt idx="888">
                  <c:v>18.541666666664241</c:v>
                </c:pt>
                <c:pt idx="889">
                  <c:v>18.5625</c:v>
                </c:pt>
                <c:pt idx="890">
                  <c:v>18.583333333328483</c:v>
                </c:pt>
                <c:pt idx="891">
                  <c:v>18.604166666664241</c:v>
                </c:pt>
                <c:pt idx="892">
                  <c:v>18.625</c:v>
                </c:pt>
                <c:pt idx="893">
                  <c:v>18.645833333328483</c:v>
                </c:pt>
                <c:pt idx="894">
                  <c:v>18.666666666664241</c:v>
                </c:pt>
                <c:pt idx="895">
                  <c:v>18.6875</c:v>
                </c:pt>
                <c:pt idx="896">
                  <c:v>18.708333333328483</c:v>
                </c:pt>
                <c:pt idx="897">
                  <c:v>18.729166666664241</c:v>
                </c:pt>
                <c:pt idx="898">
                  <c:v>18.75</c:v>
                </c:pt>
                <c:pt idx="899">
                  <c:v>18.770833333328483</c:v>
                </c:pt>
                <c:pt idx="900">
                  <c:v>18.791666666664241</c:v>
                </c:pt>
                <c:pt idx="901">
                  <c:v>18.8125</c:v>
                </c:pt>
                <c:pt idx="902">
                  <c:v>18.833333333328483</c:v>
                </c:pt>
                <c:pt idx="903">
                  <c:v>18.854166666664241</c:v>
                </c:pt>
                <c:pt idx="904">
                  <c:v>18.875</c:v>
                </c:pt>
                <c:pt idx="905">
                  <c:v>18.895833333328483</c:v>
                </c:pt>
                <c:pt idx="906">
                  <c:v>18.916666666664241</c:v>
                </c:pt>
                <c:pt idx="907">
                  <c:v>18.9375</c:v>
                </c:pt>
                <c:pt idx="908">
                  <c:v>18.958333333328483</c:v>
                </c:pt>
                <c:pt idx="909">
                  <c:v>18.979166666664241</c:v>
                </c:pt>
                <c:pt idx="910">
                  <c:v>19</c:v>
                </c:pt>
                <c:pt idx="911">
                  <c:v>19.020833333328483</c:v>
                </c:pt>
                <c:pt idx="912">
                  <c:v>19.041666666664241</c:v>
                </c:pt>
                <c:pt idx="913">
                  <c:v>19.0625</c:v>
                </c:pt>
                <c:pt idx="914">
                  <c:v>19.083333333328483</c:v>
                </c:pt>
                <c:pt idx="915">
                  <c:v>19.104166666664241</c:v>
                </c:pt>
                <c:pt idx="916">
                  <c:v>19.125</c:v>
                </c:pt>
                <c:pt idx="917">
                  <c:v>19.145833333328483</c:v>
                </c:pt>
                <c:pt idx="918">
                  <c:v>19.166666666664241</c:v>
                </c:pt>
                <c:pt idx="919">
                  <c:v>19.1875</c:v>
                </c:pt>
                <c:pt idx="920">
                  <c:v>19.208333333328483</c:v>
                </c:pt>
                <c:pt idx="921">
                  <c:v>19.229166666664241</c:v>
                </c:pt>
                <c:pt idx="922">
                  <c:v>19.25</c:v>
                </c:pt>
                <c:pt idx="923">
                  <c:v>19.270833333328483</c:v>
                </c:pt>
                <c:pt idx="924">
                  <c:v>19.291666666664241</c:v>
                </c:pt>
                <c:pt idx="925">
                  <c:v>19.3125</c:v>
                </c:pt>
                <c:pt idx="926">
                  <c:v>19.333333333328483</c:v>
                </c:pt>
                <c:pt idx="927">
                  <c:v>19.354166666664241</c:v>
                </c:pt>
                <c:pt idx="928">
                  <c:v>19.375</c:v>
                </c:pt>
                <c:pt idx="929">
                  <c:v>19.395833333328483</c:v>
                </c:pt>
                <c:pt idx="930">
                  <c:v>19.416666666664241</c:v>
                </c:pt>
                <c:pt idx="931">
                  <c:v>19.4375</c:v>
                </c:pt>
                <c:pt idx="932">
                  <c:v>19.458333333328483</c:v>
                </c:pt>
                <c:pt idx="933">
                  <c:v>19.479166666664241</c:v>
                </c:pt>
                <c:pt idx="934">
                  <c:v>19.5</c:v>
                </c:pt>
                <c:pt idx="935">
                  <c:v>19.520833333328483</c:v>
                </c:pt>
                <c:pt idx="936">
                  <c:v>19.541666666664241</c:v>
                </c:pt>
                <c:pt idx="937">
                  <c:v>19.5625</c:v>
                </c:pt>
                <c:pt idx="938">
                  <c:v>19.583333333328483</c:v>
                </c:pt>
                <c:pt idx="939">
                  <c:v>19.604166666664241</c:v>
                </c:pt>
                <c:pt idx="940">
                  <c:v>19.625</c:v>
                </c:pt>
                <c:pt idx="941">
                  <c:v>19.645833333328483</c:v>
                </c:pt>
                <c:pt idx="942">
                  <c:v>19.666666666664241</c:v>
                </c:pt>
                <c:pt idx="943">
                  <c:v>19.6875</c:v>
                </c:pt>
                <c:pt idx="944">
                  <c:v>19.708333333328483</c:v>
                </c:pt>
                <c:pt idx="945">
                  <c:v>19.729166666664241</c:v>
                </c:pt>
                <c:pt idx="946">
                  <c:v>19.75</c:v>
                </c:pt>
                <c:pt idx="947">
                  <c:v>19.770833333328483</c:v>
                </c:pt>
                <c:pt idx="948">
                  <c:v>19.791666666664241</c:v>
                </c:pt>
                <c:pt idx="949">
                  <c:v>19.8125</c:v>
                </c:pt>
                <c:pt idx="950">
                  <c:v>19.833333333328483</c:v>
                </c:pt>
                <c:pt idx="951">
                  <c:v>19.854166666664241</c:v>
                </c:pt>
                <c:pt idx="952">
                  <c:v>19.875</c:v>
                </c:pt>
                <c:pt idx="953">
                  <c:v>19.895833333328483</c:v>
                </c:pt>
                <c:pt idx="954">
                  <c:v>19.916666666664241</c:v>
                </c:pt>
                <c:pt idx="955">
                  <c:v>19.9375</c:v>
                </c:pt>
                <c:pt idx="956">
                  <c:v>19.958333333328483</c:v>
                </c:pt>
                <c:pt idx="957">
                  <c:v>19.979166666664241</c:v>
                </c:pt>
                <c:pt idx="958">
                  <c:v>20</c:v>
                </c:pt>
                <c:pt idx="959">
                  <c:v>20.020833333328483</c:v>
                </c:pt>
                <c:pt idx="960">
                  <c:v>20.041666666664241</c:v>
                </c:pt>
                <c:pt idx="961">
                  <c:v>20.0625</c:v>
                </c:pt>
                <c:pt idx="962">
                  <c:v>20.083333333328483</c:v>
                </c:pt>
                <c:pt idx="963">
                  <c:v>20.104166666664241</c:v>
                </c:pt>
                <c:pt idx="964">
                  <c:v>20.125</c:v>
                </c:pt>
                <c:pt idx="965">
                  <c:v>20.145833333328483</c:v>
                </c:pt>
                <c:pt idx="966">
                  <c:v>20.166666666664241</c:v>
                </c:pt>
                <c:pt idx="967">
                  <c:v>20.1875</c:v>
                </c:pt>
                <c:pt idx="968">
                  <c:v>20.208333333328483</c:v>
                </c:pt>
                <c:pt idx="969">
                  <c:v>20.229166666664241</c:v>
                </c:pt>
                <c:pt idx="970">
                  <c:v>20.25</c:v>
                </c:pt>
                <c:pt idx="971">
                  <c:v>20.270833333328483</c:v>
                </c:pt>
                <c:pt idx="972">
                  <c:v>20.291666666664241</c:v>
                </c:pt>
                <c:pt idx="973">
                  <c:v>20.3125</c:v>
                </c:pt>
                <c:pt idx="974">
                  <c:v>20.333333333328483</c:v>
                </c:pt>
                <c:pt idx="975">
                  <c:v>20.354166666664241</c:v>
                </c:pt>
                <c:pt idx="976">
                  <c:v>20.375</c:v>
                </c:pt>
                <c:pt idx="977">
                  <c:v>20.395833333328483</c:v>
                </c:pt>
                <c:pt idx="978">
                  <c:v>20.416666666664241</c:v>
                </c:pt>
                <c:pt idx="979">
                  <c:v>20.4375</c:v>
                </c:pt>
                <c:pt idx="980">
                  <c:v>20.458333333328483</c:v>
                </c:pt>
                <c:pt idx="981">
                  <c:v>20.479166666664241</c:v>
                </c:pt>
                <c:pt idx="982">
                  <c:v>20.5</c:v>
                </c:pt>
                <c:pt idx="983">
                  <c:v>20.520833333328483</c:v>
                </c:pt>
                <c:pt idx="984">
                  <c:v>20.541666666664241</c:v>
                </c:pt>
                <c:pt idx="985">
                  <c:v>20.5625</c:v>
                </c:pt>
                <c:pt idx="986">
                  <c:v>20.583333333328483</c:v>
                </c:pt>
                <c:pt idx="987">
                  <c:v>20.604166666664241</c:v>
                </c:pt>
                <c:pt idx="988">
                  <c:v>20.625</c:v>
                </c:pt>
                <c:pt idx="989">
                  <c:v>20.645833333328483</c:v>
                </c:pt>
                <c:pt idx="990">
                  <c:v>20.666666666664241</c:v>
                </c:pt>
                <c:pt idx="991">
                  <c:v>20.6875</c:v>
                </c:pt>
                <c:pt idx="992">
                  <c:v>20.708333333328483</c:v>
                </c:pt>
                <c:pt idx="993">
                  <c:v>20.729166666664241</c:v>
                </c:pt>
                <c:pt idx="994">
                  <c:v>20.75</c:v>
                </c:pt>
                <c:pt idx="995">
                  <c:v>20.770833333328483</c:v>
                </c:pt>
                <c:pt idx="996">
                  <c:v>20.791666666664241</c:v>
                </c:pt>
                <c:pt idx="997">
                  <c:v>20.8125</c:v>
                </c:pt>
                <c:pt idx="998">
                  <c:v>20.833333333328483</c:v>
                </c:pt>
                <c:pt idx="999">
                  <c:v>20.854166666664241</c:v>
                </c:pt>
              </c:numCache>
            </c:numRef>
          </c:xVal>
          <c:yVal>
            <c:numRef>
              <c:f>'Soil temperature average'!$C$7:$C$1006</c:f>
              <c:numCache>
                <c:formatCode>0.0</c:formatCode>
                <c:ptCount val="1000"/>
                <c:pt idx="0">
                  <c:v>25.850000381469727</c:v>
                </c:pt>
                <c:pt idx="1">
                  <c:v>26.34999942779541</c:v>
                </c:pt>
                <c:pt idx="2">
                  <c:v>26.5</c:v>
                </c:pt>
                <c:pt idx="3">
                  <c:v>26.699999809265137</c:v>
                </c:pt>
                <c:pt idx="4">
                  <c:v>26.949999809265137</c:v>
                </c:pt>
                <c:pt idx="5">
                  <c:v>27.199999809265137</c:v>
                </c:pt>
                <c:pt idx="6">
                  <c:v>27.5</c:v>
                </c:pt>
                <c:pt idx="7">
                  <c:v>27.699999809265137</c:v>
                </c:pt>
                <c:pt idx="8">
                  <c:v>27.949999809265137</c:v>
                </c:pt>
                <c:pt idx="9">
                  <c:v>28.100000381469727</c:v>
                </c:pt>
                <c:pt idx="10">
                  <c:v>28.300000190734863</c:v>
                </c:pt>
                <c:pt idx="11">
                  <c:v>28.399999618530273</c:v>
                </c:pt>
                <c:pt idx="12">
                  <c:v>28.449999809265137</c:v>
                </c:pt>
                <c:pt idx="13">
                  <c:v>28.5</c:v>
                </c:pt>
                <c:pt idx="14">
                  <c:v>28.5</c:v>
                </c:pt>
                <c:pt idx="15">
                  <c:v>28.399999618530273</c:v>
                </c:pt>
                <c:pt idx="16">
                  <c:v>28.34999942779541</c:v>
                </c:pt>
                <c:pt idx="17">
                  <c:v>28.199999809265137</c:v>
                </c:pt>
                <c:pt idx="18">
                  <c:v>28.100000381469727</c:v>
                </c:pt>
                <c:pt idx="19">
                  <c:v>27.899999618530273</c:v>
                </c:pt>
                <c:pt idx="20">
                  <c:v>27.75</c:v>
                </c:pt>
                <c:pt idx="21">
                  <c:v>27.550000190734863</c:v>
                </c:pt>
                <c:pt idx="22">
                  <c:v>27.40000057220459</c:v>
                </c:pt>
                <c:pt idx="23">
                  <c:v>27.25</c:v>
                </c:pt>
                <c:pt idx="24">
                  <c:v>27.050000190734863</c:v>
                </c:pt>
                <c:pt idx="25">
                  <c:v>26.90000057220459</c:v>
                </c:pt>
                <c:pt idx="26">
                  <c:v>26.699999809265137</c:v>
                </c:pt>
                <c:pt idx="27">
                  <c:v>26.5</c:v>
                </c:pt>
                <c:pt idx="28">
                  <c:v>26.350000381469727</c:v>
                </c:pt>
                <c:pt idx="29">
                  <c:v>26.199999809265137</c:v>
                </c:pt>
                <c:pt idx="30">
                  <c:v>26.049999237060547</c:v>
                </c:pt>
                <c:pt idx="31">
                  <c:v>25.850000381469727</c:v>
                </c:pt>
                <c:pt idx="32">
                  <c:v>25.75</c:v>
                </c:pt>
                <c:pt idx="33">
                  <c:v>25.59999942779541</c:v>
                </c:pt>
                <c:pt idx="34">
                  <c:v>25.40000057220459</c:v>
                </c:pt>
                <c:pt idx="35">
                  <c:v>25.300000190734863</c:v>
                </c:pt>
                <c:pt idx="36">
                  <c:v>25.199999809265137</c:v>
                </c:pt>
                <c:pt idx="37">
                  <c:v>25.09999942779541</c:v>
                </c:pt>
                <c:pt idx="38">
                  <c:v>25</c:v>
                </c:pt>
                <c:pt idx="39">
                  <c:v>24.90000057220459</c:v>
                </c:pt>
                <c:pt idx="40">
                  <c:v>24.800000190734863</c:v>
                </c:pt>
                <c:pt idx="41">
                  <c:v>24.699999809265137</c:v>
                </c:pt>
                <c:pt idx="42">
                  <c:v>24.699999809265137</c:v>
                </c:pt>
                <c:pt idx="43">
                  <c:v>24.649999618530273</c:v>
                </c:pt>
                <c:pt idx="44">
                  <c:v>24.699999809265137</c:v>
                </c:pt>
                <c:pt idx="45">
                  <c:v>24.84999942779541</c:v>
                </c:pt>
                <c:pt idx="46">
                  <c:v>25</c:v>
                </c:pt>
                <c:pt idx="47">
                  <c:v>25.25</c:v>
                </c:pt>
                <c:pt idx="48">
                  <c:v>25.550000190734863</c:v>
                </c:pt>
                <c:pt idx="49">
                  <c:v>25.850000381469727</c:v>
                </c:pt>
                <c:pt idx="50">
                  <c:v>26.149999618530273</c:v>
                </c:pt>
                <c:pt idx="51">
                  <c:v>26.5</c:v>
                </c:pt>
                <c:pt idx="52">
                  <c:v>26.800000190734863</c:v>
                </c:pt>
                <c:pt idx="53">
                  <c:v>27.149999618530273</c:v>
                </c:pt>
                <c:pt idx="54">
                  <c:v>27.449999809265137</c:v>
                </c:pt>
                <c:pt idx="55">
                  <c:v>27.699999809265137</c:v>
                </c:pt>
                <c:pt idx="56">
                  <c:v>27.949999809265137</c:v>
                </c:pt>
                <c:pt idx="57">
                  <c:v>28.149999618530273</c:v>
                </c:pt>
                <c:pt idx="58">
                  <c:v>28.300000190734863</c:v>
                </c:pt>
                <c:pt idx="59">
                  <c:v>28.399999618530273</c:v>
                </c:pt>
                <c:pt idx="60">
                  <c:v>28.5</c:v>
                </c:pt>
                <c:pt idx="61">
                  <c:v>28.550000190734863</c:v>
                </c:pt>
                <c:pt idx="62">
                  <c:v>28.5</c:v>
                </c:pt>
                <c:pt idx="63">
                  <c:v>28.399999618530273</c:v>
                </c:pt>
                <c:pt idx="64">
                  <c:v>28.34999942779541</c:v>
                </c:pt>
                <c:pt idx="65">
                  <c:v>28.25</c:v>
                </c:pt>
                <c:pt idx="66">
                  <c:v>28.100000381469727</c:v>
                </c:pt>
                <c:pt idx="67">
                  <c:v>27.899999618530273</c:v>
                </c:pt>
                <c:pt idx="68">
                  <c:v>27.75</c:v>
                </c:pt>
                <c:pt idx="69">
                  <c:v>27.600000381469727</c:v>
                </c:pt>
                <c:pt idx="70">
                  <c:v>27.449999809265137</c:v>
                </c:pt>
                <c:pt idx="71">
                  <c:v>27.25</c:v>
                </c:pt>
                <c:pt idx="72">
                  <c:v>27.050000190734863</c:v>
                </c:pt>
                <c:pt idx="73">
                  <c:v>26.949999809265137</c:v>
                </c:pt>
                <c:pt idx="74">
                  <c:v>26.800000190734863</c:v>
                </c:pt>
                <c:pt idx="75">
                  <c:v>26.649999618530273</c:v>
                </c:pt>
                <c:pt idx="76">
                  <c:v>26.5</c:v>
                </c:pt>
                <c:pt idx="77">
                  <c:v>26.350000381469727</c:v>
                </c:pt>
                <c:pt idx="78">
                  <c:v>26.199999809265137</c:v>
                </c:pt>
                <c:pt idx="79">
                  <c:v>26.09999942779541</c:v>
                </c:pt>
                <c:pt idx="80">
                  <c:v>26</c:v>
                </c:pt>
                <c:pt idx="81">
                  <c:v>25.90000057220459</c:v>
                </c:pt>
                <c:pt idx="82">
                  <c:v>25.800000190734863</c:v>
                </c:pt>
                <c:pt idx="83">
                  <c:v>25.649999618530273</c:v>
                </c:pt>
                <c:pt idx="84">
                  <c:v>25.550000190734863</c:v>
                </c:pt>
                <c:pt idx="85">
                  <c:v>25.449999809265137</c:v>
                </c:pt>
                <c:pt idx="86">
                  <c:v>25.350000381469727</c:v>
                </c:pt>
                <c:pt idx="87">
                  <c:v>25.25</c:v>
                </c:pt>
                <c:pt idx="88">
                  <c:v>25.25</c:v>
                </c:pt>
                <c:pt idx="89">
                  <c:v>25.149999618530273</c:v>
                </c:pt>
                <c:pt idx="90">
                  <c:v>25.100000381469727</c:v>
                </c:pt>
                <c:pt idx="91">
                  <c:v>25.100000381469727</c:v>
                </c:pt>
                <c:pt idx="92">
                  <c:v>25.15000057220459</c:v>
                </c:pt>
                <c:pt idx="93">
                  <c:v>25.299999237060547</c:v>
                </c:pt>
                <c:pt idx="94">
                  <c:v>25.449999809265137</c:v>
                </c:pt>
                <c:pt idx="95">
                  <c:v>25.65000057220459</c:v>
                </c:pt>
                <c:pt idx="96">
                  <c:v>25.899999618530273</c:v>
                </c:pt>
                <c:pt idx="97">
                  <c:v>26.199999809265137</c:v>
                </c:pt>
                <c:pt idx="98">
                  <c:v>26.5</c:v>
                </c:pt>
                <c:pt idx="99">
                  <c:v>26.75</c:v>
                </c:pt>
                <c:pt idx="100">
                  <c:v>27.09999942779541</c:v>
                </c:pt>
                <c:pt idx="101">
                  <c:v>27.40000057220459</c:v>
                </c:pt>
                <c:pt idx="102">
                  <c:v>27.649999618530273</c:v>
                </c:pt>
                <c:pt idx="103">
                  <c:v>27.949999809265137</c:v>
                </c:pt>
                <c:pt idx="104">
                  <c:v>28.149999618530273</c:v>
                </c:pt>
                <c:pt idx="105">
                  <c:v>28.300000190734863</c:v>
                </c:pt>
                <c:pt idx="106">
                  <c:v>28.449999809265137</c:v>
                </c:pt>
                <c:pt idx="107">
                  <c:v>28.5</c:v>
                </c:pt>
                <c:pt idx="108">
                  <c:v>28.550000190734863</c:v>
                </c:pt>
                <c:pt idx="109">
                  <c:v>28.550000190734863</c:v>
                </c:pt>
                <c:pt idx="110">
                  <c:v>28.5</c:v>
                </c:pt>
                <c:pt idx="111">
                  <c:v>28.449999809265137</c:v>
                </c:pt>
                <c:pt idx="112">
                  <c:v>28.34999942779541</c:v>
                </c:pt>
                <c:pt idx="113">
                  <c:v>28.25</c:v>
                </c:pt>
                <c:pt idx="114">
                  <c:v>28.15000057220459</c:v>
                </c:pt>
                <c:pt idx="115">
                  <c:v>28</c:v>
                </c:pt>
                <c:pt idx="116">
                  <c:v>27.899999618530273</c:v>
                </c:pt>
                <c:pt idx="117">
                  <c:v>27.75</c:v>
                </c:pt>
                <c:pt idx="118">
                  <c:v>27.600000381469727</c:v>
                </c:pt>
                <c:pt idx="119">
                  <c:v>27.5</c:v>
                </c:pt>
                <c:pt idx="120">
                  <c:v>27.300000190734863</c:v>
                </c:pt>
                <c:pt idx="121">
                  <c:v>27.199999809265137</c:v>
                </c:pt>
                <c:pt idx="122">
                  <c:v>27.100000381469727</c:v>
                </c:pt>
                <c:pt idx="123">
                  <c:v>26.949999809265137</c:v>
                </c:pt>
                <c:pt idx="124">
                  <c:v>26.850000381469727</c:v>
                </c:pt>
                <c:pt idx="125">
                  <c:v>26.699999809265137</c:v>
                </c:pt>
                <c:pt idx="126">
                  <c:v>26.550000190734863</c:v>
                </c:pt>
                <c:pt idx="127">
                  <c:v>26.449999809265137</c:v>
                </c:pt>
                <c:pt idx="128">
                  <c:v>26.350000381469727</c:v>
                </c:pt>
                <c:pt idx="129">
                  <c:v>26.25</c:v>
                </c:pt>
                <c:pt idx="130">
                  <c:v>26.149999618530273</c:v>
                </c:pt>
                <c:pt idx="131">
                  <c:v>26</c:v>
                </c:pt>
                <c:pt idx="132">
                  <c:v>25.899999618530273</c:v>
                </c:pt>
                <c:pt idx="133">
                  <c:v>25.800000190734863</c:v>
                </c:pt>
                <c:pt idx="134">
                  <c:v>25.699999809265137</c:v>
                </c:pt>
                <c:pt idx="135">
                  <c:v>25.550000190734863</c:v>
                </c:pt>
                <c:pt idx="136">
                  <c:v>25.5</c:v>
                </c:pt>
                <c:pt idx="137">
                  <c:v>25.399999618530273</c:v>
                </c:pt>
                <c:pt idx="138">
                  <c:v>25.350000381469727</c:v>
                </c:pt>
                <c:pt idx="139">
                  <c:v>25.300000190734863</c:v>
                </c:pt>
                <c:pt idx="140">
                  <c:v>25.300000190734863</c:v>
                </c:pt>
                <c:pt idx="141">
                  <c:v>25.300000190734863</c:v>
                </c:pt>
                <c:pt idx="142">
                  <c:v>25.34999942779541</c:v>
                </c:pt>
                <c:pt idx="143">
                  <c:v>25.399999618530273</c:v>
                </c:pt>
                <c:pt idx="144">
                  <c:v>25.5</c:v>
                </c:pt>
                <c:pt idx="145">
                  <c:v>25.600000381469727</c:v>
                </c:pt>
                <c:pt idx="146">
                  <c:v>25.75</c:v>
                </c:pt>
                <c:pt idx="147">
                  <c:v>25.84999942779541</c:v>
                </c:pt>
                <c:pt idx="148">
                  <c:v>26</c:v>
                </c:pt>
                <c:pt idx="149">
                  <c:v>26.100000381469727</c:v>
                </c:pt>
                <c:pt idx="150">
                  <c:v>26.25</c:v>
                </c:pt>
                <c:pt idx="151">
                  <c:v>26.449999809265137</c:v>
                </c:pt>
                <c:pt idx="152">
                  <c:v>26.550000190734863</c:v>
                </c:pt>
                <c:pt idx="153">
                  <c:v>26.75</c:v>
                </c:pt>
                <c:pt idx="154">
                  <c:v>26.850000381469727</c:v>
                </c:pt>
                <c:pt idx="155">
                  <c:v>26.949999809265137</c:v>
                </c:pt>
                <c:pt idx="156">
                  <c:v>27</c:v>
                </c:pt>
                <c:pt idx="157">
                  <c:v>27</c:v>
                </c:pt>
                <c:pt idx="158">
                  <c:v>27</c:v>
                </c:pt>
                <c:pt idx="159">
                  <c:v>26.949999809265137</c:v>
                </c:pt>
                <c:pt idx="160">
                  <c:v>26.949999809265137</c:v>
                </c:pt>
                <c:pt idx="161">
                  <c:v>26.84999942779541</c:v>
                </c:pt>
                <c:pt idx="162">
                  <c:v>26.799999237060547</c:v>
                </c:pt>
                <c:pt idx="163">
                  <c:v>26.700000762939453</c:v>
                </c:pt>
                <c:pt idx="164">
                  <c:v>26.600000381469727</c:v>
                </c:pt>
                <c:pt idx="165">
                  <c:v>26.449999809265137</c:v>
                </c:pt>
                <c:pt idx="166">
                  <c:v>26.34999942779541</c:v>
                </c:pt>
                <c:pt idx="167">
                  <c:v>26.25</c:v>
                </c:pt>
                <c:pt idx="168">
                  <c:v>26.15000057220459</c:v>
                </c:pt>
                <c:pt idx="169">
                  <c:v>26.100000381469727</c:v>
                </c:pt>
                <c:pt idx="170">
                  <c:v>25.949999809265137</c:v>
                </c:pt>
                <c:pt idx="171">
                  <c:v>25.899999618530273</c:v>
                </c:pt>
                <c:pt idx="172">
                  <c:v>25.75</c:v>
                </c:pt>
                <c:pt idx="173">
                  <c:v>25.699999809265137</c:v>
                </c:pt>
                <c:pt idx="174">
                  <c:v>25.550000190734863</c:v>
                </c:pt>
                <c:pt idx="175">
                  <c:v>25.449999809265137</c:v>
                </c:pt>
                <c:pt idx="176">
                  <c:v>25.34999942779541</c:v>
                </c:pt>
                <c:pt idx="177">
                  <c:v>25.25</c:v>
                </c:pt>
                <c:pt idx="178">
                  <c:v>25.15000057220459</c:v>
                </c:pt>
                <c:pt idx="179">
                  <c:v>25.050000190734863</c:v>
                </c:pt>
                <c:pt idx="180">
                  <c:v>24.949999809265137</c:v>
                </c:pt>
                <c:pt idx="181">
                  <c:v>24.84999942779541</c:v>
                </c:pt>
                <c:pt idx="182">
                  <c:v>24.75</c:v>
                </c:pt>
                <c:pt idx="183">
                  <c:v>24.699999809265137</c:v>
                </c:pt>
                <c:pt idx="184">
                  <c:v>24.65000057220459</c:v>
                </c:pt>
                <c:pt idx="185">
                  <c:v>24.550000190734863</c:v>
                </c:pt>
                <c:pt idx="186">
                  <c:v>24.550000190734863</c:v>
                </c:pt>
                <c:pt idx="187">
                  <c:v>24.550000190734863</c:v>
                </c:pt>
                <c:pt idx="188">
                  <c:v>24.550000190734863</c:v>
                </c:pt>
                <c:pt idx="189">
                  <c:v>24.600000381469727</c:v>
                </c:pt>
                <c:pt idx="190">
                  <c:v>24.700000762939453</c:v>
                </c:pt>
                <c:pt idx="191">
                  <c:v>24.800000190734863</c:v>
                </c:pt>
                <c:pt idx="192">
                  <c:v>24.899999618530273</c:v>
                </c:pt>
                <c:pt idx="193">
                  <c:v>25.050000190734863</c:v>
                </c:pt>
                <c:pt idx="194">
                  <c:v>25.25</c:v>
                </c:pt>
                <c:pt idx="195">
                  <c:v>25.449999809265137</c:v>
                </c:pt>
                <c:pt idx="196">
                  <c:v>25.699999809265137</c:v>
                </c:pt>
                <c:pt idx="197">
                  <c:v>25.90000057220459</c:v>
                </c:pt>
                <c:pt idx="198">
                  <c:v>26.199999809265137</c:v>
                </c:pt>
                <c:pt idx="199">
                  <c:v>26.450000762939453</c:v>
                </c:pt>
                <c:pt idx="200">
                  <c:v>26.649999618530273</c:v>
                </c:pt>
                <c:pt idx="201">
                  <c:v>26.90000057220459</c:v>
                </c:pt>
                <c:pt idx="202">
                  <c:v>27.049999237060547</c:v>
                </c:pt>
                <c:pt idx="203">
                  <c:v>27.199999809265137</c:v>
                </c:pt>
                <c:pt idx="204">
                  <c:v>27.300000190734863</c:v>
                </c:pt>
                <c:pt idx="205">
                  <c:v>27.300000190734863</c:v>
                </c:pt>
                <c:pt idx="206">
                  <c:v>27.25</c:v>
                </c:pt>
                <c:pt idx="207">
                  <c:v>27.25</c:v>
                </c:pt>
                <c:pt idx="208">
                  <c:v>27.149999618530273</c:v>
                </c:pt>
                <c:pt idx="209">
                  <c:v>27.050000190734863</c:v>
                </c:pt>
                <c:pt idx="210">
                  <c:v>26.949999809265137</c:v>
                </c:pt>
                <c:pt idx="211">
                  <c:v>26.75</c:v>
                </c:pt>
                <c:pt idx="212">
                  <c:v>26.65000057220459</c:v>
                </c:pt>
                <c:pt idx="213">
                  <c:v>26.5</c:v>
                </c:pt>
                <c:pt idx="214">
                  <c:v>26.299999237060547</c:v>
                </c:pt>
                <c:pt idx="215">
                  <c:v>26.15000057220459</c:v>
                </c:pt>
                <c:pt idx="216">
                  <c:v>25.949999809265137</c:v>
                </c:pt>
                <c:pt idx="217">
                  <c:v>25.799999237060547</c:v>
                </c:pt>
                <c:pt idx="218">
                  <c:v>25.65000057220459</c:v>
                </c:pt>
                <c:pt idx="219">
                  <c:v>25.449999809265137</c:v>
                </c:pt>
                <c:pt idx="220">
                  <c:v>25.25</c:v>
                </c:pt>
                <c:pt idx="221">
                  <c:v>25.050000190734863</c:v>
                </c:pt>
                <c:pt idx="222">
                  <c:v>24.899999618530273</c:v>
                </c:pt>
                <c:pt idx="223">
                  <c:v>24.699999809265137</c:v>
                </c:pt>
                <c:pt idx="224">
                  <c:v>24.550000190734863</c:v>
                </c:pt>
                <c:pt idx="225">
                  <c:v>24.399999618530273</c:v>
                </c:pt>
                <c:pt idx="226">
                  <c:v>24.199999809265137</c:v>
                </c:pt>
                <c:pt idx="227">
                  <c:v>24.050000190734863</c:v>
                </c:pt>
                <c:pt idx="228">
                  <c:v>23.899999618530273</c:v>
                </c:pt>
                <c:pt idx="229">
                  <c:v>23.699999809265137</c:v>
                </c:pt>
                <c:pt idx="230">
                  <c:v>23.5</c:v>
                </c:pt>
                <c:pt idx="231">
                  <c:v>23.399999618530273</c:v>
                </c:pt>
                <c:pt idx="232">
                  <c:v>23.300000190734863</c:v>
                </c:pt>
                <c:pt idx="233">
                  <c:v>23.199999809265137</c:v>
                </c:pt>
                <c:pt idx="234">
                  <c:v>23.199999809265137</c:v>
                </c:pt>
                <c:pt idx="235">
                  <c:v>23.25</c:v>
                </c:pt>
                <c:pt idx="236">
                  <c:v>23.399999618530273</c:v>
                </c:pt>
                <c:pt idx="237">
                  <c:v>23.550000190734863</c:v>
                </c:pt>
                <c:pt idx="238">
                  <c:v>23.800000190734863</c:v>
                </c:pt>
                <c:pt idx="239">
                  <c:v>24.050000190734863</c:v>
                </c:pt>
                <c:pt idx="240">
                  <c:v>24.40000057220459</c:v>
                </c:pt>
                <c:pt idx="241">
                  <c:v>24.699999809265137</c:v>
                </c:pt>
                <c:pt idx="242">
                  <c:v>25.049999237060547</c:v>
                </c:pt>
                <c:pt idx="243">
                  <c:v>25.40000057220459</c:v>
                </c:pt>
                <c:pt idx="244">
                  <c:v>25.75</c:v>
                </c:pt>
                <c:pt idx="245">
                  <c:v>26.09999942779541</c:v>
                </c:pt>
                <c:pt idx="246">
                  <c:v>26.450000762939453</c:v>
                </c:pt>
                <c:pt idx="247">
                  <c:v>26.75</c:v>
                </c:pt>
                <c:pt idx="248">
                  <c:v>27</c:v>
                </c:pt>
                <c:pt idx="249">
                  <c:v>27.25</c:v>
                </c:pt>
                <c:pt idx="250">
                  <c:v>27.40000057220459</c:v>
                </c:pt>
                <c:pt idx="251">
                  <c:v>27.5</c:v>
                </c:pt>
                <c:pt idx="252">
                  <c:v>27.59999942779541</c:v>
                </c:pt>
                <c:pt idx="253">
                  <c:v>27.59999942779541</c:v>
                </c:pt>
                <c:pt idx="254">
                  <c:v>27.550000190734863</c:v>
                </c:pt>
                <c:pt idx="255">
                  <c:v>27.5</c:v>
                </c:pt>
                <c:pt idx="256">
                  <c:v>27.399999618530273</c:v>
                </c:pt>
                <c:pt idx="257">
                  <c:v>27.34999942779541</c:v>
                </c:pt>
                <c:pt idx="258">
                  <c:v>27.200000762939453</c:v>
                </c:pt>
                <c:pt idx="259">
                  <c:v>27.050000190734863</c:v>
                </c:pt>
                <c:pt idx="260">
                  <c:v>26.899999618530273</c:v>
                </c:pt>
                <c:pt idx="261">
                  <c:v>26.75</c:v>
                </c:pt>
                <c:pt idx="262">
                  <c:v>26.550000190734863</c:v>
                </c:pt>
                <c:pt idx="263">
                  <c:v>26.449999809265137</c:v>
                </c:pt>
                <c:pt idx="264">
                  <c:v>26.25</c:v>
                </c:pt>
                <c:pt idx="265">
                  <c:v>26.100000381469727</c:v>
                </c:pt>
                <c:pt idx="266">
                  <c:v>25.899999618530273</c:v>
                </c:pt>
                <c:pt idx="267">
                  <c:v>25.699999809265137</c:v>
                </c:pt>
                <c:pt idx="268">
                  <c:v>25.5</c:v>
                </c:pt>
                <c:pt idx="269">
                  <c:v>25.300000190734863</c:v>
                </c:pt>
                <c:pt idx="270">
                  <c:v>25.199999809265137</c:v>
                </c:pt>
                <c:pt idx="271">
                  <c:v>25</c:v>
                </c:pt>
                <c:pt idx="272">
                  <c:v>24.800000190734863</c:v>
                </c:pt>
                <c:pt idx="273">
                  <c:v>24.649999618530273</c:v>
                </c:pt>
                <c:pt idx="274">
                  <c:v>24.5</c:v>
                </c:pt>
                <c:pt idx="275">
                  <c:v>24.300000190734863</c:v>
                </c:pt>
                <c:pt idx="276">
                  <c:v>24.149999618530273</c:v>
                </c:pt>
                <c:pt idx="277">
                  <c:v>23.949999809265137</c:v>
                </c:pt>
                <c:pt idx="278">
                  <c:v>23.800000190734863</c:v>
                </c:pt>
                <c:pt idx="279">
                  <c:v>23.649999618530273</c:v>
                </c:pt>
                <c:pt idx="280">
                  <c:v>23.550000190734863</c:v>
                </c:pt>
                <c:pt idx="281">
                  <c:v>23.5</c:v>
                </c:pt>
                <c:pt idx="282">
                  <c:v>23.5</c:v>
                </c:pt>
                <c:pt idx="283">
                  <c:v>23.550000190734863</c:v>
                </c:pt>
                <c:pt idx="284">
                  <c:v>23.600000381469727</c:v>
                </c:pt>
                <c:pt idx="285">
                  <c:v>23.84999942779541</c:v>
                </c:pt>
                <c:pt idx="286">
                  <c:v>24.100000381469727</c:v>
                </c:pt>
                <c:pt idx="287">
                  <c:v>24.350000381469727</c:v>
                </c:pt>
                <c:pt idx="288">
                  <c:v>24.699999809265137</c:v>
                </c:pt>
                <c:pt idx="289">
                  <c:v>25</c:v>
                </c:pt>
                <c:pt idx="290">
                  <c:v>25.350000381469727</c:v>
                </c:pt>
                <c:pt idx="291">
                  <c:v>25.75</c:v>
                </c:pt>
                <c:pt idx="292">
                  <c:v>26.09999942779541</c:v>
                </c:pt>
                <c:pt idx="293">
                  <c:v>26.5</c:v>
                </c:pt>
                <c:pt idx="294">
                  <c:v>26.800000190734863</c:v>
                </c:pt>
                <c:pt idx="295">
                  <c:v>27.09999942779541</c:v>
                </c:pt>
                <c:pt idx="296">
                  <c:v>27.40000057220459</c:v>
                </c:pt>
                <c:pt idx="297">
                  <c:v>27.699999809265137</c:v>
                </c:pt>
                <c:pt idx="298">
                  <c:v>27.850000381469727</c:v>
                </c:pt>
                <c:pt idx="299">
                  <c:v>28.049999237060547</c:v>
                </c:pt>
                <c:pt idx="300">
                  <c:v>28.09999942779541</c:v>
                </c:pt>
                <c:pt idx="301">
                  <c:v>28.149999618530273</c:v>
                </c:pt>
                <c:pt idx="302">
                  <c:v>28.149999618530273</c:v>
                </c:pt>
                <c:pt idx="303">
                  <c:v>28.050000190734863</c:v>
                </c:pt>
                <c:pt idx="304">
                  <c:v>28</c:v>
                </c:pt>
                <c:pt idx="305">
                  <c:v>27.899999618530273</c:v>
                </c:pt>
                <c:pt idx="306">
                  <c:v>27.75</c:v>
                </c:pt>
                <c:pt idx="307">
                  <c:v>27.600000381469727</c:v>
                </c:pt>
                <c:pt idx="308">
                  <c:v>27.449999809265137</c:v>
                </c:pt>
                <c:pt idx="309">
                  <c:v>27.25</c:v>
                </c:pt>
                <c:pt idx="310">
                  <c:v>27.100000381469727</c:v>
                </c:pt>
                <c:pt idx="311">
                  <c:v>26.899999618530273</c:v>
                </c:pt>
                <c:pt idx="312">
                  <c:v>26.75</c:v>
                </c:pt>
                <c:pt idx="313">
                  <c:v>26.550000190734863</c:v>
                </c:pt>
                <c:pt idx="314">
                  <c:v>26.449999809265137</c:v>
                </c:pt>
                <c:pt idx="315">
                  <c:v>26.25</c:v>
                </c:pt>
                <c:pt idx="316">
                  <c:v>26.050000190734863</c:v>
                </c:pt>
                <c:pt idx="317">
                  <c:v>25.84999942779541</c:v>
                </c:pt>
                <c:pt idx="318">
                  <c:v>25.699999809265137</c:v>
                </c:pt>
                <c:pt idx="319">
                  <c:v>25.5</c:v>
                </c:pt>
                <c:pt idx="320">
                  <c:v>25.300000190734863</c:v>
                </c:pt>
                <c:pt idx="321">
                  <c:v>25.100000381469727</c:v>
                </c:pt>
                <c:pt idx="322">
                  <c:v>25</c:v>
                </c:pt>
                <c:pt idx="323">
                  <c:v>24.800000190734863</c:v>
                </c:pt>
                <c:pt idx="324">
                  <c:v>24.600000381469727</c:v>
                </c:pt>
                <c:pt idx="325">
                  <c:v>24.449999809265137</c:v>
                </c:pt>
                <c:pt idx="326">
                  <c:v>24.300000190734863</c:v>
                </c:pt>
                <c:pt idx="327">
                  <c:v>24.149999618530273</c:v>
                </c:pt>
                <c:pt idx="328">
                  <c:v>24</c:v>
                </c:pt>
                <c:pt idx="329">
                  <c:v>23.949999809265137</c:v>
                </c:pt>
                <c:pt idx="330">
                  <c:v>23.949999809265137</c:v>
                </c:pt>
                <c:pt idx="331">
                  <c:v>24</c:v>
                </c:pt>
                <c:pt idx="332">
                  <c:v>24.100000381469727</c:v>
                </c:pt>
                <c:pt idx="333">
                  <c:v>24.25</c:v>
                </c:pt>
                <c:pt idx="334">
                  <c:v>24.5</c:v>
                </c:pt>
                <c:pt idx="335">
                  <c:v>24.75</c:v>
                </c:pt>
                <c:pt idx="336">
                  <c:v>25.09999942779541</c:v>
                </c:pt>
                <c:pt idx="337">
                  <c:v>25.550000190734863</c:v>
                </c:pt>
                <c:pt idx="338">
                  <c:v>26</c:v>
                </c:pt>
                <c:pt idx="339">
                  <c:v>26.350000381469727</c:v>
                </c:pt>
                <c:pt idx="340">
                  <c:v>26.75</c:v>
                </c:pt>
                <c:pt idx="341">
                  <c:v>27.049999237060547</c:v>
                </c:pt>
                <c:pt idx="342">
                  <c:v>27.350000381469727</c:v>
                </c:pt>
                <c:pt idx="343">
                  <c:v>27.5</c:v>
                </c:pt>
                <c:pt idx="344">
                  <c:v>27.59999942779541</c:v>
                </c:pt>
                <c:pt idx="345">
                  <c:v>27.649999618530273</c:v>
                </c:pt>
                <c:pt idx="346">
                  <c:v>27.699999809265137</c:v>
                </c:pt>
                <c:pt idx="347">
                  <c:v>27.75</c:v>
                </c:pt>
                <c:pt idx="348">
                  <c:v>27.75</c:v>
                </c:pt>
                <c:pt idx="349">
                  <c:v>27.75</c:v>
                </c:pt>
                <c:pt idx="350">
                  <c:v>27.700000762939453</c:v>
                </c:pt>
                <c:pt idx="351">
                  <c:v>27.700000762939453</c:v>
                </c:pt>
                <c:pt idx="352">
                  <c:v>27.550000190734863</c:v>
                </c:pt>
                <c:pt idx="353">
                  <c:v>27.449999809265137</c:v>
                </c:pt>
                <c:pt idx="354">
                  <c:v>27.399999618530273</c:v>
                </c:pt>
                <c:pt idx="355">
                  <c:v>27.25</c:v>
                </c:pt>
                <c:pt idx="356">
                  <c:v>27.149999618530273</c:v>
                </c:pt>
                <c:pt idx="357">
                  <c:v>27</c:v>
                </c:pt>
                <c:pt idx="358">
                  <c:v>26.850000381469727</c:v>
                </c:pt>
                <c:pt idx="359">
                  <c:v>26.699999809265137</c:v>
                </c:pt>
                <c:pt idx="360">
                  <c:v>26.549999237060547</c:v>
                </c:pt>
                <c:pt idx="361">
                  <c:v>26.450000762939453</c:v>
                </c:pt>
                <c:pt idx="362">
                  <c:v>26.25</c:v>
                </c:pt>
                <c:pt idx="363">
                  <c:v>26.09999942779541</c:v>
                </c:pt>
                <c:pt idx="364">
                  <c:v>26</c:v>
                </c:pt>
                <c:pt idx="365">
                  <c:v>25.800000190734863</c:v>
                </c:pt>
                <c:pt idx="366">
                  <c:v>25.649999618530273</c:v>
                </c:pt>
                <c:pt idx="367">
                  <c:v>25.5</c:v>
                </c:pt>
                <c:pt idx="368">
                  <c:v>25.350000381469727</c:v>
                </c:pt>
                <c:pt idx="369">
                  <c:v>25.149999618530273</c:v>
                </c:pt>
                <c:pt idx="370">
                  <c:v>25.050000190734863</c:v>
                </c:pt>
                <c:pt idx="371">
                  <c:v>24.899999618530273</c:v>
                </c:pt>
                <c:pt idx="372">
                  <c:v>24.75</c:v>
                </c:pt>
                <c:pt idx="373">
                  <c:v>24.600000381469727</c:v>
                </c:pt>
                <c:pt idx="374">
                  <c:v>24.449999809265137</c:v>
                </c:pt>
                <c:pt idx="375">
                  <c:v>24.300000190734863</c:v>
                </c:pt>
                <c:pt idx="376">
                  <c:v>24.199999809265137</c:v>
                </c:pt>
                <c:pt idx="377">
                  <c:v>24.149999618530273</c:v>
                </c:pt>
                <c:pt idx="378">
                  <c:v>24.149999618530273</c:v>
                </c:pt>
                <c:pt idx="379">
                  <c:v>24.149999618530273</c:v>
                </c:pt>
                <c:pt idx="380">
                  <c:v>24.199999809265137</c:v>
                </c:pt>
                <c:pt idx="381">
                  <c:v>24.350000381469727</c:v>
                </c:pt>
                <c:pt idx="382">
                  <c:v>24.59999942779541</c:v>
                </c:pt>
                <c:pt idx="383">
                  <c:v>24.850000381469727</c:v>
                </c:pt>
                <c:pt idx="384">
                  <c:v>25.100000381469727</c:v>
                </c:pt>
                <c:pt idx="385">
                  <c:v>25.399999618530273</c:v>
                </c:pt>
                <c:pt idx="386">
                  <c:v>25.75</c:v>
                </c:pt>
                <c:pt idx="387">
                  <c:v>26.050000190734863</c:v>
                </c:pt>
                <c:pt idx="388">
                  <c:v>26.34999942779541</c:v>
                </c:pt>
                <c:pt idx="389">
                  <c:v>26.700000762939453</c:v>
                </c:pt>
                <c:pt idx="390">
                  <c:v>27</c:v>
                </c:pt>
                <c:pt idx="391">
                  <c:v>27.200000762939453</c:v>
                </c:pt>
                <c:pt idx="392">
                  <c:v>27.5</c:v>
                </c:pt>
                <c:pt idx="393">
                  <c:v>27.75</c:v>
                </c:pt>
                <c:pt idx="394">
                  <c:v>27.949999809265137</c:v>
                </c:pt>
                <c:pt idx="395">
                  <c:v>28.050000190734863</c:v>
                </c:pt>
                <c:pt idx="396">
                  <c:v>28.15000057220459</c:v>
                </c:pt>
                <c:pt idx="397">
                  <c:v>28.199999809265137</c:v>
                </c:pt>
                <c:pt idx="398">
                  <c:v>28.149999618530273</c:v>
                </c:pt>
                <c:pt idx="399">
                  <c:v>28.149999618530273</c:v>
                </c:pt>
                <c:pt idx="400">
                  <c:v>28.09999942779541</c:v>
                </c:pt>
                <c:pt idx="401">
                  <c:v>28</c:v>
                </c:pt>
                <c:pt idx="402">
                  <c:v>27.850000381469727</c:v>
                </c:pt>
                <c:pt idx="403">
                  <c:v>27.75</c:v>
                </c:pt>
                <c:pt idx="404">
                  <c:v>27.59999942779541</c:v>
                </c:pt>
                <c:pt idx="405">
                  <c:v>27.5</c:v>
                </c:pt>
                <c:pt idx="406">
                  <c:v>27.300000190734863</c:v>
                </c:pt>
                <c:pt idx="407">
                  <c:v>27.149999618530273</c:v>
                </c:pt>
                <c:pt idx="408">
                  <c:v>27.050000190734863</c:v>
                </c:pt>
                <c:pt idx="409">
                  <c:v>26.850000381469727</c:v>
                </c:pt>
                <c:pt idx="410">
                  <c:v>26.699999809265137</c:v>
                </c:pt>
                <c:pt idx="411">
                  <c:v>26.5</c:v>
                </c:pt>
                <c:pt idx="412">
                  <c:v>26.399999618530273</c:v>
                </c:pt>
                <c:pt idx="413">
                  <c:v>26.199999809265137</c:v>
                </c:pt>
                <c:pt idx="414">
                  <c:v>26.100000381469727</c:v>
                </c:pt>
                <c:pt idx="415">
                  <c:v>25.949999809265137</c:v>
                </c:pt>
                <c:pt idx="416">
                  <c:v>25.84999942779541</c:v>
                </c:pt>
                <c:pt idx="417">
                  <c:v>25.699999809265137</c:v>
                </c:pt>
                <c:pt idx="418">
                  <c:v>25.600000381469727</c:v>
                </c:pt>
                <c:pt idx="419">
                  <c:v>25.449999809265137</c:v>
                </c:pt>
                <c:pt idx="420">
                  <c:v>25.34999942779541</c:v>
                </c:pt>
                <c:pt idx="421">
                  <c:v>25.199999809265137</c:v>
                </c:pt>
                <c:pt idx="422">
                  <c:v>25.050000190734863</c:v>
                </c:pt>
                <c:pt idx="423">
                  <c:v>24.949999809265137</c:v>
                </c:pt>
                <c:pt idx="424">
                  <c:v>24.84999942779541</c:v>
                </c:pt>
                <c:pt idx="425">
                  <c:v>24.75</c:v>
                </c:pt>
                <c:pt idx="426">
                  <c:v>24.699999809265137</c:v>
                </c:pt>
                <c:pt idx="427">
                  <c:v>24.699999809265137</c:v>
                </c:pt>
                <c:pt idx="428">
                  <c:v>24.649999618530273</c:v>
                </c:pt>
                <c:pt idx="429">
                  <c:v>24.75</c:v>
                </c:pt>
                <c:pt idx="430">
                  <c:v>24.850000381469727</c:v>
                </c:pt>
                <c:pt idx="431">
                  <c:v>25.049999237060547</c:v>
                </c:pt>
                <c:pt idx="432">
                  <c:v>25.25</c:v>
                </c:pt>
                <c:pt idx="433">
                  <c:v>25.550000190734863</c:v>
                </c:pt>
                <c:pt idx="434">
                  <c:v>25.84999942779541</c:v>
                </c:pt>
                <c:pt idx="435">
                  <c:v>26.15000057220459</c:v>
                </c:pt>
                <c:pt idx="436">
                  <c:v>26.5</c:v>
                </c:pt>
                <c:pt idx="437">
                  <c:v>26.799999237060547</c:v>
                </c:pt>
                <c:pt idx="438">
                  <c:v>27.100000381469727</c:v>
                </c:pt>
                <c:pt idx="439">
                  <c:v>27.399999618530273</c:v>
                </c:pt>
                <c:pt idx="440">
                  <c:v>27.700000762939453</c:v>
                </c:pt>
                <c:pt idx="441">
                  <c:v>27.949999809265137</c:v>
                </c:pt>
                <c:pt idx="442">
                  <c:v>28.15000057220459</c:v>
                </c:pt>
                <c:pt idx="443">
                  <c:v>28.299999237060547</c:v>
                </c:pt>
                <c:pt idx="444">
                  <c:v>28.399999618530273</c:v>
                </c:pt>
                <c:pt idx="445">
                  <c:v>28.449999809265137</c:v>
                </c:pt>
                <c:pt idx="446">
                  <c:v>28.5</c:v>
                </c:pt>
                <c:pt idx="447">
                  <c:v>28.5</c:v>
                </c:pt>
                <c:pt idx="448">
                  <c:v>28.449999809265137</c:v>
                </c:pt>
                <c:pt idx="449">
                  <c:v>28.350000381469727</c:v>
                </c:pt>
                <c:pt idx="450">
                  <c:v>28.199999809265137</c:v>
                </c:pt>
                <c:pt idx="451">
                  <c:v>28.09999942779541</c:v>
                </c:pt>
                <c:pt idx="452">
                  <c:v>28</c:v>
                </c:pt>
                <c:pt idx="453">
                  <c:v>27.850000381469727</c:v>
                </c:pt>
                <c:pt idx="454">
                  <c:v>27.75</c:v>
                </c:pt>
                <c:pt idx="455">
                  <c:v>27.59999942779541</c:v>
                </c:pt>
                <c:pt idx="456">
                  <c:v>27.450000762939453</c:v>
                </c:pt>
                <c:pt idx="457">
                  <c:v>27.350000381469727</c:v>
                </c:pt>
                <c:pt idx="458">
                  <c:v>27.199999809265137</c:v>
                </c:pt>
                <c:pt idx="459">
                  <c:v>27.09999942779541</c:v>
                </c:pt>
                <c:pt idx="460">
                  <c:v>27</c:v>
                </c:pt>
                <c:pt idx="461">
                  <c:v>26.90000057220459</c:v>
                </c:pt>
                <c:pt idx="462">
                  <c:v>26.800000190734863</c:v>
                </c:pt>
                <c:pt idx="463">
                  <c:v>26.649999618530273</c:v>
                </c:pt>
                <c:pt idx="464">
                  <c:v>26.550000190734863</c:v>
                </c:pt>
                <c:pt idx="465">
                  <c:v>26.449999809265137</c:v>
                </c:pt>
                <c:pt idx="466">
                  <c:v>26.350000381469727</c:v>
                </c:pt>
                <c:pt idx="467">
                  <c:v>26.25</c:v>
                </c:pt>
                <c:pt idx="468">
                  <c:v>26.149999618530273</c:v>
                </c:pt>
                <c:pt idx="469">
                  <c:v>26.050000190734863</c:v>
                </c:pt>
                <c:pt idx="470">
                  <c:v>25.949999809265137</c:v>
                </c:pt>
                <c:pt idx="471">
                  <c:v>25.850000381469727</c:v>
                </c:pt>
                <c:pt idx="472">
                  <c:v>25.75</c:v>
                </c:pt>
                <c:pt idx="473">
                  <c:v>25.699999809265137</c:v>
                </c:pt>
                <c:pt idx="474">
                  <c:v>25.649999618530273</c:v>
                </c:pt>
                <c:pt idx="475">
                  <c:v>25.699999809265137</c:v>
                </c:pt>
                <c:pt idx="476">
                  <c:v>25.699999809265137</c:v>
                </c:pt>
                <c:pt idx="477">
                  <c:v>25.75</c:v>
                </c:pt>
                <c:pt idx="478">
                  <c:v>25.850000381469727</c:v>
                </c:pt>
                <c:pt idx="479">
                  <c:v>25.950000762939453</c:v>
                </c:pt>
                <c:pt idx="480">
                  <c:v>26.09999942779541</c:v>
                </c:pt>
                <c:pt idx="481">
                  <c:v>26.199999809265137</c:v>
                </c:pt>
                <c:pt idx="482">
                  <c:v>26.350000381469727</c:v>
                </c:pt>
                <c:pt idx="483">
                  <c:v>26.550000190734863</c:v>
                </c:pt>
                <c:pt idx="484">
                  <c:v>26.699999809265137</c:v>
                </c:pt>
                <c:pt idx="485">
                  <c:v>26.800000190734863</c:v>
                </c:pt>
                <c:pt idx="486">
                  <c:v>26.899999618530273</c:v>
                </c:pt>
                <c:pt idx="487">
                  <c:v>27.100000381469727</c:v>
                </c:pt>
                <c:pt idx="488">
                  <c:v>27.199999809265137</c:v>
                </c:pt>
                <c:pt idx="489">
                  <c:v>27.25</c:v>
                </c:pt>
                <c:pt idx="490">
                  <c:v>27.34999942779541</c:v>
                </c:pt>
                <c:pt idx="491">
                  <c:v>27.399999618530273</c:v>
                </c:pt>
                <c:pt idx="492">
                  <c:v>27.5</c:v>
                </c:pt>
                <c:pt idx="493">
                  <c:v>27.5</c:v>
                </c:pt>
                <c:pt idx="494">
                  <c:v>27.5</c:v>
                </c:pt>
                <c:pt idx="495">
                  <c:v>27.449999809265137</c:v>
                </c:pt>
                <c:pt idx="496">
                  <c:v>27.449999809265137</c:v>
                </c:pt>
                <c:pt idx="497">
                  <c:v>27.40000057220459</c:v>
                </c:pt>
                <c:pt idx="498">
                  <c:v>27.40000057220459</c:v>
                </c:pt>
                <c:pt idx="499">
                  <c:v>27.300000190734863</c:v>
                </c:pt>
                <c:pt idx="500">
                  <c:v>27.199999809265137</c:v>
                </c:pt>
                <c:pt idx="501">
                  <c:v>27.09999942779541</c:v>
                </c:pt>
                <c:pt idx="502">
                  <c:v>27.049999237060547</c:v>
                </c:pt>
                <c:pt idx="503">
                  <c:v>26.90000057220459</c:v>
                </c:pt>
                <c:pt idx="504">
                  <c:v>26.800000190734863</c:v>
                </c:pt>
                <c:pt idx="505">
                  <c:v>26.699999809265137</c:v>
                </c:pt>
                <c:pt idx="506">
                  <c:v>26.59999942779541</c:v>
                </c:pt>
                <c:pt idx="507">
                  <c:v>26.5</c:v>
                </c:pt>
                <c:pt idx="508">
                  <c:v>26.40000057220459</c:v>
                </c:pt>
                <c:pt idx="509">
                  <c:v>26.300000190734863</c:v>
                </c:pt>
                <c:pt idx="510">
                  <c:v>26.199999809265137</c:v>
                </c:pt>
                <c:pt idx="511">
                  <c:v>26</c:v>
                </c:pt>
                <c:pt idx="512">
                  <c:v>25.949999809265137</c:v>
                </c:pt>
                <c:pt idx="513">
                  <c:v>25.800000190734863</c:v>
                </c:pt>
                <c:pt idx="514">
                  <c:v>25.75</c:v>
                </c:pt>
                <c:pt idx="515">
                  <c:v>25.649999618530273</c:v>
                </c:pt>
                <c:pt idx="516">
                  <c:v>25.550000190734863</c:v>
                </c:pt>
                <c:pt idx="517">
                  <c:v>25.449999809265137</c:v>
                </c:pt>
                <c:pt idx="518">
                  <c:v>25.40000057220459</c:v>
                </c:pt>
                <c:pt idx="519">
                  <c:v>25.300000190734863</c:v>
                </c:pt>
                <c:pt idx="520">
                  <c:v>25.199999809265137</c:v>
                </c:pt>
                <c:pt idx="521">
                  <c:v>25.199999809265137</c:v>
                </c:pt>
                <c:pt idx="522">
                  <c:v>25.25</c:v>
                </c:pt>
                <c:pt idx="523">
                  <c:v>25.350000381469727</c:v>
                </c:pt>
                <c:pt idx="524">
                  <c:v>25.5</c:v>
                </c:pt>
                <c:pt idx="525">
                  <c:v>25.649999618530273</c:v>
                </c:pt>
                <c:pt idx="526">
                  <c:v>25.899999618530273</c:v>
                </c:pt>
                <c:pt idx="527">
                  <c:v>26.15000057220459</c:v>
                </c:pt>
                <c:pt idx="528">
                  <c:v>26.399999618530273</c:v>
                </c:pt>
                <c:pt idx="529">
                  <c:v>26.700000762939453</c:v>
                </c:pt>
                <c:pt idx="530">
                  <c:v>26.949999809265137</c:v>
                </c:pt>
                <c:pt idx="531">
                  <c:v>27.300000190734863</c:v>
                </c:pt>
                <c:pt idx="532">
                  <c:v>27.600000381469727</c:v>
                </c:pt>
                <c:pt idx="533">
                  <c:v>27.949999809265137</c:v>
                </c:pt>
                <c:pt idx="534">
                  <c:v>28.25</c:v>
                </c:pt>
                <c:pt idx="535">
                  <c:v>28.550000190734863</c:v>
                </c:pt>
                <c:pt idx="536">
                  <c:v>28.800000190734863</c:v>
                </c:pt>
                <c:pt idx="537">
                  <c:v>29</c:v>
                </c:pt>
                <c:pt idx="538">
                  <c:v>29.199999809265137</c:v>
                </c:pt>
                <c:pt idx="539">
                  <c:v>29.34999942779541</c:v>
                </c:pt>
                <c:pt idx="540">
                  <c:v>29.449999809265137</c:v>
                </c:pt>
                <c:pt idx="541">
                  <c:v>29.5</c:v>
                </c:pt>
                <c:pt idx="542">
                  <c:v>29.5</c:v>
                </c:pt>
                <c:pt idx="543">
                  <c:v>29.5</c:v>
                </c:pt>
                <c:pt idx="544">
                  <c:v>29.449999809265137</c:v>
                </c:pt>
                <c:pt idx="545">
                  <c:v>29.449999809265137</c:v>
                </c:pt>
                <c:pt idx="546">
                  <c:v>29.34999942779541</c:v>
                </c:pt>
                <c:pt idx="547">
                  <c:v>29.300000190734863</c:v>
                </c:pt>
                <c:pt idx="548">
                  <c:v>29.199999809265137</c:v>
                </c:pt>
                <c:pt idx="549">
                  <c:v>29.050000190734863</c:v>
                </c:pt>
                <c:pt idx="550">
                  <c:v>28.949999809265137</c:v>
                </c:pt>
                <c:pt idx="551">
                  <c:v>28.850000381469727</c:v>
                </c:pt>
                <c:pt idx="552">
                  <c:v>28.75</c:v>
                </c:pt>
                <c:pt idx="553">
                  <c:v>28.59999942779541</c:v>
                </c:pt>
                <c:pt idx="554">
                  <c:v>28.5</c:v>
                </c:pt>
                <c:pt idx="555">
                  <c:v>28.350000381469727</c:v>
                </c:pt>
                <c:pt idx="556">
                  <c:v>28.25</c:v>
                </c:pt>
                <c:pt idx="557">
                  <c:v>28.149999618530273</c:v>
                </c:pt>
                <c:pt idx="558">
                  <c:v>28</c:v>
                </c:pt>
                <c:pt idx="559">
                  <c:v>27.850000381469727</c:v>
                </c:pt>
                <c:pt idx="560">
                  <c:v>27.75</c:v>
                </c:pt>
                <c:pt idx="561">
                  <c:v>27.649999618530273</c:v>
                </c:pt>
                <c:pt idx="562">
                  <c:v>27.450000762939453</c:v>
                </c:pt>
                <c:pt idx="563">
                  <c:v>27.350000381469727</c:v>
                </c:pt>
                <c:pt idx="564">
                  <c:v>27.25</c:v>
                </c:pt>
                <c:pt idx="565">
                  <c:v>27.09999942779541</c:v>
                </c:pt>
                <c:pt idx="566">
                  <c:v>27</c:v>
                </c:pt>
                <c:pt idx="567">
                  <c:v>26.90000057220459</c:v>
                </c:pt>
                <c:pt idx="568">
                  <c:v>26.800000190734863</c:v>
                </c:pt>
                <c:pt idx="569">
                  <c:v>26.75</c:v>
                </c:pt>
                <c:pt idx="570">
                  <c:v>26.75</c:v>
                </c:pt>
                <c:pt idx="571">
                  <c:v>26.75</c:v>
                </c:pt>
                <c:pt idx="572">
                  <c:v>26.800000190734863</c:v>
                </c:pt>
                <c:pt idx="573">
                  <c:v>26.949999809265137</c:v>
                </c:pt>
                <c:pt idx="574">
                  <c:v>27.149999618530273</c:v>
                </c:pt>
                <c:pt idx="575">
                  <c:v>27.34999942779541</c:v>
                </c:pt>
                <c:pt idx="576">
                  <c:v>27.550000190734863</c:v>
                </c:pt>
                <c:pt idx="577">
                  <c:v>27.84999942779541</c:v>
                </c:pt>
                <c:pt idx="578">
                  <c:v>28.100000381469727</c:v>
                </c:pt>
                <c:pt idx="579">
                  <c:v>28.399999618530273</c:v>
                </c:pt>
                <c:pt idx="580">
                  <c:v>28.700000762939453</c:v>
                </c:pt>
                <c:pt idx="581">
                  <c:v>28.949999809265137</c:v>
                </c:pt>
                <c:pt idx="582">
                  <c:v>29.200000762939453</c:v>
                </c:pt>
                <c:pt idx="583">
                  <c:v>29.449999809265137</c:v>
                </c:pt>
                <c:pt idx="584">
                  <c:v>29.700000762939453</c:v>
                </c:pt>
                <c:pt idx="585">
                  <c:v>29.899999618530273</c:v>
                </c:pt>
                <c:pt idx="586">
                  <c:v>30.050000190734863</c:v>
                </c:pt>
                <c:pt idx="587">
                  <c:v>30.15000057220459</c:v>
                </c:pt>
                <c:pt idx="588">
                  <c:v>30.199999809265137</c:v>
                </c:pt>
                <c:pt idx="589">
                  <c:v>30.199999809265137</c:v>
                </c:pt>
                <c:pt idx="590">
                  <c:v>30.199999809265137</c:v>
                </c:pt>
                <c:pt idx="591">
                  <c:v>30.149999618530273</c:v>
                </c:pt>
                <c:pt idx="592">
                  <c:v>30.050000190734863</c:v>
                </c:pt>
                <c:pt idx="593">
                  <c:v>29.90000057220459</c:v>
                </c:pt>
                <c:pt idx="594">
                  <c:v>29.800000190734863</c:v>
                </c:pt>
                <c:pt idx="595">
                  <c:v>29.649999618530273</c:v>
                </c:pt>
                <c:pt idx="596">
                  <c:v>29.549999237060547</c:v>
                </c:pt>
                <c:pt idx="597">
                  <c:v>29.40000057220459</c:v>
                </c:pt>
                <c:pt idx="598">
                  <c:v>29.199999809265137</c:v>
                </c:pt>
                <c:pt idx="599">
                  <c:v>29</c:v>
                </c:pt>
                <c:pt idx="600">
                  <c:v>28.90000057220459</c:v>
                </c:pt>
                <c:pt idx="601">
                  <c:v>28.699999809265137</c:v>
                </c:pt>
                <c:pt idx="602">
                  <c:v>28.5</c:v>
                </c:pt>
                <c:pt idx="603">
                  <c:v>28.350000381469727</c:v>
                </c:pt>
                <c:pt idx="604">
                  <c:v>28.199999809265137</c:v>
                </c:pt>
                <c:pt idx="605">
                  <c:v>28.050000190734863</c:v>
                </c:pt>
                <c:pt idx="606">
                  <c:v>27.850000381469727</c:v>
                </c:pt>
                <c:pt idx="607">
                  <c:v>27.649999618530273</c:v>
                </c:pt>
                <c:pt idx="608">
                  <c:v>27.550000190734863</c:v>
                </c:pt>
                <c:pt idx="609">
                  <c:v>27.350000381469727</c:v>
                </c:pt>
                <c:pt idx="610">
                  <c:v>27.149999618530273</c:v>
                </c:pt>
                <c:pt idx="611">
                  <c:v>27</c:v>
                </c:pt>
                <c:pt idx="612">
                  <c:v>26.850000381469727</c:v>
                </c:pt>
                <c:pt idx="613">
                  <c:v>26.699999809265137</c:v>
                </c:pt>
                <c:pt idx="614">
                  <c:v>26.5</c:v>
                </c:pt>
                <c:pt idx="615">
                  <c:v>26.300000190734863</c:v>
                </c:pt>
                <c:pt idx="616">
                  <c:v>26.199999809265137</c:v>
                </c:pt>
                <c:pt idx="617">
                  <c:v>26.100000381469727</c:v>
                </c:pt>
                <c:pt idx="618">
                  <c:v>26.050000190734863</c:v>
                </c:pt>
                <c:pt idx="619">
                  <c:v>26.050000190734863</c:v>
                </c:pt>
                <c:pt idx="620">
                  <c:v>26.09999942779541</c:v>
                </c:pt>
                <c:pt idx="621">
                  <c:v>26.25</c:v>
                </c:pt>
                <c:pt idx="622">
                  <c:v>26.40000057220459</c:v>
                </c:pt>
                <c:pt idx="623">
                  <c:v>26.550000190734863</c:v>
                </c:pt>
                <c:pt idx="624">
                  <c:v>26.800000190734863</c:v>
                </c:pt>
                <c:pt idx="625">
                  <c:v>27.100000381469727</c:v>
                </c:pt>
                <c:pt idx="626">
                  <c:v>27.300000190734863</c:v>
                </c:pt>
                <c:pt idx="627">
                  <c:v>27.550000190734863</c:v>
                </c:pt>
                <c:pt idx="628">
                  <c:v>27.84999942779541</c:v>
                </c:pt>
                <c:pt idx="629">
                  <c:v>28.199999809265137</c:v>
                </c:pt>
                <c:pt idx="630">
                  <c:v>28.5</c:v>
                </c:pt>
                <c:pt idx="631">
                  <c:v>28.800000190734863</c:v>
                </c:pt>
                <c:pt idx="632">
                  <c:v>28.950000762939453</c:v>
                </c:pt>
                <c:pt idx="633">
                  <c:v>29</c:v>
                </c:pt>
                <c:pt idx="634">
                  <c:v>29.049999237060547</c:v>
                </c:pt>
                <c:pt idx="635">
                  <c:v>29.050000190734863</c:v>
                </c:pt>
                <c:pt idx="636">
                  <c:v>29.050000190734863</c:v>
                </c:pt>
                <c:pt idx="637">
                  <c:v>29</c:v>
                </c:pt>
                <c:pt idx="638">
                  <c:v>28.949999809265137</c:v>
                </c:pt>
                <c:pt idx="639">
                  <c:v>28.899999618530273</c:v>
                </c:pt>
                <c:pt idx="640">
                  <c:v>28.799999237060547</c:v>
                </c:pt>
                <c:pt idx="641">
                  <c:v>28.65000057220459</c:v>
                </c:pt>
                <c:pt idx="642">
                  <c:v>28.550000190734863</c:v>
                </c:pt>
                <c:pt idx="643">
                  <c:v>28.399999618530273</c:v>
                </c:pt>
                <c:pt idx="644">
                  <c:v>28.300000190734863</c:v>
                </c:pt>
                <c:pt idx="645">
                  <c:v>28.100000381469727</c:v>
                </c:pt>
                <c:pt idx="646">
                  <c:v>28</c:v>
                </c:pt>
                <c:pt idx="647">
                  <c:v>27.800000190734863</c:v>
                </c:pt>
                <c:pt idx="648">
                  <c:v>27.649999618530273</c:v>
                </c:pt>
                <c:pt idx="649">
                  <c:v>27.5</c:v>
                </c:pt>
                <c:pt idx="650">
                  <c:v>27.350000381469727</c:v>
                </c:pt>
                <c:pt idx="651">
                  <c:v>27.199999809265137</c:v>
                </c:pt>
                <c:pt idx="652">
                  <c:v>27</c:v>
                </c:pt>
                <c:pt idx="653">
                  <c:v>26.850000381469727</c:v>
                </c:pt>
                <c:pt idx="654">
                  <c:v>26.699999809265137</c:v>
                </c:pt>
                <c:pt idx="655">
                  <c:v>26.549999237060547</c:v>
                </c:pt>
                <c:pt idx="656">
                  <c:v>26.350000381469727</c:v>
                </c:pt>
                <c:pt idx="657">
                  <c:v>26.149999618530273</c:v>
                </c:pt>
                <c:pt idx="658">
                  <c:v>26</c:v>
                </c:pt>
                <c:pt idx="659">
                  <c:v>25.850000381469727</c:v>
                </c:pt>
                <c:pt idx="660">
                  <c:v>25.649999618530273</c:v>
                </c:pt>
                <c:pt idx="661">
                  <c:v>25.549999237060547</c:v>
                </c:pt>
                <c:pt idx="662">
                  <c:v>25.350000381469727</c:v>
                </c:pt>
                <c:pt idx="663">
                  <c:v>25.25</c:v>
                </c:pt>
                <c:pt idx="664">
                  <c:v>25.049999237060547</c:v>
                </c:pt>
                <c:pt idx="665">
                  <c:v>25.049999237060547</c:v>
                </c:pt>
                <c:pt idx="666">
                  <c:v>24.950000762939453</c:v>
                </c:pt>
                <c:pt idx="667">
                  <c:v>25</c:v>
                </c:pt>
                <c:pt idx="668">
                  <c:v>25.050000190734863</c:v>
                </c:pt>
                <c:pt idx="669">
                  <c:v>25.149999618530273</c:v>
                </c:pt>
                <c:pt idx="670">
                  <c:v>25.300000190734863</c:v>
                </c:pt>
                <c:pt idx="671">
                  <c:v>25.550000190734863</c:v>
                </c:pt>
                <c:pt idx="672">
                  <c:v>25.799999237060547</c:v>
                </c:pt>
                <c:pt idx="673">
                  <c:v>26.050000190734863</c:v>
                </c:pt>
                <c:pt idx="674">
                  <c:v>26.34999942779541</c:v>
                </c:pt>
                <c:pt idx="675">
                  <c:v>26.65000057220459</c:v>
                </c:pt>
                <c:pt idx="676">
                  <c:v>26.899999618530273</c:v>
                </c:pt>
                <c:pt idx="677">
                  <c:v>27.15000057220459</c:v>
                </c:pt>
                <c:pt idx="678">
                  <c:v>27.449999809265137</c:v>
                </c:pt>
                <c:pt idx="679">
                  <c:v>27.65000057220459</c:v>
                </c:pt>
                <c:pt idx="680">
                  <c:v>27.899999618530273</c:v>
                </c:pt>
                <c:pt idx="681">
                  <c:v>28.100000381469727</c:v>
                </c:pt>
                <c:pt idx="682">
                  <c:v>28.25</c:v>
                </c:pt>
                <c:pt idx="683">
                  <c:v>28.34999942779541</c:v>
                </c:pt>
                <c:pt idx="684">
                  <c:v>28.449999809265137</c:v>
                </c:pt>
                <c:pt idx="685">
                  <c:v>28.5</c:v>
                </c:pt>
                <c:pt idx="686">
                  <c:v>28.5</c:v>
                </c:pt>
                <c:pt idx="687">
                  <c:v>28.449999809265137</c:v>
                </c:pt>
                <c:pt idx="688">
                  <c:v>28.449999809265137</c:v>
                </c:pt>
                <c:pt idx="689">
                  <c:v>28.40000057220459</c:v>
                </c:pt>
                <c:pt idx="690">
                  <c:v>28.300000190734863</c:v>
                </c:pt>
                <c:pt idx="691">
                  <c:v>28.199999809265137</c:v>
                </c:pt>
                <c:pt idx="692">
                  <c:v>28.049999237060547</c:v>
                </c:pt>
                <c:pt idx="693">
                  <c:v>27.950000762939453</c:v>
                </c:pt>
                <c:pt idx="694">
                  <c:v>27.75</c:v>
                </c:pt>
                <c:pt idx="695">
                  <c:v>27.649999618530273</c:v>
                </c:pt>
                <c:pt idx="696">
                  <c:v>27.5</c:v>
                </c:pt>
                <c:pt idx="697">
                  <c:v>27.350000381469727</c:v>
                </c:pt>
                <c:pt idx="698">
                  <c:v>27.199999809265137</c:v>
                </c:pt>
                <c:pt idx="699">
                  <c:v>27.049999237060547</c:v>
                </c:pt>
                <c:pt idx="700">
                  <c:v>26.850000381469727</c:v>
                </c:pt>
                <c:pt idx="701">
                  <c:v>26.75</c:v>
                </c:pt>
                <c:pt idx="702">
                  <c:v>26.59999942779541</c:v>
                </c:pt>
                <c:pt idx="703">
                  <c:v>26.450000762939453</c:v>
                </c:pt>
                <c:pt idx="704">
                  <c:v>26.25</c:v>
                </c:pt>
                <c:pt idx="705">
                  <c:v>26.09999942779541</c:v>
                </c:pt>
                <c:pt idx="706">
                  <c:v>25.950000762939453</c:v>
                </c:pt>
                <c:pt idx="707">
                  <c:v>25.800000190734863</c:v>
                </c:pt>
                <c:pt idx="708">
                  <c:v>25.649999618530273</c:v>
                </c:pt>
                <c:pt idx="709">
                  <c:v>25.5</c:v>
                </c:pt>
                <c:pt idx="710">
                  <c:v>25.350000381469727</c:v>
                </c:pt>
                <c:pt idx="711">
                  <c:v>25.199999809265137</c:v>
                </c:pt>
                <c:pt idx="712">
                  <c:v>25.09999942779541</c:v>
                </c:pt>
                <c:pt idx="713">
                  <c:v>25</c:v>
                </c:pt>
                <c:pt idx="714">
                  <c:v>24.950000762939453</c:v>
                </c:pt>
                <c:pt idx="715">
                  <c:v>25</c:v>
                </c:pt>
                <c:pt idx="716">
                  <c:v>25.09999942779541</c:v>
                </c:pt>
                <c:pt idx="717">
                  <c:v>25.199999809265137</c:v>
                </c:pt>
                <c:pt idx="718">
                  <c:v>25.399999618530273</c:v>
                </c:pt>
                <c:pt idx="719">
                  <c:v>25.600000381469727</c:v>
                </c:pt>
                <c:pt idx="720">
                  <c:v>25.84999942779541</c:v>
                </c:pt>
                <c:pt idx="721">
                  <c:v>26.100000381469727</c:v>
                </c:pt>
                <c:pt idx="722">
                  <c:v>26.399999618530273</c:v>
                </c:pt>
                <c:pt idx="723">
                  <c:v>26.75</c:v>
                </c:pt>
                <c:pt idx="724">
                  <c:v>27.050000190734863</c:v>
                </c:pt>
                <c:pt idx="725">
                  <c:v>27.399999618530273</c:v>
                </c:pt>
                <c:pt idx="726">
                  <c:v>27.699999809265137</c:v>
                </c:pt>
                <c:pt idx="727">
                  <c:v>28</c:v>
                </c:pt>
                <c:pt idx="728">
                  <c:v>28.25</c:v>
                </c:pt>
                <c:pt idx="729">
                  <c:v>28.449999809265137</c:v>
                </c:pt>
                <c:pt idx="730">
                  <c:v>28.65000057220459</c:v>
                </c:pt>
                <c:pt idx="731">
                  <c:v>28.799999237060547</c:v>
                </c:pt>
                <c:pt idx="732">
                  <c:v>28.949999809265137</c:v>
                </c:pt>
                <c:pt idx="733">
                  <c:v>29</c:v>
                </c:pt>
                <c:pt idx="734">
                  <c:v>29.050000190734863</c:v>
                </c:pt>
                <c:pt idx="735">
                  <c:v>29</c:v>
                </c:pt>
                <c:pt idx="736">
                  <c:v>28.949999809265137</c:v>
                </c:pt>
                <c:pt idx="737">
                  <c:v>28.899999618530273</c:v>
                </c:pt>
                <c:pt idx="738">
                  <c:v>28.75</c:v>
                </c:pt>
                <c:pt idx="739">
                  <c:v>28.649999618530273</c:v>
                </c:pt>
                <c:pt idx="740">
                  <c:v>28.59999942779541</c:v>
                </c:pt>
                <c:pt idx="741">
                  <c:v>28.449999809265137</c:v>
                </c:pt>
                <c:pt idx="742">
                  <c:v>28.300000190734863</c:v>
                </c:pt>
                <c:pt idx="743">
                  <c:v>28.149999618530273</c:v>
                </c:pt>
                <c:pt idx="744">
                  <c:v>28</c:v>
                </c:pt>
                <c:pt idx="745">
                  <c:v>27.850000381469727</c:v>
                </c:pt>
                <c:pt idx="746">
                  <c:v>27.649999618530273</c:v>
                </c:pt>
                <c:pt idx="747">
                  <c:v>27.549999237060547</c:v>
                </c:pt>
                <c:pt idx="748">
                  <c:v>27.350000381469727</c:v>
                </c:pt>
                <c:pt idx="749">
                  <c:v>27.199999809265137</c:v>
                </c:pt>
                <c:pt idx="750">
                  <c:v>27.049999237060547</c:v>
                </c:pt>
                <c:pt idx="751">
                  <c:v>26.850000381469727</c:v>
                </c:pt>
                <c:pt idx="752">
                  <c:v>26.699999809265137</c:v>
                </c:pt>
                <c:pt idx="753">
                  <c:v>26.59999942779541</c:v>
                </c:pt>
                <c:pt idx="754">
                  <c:v>26.40000057220459</c:v>
                </c:pt>
                <c:pt idx="755">
                  <c:v>26.199999809265137</c:v>
                </c:pt>
                <c:pt idx="756">
                  <c:v>26.09999942779541</c:v>
                </c:pt>
                <c:pt idx="757">
                  <c:v>25.90000057220459</c:v>
                </c:pt>
                <c:pt idx="758">
                  <c:v>25.800000190734863</c:v>
                </c:pt>
                <c:pt idx="759">
                  <c:v>25.59999942779541</c:v>
                </c:pt>
                <c:pt idx="760">
                  <c:v>25.5</c:v>
                </c:pt>
                <c:pt idx="761">
                  <c:v>25.40000057220459</c:v>
                </c:pt>
                <c:pt idx="762">
                  <c:v>25.40000057220459</c:v>
                </c:pt>
                <c:pt idx="763">
                  <c:v>25.450000762939453</c:v>
                </c:pt>
                <c:pt idx="764">
                  <c:v>25.5</c:v>
                </c:pt>
                <c:pt idx="765">
                  <c:v>25.649999618530273</c:v>
                </c:pt>
                <c:pt idx="766">
                  <c:v>25.800000190734863</c:v>
                </c:pt>
                <c:pt idx="767">
                  <c:v>26</c:v>
                </c:pt>
                <c:pt idx="768">
                  <c:v>26.25</c:v>
                </c:pt>
                <c:pt idx="769">
                  <c:v>26.5</c:v>
                </c:pt>
                <c:pt idx="770">
                  <c:v>26.75</c:v>
                </c:pt>
                <c:pt idx="771">
                  <c:v>27.050000190734863</c:v>
                </c:pt>
                <c:pt idx="772">
                  <c:v>27.34999942779541</c:v>
                </c:pt>
                <c:pt idx="773">
                  <c:v>27.700000762939453</c:v>
                </c:pt>
                <c:pt idx="774">
                  <c:v>28</c:v>
                </c:pt>
                <c:pt idx="775">
                  <c:v>28.200000762939453</c:v>
                </c:pt>
                <c:pt idx="776">
                  <c:v>28.5</c:v>
                </c:pt>
                <c:pt idx="777">
                  <c:v>28.75</c:v>
                </c:pt>
                <c:pt idx="778">
                  <c:v>28.899999618530273</c:v>
                </c:pt>
                <c:pt idx="779">
                  <c:v>29.050000190734863</c:v>
                </c:pt>
                <c:pt idx="780">
                  <c:v>29.15000057220459</c:v>
                </c:pt>
                <c:pt idx="781">
                  <c:v>29.199999809265137</c:v>
                </c:pt>
                <c:pt idx="782">
                  <c:v>29.199999809265137</c:v>
                </c:pt>
                <c:pt idx="783">
                  <c:v>29.199999809265137</c:v>
                </c:pt>
                <c:pt idx="784">
                  <c:v>29.149999618530273</c:v>
                </c:pt>
                <c:pt idx="785">
                  <c:v>29.09999942779541</c:v>
                </c:pt>
                <c:pt idx="786">
                  <c:v>29</c:v>
                </c:pt>
                <c:pt idx="787">
                  <c:v>28.90000057220459</c:v>
                </c:pt>
                <c:pt idx="788">
                  <c:v>28.75</c:v>
                </c:pt>
                <c:pt idx="789">
                  <c:v>28.649999618530273</c:v>
                </c:pt>
                <c:pt idx="790">
                  <c:v>28.5</c:v>
                </c:pt>
                <c:pt idx="791">
                  <c:v>28.350000381469727</c:v>
                </c:pt>
                <c:pt idx="792">
                  <c:v>28.199999809265137</c:v>
                </c:pt>
                <c:pt idx="793">
                  <c:v>28.050000190734863</c:v>
                </c:pt>
                <c:pt idx="794">
                  <c:v>27.90000057220459</c:v>
                </c:pt>
                <c:pt idx="795">
                  <c:v>27.75</c:v>
                </c:pt>
                <c:pt idx="796">
                  <c:v>27.550000190734863</c:v>
                </c:pt>
                <c:pt idx="797">
                  <c:v>27.40000057220459</c:v>
                </c:pt>
                <c:pt idx="798">
                  <c:v>27.25</c:v>
                </c:pt>
                <c:pt idx="799">
                  <c:v>27.050000190734863</c:v>
                </c:pt>
                <c:pt idx="800">
                  <c:v>26.949999809265137</c:v>
                </c:pt>
                <c:pt idx="801">
                  <c:v>26.75</c:v>
                </c:pt>
                <c:pt idx="802">
                  <c:v>26.649999618530273</c:v>
                </c:pt>
                <c:pt idx="803">
                  <c:v>26.550000190734863</c:v>
                </c:pt>
                <c:pt idx="804">
                  <c:v>26.40000057220459</c:v>
                </c:pt>
                <c:pt idx="805">
                  <c:v>26.25</c:v>
                </c:pt>
                <c:pt idx="806">
                  <c:v>26.149999618530273</c:v>
                </c:pt>
                <c:pt idx="807">
                  <c:v>26.050000190734863</c:v>
                </c:pt>
                <c:pt idx="808">
                  <c:v>25.949999809265137</c:v>
                </c:pt>
                <c:pt idx="809">
                  <c:v>25.90000057220459</c:v>
                </c:pt>
                <c:pt idx="810">
                  <c:v>25.90000057220459</c:v>
                </c:pt>
                <c:pt idx="811">
                  <c:v>25.950000762939453</c:v>
                </c:pt>
                <c:pt idx="812">
                  <c:v>26.09999942779541</c:v>
                </c:pt>
                <c:pt idx="813">
                  <c:v>26.25</c:v>
                </c:pt>
                <c:pt idx="814">
                  <c:v>26.449999809265137</c:v>
                </c:pt>
                <c:pt idx="815">
                  <c:v>26.699999809265137</c:v>
                </c:pt>
                <c:pt idx="816">
                  <c:v>27.050000190734863</c:v>
                </c:pt>
                <c:pt idx="817">
                  <c:v>27.34999942779541</c:v>
                </c:pt>
                <c:pt idx="818">
                  <c:v>27.700000762939453</c:v>
                </c:pt>
                <c:pt idx="819">
                  <c:v>28.100000381469727</c:v>
                </c:pt>
                <c:pt idx="820">
                  <c:v>28.5</c:v>
                </c:pt>
                <c:pt idx="821">
                  <c:v>28.84999942779541</c:v>
                </c:pt>
                <c:pt idx="822">
                  <c:v>29.200000762939453</c:v>
                </c:pt>
                <c:pt idx="823">
                  <c:v>29.550000190734863</c:v>
                </c:pt>
                <c:pt idx="824">
                  <c:v>29.84999942779541</c:v>
                </c:pt>
                <c:pt idx="825">
                  <c:v>30.100000381469727</c:v>
                </c:pt>
                <c:pt idx="826">
                  <c:v>30.299999237060547</c:v>
                </c:pt>
                <c:pt idx="827">
                  <c:v>30.5</c:v>
                </c:pt>
                <c:pt idx="828">
                  <c:v>30.600000381469727</c:v>
                </c:pt>
                <c:pt idx="829">
                  <c:v>30.699999809265137</c:v>
                </c:pt>
                <c:pt idx="830">
                  <c:v>30.699999809265137</c:v>
                </c:pt>
                <c:pt idx="831">
                  <c:v>30.699999809265137</c:v>
                </c:pt>
                <c:pt idx="832">
                  <c:v>30.649999618530273</c:v>
                </c:pt>
                <c:pt idx="833">
                  <c:v>30.59999942779541</c:v>
                </c:pt>
                <c:pt idx="834">
                  <c:v>30.5</c:v>
                </c:pt>
                <c:pt idx="835">
                  <c:v>30.40000057220459</c:v>
                </c:pt>
                <c:pt idx="836">
                  <c:v>30.300000190734863</c:v>
                </c:pt>
                <c:pt idx="837">
                  <c:v>30.149999618530273</c:v>
                </c:pt>
                <c:pt idx="838">
                  <c:v>30.049999237060547</c:v>
                </c:pt>
                <c:pt idx="839">
                  <c:v>29.850000381469727</c:v>
                </c:pt>
                <c:pt idx="840">
                  <c:v>29.699999809265137</c:v>
                </c:pt>
                <c:pt idx="841">
                  <c:v>29.59999942779541</c:v>
                </c:pt>
                <c:pt idx="842">
                  <c:v>29.40000057220459</c:v>
                </c:pt>
                <c:pt idx="843">
                  <c:v>29.25</c:v>
                </c:pt>
                <c:pt idx="844">
                  <c:v>29.050000190734863</c:v>
                </c:pt>
                <c:pt idx="845">
                  <c:v>28.850000381469727</c:v>
                </c:pt>
                <c:pt idx="846">
                  <c:v>28.75</c:v>
                </c:pt>
                <c:pt idx="847">
                  <c:v>28.550000190734863</c:v>
                </c:pt>
                <c:pt idx="848">
                  <c:v>28.449999809265137</c:v>
                </c:pt>
                <c:pt idx="849">
                  <c:v>28.25</c:v>
                </c:pt>
                <c:pt idx="850">
                  <c:v>28.100000381469727</c:v>
                </c:pt>
                <c:pt idx="851">
                  <c:v>27.949999809265137</c:v>
                </c:pt>
                <c:pt idx="852">
                  <c:v>27.75</c:v>
                </c:pt>
                <c:pt idx="853">
                  <c:v>27.649999618530273</c:v>
                </c:pt>
                <c:pt idx="854">
                  <c:v>27.449999809265137</c:v>
                </c:pt>
                <c:pt idx="855">
                  <c:v>27.350000381469727</c:v>
                </c:pt>
                <c:pt idx="856">
                  <c:v>27.25</c:v>
                </c:pt>
                <c:pt idx="857">
                  <c:v>27.149999618530273</c:v>
                </c:pt>
                <c:pt idx="858">
                  <c:v>27.09999942779541</c:v>
                </c:pt>
                <c:pt idx="859">
                  <c:v>27.09999942779541</c:v>
                </c:pt>
                <c:pt idx="860">
                  <c:v>27.149999618530273</c:v>
                </c:pt>
                <c:pt idx="861">
                  <c:v>27.300000190734863</c:v>
                </c:pt>
                <c:pt idx="862">
                  <c:v>27.449999809265137</c:v>
                </c:pt>
                <c:pt idx="863">
                  <c:v>27.699999809265137</c:v>
                </c:pt>
                <c:pt idx="864">
                  <c:v>27.899999618530273</c:v>
                </c:pt>
                <c:pt idx="865">
                  <c:v>28.15000057220459</c:v>
                </c:pt>
                <c:pt idx="866">
                  <c:v>28.399999618530273</c:v>
                </c:pt>
                <c:pt idx="867">
                  <c:v>28.700000762939453</c:v>
                </c:pt>
                <c:pt idx="868">
                  <c:v>28.949999809265137</c:v>
                </c:pt>
                <c:pt idx="869">
                  <c:v>29.25</c:v>
                </c:pt>
                <c:pt idx="870">
                  <c:v>29.449999809265137</c:v>
                </c:pt>
                <c:pt idx="871">
                  <c:v>29.65000057220459</c:v>
                </c:pt>
                <c:pt idx="872">
                  <c:v>29.84999942779541</c:v>
                </c:pt>
                <c:pt idx="873">
                  <c:v>30.050000190734863</c:v>
                </c:pt>
                <c:pt idx="874">
                  <c:v>30.25</c:v>
                </c:pt>
                <c:pt idx="875">
                  <c:v>30.34999942779541</c:v>
                </c:pt>
                <c:pt idx="876">
                  <c:v>30.399999618530273</c:v>
                </c:pt>
                <c:pt idx="877">
                  <c:v>30.449999809265137</c:v>
                </c:pt>
                <c:pt idx="878">
                  <c:v>30.449999809265137</c:v>
                </c:pt>
                <c:pt idx="879">
                  <c:v>30.449999809265137</c:v>
                </c:pt>
                <c:pt idx="880">
                  <c:v>30.399999618530273</c:v>
                </c:pt>
                <c:pt idx="881">
                  <c:v>30.300000190734863</c:v>
                </c:pt>
                <c:pt idx="882">
                  <c:v>30.25</c:v>
                </c:pt>
                <c:pt idx="883">
                  <c:v>30.149999618530273</c:v>
                </c:pt>
                <c:pt idx="884">
                  <c:v>30.050000190734863</c:v>
                </c:pt>
                <c:pt idx="885">
                  <c:v>29.949999809265137</c:v>
                </c:pt>
                <c:pt idx="886">
                  <c:v>29.800000190734863</c:v>
                </c:pt>
                <c:pt idx="887">
                  <c:v>29.699999809265137</c:v>
                </c:pt>
                <c:pt idx="888">
                  <c:v>29.549999237060547</c:v>
                </c:pt>
                <c:pt idx="889">
                  <c:v>29.450000762939453</c:v>
                </c:pt>
                <c:pt idx="890">
                  <c:v>29.350000381469727</c:v>
                </c:pt>
                <c:pt idx="891">
                  <c:v>29.149999618530273</c:v>
                </c:pt>
                <c:pt idx="892">
                  <c:v>29.049999237060547</c:v>
                </c:pt>
                <c:pt idx="893">
                  <c:v>28.90000057220459</c:v>
                </c:pt>
                <c:pt idx="894">
                  <c:v>28.75</c:v>
                </c:pt>
                <c:pt idx="895">
                  <c:v>28.59999942779541</c:v>
                </c:pt>
                <c:pt idx="896">
                  <c:v>28.5</c:v>
                </c:pt>
                <c:pt idx="897">
                  <c:v>28.40000057220459</c:v>
                </c:pt>
                <c:pt idx="898">
                  <c:v>28.199999809265137</c:v>
                </c:pt>
                <c:pt idx="899">
                  <c:v>28.09999942779541</c:v>
                </c:pt>
                <c:pt idx="900">
                  <c:v>28</c:v>
                </c:pt>
                <c:pt idx="901">
                  <c:v>27.90000057220459</c:v>
                </c:pt>
                <c:pt idx="902">
                  <c:v>27.75</c:v>
                </c:pt>
                <c:pt idx="903">
                  <c:v>27.649999618530273</c:v>
                </c:pt>
                <c:pt idx="904">
                  <c:v>27.59999942779541</c:v>
                </c:pt>
                <c:pt idx="905">
                  <c:v>27.5</c:v>
                </c:pt>
                <c:pt idx="906">
                  <c:v>27.5</c:v>
                </c:pt>
                <c:pt idx="907">
                  <c:v>27.549999237060547</c:v>
                </c:pt>
                <c:pt idx="908">
                  <c:v>27.649999618530273</c:v>
                </c:pt>
                <c:pt idx="909">
                  <c:v>27.800000190734863</c:v>
                </c:pt>
                <c:pt idx="910">
                  <c:v>28</c:v>
                </c:pt>
                <c:pt idx="911">
                  <c:v>28.199999809265137</c:v>
                </c:pt>
                <c:pt idx="912">
                  <c:v>28.449999809265137</c:v>
                </c:pt>
                <c:pt idx="913">
                  <c:v>28.75</c:v>
                </c:pt>
                <c:pt idx="914">
                  <c:v>29.050000190734863</c:v>
                </c:pt>
                <c:pt idx="915">
                  <c:v>29.34999942779541</c:v>
                </c:pt>
                <c:pt idx="916">
                  <c:v>29.65000057220459</c:v>
                </c:pt>
                <c:pt idx="917">
                  <c:v>29.949999809265137</c:v>
                </c:pt>
                <c:pt idx="918">
                  <c:v>30.25</c:v>
                </c:pt>
                <c:pt idx="919">
                  <c:v>30.449999809265137</c:v>
                </c:pt>
                <c:pt idx="920">
                  <c:v>30.75</c:v>
                </c:pt>
                <c:pt idx="921">
                  <c:v>30.949999809265137</c:v>
                </c:pt>
                <c:pt idx="922">
                  <c:v>31.050000190734863</c:v>
                </c:pt>
                <c:pt idx="923">
                  <c:v>31.15000057220459</c:v>
                </c:pt>
                <c:pt idx="924">
                  <c:v>31.200000762939453</c:v>
                </c:pt>
                <c:pt idx="925">
                  <c:v>31.25</c:v>
                </c:pt>
                <c:pt idx="926">
                  <c:v>31.199999809265137</c:v>
                </c:pt>
                <c:pt idx="927">
                  <c:v>31.100000381469727</c:v>
                </c:pt>
                <c:pt idx="928">
                  <c:v>31.100000381469727</c:v>
                </c:pt>
                <c:pt idx="929">
                  <c:v>30.949999809265137</c:v>
                </c:pt>
                <c:pt idx="930">
                  <c:v>30.850000381469727</c:v>
                </c:pt>
                <c:pt idx="931">
                  <c:v>30.75</c:v>
                </c:pt>
                <c:pt idx="932">
                  <c:v>30.59999942779541</c:v>
                </c:pt>
                <c:pt idx="933">
                  <c:v>30.5</c:v>
                </c:pt>
                <c:pt idx="934">
                  <c:v>30.350000381469727</c:v>
                </c:pt>
                <c:pt idx="935">
                  <c:v>30.199999809265137</c:v>
                </c:pt>
                <c:pt idx="936">
                  <c:v>30.049999237060547</c:v>
                </c:pt>
                <c:pt idx="937">
                  <c:v>29.950000762939453</c:v>
                </c:pt>
                <c:pt idx="938">
                  <c:v>29.75</c:v>
                </c:pt>
                <c:pt idx="939">
                  <c:v>29.59999942779541</c:v>
                </c:pt>
                <c:pt idx="940">
                  <c:v>29.40000057220459</c:v>
                </c:pt>
                <c:pt idx="941">
                  <c:v>29.300000190734863</c:v>
                </c:pt>
                <c:pt idx="942">
                  <c:v>29.09999942779541</c:v>
                </c:pt>
                <c:pt idx="943">
                  <c:v>29</c:v>
                </c:pt>
                <c:pt idx="944">
                  <c:v>28.800000190734863</c:v>
                </c:pt>
                <c:pt idx="945">
                  <c:v>28.649999618530273</c:v>
                </c:pt>
                <c:pt idx="946">
                  <c:v>28.5</c:v>
                </c:pt>
                <c:pt idx="947">
                  <c:v>28.350000381469727</c:v>
                </c:pt>
                <c:pt idx="948">
                  <c:v>28.149999618530273</c:v>
                </c:pt>
                <c:pt idx="949">
                  <c:v>28.050000190734863</c:v>
                </c:pt>
                <c:pt idx="950">
                  <c:v>27.800000190734863</c:v>
                </c:pt>
                <c:pt idx="951">
                  <c:v>27.550000190734863</c:v>
                </c:pt>
                <c:pt idx="952">
                  <c:v>27.399999618530273</c:v>
                </c:pt>
                <c:pt idx="953">
                  <c:v>27.25</c:v>
                </c:pt>
                <c:pt idx="954">
                  <c:v>27.25</c:v>
                </c:pt>
                <c:pt idx="955">
                  <c:v>27.300000190734863</c:v>
                </c:pt>
                <c:pt idx="956">
                  <c:v>27.350000381469727</c:v>
                </c:pt>
                <c:pt idx="957">
                  <c:v>27.5</c:v>
                </c:pt>
                <c:pt idx="958">
                  <c:v>27.59999942779541</c:v>
                </c:pt>
                <c:pt idx="959">
                  <c:v>27.800000190734863</c:v>
                </c:pt>
                <c:pt idx="960">
                  <c:v>28</c:v>
                </c:pt>
                <c:pt idx="961">
                  <c:v>28.300000190734863</c:v>
                </c:pt>
                <c:pt idx="962">
                  <c:v>28.550000190734863</c:v>
                </c:pt>
                <c:pt idx="963">
                  <c:v>28.799999237060547</c:v>
                </c:pt>
                <c:pt idx="964">
                  <c:v>29.100000381469727</c:v>
                </c:pt>
                <c:pt idx="965">
                  <c:v>29.34999942779541</c:v>
                </c:pt>
                <c:pt idx="966">
                  <c:v>29.600000381469727</c:v>
                </c:pt>
                <c:pt idx="967">
                  <c:v>29.84999942779541</c:v>
                </c:pt>
                <c:pt idx="968">
                  <c:v>30.050000190734863</c:v>
                </c:pt>
                <c:pt idx="969">
                  <c:v>30.25</c:v>
                </c:pt>
                <c:pt idx="970">
                  <c:v>30.34999942779541</c:v>
                </c:pt>
                <c:pt idx="971">
                  <c:v>30.5</c:v>
                </c:pt>
                <c:pt idx="972">
                  <c:v>30.5</c:v>
                </c:pt>
                <c:pt idx="973">
                  <c:v>30.550000190734863</c:v>
                </c:pt>
                <c:pt idx="974">
                  <c:v>30.550000190734863</c:v>
                </c:pt>
                <c:pt idx="975">
                  <c:v>30.5</c:v>
                </c:pt>
                <c:pt idx="976">
                  <c:v>30.40000057220459</c:v>
                </c:pt>
                <c:pt idx="977">
                  <c:v>30.300000190734863</c:v>
                </c:pt>
                <c:pt idx="978">
                  <c:v>30.25</c:v>
                </c:pt>
                <c:pt idx="979">
                  <c:v>30.09999942779541</c:v>
                </c:pt>
                <c:pt idx="980">
                  <c:v>30</c:v>
                </c:pt>
                <c:pt idx="981">
                  <c:v>29.800000190734863</c:v>
                </c:pt>
                <c:pt idx="982">
                  <c:v>29.699999809265137</c:v>
                </c:pt>
                <c:pt idx="983">
                  <c:v>29.550000190734863</c:v>
                </c:pt>
                <c:pt idx="984">
                  <c:v>29.350000381469727</c:v>
                </c:pt>
                <c:pt idx="985">
                  <c:v>29.25</c:v>
                </c:pt>
                <c:pt idx="986">
                  <c:v>29.050000190734863</c:v>
                </c:pt>
                <c:pt idx="987">
                  <c:v>28.899999618530273</c:v>
                </c:pt>
                <c:pt idx="988">
                  <c:v>28.75</c:v>
                </c:pt>
                <c:pt idx="989">
                  <c:v>28.600000381469727</c:v>
                </c:pt>
                <c:pt idx="990">
                  <c:v>28.449999809265137</c:v>
                </c:pt>
                <c:pt idx="991">
                  <c:v>28.300000190734863</c:v>
                </c:pt>
                <c:pt idx="992">
                  <c:v>28.100000381469727</c:v>
                </c:pt>
                <c:pt idx="993">
                  <c:v>28</c:v>
                </c:pt>
                <c:pt idx="994">
                  <c:v>27.800000190734863</c:v>
                </c:pt>
                <c:pt idx="995">
                  <c:v>27.699999809265137</c:v>
                </c:pt>
                <c:pt idx="996">
                  <c:v>27.5</c:v>
                </c:pt>
                <c:pt idx="997">
                  <c:v>27.350000381469727</c:v>
                </c:pt>
                <c:pt idx="998">
                  <c:v>27.199999809265137</c:v>
                </c:pt>
                <c:pt idx="999">
                  <c:v>27.050000190734863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'Soil temperature average'!$D$6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'Soil temperature average'!$B$7:$B$1006</c:f>
              <c:numCache>
                <c:formatCode>0.0</c:formatCode>
                <c:ptCount val="1000"/>
                <c:pt idx="0">
                  <c:v>4.1666666664241347E-2</c:v>
                </c:pt>
                <c:pt idx="1">
                  <c:v>6.25E-2</c:v>
                </c:pt>
                <c:pt idx="2">
                  <c:v>8.3333333328482695E-2</c:v>
                </c:pt>
                <c:pt idx="3">
                  <c:v>0.10416666666424135</c:v>
                </c:pt>
                <c:pt idx="4">
                  <c:v>0.125</c:v>
                </c:pt>
                <c:pt idx="5">
                  <c:v>0.14583333332848269</c:v>
                </c:pt>
                <c:pt idx="6">
                  <c:v>0.16666666666424135</c:v>
                </c:pt>
                <c:pt idx="7">
                  <c:v>0.1875</c:v>
                </c:pt>
                <c:pt idx="8">
                  <c:v>0.20833333332848269</c:v>
                </c:pt>
                <c:pt idx="9">
                  <c:v>0.22916666666424135</c:v>
                </c:pt>
                <c:pt idx="10">
                  <c:v>0.25</c:v>
                </c:pt>
                <c:pt idx="11">
                  <c:v>0.27083333332848269</c:v>
                </c:pt>
                <c:pt idx="12">
                  <c:v>0.29166666666424135</c:v>
                </c:pt>
                <c:pt idx="13">
                  <c:v>0.3125</c:v>
                </c:pt>
                <c:pt idx="14">
                  <c:v>0.33333333332848269</c:v>
                </c:pt>
                <c:pt idx="15">
                  <c:v>0.35416666666424135</c:v>
                </c:pt>
                <c:pt idx="16">
                  <c:v>0.375</c:v>
                </c:pt>
                <c:pt idx="17">
                  <c:v>0.39583333332848269</c:v>
                </c:pt>
                <c:pt idx="18">
                  <c:v>0.41666666666424135</c:v>
                </c:pt>
                <c:pt idx="19">
                  <c:v>0.4375</c:v>
                </c:pt>
                <c:pt idx="20">
                  <c:v>0.45833333332848269</c:v>
                </c:pt>
                <c:pt idx="21">
                  <c:v>0.47916666666424135</c:v>
                </c:pt>
                <c:pt idx="22">
                  <c:v>0.5</c:v>
                </c:pt>
                <c:pt idx="23">
                  <c:v>0.52083333332848269</c:v>
                </c:pt>
                <c:pt idx="24">
                  <c:v>0.54166666666424135</c:v>
                </c:pt>
                <c:pt idx="25">
                  <c:v>0.5625</c:v>
                </c:pt>
                <c:pt idx="26">
                  <c:v>0.58333333332848269</c:v>
                </c:pt>
                <c:pt idx="27">
                  <c:v>0.60416666666424135</c:v>
                </c:pt>
                <c:pt idx="28">
                  <c:v>0.625</c:v>
                </c:pt>
                <c:pt idx="29">
                  <c:v>0.64583333332848269</c:v>
                </c:pt>
                <c:pt idx="30">
                  <c:v>0.66666666666424135</c:v>
                </c:pt>
                <c:pt idx="31">
                  <c:v>0.6875</c:v>
                </c:pt>
                <c:pt idx="32">
                  <c:v>0.70833333332848269</c:v>
                </c:pt>
                <c:pt idx="33">
                  <c:v>0.72916666666424135</c:v>
                </c:pt>
                <c:pt idx="34">
                  <c:v>0.75</c:v>
                </c:pt>
                <c:pt idx="35">
                  <c:v>0.77083333332848269</c:v>
                </c:pt>
                <c:pt idx="36">
                  <c:v>0.79166666666424135</c:v>
                </c:pt>
                <c:pt idx="37">
                  <c:v>0.8125</c:v>
                </c:pt>
                <c:pt idx="38">
                  <c:v>0.83333333332848269</c:v>
                </c:pt>
                <c:pt idx="39">
                  <c:v>0.85416666666424135</c:v>
                </c:pt>
                <c:pt idx="40">
                  <c:v>0.875</c:v>
                </c:pt>
                <c:pt idx="41">
                  <c:v>0.89583333332848269</c:v>
                </c:pt>
                <c:pt idx="42">
                  <c:v>0.91666666666424135</c:v>
                </c:pt>
                <c:pt idx="43">
                  <c:v>0.9375</c:v>
                </c:pt>
                <c:pt idx="44">
                  <c:v>0.95833333332848269</c:v>
                </c:pt>
                <c:pt idx="45">
                  <c:v>0.97916666666424135</c:v>
                </c:pt>
                <c:pt idx="46">
                  <c:v>1</c:v>
                </c:pt>
                <c:pt idx="47">
                  <c:v>1.0208333333284827</c:v>
                </c:pt>
                <c:pt idx="48">
                  <c:v>1.0416666666642413</c:v>
                </c:pt>
                <c:pt idx="49">
                  <c:v>1.0625</c:v>
                </c:pt>
                <c:pt idx="50">
                  <c:v>1.0833333333284827</c:v>
                </c:pt>
                <c:pt idx="51">
                  <c:v>1.1041666666642413</c:v>
                </c:pt>
                <c:pt idx="52">
                  <c:v>1.125</c:v>
                </c:pt>
                <c:pt idx="53">
                  <c:v>1.1458333333284827</c:v>
                </c:pt>
                <c:pt idx="54">
                  <c:v>1.1666666666642413</c:v>
                </c:pt>
                <c:pt idx="55">
                  <c:v>1.1875</c:v>
                </c:pt>
                <c:pt idx="56">
                  <c:v>1.2083333333284827</c:v>
                </c:pt>
                <c:pt idx="57">
                  <c:v>1.2291666666642413</c:v>
                </c:pt>
                <c:pt idx="58">
                  <c:v>1.25</c:v>
                </c:pt>
                <c:pt idx="59">
                  <c:v>1.2708333333284827</c:v>
                </c:pt>
                <c:pt idx="60">
                  <c:v>1.2916666666642413</c:v>
                </c:pt>
                <c:pt idx="61">
                  <c:v>1.3125</c:v>
                </c:pt>
                <c:pt idx="62">
                  <c:v>1.3333333333284827</c:v>
                </c:pt>
                <c:pt idx="63">
                  <c:v>1.3541666666642413</c:v>
                </c:pt>
                <c:pt idx="64">
                  <c:v>1.375</c:v>
                </c:pt>
                <c:pt idx="65">
                  <c:v>1.3958333333284827</c:v>
                </c:pt>
                <c:pt idx="66">
                  <c:v>1.4166666666642413</c:v>
                </c:pt>
                <c:pt idx="67">
                  <c:v>1.4375</c:v>
                </c:pt>
                <c:pt idx="68">
                  <c:v>1.4583333333284827</c:v>
                </c:pt>
                <c:pt idx="69">
                  <c:v>1.4791666666642413</c:v>
                </c:pt>
                <c:pt idx="70">
                  <c:v>1.5</c:v>
                </c:pt>
                <c:pt idx="71">
                  <c:v>1.5208333333284827</c:v>
                </c:pt>
                <c:pt idx="72">
                  <c:v>1.5416666666642413</c:v>
                </c:pt>
                <c:pt idx="73">
                  <c:v>1.5625</c:v>
                </c:pt>
                <c:pt idx="74">
                  <c:v>1.5833333333284827</c:v>
                </c:pt>
                <c:pt idx="75">
                  <c:v>1.6041666666642413</c:v>
                </c:pt>
                <c:pt idx="76">
                  <c:v>1.625</c:v>
                </c:pt>
                <c:pt idx="77">
                  <c:v>1.6458333333284827</c:v>
                </c:pt>
                <c:pt idx="78">
                  <c:v>1.6666666666642413</c:v>
                </c:pt>
                <c:pt idx="79">
                  <c:v>1.6875</c:v>
                </c:pt>
                <c:pt idx="80">
                  <c:v>1.7083333333284827</c:v>
                </c:pt>
                <c:pt idx="81">
                  <c:v>1.7291666666642413</c:v>
                </c:pt>
                <c:pt idx="82">
                  <c:v>1.75</c:v>
                </c:pt>
                <c:pt idx="83">
                  <c:v>1.7708333333284827</c:v>
                </c:pt>
                <c:pt idx="84">
                  <c:v>1.7916666666642413</c:v>
                </c:pt>
                <c:pt idx="85">
                  <c:v>1.8125</c:v>
                </c:pt>
                <c:pt idx="86">
                  <c:v>1.8333333333284827</c:v>
                </c:pt>
                <c:pt idx="87">
                  <c:v>1.8541666666642413</c:v>
                </c:pt>
                <c:pt idx="88">
                  <c:v>1.875</c:v>
                </c:pt>
                <c:pt idx="89">
                  <c:v>1.8958333333284827</c:v>
                </c:pt>
                <c:pt idx="90">
                  <c:v>1.9166666666642413</c:v>
                </c:pt>
                <c:pt idx="91">
                  <c:v>1.9375</c:v>
                </c:pt>
                <c:pt idx="92">
                  <c:v>1.9583333333284827</c:v>
                </c:pt>
                <c:pt idx="93">
                  <c:v>1.9791666666642413</c:v>
                </c:pt>
                <c:pt idx="94">
                  <c:v>2</c:v>
                </c:pt>
                <c:pt idx="95">
                  <c:v>2.0208333333284827</c:v>
                </c:pt>
                <c:pt idx="96">
                  <c:v>2.0416666666642413</c:v>
                </c:pt>
                <c:pt idx="97">
                  <c:v>2.0625</c:v>
                </c:pt>
                <c:pt idx="98">
                  <c:v>2.0833333333284827</c:v>
                </c:pt>
                <c:pt idx="99">
                  <c:v>2.1041666666642413</c:v>
                </c:pt>
                <c:pt idx="100">
                  <c:v>2.125</c:v>
                </c:pt>
                <c:pt idx="101">
                  <c:v>2.1458333333284827</c:v>
                </c:pt>
                <c:pt idx="102">
                  <c:v>2.1666666666642413</c:v>
                </c:pt>
                <c:pt idx="103">
                  <c:v>2.1875</c:v>
                </c:pt>
                <c:pt idx="104">
                  <c:v>2.2083333333284827</c:v>
                </c:pt>
                <c:pt idx="105">
                  <c:v>2.2291666666642413</c:v>
                </c:pt>
                <c:pt idx="106">
                  <c:v>2.25</c:v>
                </c:pt>
                <c:pt idx="107">
                  <c:v>2.2708333333284827</c:v>
                </c:pt>
                <c:pt idx="108">
                  <c:v>2.2916666666642413</c:v>
                </c:pt>
                <c:pt idx="109">
                  <c:v>2.3125</c:v>
                </c:pt>
                <c:pt idx="110">
                  <c:v>2.3333333333284827</c:v>
                </c:pt>
                <c:pt idx="111">
                  <c:v>2.3541666666642413</c:v>
                </c:pt>
                <c:pt idx="112">
                  <c:v>2.375</c:v>
                </c:pt>
                <c:pt idx="113">
                  <c:v>2.3958333333284827</c:v>
                </c:pt>
                <c:pt idx="114">
                  <c:v>2.4166666666642413</c:v>
                </c:pt>
                <c:pt idx="115">
                  <c:v>2.4375</c:v>
                </c:pt>
                <c:pt idx="116">
                  <c:v>2.4583333333284827</c:v>
                </c:pt>
                <c:pt idx="117">
                  <c:v>2.4791666666642413</c:v>
                </c:pt>
                <c:pt idx="118">
                  <c:v>2.5</c:v>
                </c:pt>
                <c:pt idx="119">
                  <c:v>2.5208333333284827</c:v>
                </c:pt>
                <c:pt idx="120">
                  <c:v>2.5416666666642413</c:v>
                </c:pt>
                <c:pt idx="121">
                  <c:v>2.5625</c:v>
                </c:pt>
                <c:pt idx="122">
                  <c:v>2.5833333333284827</c:v>
                </c:pt>
                <c:pt idx="123">
                  <c:v>2.6041666666642413</c:v>
                </c:pt>
                <c:pt idx="124">
                  <c:v>2.625</c:v>
                </c:pt>
                <c:pt idx="125">
                  <c:v>2.6458333333284827</c:v>
                </c:pt>
                <c:pt idx="126">
                  <c:v>2.6666666666642413</c:v>
                </c:pt>
                <c:pt idx="127">
                  <c:v>2.6875</c:v>
                </c:pt>
                <c:pt idx="128">
                  <c:v>2.7083333333284827</c:v>
                </c:pt>
                <c:pt idx="129">
                  <c:v>2.7291666666642413</c:v>
                </c:pt>
                <c:pt idx="130">
                  <c:v>2.75</c:v>
                </c:pt>
                <c:pt idx="131">
                  <c:v>2.7708333333284827</c:v>
                </c:pt>
                <c:pt idx="132">
                  <c:v>2.7916666666642413</c:v>
                </c:pt>
                <c:pt idx="133">
                  <c:v>2.8125</c:v>
                </c:pt>
                <c:pt idx="134">
                  <c:v>2.8333333333284827</c:v>
                </c:pt>
                <c:pt idx="135">
                  <c:v>2.8541666666642413</c:v>
                </c:pt>
                <c:pt idx="136">
                  <c:v>2.875</c:v>
                </c:pt>
                <c:pt idx="137">
                  <c:v>2.8958333333284827</c:v>
                </c:pt>
                <c:pt idx="138">
                  <c:v>2.9166666666642413</c:v>
                </c:pt>
                <c:pt idx="139">
                  <c:v>2.9375</c:v>
                </c:pt>
                <c:pt idx="140">
                  <c:v>2.9583333333284827</c:v>
                </c:pt>
                <c:pt idx="141">
                  <c:v>2.9791666666642413</c:v>
                </c:pt>
                <c:pt idx="142">
                  <c:v>3</c:v>
                </c:pt>
                <c:pt idx="143">
                  <c:v>3.0208333333284827</c:v>
                </c:pt>
                <c:pt idx="144">
                  <c:v>3.0416666666642413</c:v>
                </c:pt>
                <c:pt idx="145">
                  <c:v>3.0625</c:v>
                </c:pt>
                <c:pt idx="146">
                  <c:v>3.0833333333284827</c:v>
                </c:pt>
                <c:pt idx="147">
                  <c:v>3.1041666666642413</c:v>
                </c:pt>
                <c:pt idx="148">
                  <c:v>3.125</c:v>
                </c:pt>
                <c:pt idx="149">
                  <c:v>3.1458333333284827</c:v>
                </c:pt>
                <c:pt idx="150">
                  <c:v>3.1666666666642413</c:v>
                </c:pt>
                <c:pt idx="151">
                  <c:v>3.1875</c:v>
                </c:pt>
                <c:pt idx="152">
                  <c:v>3.2083333333284827</c:v>
                </c:pt>
                <c:pt idx="153">
                  <c:v>3.2291666666642413</c:v>
                </c:pt>
                <c:pt idx="154">
                  <c:v>3.25</c:v>
                </c:pt>
                <c:pt idx="155">
                  <c:v>3.2708333333284827</c:v>
                </c:pt>
                <c:pt idx="156">
                  <c:v>3.2916666666642413</c:v>
                </c:pt>
                <c:pt idx="157">
                  <c:v>3.3125</c:v>
                </c:pt>
                <c:pt idx="158">
                  <c:v>3.3333333333284827</c:v>
                </c:pt>
                <c:pt idx="159">
                  <c:v>3.3541666666642413</c:v>
                </c:pt>
                <c:pt idx="160">
                  <c:v>3.375</c:v>
                </c:pt>
                <c:pt idx="161">
                  <c:v>3.3958333333284827</c:v>
                </c:pt>
                <c:pt idx="162">
                  <c:v>3.4166666666642413</c:v>
                </c:pt>
                <c:pt idx="163">
                  <c:v>3.4375</c:v>
                </c:pt>
                <c:pt idx="164">
                  <c:v>3.4583333333284827</c:v>
                </c:pt>
                <c:pt idx="165">
                  <c:v>3.4791666666642413</c:v>
                </c:pt>
                <c:pt idx="166">
                  <c:v>3.5</c:v>
                </c:pt>
                <c:pt idx="167">
                  <c:v>3.5208333333284827</c:v>
                </c:pt>
                <c:pt idx="168">
                  <c:v>3.5416666666642413</c:v>
                </c:pt>
                <c:pt idx="169">
                  <c:v>3.5625</c:v>
                </c:pt>
                <c:pt idx="170">
                  <c:v>3.5833333333284827</c:v>
                </c:pt>
                <c:pt idx="171">
                  <c:v>3.6041666666642413</c:v>
                </c:pt>
                <c:pt idx="172">
                  <c:v>3.625</c:v>
                </c:pt>
                <c:pt idx="173">
                  <c:v>3.6458333333284827</c:v>
                </c:pt>
                <c:pt idx="174">
                  <c:v>3.6666666666642413</c:v>
                </c:pt>
                <c:pt idx="175">
                  <c:v>3.6875</c:v>
                </c:pt>
                <c:pt idx="176">
                  <c:v>3.7083333333284827</c:v>
                </c:pt>
                <c:pt idx="177">
                  <c:v>3.7291666666642413</c:v>
                </c:pt>
                <c:pt idx="178">
                  <c:v>3.75</c:v>
                </c:pt>
                <c:pt idx="179">
                  <c:v>3.7708333333284827</c:v>
                </c:pt>
                <c:pt idx="180">
                  <c:v>3.7916666666642413</c:v>
                </c:pt>
                <c:pt idx="181">
                  <c:v>3.8125</c:v>
                </c:pt>
                <c:pt idx="182">
                  <c:v>3.8333333333284827</c:v>
                </c:pt>
                <c:pt idx="183">
                  <c:v>3.8541666666642413</c:v>
                </c:pt>
                <c:pt idx="184">
                  <c:v>3.875</c:v>
                </c:pt>
                <c:pt idx="185">
                  <c:v>3.8958333333284827</c:v>
                </c:pt>
                <c:pt idx="186">
                  <c:v>3.9166666666642413</c:v>
                </c:pt>
                <c:pt idx="187">
                  <c:v>3.9375</c:v>
                </c:pt>
                <c:pt idx="188">
                  <c:v>3.9583333333284827</c:v>
                </c:pt>
                <c:pt idx="189">
                  <c:v>3.9791666666642413</c:v>
                </c:pt>
                <c:pt idx="190">
                  <c:v>4</c:v>
                </c:pt>
                <c:pt idx="191">
                  <c:v>4.0208333333284827</c:v>
                </c:pt>
                <c:pt idx="192">
                  <c:v>4.0416666666642413</c:v>
                </c:pt>
                <c:pt idx="193">
                  <c:v>4.0625</c:v>
                </c:pt>
                <c:pt idx="194">
                  <c:v>4.0833333333284827</c:v>
                </c:pt>
                <c:pt idx="195">
                  <c:v>4.1041666666642413</c:v>
                </c:pt>
                <c:pt idx="196">
                  <c:v>4.125</c:v>
                </c:pt>
                <c:pt idx="197">
                  <c:v>4.1458333333284827</c:v>
                </c:pt>
                <c:pt idx="198">
                  <c:v>4.1666666666642413</c:v>
                </c:pt>
                <c:pt idx="199">
                  <c:v>4.1875</c:v>
                </c:pt>
                <c:pt idx="200">
                  <c:v>4.2083333333284827</c:v>
                </c:pt>
                <c:pt idx="201">
                  <c:v>4.2291666666642413</c:v>
                </c:pt>
                <c:pt idx="202">
                  <c:v>4.25</c:v>
                </c:pt>
                <c:pt idx="203">
                  <c:v>4.2708333333284827</c:v>
                </c:pt>
                <c:pt idx="204">
                  <c:v>4.2916666666642413</c:v>
                </c:pt>
                <c:pt idx="205">
                  <c:v>4.3125</c:v>
                </c:pt>
                <c:pt idx="206">
                  <c:v>4.3333333333284827</c:v>
                </c:pt>
                <c:pt idx="207">
                  <c:v>4.3541666666642413</c:v>
                </c:pt>
                <c:pt idx="208">
                  <c:v>4.375</c:v>
                </c:pt>
                <c:pt idx="209">
                  <c:v>4.3958333333284827</c:v>
                </c:pt>
                <c:pt idx="210">
                  <c:v>4.4166666666642413</c:v>
                </c:pt>
                <c:pt idx="211">
                  <c:v>4.4375</c:v>
                </c:pt>
                <c:pt idx="212">
                  <c:v>4.4583333333284827</c:v>
                </c:pt>
                <c:pt idx="213">
                  <c:v>4.4791666666642413</c:v>
                </c:pt>
                <c:pt idx="214">
                  <c:v>4.5</c:v>
                </c:pt>
                <c:pt idx="215">
                  <c:v>4.5208333333284827</c:v>
                </c:pt>
                <c:pt idx="216">
                  <c:v>4.5416666666642413</c:v>
                </c:pt>
                <c:pt idx="217">
                  <c:v>4.5625</c:v>
                </c:pt>
                <c:pt idx="218">
                  <c:v>4.5833333333284827</c:v>
                </c:pt>
                <c:pt idx="219">
                  <c:v>4.6041666666642413</c:v>
                </c:pt>
                <c:pt idx="220">
                  <c:v>4.625</c:v>
                </c:pt>
                <c:pt idx="221">
                  <c:v>4.6458333333284827</c:v>
                </c:pt>
                <c:pt idx="222">
                  <c:v>4.6666666666642413</c:v>
                </c:pt>
                <c:pt idx="223">
                  <c:v>4.6875</c:v>
                </c:pt>
                <c:pt idx="224">
                  <c:v>4.7083333333284827</c:v>
                </c:pt>
                <c:pt idx="225">
                  <c:v>4.7291666666642413</c:v>
                </c:pt>
                <c:pt idx="226">
                  <c:v>4.75</c:v>
                </c:pt>
                <c:pt idx="227">
                  <c:v>4.7708333333284827</c:v>
                </c:pt>
                <c:pt idx="228">
                  <c:v>4.7916666666642413</c:v>
                </c:pt>
                <c:pt idx="229">
                  <c:v>4.8125</c:v>
                </c:pt>
                <c:pt idx="230">
                  <c:v>4.8333333333284827</c:v>
                </c:pt>
                <c:pt idx="231">
                  <c:v>4.8541666666642413</c:v>
                </c:pt>
                <c:pt idx="232">
                  <c:v>4.875</c:v>
                </c:pt>
                <c:pt idx="233">
                  <c:v>4.8958333333284827</c:v>
                </c:pt>
                <c:pt idx="234">
                  <c:v>4.9166666666642413</c:v>
                </c:pt>
                <c:pt idx="235">
                  <c:v>4.9375</c:v>
                </c:pt>
                <c:pt idx="236">
                  <c:v>4.9583333333284827</c:v>
                </c:pt>
                <c:pt idx="237">
                  <c:v>4.9791666666642413</c:v>
                </c:pt>
                <c:pt idx="238">
                  <c:v>5</c:v>
                </c:pt>
                <c:pt idx="239">
                  <c:v>5.0208333333284827</c:v>
                </c:pt>
                <c:pt idx="240">
                  <c:v>5.0416666666642413</c:v>
                </c:pt>
                <c:pt idx="241">
                  <c:v>5.0625</c:v>
                </c:pt>
                <c:pt idx="242">
                  <c:v>5.0833333333284827</c:v>
                </c:pt>
                <c:pt idx="243">
                  <c:v>5.1041666666642413</c:v>
                </c:pt>
                <c:pt idx="244">
                  <c:v>5.125</c:v>
                </c:pt>
                <c:pt idx="245">
                  <c:v>5.1458333333284827</c:v>
                </c:pt>
                <c:pt idx="246">
                  <c:v>5.1666666666642413</c:v>
                </c:pt>
                <c:pt idx="247">
                  <c:v>5.1875</c:v>
                </c:pt>
                <c:pt idx="248">
                  <c:v>5.2083333333284827</c:v>
                </c:pt>
                <c:pt idx="249">
                  <c:v>5.2291666666642413</c:v>
                </c:pt>
                <c:pt idx="250">
                  <c:v>5.25</c:v>
                </c:pt>
                <c:pt idx="251">
                  <c:v>5.2708333333284827</c:v>
                </c:pt>
                <c:pt idx="252">
                  <c:v>5.2916666666642413</c:v>
                </c:pt>
                <c:pt idx="253">
                  <c:v>5.3125</c:v>
                </c:pt>
                <c:pt idx="254">
                  <c:v>5.3333333333284827</c:v>
                </c:pt>
                <c:pt idx="255">
                  <c:v>5.3541666666642413</c:v>
                </c:pt>
                <c:pt idx="256">
                  <c:v>5.375</c:v>
                </c:pt>
                <c:pt idx="257">
                  <c:v>5.3958333333284827</c:v>
                </c:pt>
                <c:pt idx="258">
                  <c:v>5.4166666666642413</c:v>
                </c:pt>
                <c:pt idx="259">
                  <c:v>5.4375</c:v>
                </c:pt>
                <c:pt idx="260">
                  <c:v>5.4583333333284827</c:v>
                </c:pt>
                <c:pt idx="261">
                  <c:v>5.4791666666642413</c:v>
                </c:pt>
                <c:pt idx="262">
                  <c:v>5.5</c:v>
                </c:pt>
                <c:pt idx="263">
                  <c:v>5.5208333333284827</c:v>
                </c:pt>
                <c:pt idx="264">
                  <c:v>5.5416666666642413</c:v>
                </c:pt>
                <c:pt idx="265">
                  <c:v>5.5625</c:v>
                </c:pt>
                <c:pt idx="266">
                  <c:v>5.5833333333284827</c:v>
                </c:pt>
                <c:pt idx="267">
                  <c:v>5.6041666666642413</c:v>
                </c:pt>
                <c:pt idx="268">
                  <c:v>5.625</c:v>
                </c:pt>
                <c:pt idx="269">
                  <c:v>5.6458333333284827</c:v>
                </c:pt>
                <c:pt idx="270">
                  <c:v>5.6666666666642413</c:v>
                </c:pt>
                <c:pt idx="271">
                  <c:v>5.6875</c:v>
                </c:pt>
                <c:pt idx="272">
                  <c:v>5.7083333333284827</c:v>
                </c:pt>
                <c:pt idx="273">
                  <c:v>5.7291666666642413</c:v>
                </c:pt>
                <c:pt idx="274">
                  <c:v>5.75</c:v>
                </c:pt>
                <c:pt idx="275">
                  <c:v>5.7708333333284827</c:v>
                </c:pt>
                <c:pt idx="276">
                  <c:v>5.7916666666642413</c:v>
                </c:pt>
                <c:pt idx="277">
                  <c:v>5.8125</c:v>
                </c:pt>
                <c:pt idx="278">
                  <c:v>5.8333333333284827</c:v>
                </c:pt>
                <c:pt idx="279">
                  <c:v>5.8541666666642413</c:v>
                </c:pt>
                <c:pt idx="280">
                  <c:v>5.875</c:v>
                </c:pt>
                <c:pt idx="281">
                  <c:v>5.8958333333284827</c:v>
                </c:pt>
                <c:pt idx="282">
                  <c:v>5.9166666666642413</c:v>
                </c:pt>
                <c:pt idx="283">
                  <c:v>5.9375</c:v>
                </c:pt>
                <c:pt idx="284">
                  <c:v>5.9583333333284827</c:v>
                </c:pt>
                <c:pt idx="285">
                  <c:v>5.9791666666642413</c:v>
                </c:pt>
                <c:pt idx="286">
                  <c:v>6</c:v>
                </c:pt>
                <c:pt idx="287">
                  <c:v>6.0208333333284827</c:v>
                </c:pt>
                <c:pt idx="288">
                  <c:v>6.0416666666642413</c:v>
                </c:pt>
                <c:pt idx="289">
                  <c:v>6.0625</c:v>
                </c:pt>
                <c:pt idx="290">
                  <c:v>6.0833333333284827</c:v>
                </c:pt>
                <c:pt idx="291">
                  <c:v>6.1041666666642413</c:v>
                </c:pt>
                <c:pt idx="292">
                  <c:v>6.125</c:v>
                </c:pt>
                <c:pt idx="293">
                  <c:v>6.1458333333284827</c:v>
                </c:pt>
                <c:pt idx="294">
                  <c:v>6.1666666666642413</c:v>
                </c:pt>
                <c:pt idx="295">
                  <c:v>6.1875</c:v>
                </c:pt>
                <c:pt idx="296">
                  <c:v>6.2083333333284827</c:v>
                </c:pt>
                <c:pt idx="297">
                  <c:v>6.2291666666642413</c:v>
                </c:pt>
                <c:pt idx="298">
                  <c:v>6.25</c:v>
                </c:pt>
                <c:pt idx="299">
                  <c:v>6.2708333333284827</c:v>
                </c:pt>
                <c:pt idx="300">
                  <c:v>6.2916666666642413</c:v>
                </c:pt>
                <c:pt idx="301">
                  <c:v>6.3125</c:v>
                </c:pt>
                <c:pt idx="302">
                  <c:v>6.3333333333284827</c:v>
                </c:pt>
                <c:pt idx="303">
                  <c:v>6.3541666666642413</c:v>
                </c:pt>
                <c:pt idx="304">
                  <c:v>6.375</c:v>
                </c:pt>
                <c:pt idx="305">
                  <c:v>6.3958333333284827</c:v>
                </c:pt>
                <c:pt idx="306">
                  <c:v>6.4166666666642413</c:v>
                </c:pt>
                <c:pt idx="307">
                  <c:v>6.4375</c:v>
                </c:pt>
                <c:pt idx="308">
                  <c:v>6.4583333333284827</c:v>
                </c:pt>
                <c:pt idx="309">
                  <c:v>6.4791666666642413</c:v>
                </c:pt>
                <c:pt idx="310">
                  <c:v>6.5</c:v>
                </c:pt>
                <c:pt idx="311">
                  <c:v>6.5208333333284827</c:v>
                </c:pt>
                <c:pt idx="312">
                  <c:v>6.5416666666642413</c:v>
                </c:pt>
                <c:pt idx="313">
                  <c:v>6.5625</c:v>
                </c:pt>
                <c:pt idx="314">
                  <c:v>6.5833333333284827</c:v>
                </c:pt>
                <c:pt idx="315">
                  <c:v>6.6041666666642413</c:v>
                </c:pt>
                <c:pt idx="316">
                  <c:v>6.625</c:v>
                </c:pt>
                <c:pt idx="317">
                  <c:v>6.6458333333284827</c:v>
                </c:pt>
                <c:pt idx="318">
                  <c:v>6.6666666666642413</c:v>
                </c:pt>
                <c:pt idx="319">
                  <c:v>6.6875</c:v>
                </c:pt>
                <c:pt idx="320">
                  <c:v>6.7083333333284827</c:v>
                </c:pt>
                <c:pt idx="321">
                  <c:v>6.7291666666642413</c:v>
                </c:pt>
                <c:pt idx="322">
                  <c:v>6.75</c:v>
                </c:pt>
                <c:pt idx="323">
                  <c:v>6.7708333333284827</c:v>
                </c:pt>
                <c:pt idx="324">
                  <c:v>6.7916666666642413</c:v>
                </c:pt>
                <c:pt idx="325">
                  <c:v>6.8125</c:v>
                </c:pt>
                <c:pt idx="326">
                  <c:v>6.8333333333284827</c:v>
                </c:pt>
                <c:pt idx="327">
                  <c:v>6.8541666666642413</c:v>
                </c:pt>
                <c:pt idx="328">
                  <c:v>6.875</c:v>
                </c:pt>
                <c:pt idx="329">
                  <c:v>6.8958333333284827</c:v>
                </c:pt>
                <c:pt idx="330">
                  <c:v>6.9166666666642413</c:v>
                </c:pt>
                <c:pt idx="331">
                  <c:v>6.9375</c:v>
                </c:pt>
                <c:pt idx="332">
                  <c:v>6.9583333333284827</c:v>
                </c:pt>
                <c:pt idx="333">
                  <c:v>6.9791666666642413</c:v>
                </c:pt>
                <c:pt idx="334">
                  <c:v>7</c:v>
                </c:pt>
                <c:pt idx="335">
                  <c:v>7.0208333333284827</c:v>
                </c:pt>
                <c:pt idx="336">
                  <c:v>7.0416666666642413</c:v>
                </c:pt>
                <c:pt idx="337">
                  <c:v>7.0625</c:v>
                </c:pt>
                <c:pt idx="338">
                  <c:v>7.0833333333284827</c:v>
                </c:pt>
                <c:pt idx="339">
                  <c:v>7.1041666666642413</c:v>
                </c:pt>
                <c:pt idx="340">
                  <c:v>7.125</c:v>
                </c:pt>
                <c:pt idx="341">
                  <c:v>7.1458333333284827</c:v>
                </c:pt>
                <c:pt idx="342">
                  <c:v>7.1666666666642413</c:v>
                </c:pt>
                <c:pt idx="343">
                  <c:v>7.1875</c:v>
                </c:pt>
                <c:pt idx="344">
                  <c:v>7.2083333333284827</c:v>
                </c:pt>
                <c:pt idx="345">
                  <c:v>7.2291666666642413</c:v>
                </c:pt>
                <c:pt idx="346">
                  <c:v>7.25</c:v>
                </c:pt>
                <c:pt idx="347">
                  <c:v>7.2708333333284827</c:v>
                </c:pt>
                <c:pt idx="348">
                  <c:v>7.2916666666642413</c:v>
                </c:pt>
                <c:pt idx="349">
                  <c:v>7.3125</c:v>
                </c:pt>
                <c:pt idx="350">
                  <c:v>7.3333333333284827</c:v>
                </c:pt>
                <c:pt idx="351">
                  <c:v>7.3541666666642413</c:v>
                </c:pt>
                <c:pt idx="352">
                  <c:v>7.375</c:v>
                </c:pt>
                <c:pt idx="353">
                  <c:v>7.3958333333284827</c:v>
                </c:pt>
                <c:pt idx="354">
                  <c:v>7.4166666666642413</c:v>
                </c:pt>
                <c:pt idx="355">
                  <c:v>7.4375</c:v>
                </c:pt>
                <c:pt idx="356">
                  <c:v>7.4583333333284827</c:v>
                </c:pt>
                <c:pt idx="357">
                  <c:v>7.4791666666642413</c:v>
                </c:pt>
                <c:pt idx="358">
                  <c:v>7.5</c:v>
                </c:pt>
                <c:pt idx="359">
                  <c:v>7.5208333333284827</c:v>
                </c:pt>
                <c:pt idx="360">
                  <c:v>7.5416666666642413</c:v>
                </c:pt>
                <c:pt idx="361">
                  <c:v>7.5625</c:v>
                </c:pt>
                <c:pt idx="362">
                  <c:v>7.5833333333284827</c:v>
                </c:pt>
                <c:pt idx="363">
                  <c:v>7.6041666666642413</c:v>
                </c:pt>
                <c:pt idx="364">
                  <c:v>7.625</c:v>
                </c:pt>
                <c:pt idx="365">
                  <c:v>7.6458333333284827</c:v>
                </c:pt>
                <c:pt idx="366">
                  <c:v>7.6666666666642413</c:v>
                </c:pt>
                <c:pt idx="367">
                  <c:v>7.6875</c:v>
                </c:pt>
                <c:pt idx="368">
                  <c:v>7.7083333333284827</c:v>
                </c:pt>
                <c:pt idx="369">
                  <c:v>7.7291666666642413</c:v>
                </c:pt>
                <c:pt idx="370">
                  <c:v>7.75</c:v>
                </c:pt>
                <c:pt idx="371">
                  <c:v>7.7708333333284827</c:v>
                </c:pt>
                <c:pt idx="372">
                  <c:v>7.7916666666642413</c:v>
                </c:pt>
                <c:pt idx="373">
                  <c:v>7.8125</c:v>
                </c:pt>
                <c:pt idx="374">
                  <c:v>7.8333333333284827</c:v>
                </c:pt>
                <c:pt idx="375">
                  <c:v>7.8541666666642413</c:v>
                </c:pt>
                <c:pt idx="376">
                  <c:v>7.875</c:v>
                </c:pt>
                <c:pt idx="377">
                  <c:v>7.8958333333284827</c:v>
                </c:pt>
                <c:pt idx="378">
                  <c:v>7.9166666666642413</c:v>
                </c:pt>
                <c:pt idx="379">
                  <c:v>7.9375</c:v>
                </c:pt>
                <c:pt idx="380">
                  <c:v>7.9583333333284827</c:v>
                </c:pt>
                <c:pt idx="381">
                  <c:v>7.9791666666642413</c:v>
                </c:pt>
                <c:pt idx="382">
                  <c:v>8</c:v>
                </c:pt>
                <c:pt idx="383">
                  <c:v>8.0208333333284827</c:v>
                </c:pt>
                <c:pt idx="384">
                  <c:v>8.0416666666642413</c:v>
                </c:pt>
                <c:pt idx="385">
                  <c:v>8.0625</c:v>
                </c:pt>
                <c:pt idx="386">
                  <c:v>8.0833333333284827</c:v>
                </c:pt>
                <c:pt idx="387">
                  <c:v>8.1041666666642413</c:v>
                </c:pt>
                <c:pt idx="388">
                  <c:v>8.125</c:v>
                </c:pt>
                <c:pt idx="389">
                  <c:v>8.1458333333284827</c:v>
                </c:pt>
                <c:pt idx="390">
                  <c:v>8.1666666666642413</c:v>
                </c:pt>
                <c:pt idx="391">
                  <c:v>8.1875</c:v>
                </c:pt>
                <c:pt idx="392">
                  <c:v>8.2083333333284827</c:v>
                </c:pt>
                <c:pt idx="393">
                  <c:v>8.2291666666642413</c:v>
                </c:pt>
                <c:pt idx="394">
                  <c:v>8.25</c:v>
                </c:pt>
                <c:pt idx="395">
                  <c:v>8.2708333333284827</c:v>
                </c:pt>
                <c:pt idx="396">
                  <c:v>8.2916666666642413</c:v>
                </c:pt>
                <c:pt idx="397">
                  <c:v>8.3125</c:v>
                </c:pt>
                <c:pt idx="398">
                  <c:v>8.3333333333284827</c:v>
                </c:pt>
                <c:pt idx="399">
                  <c:v>8.3541666666642413</c:v>
                </c:pt>
                <c:pt idx="400">
                  <c:v>8.375</c:v>
                </c:pt>
                <c:pt idx="401">
                  <c:v>8.3958333333284827</c:v>
                </c:pt>
                <c:pt idx="402">
                  <c:v>8.4166666666642413</c:v>
                </c:pt>
                <c:pt idx="403">
                  <c:v>8.4375</c:v>
                </c:pt>
                <c:pt idx="404">
                  <c:v>8.4583333333284827</c:v>
                </c:pt>
                <c:pt idx="405">
                  <c:v>8.4791666666642413</c:v>
                </c:pt>
                <c:pt idx="406">
                  <c:v>8.5</c:v>
                </c:pt>
                <c:pt idx="407">
                  <c:v>8.5208333333284827</c:v>
                </c:pt>
                <c:pt idx="408">
                  <c:v>8.5416666666642413</c:v>
                </c:pt>
                <c:pt idx="409">
                  <c:v>8.5625</c:v>
                </c:pt>
                <c:pt idx="410">
                  <c:v>8.5833333333284827</c:v>
                </c:pt>
                <c:pt idx="411">
                  <c:v>8.6041666666642413</c:v>
                </c:pt>
                <c:pt idx="412">
                  <c:v>8.625</c:v>
                </c:pt>
                <c:pt idx="413">
                  <c:v>8.6458333333284827</c:v>
                </c:pt>
                <c:pt idx="414">
                  <c:v>8.6666666666642413</c:v>
                </c:pt>
                <c:pt idx="415">
                  <c:v>8.6875</c:v>
                </c:pt>
                <c:pt idx="416">
                  <c:v>8.7083333333284827</c:v>
                </c:pt>
                <c:pt idx="417">
                  <c:v>8.7291666666642413</c:v>
                </c:pt>
                <c:pt idx="418">
                  <c:v>8.75</c:v>
                </c:pt>
                <c:pt idx="419">
                  <c:v>8.7708333333284827</c:v>
                </c:pt>
                <c:pt idx="420">
                  <c:v>8.7916666666642413</c:v>
                </c:pt>
                <c:pt idx="421">
                  <c:v>8.8125</c:v>
                </c:pt>
                <c:pt idx="422">
                  <c:v>8.8333333333284827</c:v>
                </c:pt>
                <c:pt idx="423">
                  <c:v>8.8541666666642413</c:v>
                </c:pt>
                <c:pt idx="424">
                  <c:v>8.875</c:v>
                </c:pt>
                <c:pt idx="425">
                  <c:v>8.8958333333284827</c:v>
                </c:pt>
                <c:pt idx="426">
                  <c:v>8.9166666666642413</c:v>
                </c:pt>
                <c:pt idx="427">
                  <c:v>8.9375</c:v>
                </c:pt>
                <c:pt idx="428">
                  <c:v>8.9583333333284827</c:v>
                </c:pt>
                <c:pt idx="429">
                  <c:v>8.9791666666642413</c:v>
                </c:pt>
                <c:pt idx="430">
                  <c:v>9</c:v>
                </c:pt>
                <c:pt idx="431">
                  <c:v>9.0208333333284827</c:v>
                </c:pt>
                <c:pt idx="432">
                  <c:v>9.0416666666642413</c:v>
                </c:pt>
                <c:pt idx="433">
                  <c:v>9.0625</c:v>
                </c:pt>
                <c:pt idx="434">
                  <c:v>9.0833333333284827</c:v>
                </c:pt>
                <c:pt idx="435">
                  <c:v>9.1041666666642413</c:v>
                </c:pt>
                <c:pt idx="436">
                  <c:v>9.125</c:v>
                </c:pt>
                <c:pt idx="437">
                  <c:v>9.1458333333284827</c:v>
                </c:pt>
                <c:pt idx="438">
                  <c:v>9.1666666666642413</c:v>
                </c:pt>
                <c:pt idx="439">
                  <c:v>9.1875</c:v>
                </c:pt>
                <c:pt idx="440">
                  <c:v>9.2083333333284827</c:v>
                </c:pt>
                <c:pt idx="441">
                  <c:v>9.2291666666642413</c:v>
                </c:pt>
                <c:pt idx="442">
                  <c:v>9.25</c:v>
                </c:pt>
                <c:pt idx="443">
                  <c:v>9.2708333333284827</c:v>
                </c:pt>
                <c:pt idx="444">
                  <c:v>9.2916666666642413</c:v>
                </c:pt>
                <c:pt idx="445">
                  <c:v>9.3125</c:v>
                </c:pt>
                <c:pt idx="446">
                  <c:v>9.3333333333284827</c:v>
                </c:pt>
                <c:pt idx="447">
                  <c:v>9.3541666666642413</c:v>
                </c:pt>
                <c:pt idx="448">
                  <c:v>9.375</c:v>
                </c:pt>
                <c:pt idx="449">
                  <c:v>9.3958333333284827</c:v>
                </c:pt>
                <c:pt idx="450">
                  <c:v>9.4166666666642413</c:v>
                </c:pt>
                <c:pt idx="451">
                  <c:v>9.4375</c:v>
                </c:pt>
                <c:pt idx="452">
                  <c:v>9.4583333333284827</c:v>
                </c:pt>
                <c:pt idx="453">
                  <c:v>9.4791666666642413</c:v>
                </c:pt>
                <c:pt idx="454">
                  <c:v>9.5</c:v>
                </c:pt>
                <c:pt idx="455">
                  <c:v>9.5208333333284827</c:v>
                </c:pt>
                <c:pt idx="456">
                  <c:v>9.5416666666642413</c:v>
                </c:pt>
                <c:pt idx="457">
                  <c:v>9.5625</c:v>
                </c:pt>
                <c:pt idx="458">
                  <c:v>9.5833333333284827</c:v>
                </c:pt>
                <c:pt idx="459">
                  <c:v>9.6041666666642413</c:v>
                </c:pt>
                <c:pt idx="460">
                  <c:v>9.625</c:v>
                </c:pt>
                <c:pt idx="461">
                  <c:v>9.6458333333284827</c:v>
                </c:pt>
                <c:pt idx="462">
                  <c:v>9.6666666666642413</c:v>
                </c:pt>
                <c:pt idx="463">
                  <c:v>9.6875</c:v>
                </c:pt>
                <c:pt idx="464">
                  <c:v>9.7083333333284827</c:v>
                </c:pt>
                <c:pt idx="465">
                  <c:v>9.7291666666642413</c:v>
                </c:pt>
                <c:pt idx="466">
                  <c:v>9.75</c:v>
                </c:pt>
                <c:pt idx="467">
                  <c:v>9.7708333333284827</c:v>
                </c:pt>
                <c:pt idx="468">
                  <c:v>9.7916666666642413</c:v>
                </c:pt>
                <c:pt idx="469">
                  <c:v>9.8125</c:v>
                </c:pt>
                <c:pt idx="470">
                  <c:v>9.8333333333284827</c:v>
                </c:pt>
                <c:pt idx="471">
                  <c:v>9.8541666666642413</c:v>
                </c:pt>
                <c:pt idx="472">
                  <c:v>9.875</c:v>
                </c:pt>
                <c:pt idx="473">
                  <c:v>9.8958333333284827</c:v>
                </c:pt>
                <c:pt idx="474">
                  <c:v>9.9166666666642413</c:v>
                </c:pt>
                <c:pt idx="475">
                  <c:v>9.9375</c:v>
                </c:pt>
                <c:pt idx="476">
                  <c:v>9.9583333333284827</c:v>
                </c:pt>
                <c:pt idx="477">
                  <c:v>9.9791666666642413</c:v>
                </c:pt>
                <c:pt idx="478">
                  <c:v>10</c:v>
                </c:pt>
                <c:pt idx="479">
                  <c:v>10.020833333328483</c:v>
                </c:pt>
                <c:pt idx="480">
                  <c:v>10.041666666664241</c:v>
                </c:pt>
                <c:pt idx="481">
                  <c:v>10.0625</c:v>
                </c:pt>
                <c:pt idx="482">
                  <c:v>10.083333333328483</c:v>
                </c:pt>
                <c:pt idx="483">
                  <c:v>10.104166666664241</c:v>
                </c:pt>
                <c:pt idx="484">
                  <c:v>10.125</c:v>
                </c:pt>
                <c:pt idx="485">
                  <c:v>10.145833333328483</c:v>
                </c:pt>
                <c:pt idx="486">
                  <c:v>10.166666666664241</c:v>
                </c:pt>
                <c:pt idx="487">
                  <c:v>10.1875</c:v>
                </c:pt>
                <c:pt idx="488">
                  <c:v>10.208333333328483</c:v>
                </c:pt>
                <c:pt idx="489">
                  <c:v>10.229166666664241</c:v>
                </c:pt>
                <c:pt idx="490">
                  <c:v>10.25</c:v>
                </c:pt>
                <c:pt idx="491">
                  <c:v>10.270833333328483</c:v>
                </c:pt>
                <c:pt idx="492">
                  <c:v>10.291666666664241</c:v>
                </c:pt>
                <c:pt idx="493">
                  <c:v>10.3125</c:v>
                </c:pt>
                <c:pt idx="494">
                  <c:v>10.333333333328483</c:v>
                </c:pt>
                <c:pt idx="495">
                  <c:v>10.354166666664241</c:v>
                </c:pt>
                <c:pt idx="496">
                  <c:v>10.375</c:v>
                </c:pt>
                <c:pt idx="497">
                  <c:v>10.395833333328483</c:v>
                </c:pt>
                <c:pt idx="498">
                  <c:v>10.416666666664241</c:v>
                </c:pt>
                <c:pt idx="499">
                  <c:v>10.4375</c:v>
                </c:pt>
                <c:pt idx="500">
                  <c:v>10.458333333328483</c:v>
                </c:pt>
                <c:pt idx="501">
                  <c:v>10.479166666664241</c:v>
                </c:pt>
                <c:pt idx="502">
                  <c:v>10.5</c:v>
                </c:pt>
                <c:pt idx="503">
                  <c:v>10.520833333328483</c:v>
                </c:pt>
                <c:pt idx="504">
                  <c:v>10.541666666664241</c:v>
                </c:pt>
                <c:pt idx="505">
                  <c:v>10.5625</c:v>
                </c:pt>
                <c:pt idx="506">
                  <c:v>10.583333333328483</c:v>
                </c:pt>
                <c:pt idx="507">
                  <c:v>10.604166666664241</c:v>
                </c:pt>
                <c:pt idx="508">
                  <c:v>10.625</c:v>
                </c:pt>
                <c:pt idx="509">
                  <c:v>10.645833333328483</c:v>
                </c:pt>
                <c:pt idx="510">
                  <c:v>10.666666666664241</c:v>
                </c:pt>
                <c:pt idx="511">
                  <c:v>10.6875</c:v>
                </c:pt>
                <c:pt idx="512">
                  <c:v>10.708333333328483</c:v>
                </c:pt>
                <c:pt idx="513">
                  <c:v>10.729166666664241</c:v>
                </c:pt>
                <c:pt idx="514">
                  <c:v>10.75</c:v>
                </c:pt>
                <c:pt idx="515">
                  <c:v>10.770833333328483</c:v>
                </c:pt>
                <c:pt idx="516">
                  <c:v>10.791666666664241</c:v>
                </c:pt>
                <c:pt idx="517">
                  <c:v>10.8125</c:v>
                </c:pt>
                <c:pt idx="518">
                  <c:v>10.833333333328483</c:v>
                </c:pt>
                <c:pt idx="519">
                  <c:v>10.854166666664241</c:v>
                </c:pt>
                <c:pt idx="520">
                  <c:v>10.875</c:v>
                </c:pt>
                <c:pt idx="521">
                  <c:v>10.895833333328483</c:v>
                </c:pt>
                <c:pt idx="522">
                  <c:v>10.916666666664241</c:v>
                </c:pt>
                <c:pt idx="523">
                  <c:v>10.9375</c:v>
                </c:pt>
                <c:pt idx="524">
                  <c:v>10.958333333328483</c:v>
                </c:pt>
                <c:pt idx="525">
                  <c:v>10.979166666664241</c:v>
                </c:pt>
                <c:pt idx="526">
                  <c:v>11</c:v>
                </c:pt>
                <c:pt idx="527">
                  <c:v>11.020833333328483</c:v>
                </c:pt>
                <c:pt idx="528">
                  <c:v>11.041666666664241</c:v>
                </c:pt>
                <c:pt idx="529">
                  <c:v>11.0625</c:v>
                </c:pt>
                <c:pt idx="530">
                  <c:v>11.083333333328483</c:v>
                </c:pt>
                <c:pt idx="531">
                  <c:v>11.104166666664241</c:v>
                </c:pt>
                <c:pt idx="532">
                  <c:v>11.125</c:v>
                </c:pt>
                <c:pt idx="533">
                  <c:v>11.145833333328483</c:v>
                </c:pt>
                <c:pt idx="534">
                  <c:v>11.166666666664241</c:v>
                </c:pt>
                <c:pt idx="535">
                  <c:v>11.1875</c:v>
                </c:pt>
                <c:pt idx="536">
                  <c:v>11.208333333328483</c:v>
                </c:pt>
                <c:pt idx="537">
                  <c:v>11.229166666664241</c:v>
                </c:pt>
                <c:pt idx="538">
                  <c:v>11.25</c:v>
                </c:pt>
                <c:pt idx="539">
                  <c:v>11.270833333328483</c:v>
                </c:pt>
                <c:pt idx="540">
                  <c:v>11.291666666664241</c:v>
                </c:pt>
                <c:pt idx="541">
                  <c:v>11.3125</c:v>
                </c:pt>
                <c:pt idx="542">
                  <c:v>11.333333333328483</c:v>
                </c:pt>
                <c:pt idx="543">
                  <c:v>11.354166666664241</c:v>
                </c:pt>
                <c:pt idx="544">
                  <c:v>11.375</c:v>
                </c:pt>
                <c:pt idx="545">
                  <c:v>11.395833333328483</c:v>
                </c:pt>
                <c:pt idx="546">
                  <c:v>11.416666666664241</c:v>
                </c:pt>
                <c:pt idx="547">
                  <c:v>11.4375</c:v>
                </c:pt>
                <c:pt idx="548">
                  <c:v>11.458333333328483</c:v>
                </c:pt>
                <c:pt idx="549">
                  <c:v>11.479166666664241</c:v>
                </c:pt>
                <c:pt idx="550">
                  <c:v>11.5</c:v>
                </c:pt>
                <c:pt idx="551">
                  <c:v>11.520833333328483</c:v>
                </c:pt>
                <c:pt idx="552">
                  <c:v>11.541666666664241</c:v>
                </c:pt>
                <c:pt idx="553">
                  <c:v>11.5625</c:v>
                </c:pt>
                <c:pt idx="554">
                  <c:v>11.583333333328483</c:v>
                </c:pt>
                <c:pt idx="555">
                  <c:v>11.604166666664241</c:v>
                </c:pt>
                <c:pt idx="556">
                  <c:v>11.625</c:v>
                </c:pt>
                <c:pt idx="557">
                  <c:v>11.645833333328483</c:v>
                </c:pt>
                <c:pt idx="558">
                  <c:v>11.666666666664241</c:v>
                </c:pt>
                <c:pt idx="559">
                  <c:v>11.6875</c:v>
                </c:pt>
                <c:pt idx="560">
                  <c:v>11.708333333328483</c:v>
                </c:pt>
                <c:pt idx="561">
                  <c:v>11.729166666664241</c:v>
                </c:pt>
                <c:pt idx="562">
                  <c:v>11.75</c:v>
                </c:pt>
                <c:pt idx="563">
                  <c:v>11.770833333328483</c:v>
                </c:pt>
                <c:pt idx="564">
                  <c:v>11.791666666664241</c:v>
                </c:pt>
                <c:pt idx="565">
                  <c:v>11.8125</c:v>
                </c:pt>
                <c:pt idx="566">
                  <c:v>11.833333333328483</c:v>
                </c:pt>
                <c:pt idx="567">
                  <c:v>11.854166666664241</c:v>
                </c:pt>
                <c:pt idx="568">
                  <c:v>11.875</c:v>
                </c:pt>
                <c:pt idx="569">
                  <c:v>11.895833333328483</c:v>
                </c:pt>
                <c:pt idx="570">
                  <c:v>11.916666666664241</c:v>
                </c:pt>
                <c:pt idx="571">
                  <c:v>11.9375</c:v>
                </c:pt>
                <c:pt idx="572">
                  <c:v>11.958333333328483</c:v>
                </c:pt>
                <c:pt idx="573">
                  <c:v>11.979166666664241</c:v>
                </c:pt>
                <c:pt idx="574">
                  <c:v>12</c:v>
                </c:pt>
                <c:pt idx="575">
                  <c:v>12.020833333328483</c:v>
                </c:pt>
                <c:pt idx="576">
                  <c:v>12.041666666664241</c:v>
                </c:pt>
                <c:pt idx="577">
                  <c:v>12.0625</c:v>
                </c:pt>
                <c:pt idx="578">
                  <c:v>12.083333333328483</c:v>
                </c:pt>
                <c:pt idx="579">
                  <c:v>12.104166666664241</c:v>
                </c:pt>
                <c:pt idx="580">
                  <c:v>12.125</c:v>
                </c:pt>
                <c:pt idx="581">
                  <c:v>12.145833333328483</c:v>
                </c:pt>
                <c:pt idx="582">
                  <c:v>12.166666666664241</c:v>
                </c:pt>
                <c:pt idx="583">
                  <c:v>12.1875</c:v>
                </c:pt>
                <c:pt idx="584">
                  <c:v>12.208333333328483</c:v>
                </c:pt>
                <c:pt idx="585">
                  <c:v>12.229166666664241</c:v>
                </c:pt>
                <c:pt idx="586">
                  <c:v>12.25</c:v>
                </c:pt>
                <c:pt idx="587">
                  <c:v>12.270833333328483</c:v>
                </c:pt>
                <c:pt idx="588">
                  <c:v>12.291666666664241</c:v>
                </c:pt>
                <c:pt idx="589">
                  <c:v>12.3125</c:v>
                </c:pt>
                <c:pt idx="590">
                  <c:v>12.333333333328483</c:v>
                </c:pt>
                <c:pt idx="591">
                  <c:v>12.354166666664241</c:v>
                </c:pt>
                <c:pt idx="592">
                  <c:v>12.375</c:v>
                </c:pt>
                <c:pt idx="593">
                  <c:v>12.395833333328483</c:v>
                </c:pt>
                <c:pt idx="594">
                  <c:v>12.416666666664241</c:v>
                </c:pt>
                <c:pt idx="595">
                  <c:v>12.4375</c:v>
                </c:pt>
                <c:pt idx="596">
                  <c:v>12.458333333328483</c:v>
                </c:pt>
                <c:pt idx="597">
                  <c:v>12.479166666664241</c:v>
                </c:pt>
                <c:pt idx="598">
                  <c:v>12.5</c:v>
                </c:pt>
                <c:pt idx="599">
                  <c:v>12.520833333328483</c:v>
                </c:pt>
                <c:pt idx="600">
                  <c:v>12.541666666664241</c:v>
                </c:pt>
                <c:pt idx="601">
                  <c:v>12.5625</c:v>
                </c:pt>
                <c:pt idx="602">
                  <c:v>12.583333333328483</c:v>
                </c:pt>
                <c:pt idx="603">
                  <c:v>12.604166666664241</c:v>
                </c:pt>
                <c:pt idx="604">
                  <c:v>12.625</c:v>
                </c:pt>
                <c:pt idx="605">
                  <c:v>12.645833333328483</c:v>
                </c:pt>
                <c:pt idx="606">
                  <c:v>12.666666666664241</c:v>
                </c:pt>
                <c:pt idx="607">
                  <c:v>12.6875</c:v>
                </c:pt>
                <c:pt idx="608">
                  <c:v>12.708333333328483</c:v>
                </c:pt>
                <c:pt idx="609">
                  <c:v>12.729166666664241</c:v>
                </c:pt>
                <c:pt idx="610">
                  <c:v>12.75</c:v>
                </c:pt>
                <c:pt idx="611">
                  <c:v>12.770833333328483</c:v>
                </c:pt>
                <c:pt idx="612">
                  <c:v>12.791666666664241</c:v>
                </c:pt>
                <c:pt idx="613">
                  <c:v>12.8125</c:v>
                </c:pt>
                <c:pt idx="614">
                  <c:v>12.833333333328483</c:v>
                </c:pt>
                <c:pt idx="615">
                  <c:v>12.854166666664241</c:v>
                </c:pt>
                <c:pt idx="616">
                  <c:v>12.875</c:v>
                </c:pt>
                <c:pt idx="617">
                  <c:v>12.895833333328483</c:v>
                </c:pt>
                <c:pt idx="618">
                  <c:v>12.916666666664241</c:v>
                </c:pt>
                <c:pt idx="619">
                  <c:v>12.9375</c:v>
                </c:pt>
                <c:pt idx="620">
                  <c:v>12.958333333328483</c:v>
                </c:pt>
                <c:pt idx="621">
                  <c:v>12.979166666664241</c:v>
                </c:pt>
                <c:pt idx="622">
                  <c:v>13</c:v>
                </c:pt>
                <c:pt idx="623">
                  <c:v>13.020833333328483</c:v>
                </c:pt>
                <c:pt idx="624">
                  <c:v>13.041666666664241</c:v>
                </c:pt>
                <c:pt idx="625">
                  <c:v>13.0625</c:v>
                </c:pt>
                <c:pt idx="626">
                  <c:v>13.083333333328483</c:v>
                </c:pt>
                <c:pt idx="627">
                  <c:v>13.104166666664241</c:v>
                </c:pt>
                <c:pt idx="628">
                  <c:v>13.125</c:v>
                </c:pt>
                <c:pt idx="629">
                  <c:v>13.145833333328483</c:v>
                </c:pt>
                <c:pt idx="630">
                  <c:v>13.166666666664241</c:v>
                </c:pt>
                <c:pt idx="631">
                  <c:v>13.1875</c:v>
                </c:pt>
                <c:pt idx="632">
                  <c:v>13.208333333328483</c:v>
                </c:pt>
                <c:pt idx="633">
                  <c:v>13.229166666664241</c:v>
                </c:pt>
                <c:pt idx="634">
                  <c:v>13.25</c:v>
                </c:pt>
                <c:pt idx="635">
                  <c:v>13.270833333328483</c:v>
                </c:pt>
                <c:pt idx="636">
                  <c:v>13.291666666664241</c:v>
                </c:pt>
                <c:pt idx="637">
                  <c:v>13.3125</c:v>
                </c:pt>
                <c:pt idx="638">
                  <c:v>13.333333333328483</c:v>
                </c:pt>
                <c:pt idx="639">
                  <c:v>13.354166666664241</c:v>
                </c:pt>
                <c:pt idx="640">
                  <c:v>13.375</c:v>
                </c:pt>
                <c:pt idx="641">
                  <c:v>13.395833333328483</c:v>
                </c:pt>
                <c:pt idx="642">
                  <c:v>13.416666666664241</c:v>
                </c:pt>
                <c:pt idx="643">
                  <c:v>13.4375</c:v>
                </c:pt>
                <c:pt idx="644">
                  <c:v>13.458333333328483</c:v>
                </c:pt>
                <c:pt idx="645">
                  <c:v>13.479166666664241</c:v>
                </c:pt>
                <c:pt idx="646">
                  <c:v>13.5</c:v>
                </c:pt>
                <c:pt idx="647">
                  <c:v>13.520833333328483</c:v>
                </c:pt>
                <c:pt idx="648">
                  <c:v>13.541666666664241</c:v>
                </c:pt>
                <c:pt idx="649">
                  <c:v>13.5625</c:v>
                </c:pt>
                <c:pt idx="650">
                  <c:v>13.583333333328483</c:v>
                </c:pt>
                <c:pt idx="651">
                  <c:v>13.604166666664241</c:v>
                </c:pt>
                <c:pt idx="652">
                  <c:v>13.625</c:v>
                </c:pt>
                <c:pt idx="653">
                  <c:v>13.645833333328483</c:v>
                </c:pt>
                <c:pt idx="654">
                  <c:v>13.666666666664241</c:v>
                </c:pt>
                <c:pt idx="655">
                  <c:v>13.6875</c:v>
                </c:pt>
                <c:pt idx="656">
                  <c:v>13.708333333328483</c:v>
                </c:pt>
                <c:pt idx="657">
                  <c:v>13.729166666664241</c:v>
                </c:pt>
                <c:pt idx="658">
                  <c:v>13.75</c:v>
                </c:pt>
                <c:pt idx="659">
                  <c:v>13.770833333328483</c:v>
                </c:pt>
                <c:pt idx="660">
                  <c:v>13.791666666664241</c:v>
                </c:pt>
                <c:pt idx="661">
                  <c:v>13.8125</c:v>
                </c:pt>
                <c:pt idx="662">
                  <c:v>13.833333333328483</c:v>
                </c:pt>
                <c:pt idx="663">
                  <c:v>13.854166666664241</c:v>
                </c:pt>
                <c:pt idx="664">
                  <c:v>13.875</c:v>
                </c:pt>
                <c:pt idx="665">
                  <c:v>13.895833333328483</c:v>
                </c:pt>
                <c:pt idx="666">
                  <c:v>13.916666666664241</c:v>
                </c:pt>
                <c:pt idx="667">
                  <c:v>13.9375</c:v>
                </c:pt>
                <c:pt idx="668">
                  <c:v>13.958333333328483</c:v>
                </c:pt>
                <c:pt idx="669">
                  <c:v>13.979166666664241</c:v>
                </c:pt>
                <c:pt idx="670">
                  <c:v>14</c:v>
                </c:pt>
                <c:pt idx="671">
                  <c:v>14.020833333328483</c:v>
                </c:pt>
                <c:pt idx="672">
                  <c:v>14.041666666664241</c:v>
                </c:pt>
                <c:pt idx="673">
                  <c:v>14.0625</c:v>
                </c:pt>
                <c:pt idx="674">
                  <c:v>14.083333333328483</c:v>
                </c:pt>
                <c:pt idx="675">
                  <c:v>14.104166666664241</c:v>
                </c:pt>
                <c:pt idx="676">
                  <c:v>14.125</c:v>
                </c:pt>
                <c:pt idx="677">
                  <c:v>14.145833333328483</c:v>
                </c:pt>
                <c:pt idx="678">
                  <c:v>14.166666666664241</c:v>
                </c:pt>
                <c:pt idx="679">
                  <c:v>14.1875</c:v>
                </c:pt>
                <c:pt idx="680">
                  <c:v>14.208333333328483</c:v>
                </c:pt>
                <c:pt idx="681">
                  <c:v>14.229166666664241</c:v>
                </c:pt>
                <c:pt idx="682">
                  <c:v>14.25</c:v>
                </c:pt>
                <c:pt idx="683">
                  <c:v>14.270833333328483</c:v>
                </c:pt>
                <c:pt idx="684">
                  <c:v>14.291666666664241</c:v>
                </c:pt>
                <c:pt idx="685">
                  <c:v>14.3125</c:v>
                </c:pt>
                <c:pt idx="686">
                  <c:v>14.333333333328483</c:v>
                </c:pt>
                <c:pt idx="687">
                  <c:v>14.354166666664241</c:v>
                </c:pt>
                <c:pt idx="688">
                  <c:v>14.375</c:v>
                </c:pt>
                <c:pt idx="689">
                  <c:v>14.395833333328483</c:v>
                </c:pt>
                <c:pt idx="690">
                  <c:v>14.416666666664241</c:v>
                </c:pt>
                <c:pt idx="691">
                  <c:v>14.4375</c:v>
                </c:pt>
                <c:pt idx="692">
                  <c:v>14.458333333328483</c:v>
                </c:pt>
                <c:pt idx="693">
                  <c:v>14.479166666664241</c:v>
                </c:pt>
                <c:pt idx="694">
                  <c:v>14.5</c:v>
                </c:pt>
                <c:pt idx="695">
                  <c:v>14.520833333328483</c:v>
                </c:pt>
                <c:pt idx="696">
                  <c:v>14.541666666664241</c:v>
                </c:pt>
                <c:pt idx="697">
                  <c:v>14.5625</c:v>
                </c:pt>
                <c:pt idx="698">
                  <c:v>14.583333333328483</c:v>
                </c:pt>
                <c:pt idx="699">
                  <c:v>14.604166666664241</c:v>
                </c:pt>
                <c:pt idx="700">
                  <c:v>14.625</c:v>
                </c:pt>
                <c:pt idx="701">
                  <c:v>14.645833333328483</c:v>
                </c:pt>
                <c:pt idx="702">
                  <c:v>14.666666666664241</c:v>
                </c:pt>
                <c:pt idx="703">
                  <c:v>14.6875</c:v>
                </c:pt>
                <c:pt idx="704">
                  <c:v>14.708333333328483</c:v>
                </c:pt>
                <c:pt idx="705">
                  <c:v>14.729166666664241</c:v>
                </c:pt>
                <c:pt idx="706">
                  <c:v>14.75</c:v>
                </c:pt>
                <c:pt idx="707">
                  <c:v>14.770833333328483</c:v>
                </c:pt>
                <c:pt idx="708">
                  <c:v>14.791666666664241</c:v>
                </c:pt>
                <c:pt idx="709">
                  <c:v>14.8125</c:v>
                </c:pt>
                <c:pt idx="710">
                  <c:v>14.833333333328483</c:v>
                </c:pt>
                <c:pt idx="711">
                  <c:v>14.854166666664241</c:v>
                </c:pt>
                <c:pt idx="712">
                  <c:v>14.875</c:v>
                </c:pt>
                <c:pt idx="713">
                  <c:v>14.895833333328483</c:v>
                </c:pt>
                <c:pt idx="714">
                  <c:v>14.916666666664241</c:v>
                </c:pt>
                <c:pt idx="715">
                  <c:v>14.9375</c:v>
                </c:pt>
                <c:pt idx="716">
                  <c:v>14.958333333328483</c:v>
                </c:pt>
                <c:pt idx="717">
                  <c:v>14.979166666664241</c:v>
                </c:pt>
                <c:pt idx="718">
                  <c:v>15</c:v>
                </c:pt>
                <c:pt idx="719">
                  <c:v>15.020833333328483</c:v>
                </c:pt>
                <c:pt idx="720">
                  <c:v>15.041666666664241</c:v>
                </c:pt>
                <c:pt idx="721">
                  <c:v>15.0625</c:v>
                </c:pt>
                <c:pt idx="722">
                  <c:v>15.083333333328483</c:v>
                </c:pt>
                <c:pt idx="723">
                  <c:v>15.104166666664241</c:v>
                </c:pt>
                <c:pt idx="724">
                  <c:v>15.125</c:v>
                </c:pt>
                <c:pt idx="725">
                  <c:v>15.145833333328483</c:v>
                </c:pt>
                <c:pt idx="726">
                  <c:v>15.166666666664241</c:v>
                </c:pt>
                <c:pt idx="727">
                  <c:v>15.1875</c:v>
                </c:pt>
                <c:pt idx="728">
                  <c:v>15.208333333328483</c:v>
                </c:pt>
                <c:pt idx="729">
                  <c:v>15.229166666664241</c:v>
                </c:pt>
                <c:pt idx="730">
                  <c:v>15.25</c:v>
                </c:pt>
                <c:pt idx="731">
                  <c:v>15.270833333328483</c:v>
                </c:pt>
                <c:pt idx="732">
                  <c:v>15.291666666664241</c:v>
                </c:pt>
                <c:pt idx="733">
                  <c:v>15.3125</c:v>
                </c:pt>
                <c:pt idx="734">
                  <c:v>15.333333333328483</c:v>
                </c:pt>
                <c:pt idx="735">
                  <c:v>15.354166666664241</c:v>
                </c:pt>
                <c:pt idx="736">
                  <c:v>15.375</c:v>
                </c:pt>
                <c:pt idx="737">
                  <c:v>15.395833333328483</c:v>
                </c:pt>
                <c:pt idx="738">
                  <c:v>15.416666666664241</c:v>
                </c:pt>
                <c:pt idx="739">
                  <c:v>15.4375</c:v>
                </c:pt>
                <c:pt idx="740">
                  <c:v>15.458333333328483</c:v>
                </c:pt>
                <c:pt idx="741">
                  <c:v>15.479166666664241</c:v>
                </c:pt>
                <c:pt idx="742">
                  <c:v>15.5</c:v>
                </c:pt>
                <c:pt idx="743">
                  <c:v>15.520833333328483</c:v>
                </c:pt>
                <c:pt idx="744">
                  <c:v>15.541666666664241</c:v>
                </c:pt>
                <c:pt idx="745">
                  <c:v>15.5625</c:v>
                </c:pt>
                <c:pt idx="746">
                  <c:v>15.583333333328483</c:v>
                </c:pt>
                <c:pt idx="747">
                  <c:v>15.604166666664241</c:v>
                </c:pt>
                <c:pt idx="748">
                  <c:v>15.625</c:v>
                </c:pt>
                <c:pt idx="749">
                  <c:v>15.645833333328483</c:v>
                </c:pt>
                <c:pt idx="750">
                  <c:v>15.666666666664241</c:v>
                </c:pt>
                <c:pt idx="751">
                  <c:v>15.6875</c:v>
                </c:pt>
                <c:pt idx="752">
                  <c:v>15.708333333328483</c:v>
                </c:pt>
                <c:pt idx="753">
                  <c:v>15.729166666664241</c:v>
                </c:pt>
                <c:pt idx="754">
                  <c:v>15.75</c:v>
                </c:pt>
                <c:pt idx="755">
                  <c:v>15.770833333328483</c:v>
                </c:pt>
                <c:pt idx="756">
                  <c:v>15.791666666664241</c:v>
                </c:pt>
                <c:pt idx="757">
                  <c:v>15.8125</c:v>
                </c:pt>
                <c:pt idx="758">
                  <c:v>15.833333333328483</c:v>
                </c:pt>
                <c:pt idx="759">
                  <c:v>15.854166666664241</c:v>
                </c:pt>
                <c:pt idx="760">
                  <c:v>15.875</c:v>
                </c:pt>
                <c:pt idx="761">
                  <c:v>15.895833333328483</c:v>
                </c:pt>
                <c:pt idx="762">
                  <c:v>15.916666666664241</c:v>
                </c:pt>
                <c:pt idx="763">
                  <c:v>15.9375</c:v>
                </c:pt>
                <c:pt idx="764">
                  <c:v>15.958333333328483</c:v>
                </c:pt>
                <c:pt idx="765">
                  <c:v>15.979166666664241</c:v>
                </c:pt>
                <c:pt idx="766">
                  <c:v>16</c:v>
                </c:pt>
                <c:pt idx="767">
                  <c:v>16.020833333328483</c:v>
                </c:pt>
                <c:pt idx="768">
                  <c:v>16.041666666664241</c:v>
                </c:pt>
                <c:pt idx="769">
                  <c:v>16.0625</c:v>
                </c:pt>
                <c:pt idx="770">
                  <c:v>16.083333333328483</c:v>
                </c:pt>
                <c:pt idx="771">
                  <c:v>16.104166666664241</c:v>
                </c:pt>
                <c:pt idx="772">
                  <c:v>16.125</c:v>
                </c:pt>
                <c:pt idx="773">
                  <c:v>16.145833333328483</c:v>
                </c:pt>
                <c:pt idx="774">
                  <c:v>16.166666666664241</c:v>
                </c:pt>
                <c:pt idx="775">
                  <c:v>16.1875</c:v>
                </c:pt>
                <c:pt idx="776">
                  <c:v>16.208333333328483</c:v>
                </c:pt>
                <c:pt idx="777">
                  <c:v>16.229166666664241</c:v>
                </c:pt>
                <c:pt idx="778">
                  <c:v>16.25</c:v>
                </c:pt>
                <c:pt idx="779">
                  <c:v>16.270833333328483</c:v>
                </c:pt>
                <c:pt idx="780">
                  <c:v>16.291666666664241</c:v>
                </c:pt>
                <c:pt idx="781">
                  <c:v>16.3125</c:v>
                </c:pt>
                <c:pt idx="782">
                  <c:v>16.333333333328483</c:v>
                </c:pt>
                <c:pt idx="783">
                  <c:v>16.354166666664241</c:v>
                </c:pt>
                <c:pt idx="784">
                  <c:v>16.375</c:v>
                </c:pt>
                <c:pt idx="785">
                  <c:v>16.395833333328483</c:v>
                </c:pt>
                <c:pt idx="786">
                  <c:v>16.416666666664241</c:v>
                </c:pt>
                <c:pt idx="787">
                  <c:v>16.4375</c:v>
                </c:pt>
                <c:pt idx="788">
                  <c:v>16.458333333328483</c:v>
                </c:pt>
                <c:pt idx="789">
                  <c:v>16.479166666664241</c:v>
                </c:pt>
                <c:pt idx="790">
                  <c:v>16.5</c:v>
                </c:pt>
                <c:pt idx="791">
                  <c:v>16.520833333328483</c:v>
                </c:pt>
                <c:pt idx="792">
                  <c:v>16.541666666664241</c:v>
                </c:pt>
                <c:pt idx="793">
                  <c:v>16.5625</c:v>
                </c:pt>
                <c:pt idx="794">
                  <c:v>16.583333333328483</c:v>
                </c:pt>
                <c:pt idx="795">
                  <c:v>16.604166666664241</c:v>
                </c:pt>
                <c:pt idx="796">
                  <c:v>16.625</c:v>
                </c:pt>
                <c:pt idx="797">
                  <c:v>16.645833333328483</c:v>
                </c:pt>
                <c:pt idx="798">
                  <c:v>16.666666666664241</c:v>
                </c:pt>
                <c:pt idx="799">
                  <c:v>16.6875</c:v>
                </c:pt>
                <c:pt idx="800">
                  <c:v>16.708333333328483</c:v>
                </c:pt>
                <c:pt idx="801">
                  <c:v>16.729166666664241</c:v>
                </c:pt>
                <c:pt idx="802">
                  <c:v>16.75</c:v>
                </c:pt>
                <c:pt idx="803">
                  <c:v>16.770833333328483</c:v>
                </c:pt>
                <c:pt idx="804">
                  <c:v>16.791666666664241</c:v>
                </c:pt>
                <c:pt idx="805">
                  <c:v>16.8125</c:v>
                </c:pt>
                <c:pt idx="806">
                  <c:v>16.833333333328483</c:v>
                </c:pt>
                <c:pt idx="807">
                  <c:v>16.854166666664241</c:v>
                </c:pt>
                <c:pt idx="808">
                  <c:v>16.875</c:v>
                </c:pt>
                <c:pt idx="809">
                  <c:v>16.895833333328483</c:v>
                </c:pt>
                <c:pt idx="810">
                  <c:v>16.916666666664241</c:v>
                </c:pt>
                <c:pt idx="811">
                  <c:v>16.9375</c:v>
                </c:pt>
                <c:pt idx="812">
                  <c:v>16.958333333328483</c:v>
                </c:pt>
                <c:pt idx="813">
                  <c:v>16.979166666664241</c:v>
                </c:pt>
                <c:pt idx="814">
                  <c:v>17</c:v>
                </c:pt>
                <c:pt idx="815">
                  <c:v>17.020833333328483</c:v>
                </c:pt>
                <c:pt idx="816">
                  <c:v>17.041666666664241</c:v>
                </c:pt>
                <c:pt idx="817">
                  <c:v>17.0625</c:v>
                </c:pt>
                <c:pt idx="818">
                  <c:v>17.083333333328483</c:v>
                </c:pt>
                <c:pt idx="819">
                  <c:v>17.104166666664241</c:v>
                </c:pt>
                <c:pt idx="820">
                  <c:v>17.125</c:v>
                </c:pt>
                <c:pt idx="821">
                  <c:v>17.145833333328483</c:v>
                </c:pt>
                <c:pt idx="822">
                  <c:v>17.166666666664241</c:v>
                </c:pt>
                <c:pt idx="823">
                  <c:v>17.1875</c:v>
                </c:pt>
                <c:pt idx="824">
                  <c:v>17.208333333328483</c:v>
                </c:pt>
                <c:pt idx="825">
                  <c:v>17.229166666664241</c:v>
                </c:pt>
                <c:pt idx="826">
                  <c:v>17.25</c:v>
                </c:pt>
                <c:pt idx="827">
                  <c:v>17.270833333328483</c:v>
                </c:pt>
                <c:pt idx="828">
                  <c:v>17.291666666664241</c:v>
                </c:pt>
                <c:pt idx="829">
                  <c:v>17.3125</c:v>
                </c:pt>
                <c:pt idx="830">
                  <c:v>17.333333333328483</c:v>
                </c:pt>
                <c:pt idx="831">
                  <c:v>17.354166666664241</c:v>
                </c:pt>
                <c:pt idx="832">
                  <c:v>17.375</c:v>
                </c:pt>
                <c:pt idx="833">
                  <c:v>17.395833333328483</c:v>
                </c:pt>
                <c:pt idx="834">
                  <c:v>17.416666666664241</c:v>
                </c:pt>
                <c:pt idx="835">
                  <c:v>17.4375</c:v>
                </c:pt>
                <c:pt idx="836">
                  <c:v>17.458333333328483</c:v>
                </c:pt>
                <c:pt idx="837">
                  <c:v>17.479166666664241</c:v>
                </c:pt>
                <c:pt idx="838">
                  <c:v>17.5</c:v>
                </c:pt>
                <c:pt idx="839">
                  <c:v>17.520833333328483</c:v>
                </c:pt>
                <c:pt idx="840">
                  <c:v>17.541666666664241</c:v>
                </c:pt>
                <c:pt idx="841">
                  <c:v>17.5625</c:v>
                </c:pt>
                <c:pt idx="842">
                  <c:v>17.583333333328483</c:v>
                </c:pt>
                <c:pt idx="843">
                  <c:v>17.604166666664241</c:v>
                </c:pt>
                <c:pt idx="844">
                  <c:v>17.625</c:v>
                </c:pt>
                <c:pt idx="845">
                  <c:v>17.645833333328483</c:v>
                </c:pt>
                <c:pt idx="846">
                  <c:v>17.666666666664241</c:v>
                </c:pt>
                <c:pt idx="847">
                  <c:v>17.6875</c:v>
                </c:pt>
                <c:pt idx="848">
                  <c:v>17.708333333328483</c:v>
                </c:pt>
                <c:pt idx="849">
                  <c:v>17.729166666664241</c:v>
                </c:pt>
                <c:pt idx="850">
                  <c:v>17.75</c:v>
                </c:pt>
                <c:pt idx="851">
                  <c:v>17.770833333328483</c:v>
                </c:pt>
                <c:pt idx="852">
                  <c:v>17.791666666664241</c:v>
                </c:pt>
                <c:pt idx="853">
                  <c:v>17.8125</c:v>
                </c:pt>
                <c:pt idx="854">
                  <c:v>17.833333333328483</c:v>
                </c:pt>
                <c:pt idx="855">
                  <c:v>17.854166666664241</c:v>
                </c:pt>
                <c:pt idx="856">
                  <c:v>17.875</c:v>
                </c:pt>
                <c:pt idx="857">
                  <c:v>17.895833333328483</c:v>
                </c:pt>
                <c:pt idx="858">
                  <c:v>17.916666666664241</c:v>
                </c:pt>
                <c:pt idx="859">
                  <c:v>17.9375</c:v>
                </c:pt>
                <c:pt idx="860">
                  <c:v>17.958333333328483</c:v>
                </c:pt>
                <c:pt idx="861">
                  <c:v>17.979166666664241</c:v>
                </c:pt>
                <c:pt idx="862">
                  <c:v>18</c:v>
                </c:pt>
                <c:pt idx="863">
                  <c:v>18.020833333328483</c:v>
                </c:pt>
                <c:pt idx="864">
                  <c:v>18.041666666664241</c:v>
                </c:pt>
                <c:pt idx="865">
                  <c:v>18.0625</c:v>
                </c:pt>
                <c:pt idx="866">
                  <c:v>18.083333333328483</c:v>
                </c:pt>
                <c:pt idx="867">
                  <c:v>18.104166666664241</c:v>
                </c:pt>
                <c:pt idx="868">
                  <c:v>18.125</c:v>
                </c:pt>
                <c:pt idx="869">
                  <c:v>18.145833333328483</c:v>
                </c:pt>
                <c:pt idx="870">
                  <c:v>18.166666666664241</c:v>
                </c:pt>
                <c:pt idx="871">
                  <c:v>18.1875</c:v>
                </c:pt>
                <c:pt idx="872">
                  <c:v>18.208333333328483</c:v>
                </c:pt>
                <c:pt idx="873">
                  <c:v>18.229166666664241</c:v>
                </c:pt>
                <c:pt idx="874">
                  <c:v>18.25</c:v>
                </c:pt>
                <c:pt idx="875">
                  <c:v>18.270833333328483</c:v>
                </c:pt>
                <c:pt idx="876">
                  <c:v>18.291666666664241</c:v>
                </c:pt>
                <c:pt idx="877">
                  <c:v>18.3125</c:v>
                </c:pt>
                <c:pt idx="878">
                  <c:v>18.333333333328483</c:v>
                </c:pt>
                <c:pt idx="879">
                  <c:v>18.354166666664241</c:v>
                </c:pt>
                <c:pt idx="880">
                  <c:v>18.375</c:v>
                </c:pt>
                <c:pt idx="881">
                  <c:v>18.395833333328483</c:v>
                </c:pt>
                <c:pt idx="882">
                  <c:v>18.416666666664241</c:v>
                </c:pt>
                <c:pt idx="883">
                  <c:v>18.4375</c:v>
                </c:pt>
                <c:pt idx="884">
                  <c:v>18.458333333328483</c:v>
                </c:pt>
                <c:pt idx="885">
                  <c:v>18.479166666664241</c:v>
                </c:pt>
                <c:pt idx="886">
                  <c:v>18.5</c:v>
                </c:pt>
                <c:pt idx="887">
                  <c:v>18.520833333328483</c:v>
                </c:pt>
                <c:pt idx="888">
                  <c:v>18.541666666664241</c:v>
                </c:pt>
                <c:pt idx="889">
                  <c:v>18.5625</c:v>
                </c:pt>
                <c:pt idx="890">
                  <c:v>18.583333333328483</c:v>
                </c:pt>
                <c:pt idx="891">
                  <c:v>18.604166666664241</c:v>
                </c:pt>
                <c:pt idx="892">
                  <c:v>18.625</c:v>
                </c:pt>
                <c:pt idx="893">
                  <c:v>18.645833333328483</c:v>
                </c:pt>
                <c:pt idx="894">
                  <c:v>18.666666666664241</c:v>
                </c:pt>
                <c:pt idx="895">
                  <c:v>18.6875</c:v>
                </c:pt>
                <c:pt idx="896">
                  <c:v>18.708333333328483</c:v>
                </c:pt>
                <c:pt idx="897">
                  <c:v>18.729166666664241</c:v>
                </c:pt>
                <c:pt idx="898">
                  <c:v>18.75</c:v>
                </c:pt>
                <c:pt idx="899">
                  <c:v>18.770833333328483</c:v>
                </c:pt>
                <c:pt idx="900">
                  <c:v>18.791666666664241</c:v>
                </c:pt>
                <c:pt idx="901">
                  <c:v>18.8125</c:v>
                </c:pt>
                <c:pt idx="902">
                  <c:v>18.833333333328483</c:v>
                </c:pt>
                <c:pt idx="903">
                  <c:v>18.854166666664241</c:v>
                </c:pt>
                <c:pt idx="904">
                  <c:v>18.875</c:v>
                </c:pt>
                <c:pt idx="905">
                  <c:v>18.895833333328483</c:v>
                </c:pt>
                <c:pt idx="906">
                  <c:v>18.916666666664241</c:v>
                </c:pt>
                <c:pt idx="907">
                  <c:v>18.9375</c:v>
                </c:pt>
                <c:pt idx="908">
                  <c:v>18.958333333328483</c:v>
                </c:pt>
                <c:pt idx="909">
                  <c:v>18.979166666664241</c:v>
                </c:pt>
                <c:pt idx="910">
                  <c:v>19</c:v>
                </c:pt>
                <c:pt idx="911">
                  <c:v>19.020833333328483</c:v>
                </c:pt>
                <c:pt idx="912">
                  <c:v>19.041666666664241</c:v>
                </c:pt>
                <c:pt idx="913">
                  <c:v>19.0625</c:v>
                </c:pt>
                <c:pt idx="914">
                  <c:v>19.083333333328483</c:v>
                </c:pt>
                <c:pt idx="915">
                  <c:v>19.104166666664241</c:v>
                </c:pt>
                <c:pt idx="916">
                  <c:v>19.125</c:v>
                </c:pt>
                <c:pt idx="917">
                  <c:v>19.145833333328483</c:v>
                </c:pt>
                <c:pt idx="918">
                  <c:v>19.166666666664241</c:v>
                </c:pt>
                <c:pt idx="919">
                  <c:v>19.1875</c:v>
                </c:pt>
                <c:pt idx="920">
                  <c:v>19.208333333328483</c:v>
                </c:pt>
                <c:pt idx="921">
                  <c:v>19.229166666664241</c:v>
                </c:pt>
                <c:pt idx="922">
                  <c:v>19.25</c:v>
                </c:pt>
                <c:pt idx="923">
                  <c:v>19.270833333328483</c:v>
                </c:pt>
                <c:pt idx="924">
                  <c:v>19.291666666664241</c:v>
                </c:pt>
                <c:pt idx="925">
                  <c:v>19.3125</c:v>
                </c:pt>
                <c:pt idx="926">
                  <c:v>19.333333333328483</c:v>
                </c:pt>
                <c:pt idx="927">
                  <c:v>19.354166666664241</c:v>
                </c:pt>
                <c:pt idx="928">
                  <c:v>19.375</c:v>
                </c:pt>
                <c:pt idx="929">
                  <c:v>19.395833333328483</c:v>
                </c:pt>
                <c:pt idx="930">
                  <c:v>19.416666666664241</c:v>
                </c:pt>
                <c:pt idx="931">
                  <c:v>19.4375</c:v>
                </c:pt>
                <c:pt idx="932">
                  <c:v>19.458333333328483</c:v>
                </c:pt>
                <c:pt idx="933">
                  <c:v>19.479166666664241</c:v>
                </c:pt>
                <c:pt idx="934">
                  <c:v>19.5</c:v>
                </c:pt>
                <c:pt idx="935">
                  <c:v>19.520833333328483</c:v>
                </c:pt>
                <c:pt idx="936">
                  <c:v>19.541666666664241</c:v>
                </c:pt>
                <c:pt idx="937">
                  <c:v>19.5625</c:v>
                </c:pt>
                <c:pt idx="938">
                  <c:v>19.583333333328483</c:v>
                </c:pt>
                <c:pt idx="939">
                  <c:v>19.604166666664241</c:v>
                </c:pt>
                <c:pt idx="940">
                  <c:v>19.625</c:v>
                </c:pt>
                <c:pt idx="941">
                  <c:v>19.645833333328483</c:v>
                </c:pt>
                <c:pt idx="942">
                  <c:v>19.666666666664241</c:v>
                </c:pt>
                <c:pt idx="943">
                  <c:v>19.6875</c:v>
                </c:pt>
                <c:pt idx="944">
                  <c:v>19.708333333328483</c:v>
                </c:pt>
                <c:pt idx="945">
                  <c:v>19.729166666664241</c:v>
                </c:pt>
                <c:pt idx="946">
                  <c:v>19.75</c:v>
                </c:pt>
                <c:pt idx="947">
                  <c:v>19.770833333328483</c:v>
                </c:pt>
                <c:pt idx="948">
                  <c:v>19.791666666664241</c:v>
                </c:pt>
                <c:pt idx="949">
                  <c:v>19.8125</c:v>
                </c:pt>
                <c:pt idx="950">
                  <c:v>19.833333333328483</c:v>
                </c:pt>
                <c:pt idx="951">
                  <c:v>19.854166666664241</c:v>
                </c:pt>
                <c:pt idx="952">
                  <c:v>19.875</c:v>
                </c:pt>
                <c:pt idx="953">
                  <c:v>19.895833333328483</c:v>
                </c:pt>
                <c:pt idx="954">
                  <c:v>19.916666666664241</c:v>
                </c:pt>
                <c:pt idx="955">
                  <c:v>19.9375</c:v>
                </c:pt>
                <c:pt idx="956">
                  <c:v>19.958333333328483</c:v>
                </c:pt>
                <c:pt idx="957">
                  <c:v>19.979166666664241</c:v>
                </c:pt>
                <c:pt idx="958">
                  <c:v>20</c:v>
                </c:pt>
                <c:pt idx="959">
                  <c:v>20.020833333328483</c:v>
                </c:pt>
                <c:pt idx="960">
                  <c:v>20.041666666664241</c:v>
                </c:pt>
                <c:pt idx="961">
                  <c:v>20.0625</c:v>
                </c:pt>
                <c:pt idx="962">
                  <c:v>20.083333333328483</c:v>
                </c:pt>
                <c:pt idx="963">
                  <c:v>20.104166666664241</c:v>
                </c:pt>
                <c:pt idx="964">
                  <c:v>20.125</c:v>
                </c:pt>
                <c:pt idx="965">
                  <c:v>20.145833333328483</c:v>
                </c:pt>
                <c:pt idx="966">
                  <c:v>20.166666666664241</c:v>
                </c:pt>
                <c:pt idx="967">
                  <c:v>20.1875</c:v>
                </c:pt>
                <c:pt idx="968">
                  <c:v>20.208333333328483</c:v>
                </c:pt>
                <c:pt idx="969">
                  <c:v>20.229166666664241</c:v>
                </c:pt>
                <c:pt idx="970">
                  <c:v>20.25</c:v>
                </c:pt>
                <c:pt idx="971">
                  <c:v>20.270833333328483</c:v>
                </c:pt>
                <c:pt idx="972">
                  <c:v>20.291666666664241</c:v>
                </c:pt>
                <c:pt idx="973">
                  <c:v>20.3125</c:v>
                </c:pt>
                <c:pt idx="974">
                  <c:v>20.333333333328483</c:v>
                </c:pt>
                <c:pt idx="975">
                  <c:v>20.354166666664241</c:v>
                </c:pt>
                <c:pt idx="976">
                  <c:v>20.375</c:v>
                </c:pt>
                <c:pt idx="977">
                  <c:v>20.395833333328483</c:v>
                </c:pt>
                <c:pt idx="978">
                  <c:v>20.416666666664241</c:v>
                </c:pt>
                <c:pt idx="979">
                  <c:v>20.4375</c:v>
                </c:pt>
                <c:pt idx="980">
                  <c:v>20.458333333328483</c:v>
                </c:pt>
                <c:pt idx="981">
                  <c:v>20.479166666664241</c:v>
                </c:pt>
                <c:pt idx="982">
                  <c:v>20.5</c:v>
                </c:pt>
                <c:pt idx="983">
                  <c:v>20.520833333328483</c:v>
                </c:pt>
                <c:pt idx="984">
                  <c:v>20.541666666664241</c:v>
                </c:pt>
                <c:pt idx="985">
                  <c:v>20.5625</c:v>
                </c:pt>
                <c:pt idx="986">
                  <c:v>20.583333333328483</c:v>
                </c:pt>
                <c:pt idx="987">
                  <c:v>20.604166666664241</c:v>
                </c:pt>
                <c:pt idx="988">
                  <c:v>20.625</c:v>
                </c:pt>
                <c:pt idx="989">
                  <c:v>20.645833333328483</c:v>
                </c:pt>
                <c:pt idx="990">
                  <c:v>20.666666666664241</c:v>
                </c:pt>
                <c:pt idx="991">
                  <c:v>20.6875</c:v>
                </c:pt>
                <c:pt idx="992">
                  <c:v>20.708333333328483</c:v>
                </c:pt>
                <c:pt idx="993">
                  <c:v>20.729166666664241</c:v>
                </c:pt>
                <c:pt idx="994">
                  <c:v>20.75</c:v>
                </c:pt>
                <c:pt idx="995">
                  <c:v>20.770833333328483</c:v>
                </c:pt>
                <c:pt idx="996">
                  <c:v>20.791666666664241</c:v>
                </c:pt>
                <c:pt idx="997">
                  <c:v>20.8125</c:v>
                </c:pt>
                <c:pt idx="998">
                  <c:v>20.833333333328483</c:v>
                </c:pt>
                <c:pt idx="999">
                  <c:v>20.854166666664241</c:v>
                </c:pt>
              </c:numCache>
            </c:numRef>
          </c:xVal>
          <c:yVal>
            <c:numRef>
              <c:f>'Soil temperature average'!$D$7:$D$1006</c:f>
              <c:numCache>
                <c:formatCode>0.0</c:formatCode>
                <c:ptCount val="1000"/>
                <c:pt idx="0">
                  <c:v>26.350000381469727</c:v>
                </c:pt>
                <c:pt idx="1">
                  <c:v>26.949999809265137</c:v>
                </c:pt>
                <c:pt idx="2">
                  <c:v>27.100000381469727</c:v>
                </c:pt>
                <c:pt idx="3">
                  <c:v>27.399999618530273</c:v>
                </c:pt>
                <c:pt idx="4">
                  <c:v>27.65000057220459</c:v>
                </c:pt>
                <c:pt idx="5">
                  <c:v>27.949999809265137</c:v>
                </c:pt>
                <c:pt idx="6">
                  <c:v>28.200000762939453</c:v>
                </c:pt>
                <c:pt idx="7">
                  <c:v>28.449999809265137</c:v>
                </c:pt>
                <c:pt idx="8">
                  <c:v>28.65000057220459</c:v>
                </c:pt>
                <c:pt idx="9">
                  <c:v>28.799999237060547</c:v>
                </c:pt>
                <c:pt idx="10">
                  <c:v>28.899999618530273</c:v>
                </c:pt>
                <c:pt idx="11">
                  <c:v>28.949999809265137</c:v>
                </c:pt>
                <c:pt idx="12">
                  <c:v>28.899999618530273</c:v>
                </c:pt>
                <c:pt idx="13">
                  <c:v>28.850000381469727</c:v>
                </c:pt>
                <c:pt idx="14">
                  <c:v>28.75</c:v>
                </c:pt>
                <c:pt idx="15">
                  <c:v>28.59999942779541</c:v>
                </c:pt>
                <c:pt idx="16">
                  <c:v>28.449999809265137</c:v>
                </c:pt>
                <c:pt idx="17">
                  <c:v>28.25</c:v>
                </c:pt>
                <c:pt idx="18">
                  <c:v>28.050000190734863</c:v>
                </c:pt>
                <c:pt idx="19">
                  <c:v>27.84999942779541</c:v>
                </c:pt>
                <c:pt idx="20">
                  <c:v>27.65000057220459</c:v>
                </c:pt>
                <c:pt idx="21">
                  <c:v>27.449999809265137</c:v>
                </c:pt>
                <c:pt idx="22">
                  <c:v>27.300000190734863</c:v>
                </c:pt>
                <c:pt idx="23">
                  <c:v>27.100000381469727</c:v>
                </c:pt>
                <c:pt idx="24">
                  <c:v>26.850000381469727</c:v>
                </c:pt>
                <c:pt idx="25">
                  <c:v>26.699999809265137</c:v>
                </c:pt>
                <c:pt idx="26">
                  <c:v>26.5</c:v>
                </c:pt>
                <c:pt idx="27">
                  <c:v>26.300000190734863</c:v>
                </c:pt>
                <c:pt idx="28">
                  <c:v>26.149999618530273</c:v>
                </c:pt>
                <c:pt idx="29">
                  <c:v>25.950000762939453</c:v>
                </c:pt>
                <c:pt idx="30">
                  <c:v>25.75</c:v>
                </c:pt>
                <c:pt idx="31">
                  <c:v>25.59999942779541</c:v>
                </c:pt>
                <c:pt idx="32">
                  <c:v>25.450000762939453</c:v>
                </c:pt>
                <c:pt idx="33">
                  <c:v>25.350000381469727</c:v>
                </c:pt>
                <c:pt idx="34">
                  <c:v>25.25</c:v>
                </c:pt>
                <c:pt idx="35">
                  <c:v>25.149999618530273</c:v>
                </c:pt>
                <c:pt idx="36">
                  <c:v>24.950000762939453</c:v>
                </c:pt>
                <c:pt idx="37">
                  <c:v>24.850000381469727</c:v>
                </c:pt>
                <c:pt idx="38">
                  <c:v>24.75</c:v>
                </c:pt>
                <c:pt idx="39">
                  <c:v>24.75</c:v>
                </c:pt>
                <c:pt idx="40">
                  <c:v>24.649999618530273</c:v>
                </c:pt>
                <c:pt idx="41">
                  <c:v>24.649999618530273</c:v>
                </c:pt>
                <c:pt idx="42">
                  <c:v>24.649999618530273</c:v>
                </c:pt>
                <c:pt idx="43">
                  <c:v>24.75</c:v>
                </c:pt>
                <c:pt idx="44">
                  <c:v>24.899999618530273</c:v>
                </c:pt>
                <c:pt idx="45">
                  <c:v>25.200000762939453</c:v>
                </c:pt>
                <c:pt idx="46">
                  <c:v>25.449999809265137</c:v>
                </c:pt>
                <c:pt idx="47">
                  <c:v>25.850000381469727</c:v>
                </c:pt>
                <c:pt idx="48">
                  <c:v>26.25</c:v>
                </c:pt>
                <c:pt idx="49">
                  <c:v>26.649999618530273</c:v>
                </c:pt>
                <c:pt idx="50">
                  <c:v>27</c:v>
                </c:pt>
                <c:pt idx="51">
                  <c:v>27.350000381469727</c:v>
                </c:pt>
                <c:pt idx="52">
                  <c:v>27.699999809265137</c:v>
                </c:pt>
                <c:pt idx="53">
                  <c:v>28</c:v>
                </c:pt>
                <c:pt idx="54">
                  <c:v>28.300000190734863</c:v>
                </c:pt>
                <c:pt idx="55">
                  <c:v>28.550000190734863</c:v>
                </c:pt>
                <c:pt idx="56">
                  <c:v>28.75</c:v>
                </c:pt>
                <c:pt idx="57">
                  <c:v>28.899999618530273</c:v>
                </c:pt>
                <c:pt idx="58">
                  <c:v>29</c:v>
                </c:pt>
                <c:pt idx="59">
                  <c:v>29.050000190734863</c:v>
                </c:pt>
                <c:pt idx="60">
                  <c:v>29</c:v>
                </c:pt>
                <c:pt idx="61">
                  <c:v>28.950000762939453</c:v>
                </c:pt>
                <c:pt idx="62">
                  <c:v>28.800000190734863</c:v>
                </c:pt>
                <c:pt idx="63">
                  <c:v>28.649999618530273</c:v>
                </c:pt>
                <c:pt idx="64">
                  <c:v>28.5</c:v>
                </c:pt>
                <c:pt idx="65">
                  <c:v>28.25</c:v>
                </c:pt>
                <c:pt idx="66">
                  <c:v>28.100000381469727</c:v>
                </c:pt>
                <c:pt idx="67">
                  <c:v>27.84999942779541</c:v>
                </c:pt>
                <c:pt idx="68">
                  <c:v>27.699999809265137</c:v>
                </c:pt>
                <c:pt idx="69">
                  <c:v>27.5</c:v>
                </c:pt>
                <c:pt idx="70">
                  <c:v>27.300000190734863</c:v>
                </c:pt>
                <c:pt idx="71">
                  <c:v>27.149999618530273</c:v>
                </c:pt>
                <c:pt idx="72">
                  <c:v>26.949999809265137</c:v>
                </c:pt>
                <c:pt idx="73">
                  <c:v>26.800000190734863</c:v>
                </c:pt>
                <c:pt idx="74">
                  <c:v>26.59999942779541</c:v>
                </c:pt>
                <c:pt idx="75">
                  <c:v>26.5</c:v>
                </c:pt>
                <c:pt idx="76">
                  <c:v>26.350000381469727</c:v>
                </c:pt>
                <c:pt idx="77">
                  <c:v>26.25</c:v>
                </c:pt>
                <c:pt idx="78">
                  <c:v>26.09999942779541</c:v>
                </c:pt>
                <c:pt idx="79">
                  <c:v>25.950000762939453</c:v>
                </c:pt>
                <c:pt idx="80">
                  <c:v>25.850000381469727</c:v>
                </c:pt>
                <c:pt idx="81">
                  <c:v>25.699999809265137</c:v>
                </c:pt>
                <c:pt idx="82">
                  <c:v>25.649999618530273</c:v>
                </c:pt>
                <c:pt idx="83">
                  <c:v>25.549999237060547</c:v>
                </c:pt>
                <c:pt idx="84">
                  <c:v>25.5</c:v>
                </c:pt>
                <c:pt idx="85">
                  <c:v>25.40000057220459</c:v>
                </c:pt>
                <c:pt idx="86">
                  <c:v>25.300000190734863</c:v>
                </c:pt>
                <c:pt idx="87">
                  <c:v>25.199999809265137</c:v>
                </c:pt>
                <c:pt idx="88">
                  <c:v>25.199999809265137</c:v>
                </c:pt>
                <c:pt idx="89">
                  <c:v>25.149999618530273</c:v>
                </c:pt>
                <c:pt idx="90">
                  <c:v>25.149999618530273</c:v>
                </c:pt>
                <c:pt idx="91">
                  <c:v>25.199999809265137</c:v>
                </c:pt>
                <c:pt idx="92">
                  <c:v>25.399999618530273</c:v>
                </c:pt>
                <c:pt idx="93">
                  <c:v>25.600000381469727</c:v>
                </c:pt>
                <c:pt idx="94">
                  <c:v>25.949999809265137</c:v>
                </c:pt>
                <c:pt idx="95">
                  <c:v>26.25</c:v>
                </c:pt>
                <c:pt idx="96">
                  <c:v>26.59999942779541</c:v>
                </c:pt>
                <c:pt idx="97">
                  <c:v>26.950000762939453</c:v>
                </c:pt>
                <c:pt idx="98">
                  <c:v>27.300000190734863</c:v>
                </c:pt>
                <c:pt idx="99">
                  <c:v>27.649999618530273</c:v>
                </c:pt>
                <c:pt idx="100">
                  <c:v>27.949999809265137</c:v>
                </c:pt>
                <c:pt idx="101">
                  <c:v>28.25</c:v>
                </c:pt>
                <c:pt idx="102">
                  <c:v>28.5</c:v>
                </c:pt>
                <c:pt idx="103">
                  <c:v>28.75</c:v>
                </c:pt>
                <c:pt idx="104">
                  <c:v>28.899999618530273</c:v>
                </c:pt>
                <c:pt idx="105">
                  <c:v>28.949999809265137</c:v>
                </c:pt>
                <c:pt idx="106">
                  <c:v>29</c:v>
                </c:pt>
                <c:pt idx="107">
                  <c:v>29</c:v>
                </c:pt>
                <c:pt idx="108">
                  <c:v>28.950000762939453</c:v>
                </c:pt>
                <c:pt idx="109">
                  <c:v>28.850000381469727</c:v>
                </c:pt>
                <c:pt idx="110">
                  <c:v>28.75</c:v>
                </c:pt>
                <c:pt idx="111">
                  <c:v>28.600000381469727</c:v>
                </c:pt>
                <c:pt idx="112">
                  <c:v>28.449999809265137</c:v>
                </c:pt>
                <c:pt idx="113">
                  <c:v>28.299999237060547</c:v>
                </c:pt>
                <c:pt idx="114">
                  <c:v>28.15000057220459</c:v>
                </c:pt>
                <c:pt idx="115">
                  <c:v>27.949999809265137</c:v>
                </c:pt>
                <c:pt idx="116">
                  <c:v>27.800000190734863</c:v>
                </c:pt>
                <c:pt idx="117">
                  <c:v>27.600000381469727</c:v>
                </c:pt>
                <c:pt idx="118">
                  <c:v>27.5</c:v>
                </c:pt>
                <c:pt idx="119">
                  <c:v>27.350000381469727</c:v>
                </c:pt>
                <c:pt idx="120">
                  <c:v>27.199999809265137</c:v>
                </c:pt>
                <c:pt idx="121">
                  <c:v>27.050000190734863</c:v>
                </c:pt>
                <c:pt idx="122">
                  <c:v>26.90000057220459</c:v>
                </c:pt>
                <c:pt idx="123">
                  <c:v>26.800000190734863</c:v>
                </c:pt>
                <c:pt idx="124">
                  <c:v>26.699999809265137</c:v>
                </c:pt>
                <c:pt idx="125">
                  <c:v>26.5</c:v>
                </c:pt>
                <c:pt idx="126">
                  <c:v>26.40000057220459</c:v>
                </c:pt>
                <c:pt idx="127">
                  <c:v>26.300000190734863</c:v>
                </c:pt>
                <c:pt idx="128">
                  <c:v>26.149999618530273</c:v>
                </c:pt>
                <c:pt idx="129">
                  <c:v>26.049999237060547</c:v>
                </c:pt>
                <c:pt idx="130">
                  <c:v>25.950000762939453</c:v>
                </c:pt>
                <c:pt idx="131">
                  <c:v>25.850000381469727</c:v>
                </c:pt>
                <c:pt idx="132">
                  <c:v>25.699999809265137</c:v>
                </c:pt>
                <c:pt idx="133">
                  <c:v>25.649999618530273</c:v>
                </c:pt>
                <c:pt idx="134">
                  <c:v>25.549999237060547</c:v>
                </c:pt>
                <c:pt idx="135">
                  <c:v>25.450000762939453</c:v>
                </c:pt>
                <c:pt idx="136">
                  <c:v>25.40000057220459</c:v>
                </c:pt>
                <c:pt idx="137">
                  <c:v>25.300000190734863</c:v>
                </c:pt>
                <c:pt idx="138">
                  <c:v>25.300000190734863</c:v>
                </c:pt>
                <c:pt idx="139">
                  <c:v>25.350000381469727</c:v>
                </c:pt>
                <c:pt idx="140">
                  <c:v>25.350000381469727</c:v>
                </c:pt>
                <c:pt idx="141">
                  <c:v>25.449999809265137</c:v>
                </c:pt>
                <c:pt idx="142">
                  <c:v>25.600000381469727</c:v>
                </c:pt>
                <c:pt idx="143">
                  <c:v>25.75</c:v>
                </c:pt>
                <c:pt idx="144">
                  <c:v>25.899999618530273</c:v>
                </c:pt>
                <c:pt idx="145">
                  <c:v>26.100000381469727</c:v>
                </c:pt>
                <c:pt idx="146">
                  <c:v>26.25</c:v>
                </c:pt>
                <c:pt idx="147">
                  <c:v>26.399999618530273</c:v>
                </c:pt>
                <c:pt idx="148">
                  <c:v>26.550000190734863</c:v>
                </c:pt>
                <c:pt idx="149">
                  <c:v>26.800000190734863</c:v>
                </c:pt>
                <c:pt idx="150">
                  <c:v>27</c:v>
                </c:pt>
                <c:pt idx="151">
                  <c:v>27.149999618530273</c:v>
                </c:pt>
                <c:pt idx="152">
                  <c:v>27.350000381469727</c:v>
                </c:pt>
                <c:pt idx="153">
                  <c:v>27.449999809265137</c:v>
                </c:pt>
                <c:pt idx="154">
                  <c:v>27.550000190734863</c:v>
                </c:pt>
                <c:pt idx="155">
                  <c:v>27.550000190734863</c:v>
                </c:pt>
                <c:pt idx="156">
                  <c:v>27.550000190734863</c:v>
                </c:pt>
                <c:pt idx="157">
                  <c:v>27.5</c:v>
                </c:pt>
                <c:pt idx="158">
                  <c:v>27.399999618530273</c:v>
                </c:pt>
                <c:pt idx="159">
                  <c:v>27.34999942779541</c:v>
                </c:pt>
                <c:pt idx="160">
                  <c:v>27.199999809265137</c:v>
                </c:pt>
                <c:pt idx="161">
                  <c:v>27.100000381469727</c:v>
                </c:pt>
                <c:pt idx="162">
                  <c:v>27</c:v>
                </c:pt>
                <c:pt idx="163">
                  <c:v>26.850000381469727</c:v>
                </c:pt>
                <c:pt idx="164">
                  <c:v>26.75</c:v>
                </c:pt>
                <c:pt idx="165">
                  <c:v>26.59999942779541</c:v>
                </c:pt>
                <c:pt idx="166">
                  <c:v>26.5</c:v>
                </c:pt>
                <c:pt idx="167">
                  <c:v>26.350000381469727</c:v>
                </c:pt>
                <c:pt idx="168">
                  <c:v>26.25</c:v>
                </c:pt>
                <c:pt idx="169">
                  <c:v>26.09999942779541</c:v>
                </c:pt>
                <c:pt idx="170">
                  <c:v>26</c:v>
                </c:pt>
                <c:pt idx="171">
                  <c:v>25.90000057220459</c:v>
                </c:pt>
                <c:pt idx="172">
                  <c:v>25.800000190734863</c:v>
                </c:pt>
                <c:pt idx="173">
                  <c:v>25.699999809265137</c:v>
                </c:pt>
                <c:pt idx="174">
                  <c:v>25.550000190734863</c:v>
                </c:pt>
                <c:pt idx="175">
                  <c:v>25.449999809265137</c:v>
                </c:pt>
                <c:pt idx="176">
                  <c:v>25.350000381469727</c:v>
                </c:pt>
                <c:pt idx="177">
                  <c:v>25.25</c:v>
                </c:pt>
                <c:pt idx="178">
                  <c:v>25.149999618530273</c:v>
                </c:pt>
                <c:pt idx="179">
                  <c:v>25.050000190734863</c:v>
                </c:pt>
                <c:pt idx="180">
                  <c:v>24.949999809265137</c:v>
                </c:pt>
                <c:pt idx="181">
                  <c:v>24.850000381469727</c:v>
                </c:pt>
                <c:pt idx="182">
                  <c:v>24.75</c:v>
                </c:pt>
                <c:pt idx="183">
                  <c:v>24.649999618530273</c:v>
                </c:pt>
                <c:pt idx="184">
                  <c:v>24.649999618530273</c:v>
                </c:pt>
                <c:pt idx="185">
                  <c:v>24.59999942779541</c:v>
                </c:pt>
                <c:pt idx="186">
                  <c:v>24.59999942779541</c:v>
                </c:pt>
                <c:pt idx="187">
                  <c:v>24.699999809265137</c:v>
                </c:pt>
                <c:pt idx="188">
                  <c:v>24.75</c:v>
                </c:pt>
                <c:pt idx="189">
                  <c:v>24.850000381469727</c:v>
                </c:pt>
                <c:pt idx="190">
                  <c:v>25.050000190734863</c:v>
                </c:pt>
                <c:pt idx="191">
                  <c:v>25.25</c:v>
                </c:pt>
                <c:pt idx="192">
                  <c:v>25.350000381469727</c:v>
                </c:pt>
                <c:pt idx="193">
                  <c:v>25.600000381469727</c:v>
                </c:pt>
                <c:pt idx="194">
                  <c:v>25.84999942779541</c:v>
                </c:pt>
                <c:pt idx="195">
                  <c:v>26.15000057220459</c:v>
                </c:pt>
                <c:pt idx="196">
                  <c:v>26.449999809265137</c:v>
                </c:pt>
                <c:pt idx="197">
                  <c:v>26.800000190734863</c:v>
                </c:pt>
                <c:pt idx="198">
                  <c:v>27.100000381469727</c:v>
                </c:pt>
                <c:pt idx="199">
                  <c:v>27.350000381469727</c:v>
                </c:pt>
                <c:pt idx="200">
                  <c:v>27.59999942779541</c:v>
                </c:pt>
                <c:pt idx="201">
                  <c:v>27.850000381469727</c:v>
                </c:pt>
                <c:pt idx="202">
                  <c:v>27.949999809265137</c:v>
                </c:pt>
                <c:pt idx="203">
                  <c:v>28.050000190734863</c:v>
                </c:pt>
                <c:pt idx="204">
                  <c:v>28.050000190734863</c:v>
                </c:pt>
                <c:pt idx="205">
                  <c:v>28</c:v>
                </c:pt>
                <c:pt idx="206">
                  <c:v>27.949999809265137</c:v>
                </c:pt>
                <c:pt idx="207">
                  <c:v>27.800000190734863</c:v>
                </c:pt>
                <c:pt idx="208">
                  <c:v>27.649999618530273</c:v>
                </c:pt>
                <c:pt idx="209">
                  <c:v>27.5</c:v>
                </c:pt>
                <c:pt idx="210">
                  <c:v>27.350000381469727</c:v>
                </c:pt>
                <c:pt idx="211">
                  <c:v>27.09999942779541</c:v>
                </c:pt>
                <c:pt idx="212">
                  <c:v>26.949999809265137</c:v>
                </c:pt>
                <c:pt idx="213">
                  <c:v>26.75</c:v>
                </c:pt>
                <c:pt idx="214">
                  <c:v>26.550000190734863</c:v>
                </c:pt>
                <c:pt idx="215">
                  <c:v>26.34999942779541</c:v>
                </c:pt>
                <c:pt idx="216">
                  <c:v>26.15000057220459</c:v>
                </c:pt>
                <c:pt idx="217">
                  <c:v>25.949999809265137</c:v>
                </c:pt>
                <c:pt idx="218">
                  <c:v>25.799999237060547</c:v>
                </c:pt>
                <c:pt idx="219">
                  <c:v>25.550000190734863</c:v>
                </c:pt>
                <c:pt idx="220">
                  <c:v>25.34999942779541</c:v>
                </c:pt>
                <c:pt idx="221">
                  <c:v>25.15000057220459</c:v>
                </c:pt>
                <c:pt idx="222">
                  <c:v>24.949999809265137</c:v>
                </c:pt>
                <c:pt idx="223">
                  <c:v>24.75</c:v>
                </c:pt>
                <c:pt idx="224">
                  <c:v>24.550000190734863</c:v>
                </c:pt>
                <c:pt idx="225">
                  <c:v>24.399999618530273</c:v>
                </c:pt>
                <c:pt idx="226">
                  <c:v>24.199999809265137</c:v>
                </c:pt>
                <c:pt idx="227">
                  <c:v>24</c:v>
                </c:pt>
                <c:pt idx="228">
                  <c:v>23.800000190734863</c:v>
                </c:pt>
                <c:pt idx="229">
                  <c:v>23.649999618530273</c:v>
                </c:pt>
                <c:pt idx="230">
                  <c:v>23.5</c:v>
                </c:pt>
                <c:pt idx="231">
                  <c:v>23.350000381469727</c:v>
                </c:pt>
                <c:pt idx="232">
                  <c:v>23.300000190734863</c:v>
                </c:pt>
                <c:pt idx="233">
                  <c:v>23.299999237060547</c:v>
                </c:pt>
                <c:pt idx="234">
                  <c:v>23.399999618530273</c:v>
                </c:pt>
                <c:pt idx="235">
                  <c:v>23.550000190734863</c:v>
                </c:pt>
                <c:pt idx="236">
                  <c:v>23.850000381469727</c:v>
                </c:pt>
                <c:pt idx="237">
                  <c:v>24.199999809265137</c:v>
                </c:pt>
                <c:pt idx="238">
                  <c:v>24.549999237060547</c:v>
                </c:pt>
                <c:pt idx="239">
                  <c:v>24.90000057220459</c:v>
                </c:pt>
                <c:pt idx="240">
                  <c:v>25.300000190734863</c:v>
                </c:pt>
                <c:pt idx="241">
                  <c:v>25.75</c:v>
                </c:pt>
                <c:pt idx="242">
                  <c:v>26.100000381469727</c:v>
                </c:pt>
                <c:pt idx="243">
                  <c:v>26.449999809265137</c:v>
                </c:pt>
                <c:pt idx="244">
                  <c:v>26.800000190734863</c:v>
                </c:pt>
                <c:pt idx="245">
                  <c:v>27.09999942779541</c:v>
                </c:pt>
                <c:pt idx="246">
                  <c:v>27.40000057220459</c:v>
                </c:pt>
                <c:pt idx="247">
                  <c:v>27.649999618530273</c:v>
                </c:pt>
                <c:pt idx="248">
                  <c:v>27.850000381469727</c:v>
                </c:pt>
                <c:pt idx="249">
                  <c:v>28</c:v>
                </c:pt>
                <c:pt idx="250">
                  <c:v>28.09999942779541</c:v>
                </c:pt>
                <c:pt idx="251">
                  <c:v>28.09999942779541</c:v>
                </c:pt>
                <c:pt idx="252">
                  <c:v>28.100000381469727</c:v>
                </c:pt>
                <c:pt idx="253">
                  <c:v>28.050000190734863</c:v>
                </c:pt>
                <c:pt idx="254">
                  <c:v>27.899999618530273</c:v>
                </c:pt>
                <c:pt idx="255">
                  <c:v>27.75</c:v>
                </c:pt>
                <c:pt idx="256">
                  <c:v>27.600000381469727</c:v>
                </c:pt>
                <c:pt idx="257">
                  <c:v>27.350000381469727</c:v>
                </c:pt>
                <c:pt idx="258">
                  <c:v>27.199999809265137</c:v>
                </c:pt>
                <c:pt idx="259">
                  <c:v>27.049999237060547</c:v>
                </c:pt>
                <c:pt idx="260">
                  <c:v>26.850000381469727</c:v>
                </c:pt>
                <c:pt idx="261">
                  <c:v>26.59999942779541</c:v>
                </c:pt>
                <c:pt idx="262">
                  <c:v>26.449999809265137</c:v>
                </c:pt>
                <c:pt idx="263">
                  <c:v>26.25</c:v>
                </c:pt>
                <c:pt idx="264">
                  <c:v>26.050000190734863</c:v>
                </c:pt>
                <c:pt idx="265">
                  <c:v>25.84999942779541</c:v>
                </c:pt>
                <c:pt idx="266">
                  <c:v>25.65000057220459</c:v>
                </c:pt>
                <c:pt idx="267">
                  <c:v>25.449999809265137</c:v>
                </c:pt>
                <c:pt idx="268">
                  <c:v>25.25</c:v>
                </c:pt>
                <c:pt idx="269">
                  <c:v>25.050000190734863</c:v>
                </c:pt>
                <c:pt idx="270">
                  <c:v>24.899999618530273</c:v>
                </c:pt>
                <c:pt idx="271">
                  <c:v>24.700000762939453</c:v>
                </c:pt>
                <c:pt idx="272">
                  <c:v>24.5</c:v>
                </c:pt>
                <c:pt idx="273">
                  <c:v>24.299999237060547</c:v>
                </c:pt>
                <c:pt idx="274">
                  <c:v>24.100000381469727</c:v>
                </c:pt>
                <c:pt idx="275">
                  <c:v>23.949999809265137</c:v>
                </c:pt>
                <c:pt idx="276">
                  <c:v>23.75</c:v>
                </c:pt>
                <c:pt idx="277">
                  <c:v>23.550000190734863</c:v>
                </c:pt>
                <c:pt idx="278">
                  <c:v>23.449999809265137</c:v>
                </c:pt>
                <c:pt idx="279">
                  <c:v>23.34999942779541</c:v>
                </c:pt>
                <c:pt idx="280">
                  <c:v>23.25</c:v>
                </c:pt>
                <c:pt idx="281">
                  <c:v>23.25</c:v>
                </c:pt>
                <c:pt idx="282">
                  <c:v>23.34999942779541</c:v>
                </c:pt>
                <c:pt idx="283">
                  <c:v>23.5</c:v>
                </c:pt>
                <c:pt idx="284">
                  <c:v>23.800000190734863</c:v>
                </c:pt>
                <c:pt idx="285">
                  <c:v>24.149999618530273</c:v>
                </c:pt>
                <c:pt idx="286">
                  <c:v>24.5</c:v>
                </c:pt>
                <c:pt idx="287">
                  <c:v>24.899999618530273</c:v>
                </c:pt>
                <c:pt idx="288">
                  <c:v>25.299999237060547</c:v>
                </c:pt>
                <c:pt idx="289">
                  <c:v>25.700000762939453</c:v>
                </c:pt>
                <c:pt idx="290">
                  <c:v>26.100000381469727</c:v>
                </c:pt>
                <c:pt idx="291">
                  <c:v>26.449999809265137</c:v>
                </c:pt>
                <c:pt idx="292">
                  <c:v>26.90000057220459</c:v>
                </c:pt>
                <c:pt idx="293">
                  <c:v>27.199999809265137</c:v>
                </c:pt>
                <c:pt idx="294">
                  <c:v>27.5</c:v>
                </c:pt>
                <c:pt idx="295">
                  <c:v>27.800000190734863</c:v>
                </c:pt>
                <c:pt idx="296">
                  <c:v>28</c:v>
                </c:pt>
                <c:pt idx="297">
                  <c:v>28.25</c:v>
                </c:pt>
                <c:pt idx="298">
                  <c:v>28.350000381469727</c:v>
                </c:pt>
                <c:pt idx="299">
                  <c:v>28.450000762939453</c:v>
                </c:pt>
                <c:pt idx="300">
                  <c:v>28.40000057220459</c:v>
                </c:pt>
                <c:pt idx="301">
                  <c:v>28.350000381469727</c:v>
                </c:pt>
                <c:pt idx="302">
                  <c:v>28.300000190734863</c:v>
                </c:pt>
                <c:pt idx="303">
                  <c:v>28.15000057220459</c:v>
                </c:pt>
                <c:pt idx="304">
                  <c:v>27.949999809265137</c:v>
                </c:pt>
                <c:pt idx="305">
                  <c:v>27.800000190734863</c:v>
                </c:pt>
                <c:pt idx="306">
                  <c:v>27.600000381469727</c:v>
                </c:pt>
                <c:pt idx="307">
                  <c:v>27.40000057220459</c:v>
                </c:pt>
                <c:pt idx="308">
                  <c:v>27.25</c:v>
                </c:pt>
                <c:pt idx="309">
                  <c:v>27.049999237060547</c:v>
                </c:pt>
                <c:pt idx="310">
                  <c:v>26.850000381469727</c:v>
                </c:pt>
                <c:pt idx="311">
                  <c:v>26.59999942779541</c:v>
                </c:pt>
                <c:pt idx="312">
                  <c:v>26.449999809265137</c:v>
                </c:pt>
                <c:pt idx="313">
                  <c:v>26.25</c:v>
                </c:pt>
                <c:pt idx="314">
                  <c:v>26.050000190734863</c:v>
                </c:pt>
                <c:pt idx="315">
                  <c:v>25.800000190734863</c:v>
                </c:pt>
                <c:pt idx="316">
                  <c:v>25.65000057220459</c:v>
                </c:pt>
                <c:pt idx="317">
                  <c:v>25.449999809265137</c:v>
                </c:pt>
                <c:pt idx="318">
                  <c:v>25.25</c:v>
                </c:pt>
                <c:pt idx="319">
                  <c:v>25.050000190734863</c:v>
                </c:pt>
                <c:pt idx="320">
                  <c:v>24.899999618530273</c:v>
                </c:pt>
                <c:pt idx="321">
                  <c:v>24.700000762939453</c:v>
                </c:pt>
                <c:pt idx="322">
                  <c:v>24.5</c:v>
                </c:pt>
                <c:pt idx="323">
                  <c:v>24.34999942779541</c:v>
                </c:pt>
                <c:pt idx="324">
                  <c:v>24.200000762939453</c:v>
                </c:pt>
                <c:pt idx="325">
                  <c:v>23.949999809265137</c:v>
                </c:pt>
                <c:pt idx="326">
                  <c:v>23.84999942779541</c:v>
                </c:pt>
                <c:pt idx="327">
                  <c:v>23.700000762939453</c:v>
                </c:pt>
                <c:pt idx="328">
                  <c:v>23.700000762939453</c:v>
                </c:pt>
                <c:pt idx="329">
                  <c:v>23.65000057220459</c:v>
                </c:pt>
                <c:pt idx="330">
                  <c:v>23.699999809265137</c:v>
                </c:pt>
                <c:pt idx="331">
                  <c:v>23.949999809265137</c:v>
                </c:pt>
                <c:pt idx="332">
                  <c:v>24.149999618530273</c:v>
                </c:pt>
                <c:pt idx="333">
                  <c:v>24.5</c:v>
                </c:pt>
                <c:pt idx="334">
                  <c:v>24.850000381469727</c:v>
                </c:pt>
                <c:pt idx="335">
                  <c:v>25.199999809265137</c:v>
                </c:pt>
                <c:pt idx="336">
                  <c:v>25.65000057220459</c:v>
                </c:pt>
                <c:pt idx="337">
                  <c:v>26</c:v>
                </c:pt>
                <c:pt idx="338">
                  <c:v>26.399999618530273</c:v>
                </c:pt>
                <c:pt idx="339">
                  <c:v>26.65000057220459</c:v>
                </c:pt>
                <c:pt idx="340">
                  <c:v>26.949999809265137</c:v>
                </c:pt>
                <c:pt idx="341">
                  <c:v>27.200000762939453</c:v>
                </c:pt>
                <c:pt idx="342">
                  <c:v>27.399999618530273</c:v>
                </c:pt>
                <c:pt idx="343">
                  <c:v>27.600000381469727</c:v>
                </c:pt>
                <c:pt idx="344">
                  <c:v>27.700000762939453</c:v>
                </c:pt>
                <c:pt idx="345">
                  <c:v>27.75</c:v>
                </c:pt>
                <c:pt idx="346">
                  <c:v>27.800000190734863</c:v>
                </c:pt>
                <c:pt idx="347">
                  <c:v>27.800000190734863</c:v>
                </c:pt>
                <c:pt idx="348">
                  <c:v>27.800000190734863</c:v>
                </c:pt>
                <c:pt idx="349">
                  <c:v>27.75</c:v>
                </c:pt>
                <c:pt idx="350">
                  <c:v>27.699999809265137</c:v>
                </c:pt>
                <c:pt idx="351">
                  <c:v>27.59999942779541</c:v>
                </c:pt>
                <c:pt idx="352">
                  <c:v>27.449999809265137</c:v>
                </c:pt>
                <c:pt idx="353">
                  <c:v>27.350000381469727</c:v>
                </c:pt>
                <c:pt idx="354">
                  <c:v>27.199999809265137</c:v>
                </c:pt>
                <c:pt idx="355">
                  <c:v>27.050000190734863</c:v>
                </c:pt>
                <c:pt idx="356">
                  <c:v>26.949999809265137</c:v>
                </c:pt>
                <c:pt idx="357">
                  <c:v>26.75</c:v>
                </c:pt>
                <c:pt idx="358">
                  <c:v>26.600000381469727</c:v>
                </c:pt>
                <c:pt idx="359">
                  <c:v>26.399999618530273</c:v>
                </c:pt>
                <c:pt idx="360">
                  <c:v>26.299999237060547</c:v>
                </c:pt>
                <c:pt idx="361">
                  <c:v>26.100000381469727</c:v>
                </c:pt>
                <c:pt idx="362">
                  <c:v>25.949999809265137</c:v>
                </c:pt>
                <c:pt idx="363">
                  <c:v>25.75</c:v>
                </c:pt>
                <c:pt idx="364">
                  <c:v>25.600000381469727</c:v>
                </c:pt>
                <c:pt idx="365">
                  <c:v>25.449999809265137</c:v>
                </c:pt>
                <c:pt idx="366">
                  <c:v>25.300000190734863</c:v>
                </c:pt>
                <c:pt idx="367">
                  <c:v>25.15000057220459</c:v>
                </c:pt>
                <c:pt idx="368">
                  <c:v>24.949999809265137</c:v>
                </c:pt>
                <c:pt idx="369">
                  <c:v>24.800000190734863</c:v>
                </c:pt>
                <c:pt idx="370">
                  <c:v>24.65000057220459</c:v>
                </c:pt>
                <c:pt idx="371">
                  <c:v>24.5</c:v>
                </c:pt>
                <c:pt idx="372">
                  <c:v>24.300000190734863</c:v>
                </c:pt>
                <c:pt idx="373">
                  <c:v>24.199999809265137</c:v>
                </c:pt>
                <c:pt idx="374">
                  <c:v>24</c:v>
                </c:pt>
                <c:pt idx="375">
                  <c:v>23.899999618530273</c:v>
                </c:pt>
                <c:pt idx="376">
                  <c:v>23.84999942779541</c:v>
                </c:pt>
                <c:pt idx="377">
                  <c:v>23.84999942779541</c:v>
                </c:pt>
                <c:pt idx="378">
                  <c:v>23.899999618530273</c:v>
                </c:pt>
                <c:pt idx="379">
                  <c:v>24</c:v>
                </c:pt>
                <c:pt idx="380">
                  <c:v>24.199999809265137</c:v>
                </c:pt>
                <c:pt idx="381">
                  <c:v>24.449999809265137</c:v>
                </c:pt>
                <c:pt idx="382">
                  <c:v>24.75</c:v>
                </c:pt>
                <c:pt idx="383">
                  <c:v>25.09999942779541</c:v>
                </c:pt>
                <c:pt idx="384">
                  <c:v>25.550000190734863</c:v>
                </c:pt>
                <c:pt idx="385">
                  <c:v>25.899999618530273</c:v>
                </c:pt>
                <c:pt idx="386">
                  <c:v>26.299999237060547</c:v>
                </c:pt>
                <c:pt idx="387">
                  <c:v>26.65000057220459</c:v>
                </c:pt>
                <c:pt idx="388">
                  <c:v>27</c:v>
                </c:pt>
                <c:pt idx="389">
                  <c:v>27.300000190734863</c:v>
                </c:pt>
                <c:pt idx="390">
                  <c:v>27.649999618530273</c:v>
                </c:pt>
                <c:pt idx="391">
                  <c:v>27.899999618530273</c:v>
                </c:pt>
                <c:pt idx="392">
                  <c:v>28.149999618530273</c:v>
                </c:pt>
                <c:pt idx="393">
                  <c:v>28.350000381469727</c:v>
                </c:pt>
                <c:pt idx="394">
                  <c:v>28.5</c:v>
                </c:pt>
                <c:pt idx="395">
                  <c:v>28.5</c:v>
                </c:pt>
                <c:pt idx="396">
                  <c:v>28.550000190734863</c:v>
                </c:pt>
                <c:pt idx="397">
                  <c:v>28.5</c:v>
                </c:pt>
                <c:pt idx="398">
                  <c:v>28.399999618530273</c:v>
                </c:pt>
                <c:pt idx="399">
                  <c:v>28.300000190734863</c:v>
                </c:pt>
                <c:pt idx="400">
                  <c:v>28.149999618530273</c:v>
                </c:pt>
                <c:pt idx="401">
                  <c:v>28</c:v>
                </c:pt>
                <c:pt idx="402">
                  <c:v>27.850000381469727</c:v>
                </c:pt>
                <c:pt idx="403">
                  <c:v>27.699999809265137</c:v>
                </c:pt>
                <c:pt idx="404">
                  <c:v>27.5</c:v>
                </c:pt>
                <c:pt idx="405">
                  <c:v>27.350000381469727</c:v>
                </c:pt>
                <c:pt idx="406">
                  <c:v>27.149999618530273</c:v>
                </c:pt>
                <c:pt idx="407">
                  <c:v>26.949999809265137</c:v>
                </c:pt>
                <c:pt idx="408">
                  <c:v>26.800000190734863</c:v>
                </c:pt>
                <c:pt idx="409">
                  <c:v>26.600000381469727</c:v>
                </c:pt>
                <c:pt idx="410">
                  <c:v>26.449999809265137</c:v>
                </c:pt>
                <c:pt idx="411">
                  <c:v>26.25</c:v>
                </c:pt>
                <c:pt idx="412">
                  <c:v>26.100000381469727</c:v>
                </c:pt>
                <c:pt idx="413">
                  <c:v>26</c:v>
                </c:pt>
                <c:pt idx="414">
                  <c:v>25.799999237060547</c:v>
                </c:pt>
                <c:pt idx="415">
                  <c:v>25.700000762939453</c:v>
                </c:pt>
                <c:pt idx="416">
                  <c:v>25.600000381469727</c:v>
                </c:pt>
                <c:pt idx="417">
                  <c:v>25.5</c:v>
                </c:pt>
                <c:pt idx="418">
                  <c:v>25.34999942779541</c:v>
                </c:pt>
                <c:pt idx="419">
                  <c:v>25.200000762939453</c:v>
                </c:pt>
                <c:pt idx="420">
                  <c:v>25.100000381469727</c:v>
                </c:pt>
                <c:pt idx="421">
                  <c:v>24.949999809265137</c:v>
                </c:pt>
                <c:pt idx="422">
                  <c:v>24.799999237060547</c:v>
                </c:pt>
                <c:pt idx="423">
                  <c:v>24.700000762939453</c:v>
                </c:pt>
                <c:pt idx="424">
                  <c:v>24.600000381469727</c:v>
                </c:pt>
                <c:pt idx="425">
                  <c:v>24.600000381469727</c:v>
                </c:pt>
                <c:pt idx="426">
                  <c:v>24.550000190734863</c:v>
                </c:pt>
                <c:pt idx="427">
                  <c:v>24.600000381469727</c:v>
                </c:pt>
                <c:pt idx="428">
                  <c:v>24.699999809265137</c:v>
                </c:pt>
                <c:pt idx="429">
                  <c:v>24.90000057220459</c:v>
                </c:pt>
                <c:pt idx="430">
                  <c:v>25.149999618530273</c:v>
                </c:pt>
                <c:pt idx="431">
                  <c:v>25.5</c:v>
                </c:pt>
                <c:pt idx="432">
                  <c:v>25.899999618530273</c:v>
                </c:pt>
                <c:pt idx="433">
                  <c:v>26.300000190734863</c:v>
                </c:pt>
                <c:pt idx="434">
                  <c:v>26.700000762939453</c:v>
                </c:pt>
                <c:pt idx="435">
                  <c:v>27.100000381469727</c:v>
                </c:pt>
                <c:pt idx="436">
                  <c:v>27.449999809265137</c:v>
                </c:pt>
                <c:pt idx="437">
                  <c:v>27.84999942779541</c:v>
                </c:pt>
                <c:pt idx="438">
                  <c:v>28.199999809265137</c:v>
                </c:pt>
                <c:pt idx="439">
                  <c:v>28.550000190734863</c:v>
                </c:pt>
                <c:pt idx="440">
                  <c:v>28.800000190734863</c:v>
                </c:pt>
                <c:pt idx="441">
                  <c:v>29.050000190734863</c:v>
                </c:pt>
                <c:pt idx="442">
                  <c:v>29.199999809265137</c:v>
                </c:pt>
                <c:pt idx="443">
                  <c:v>29.300000190734863</c:v>
                </c:pt>
                <c:pt idx="444">
                  <c:v>29.34999942779541</c:v>
                </c:pt>
                <c:pt idx="445">
                  <c:v>29.299999237060547</c:v>
                </c:pt>
                <c:pt idx="446">
                  <c:v>29.25</c:v>
                </c:pt>
                <c:pt idx="447">
                  <c:v>29.149999618530273</c:v>
                </c:pt>
                <c:pt idx="448">
                  <c:v>29</c:v>
                </c:pt>
                <c:pt idx="449">
                  <c:v>28.850000381469727</c:v>
                </c:pt>
                <c:pt idx="450">
                  <c:v>28.699999809265137</c:v>
                </c:pt>
                <c:pt idx="451">
                  <c:v>28.59999942779541</c:v>
                </c:pt>
                <c:pt idx="452">
                  <c:v>28.40000057220459</c:v>
                </c:pt>
                <c:pt idx="453">
                  <c:v>28.25</c:v>
                </c:pt>
                <c:pt idx="454">
                  <c:v>28.100000381469727</c:v>
                </c:pt>
                <c:pt idx="455">
                  <c:v>27.899999618530273</c:v>
                </c:pt>
                <c:pt idx="456">
                  <c:v>27.800000190734863</c:v>
                </c:pt>
                <c:pt idx="457">
                  <c:v>27.699999809265137</c:v>
                </c:pt>
                <c:pt idx="458">
                  <c:v>27.550000190734863</c:v>
                </c:pt>
                <c:pt idx="459">
                  <c:v>27.449999809265137</c:v>
                </c:pt>
                <c:pt idx="460">
                  <c:v>27.300000190734863</c:v>
                </c:pt>
                <c:pt idx="461">
                  <c:v>27.15000057220459</c:v>
                </c:pt>
                <c:pt idx="462">
                  <c:v>27.050000190734863</c:v>
                </c:pt>
                <c:pt idx="463">
                  <c:v>26.949999809265137</c:v>
                </c:pt>
                <c:pt idx="464">
                  <c:v>26.799999237060547</c:v>
                </c:pt>
                <c:pt idx="465">
                  <c:v>26.65000057220459</c:v>
                </c:pt>
                <c:pt idx="466">
                  <c:v>26.550000190734863</c:v>
                </c:pt>
                <c:pt idx="467">
                  <c:v>26.449999809265137</c:v>
                </c:pt>
                <c:pt idx="468">
                  <c:v>26.34999942779541</c:v>
                </c:pt>
                <c:pt idx="469">
                  <c:v>26.200000762939453</c:v>
                </c:pt>
                <c:pt idx="470">
                  <c:v>26.15000057220459</c:v>
                </c:pt>
                <c:pt idx="471">
                  <c:v>26.050000190734863</c:v>
                </c:pt>
                <c:pt idx="472">
                  <c:v>25.949999809265137</c:v>
                </c:pt>
                <c:pt idx="473">
                  <c:v>25.949999809265137</c:v>
                </c:pt>
                <c:pt idx="474">
                  <c:v>26</c:v>
                </c:pt>
                <c:pt idx="475">
                  <c:v>26</c:v>
                </c:pt>
                <c:pt idx="476">
                  <c:v>26.149999618530273</c:v>
                </c:pt>
                <c:pt idx="477">
                  <c:v>26.25</c:v>
                </c:pt>
                <c:pt idx="478">
                  <c:v>26.40000057220459</c:v>
                </c:pt>
                <c:pt idx="479">
                  <c:v>26.549999237060547</c:v>
                </c:pt>
                <c:pt idx="480">
                  <c:v>26.699999809265137</c:v>
                </c:pt>
                <c:pt idx="481">
                  <c:v>26.90000057220459</c:v>
                </c:pt>
                <c:pt idx="482">
                  <c:v>27.09999942779541</c:v>
                </c:pt>
                <c:pt idx="483">
                  <c:v>27.300000190734863</c:v>
                </c:pt>
                <c:pt idx="484">
                  <c:v>27.449999809265137</c:v>
                </c:pt>
                <c:pt idx="485">
                  <c:v>27.600000381469727</c:v>
                </c:pt>
                <c:pt idx="486">
                  <c:v>27.75</c:v>
                </c:pt>
                <c:pt idx="487">
                  <c:v>27.850000381469727</c:v>
                </c:pt>
                <c:pt idx="488">
                  <c:v>27.949999809265137</c:v>
                </c:pt>
                <c:pt idx="489">
                  <c:v>28.050000190734863</c:v>
                </c:pt>
                <c:pt idx="490">
                  <c:v>28.149999618530273</c:v>
                </c:pt>
                <c:pt idx="491">
                  <c:v>28.149999618530273</c:v>
                </c:pt>
                <c:pt idx="492">
                  <c:v>28.199999809265137</c:v>
                </c:pt>
                <c:pt idx="493">
                  <c:v>28.149999618530273</c:v>
                </c:pt>
                <c:pt idx="494">
                  <c:v>28.149999618530273</c:v>
                </c:pt>
                <c:pt idx="495">
                  <c:v>28.049999237060547</c:v>
                </c:pt>
                <c:pt idx="496">
                  <c:v>28</c:v>
                </c:pt>
                <c:pt idx="497">
                  <c:v>27.90000057220459</c:v>
                </c:pt>
                <c:pt idx="498">
                  <c:v>27.800000190734863</c:v>
                </c:pt>
                <c:pt idx="499">
                  <c:v>27.649999618530273</c:v>
                </c:pt>
                <c:pt idx="500">
                  <c:v>27.550000190734863</c:v>
                </c:pt>
                <c:pt idx="501">
                  <c:v>27.399999618530273</c:v>
                </c:pt>
                <c:pt idx="502">
                  <c:v>27.300000190734863</c:v>
                </c:pt>
                <c:pt idx="503">
                  <c:v>27.15000057220459</c:v>
                </c:pt>
                <c:pt idx="504">
                  <c:v>27.050000190734863</c:v>
                </c:pt>
                <c:pt idx="505">
                  <c:v>26.84999942779541</c:v>
                </c:pt>
                <c:pt idx="506">
                  <c:v>26.75</c:v>
                </c:pt>
                <c:pt idx="507">
                  <c:v>26.600000381469727</c:v>
                </c:pt>
                <c:pt idx="508">
                  <c:v>26.5</c:v>
                </c:pt>
                <c:pt idx="509">
                  <c:v>26.299999237060547</c:v>
                </c:pt>
                <c:pt idx="510">
                  <c:v>26.200000762939453</c:v>
                </c:pt>
                <c:pt idx="511">
                  <c:v>26.100000381469727</c:v>
                </c:pt>
                <c:pt idx="512">
                  <c:v>26</c:v>
                </c:pt>
                <c:pt idx="513">
                  <c:v>25.899999618530273</c:v>
                </c:pt>
                <c:pt idx="514">
                  <c:v>25.799999237060547</c:v>
                </c:pt>
                <c:pt idx="515">
                  <c:v>25.700000762939453</c:v>
                </c:pt>
                <c:pt idx="516">
                  <c:v>25.600000381469727</c:v>
                </c:pt>
                <c:pt idx="517">
                  <c:v>25.5</c:v>
                </c:pt>
                <c:pt idx="518">
                  <c:v>25.399999618530273</c:v>
                </c:pt>
                <c:pt idx="519">
                  <c:v>25.34999942779541</c:v>
                </c:pt>
                <c:pt idx="520">
                  <c:v>25.34999942779541</c:v>
                </c:pt>
                <c:pt idx="521">
                  <c:v>25.399999618530273</c:v>
                </c:pt>
                <c:pt idx="522">
                  <c:v>25.449999809265137</c:v>
                </c:pt>
                <c:pt idx="523">
                  <c:v>25.699999809265137</c:v>
                </c:pt>
                <c:pt idx="524">
                  <c:v>25.950000762939453</c:v>
                </c:pt>
                <c:pt idx="525">
                  <c:v>26.25</c:v>
                </c:pt>
                <c:pt idx="526">
                  <c:v>26.550000190734863</c:v>
                </c:pt>
                <c:pt idx="527">
                  <c:v>26.899999618530273</c:v>
                </c:pt>
                <c:pt idx="528">
                  <c:v>27.25</c:v>
                </c:pt>
                <c:pt idx="529">
                  <c:v>27.600000381469727</c:v>
                </c:pt>
                <c:pt idx="530">
                  <c:v>27.949999809265137</c:v>
                </c:pt>
                <c:pt idx="531">
                  <c:v>28.300000190734863</c:v>
                </c:pt>
                <c:pt idx="532">
                  <c:v>28.699999809265137</c:v>
                </c:pt>
                <c:pt idx="533">
                  <c:v>29.050000190734863</c:v>
                </c:pt>
                <c:pt idx="534">
                  <c:v>29.25</c:v>
                </c:pt>
                <c:pt idx="535">
                  <c:v>29.59999942779541</c:v>
                </c:pt>
                <c:pt idx="536">
                  <c:v>29.75</c:v>
                </c:pt>
                <c:pt idx="537">
                  <c:v>29.949999809265137</c:v>
                </c:pt>
                <c:pt idx="538">
                  <c:v>30.100000381469727</c:v>
                </c:pt>
                <c:pt idx="539">
                  <c:v>30.050000190734863</c:v>
                </c:pt>
                <c:pt idx="540">
                  <c:v>30.100000381469727</c:v>
                </c:pt>
                <c:pt idx="541">
                  <c:v>30.100000381469727</c:v>
                </c:pt>
                <c:pt idx="542">
                  <c:v>30.050000190734863</c:v>
                </c:pt>
                <c:pt idx="543">
                  <c:v>30</c:v>
                </c:pt>
                <c:pt idx="544">
                  <c:v>29.850000381469727</c:v>
                </c:pt>
                <c:pt idx="545">
                  <c:v>29.75</c:v>
                </c:pt>
                <c:pt idx="546">
                  <c:v>29.649999618530273</c:v>
                </c:pt>
                <c:pt idx="547">
                  <c:v>29.5</c:v>
                </c:pt>
                <c:pt idx="548">
                  <c:v>29.300000190734863</c:v>
                </c:pt>
                <c:pt idx="549">
                  <c:v>29.199999809265137</c:v>
                </c:pt>
                <c:pt idx="550">
                  <c:v>29.050000190734863</c:v>
                </c:pt>
                <c:pt idx="551">
                  <c:v>28.949999809265137</c:v>
                </c:pt>
                <c:pt idx="552">
                  <c:v>28.75</c:v>
                </c:pt>
                <c:pt idx="553">
                  <c:v>28.600000381469727</c:v>
                </c:pt>
                <c:pt idx="554">
                  <c:v>28.5</c:v>
                </c:pt>
                <c:pt idx="555">
                  <c:v>28.300000190734863</c:v>
                </c:pt>
                <c:pt idx="556">
                  <c:v>28.15000057220459</c:v>
                </c:pt>
                <c:pt idx="557">
                  <c:v>28.050000190734863</c:v>
                </c:pt>
                <c:pt idx="558">
                  <c:v>27.84999942779541</c:v>
                </c:pt>
                <c:pt idx="559">
                  <c:v>27.75</c:v>
                </c:pt>
                <c:pt idx="560">
                  <c:v>27.600000381469727</c:v>
                </c:pt>
                <c:pt idx="561">
                  <c:v>27.449999809265137</c:v>
                </c:pt>
                <c:pt idx="562">
                  <c:v>27.34999942779541</c:v>
                </c:pt>
                <c:pt idx="563">
                  <c:v>27.200000762939453</c:v>
                </c:pt>
                <c:pt idx="564">
                  <c:v>27.050000190734863</c:v>
                </c:pt>
                <c:pt idx="565">
                  <c:v>27</c:v>
                </c:pt>
                <c:pt idx="566">
                  <c:v>26.799999237060547</c:v>
                </c:pt>
                <c:pt idx="567">
                  <c:v>26.75</c:v>
                </c:pt>
                <c:pt idx="568">
                  <c:v>26.65000057220459</c:v>
                </c:pt>
                <c:pt idx="569">
                  <c:v>26.65000057220459</c:v>
                </c:pt>
                <c:pt idx="570">
                  <c:v>26.699999809265137</c:v>
                </c:pt>
                <c:pt idx="571">
                  <c:v>26.850000381469727</c:v>
                </c:pt>
                <c:pt idx="572">
                  <c:v>27</c:v>
                </c:pt>
                <c:pt idx="573">
                  <c:v>27.25</c:v>
                </c:pt>
                <c:pt idx="574">
                  <c:v>27.5</c:v>
                </c:pt>
                <c:pt idx="575">
                  <c:v>27.850000381469727</c:v>
                </c:pt>
                <c:pt idx="576">
                  <c:v>28.15000057220459</c:v>
                </c:pt>
                <c:pt idx="577">
                  <c:v>28.449999809265137</c:v>
                </c:pt>
                <c:pt idx="578">
                  <c:v>28.799999237060547</c:v>
                </c:pt>
                <c:pt idx="579">
                  <c:v>29.050000190734863</c:v>
                </c:pt>
                <c:pt idx="580">
                  <c:v>29.34999942779541</c:v>
                </c:pt>
                <c:pt idx="581">
                  <c:v>29.65000057220459</c:v>
                </c:pt>
                <c:pt idx="582">
                  <c:v>29.949999809265137</c:v>
                </c:pt>
                <c:pt idx="583">
                  <c:v>30.149999618530273</c:v>
                </c:pt>
                <c:pt idx="584">
                  <c:v>30.350000381469727</c:v>
                </c:pt>
                <c:pt idx="585">
                  <c:v>30.5</c:v>
                </c:pt>
                <c:pt idx="586">
                  <c:v>30.600000381469727</c:v>
                </c:pt>
                <c:pt idx="587">
                  <c:v>30.600000381469727</c:v>
                </c:pt>
                <c:pt idx="588">
                  <c:v>30.65000057220459</c:v>
                </c:pt>
                <c:pt idx="589">
                  <c:v>30.550000190734863</c:v>
                </c:pt>
                <c:pt idx="590">
                  <c:v>30.449999809265137</c:v>
                </c:pt>
                <c:pt idx="591">
                  <c:v>30.300000190734863</c:v>
                </c:pt>
                <c:pt idx="592">
                  <c:v>30.149999618530273</c:v>
                </c:pt>
                <c:pt idx="593">
                  <c:v>30</c:v>
                </c:pt>
                <c:pt idx="594">
                  <c:v>29.850000381469727</c:v>
                </c:pt>
                <c:pt idx="595">
                  <c:v>29.649999618530273</c:v>
                </c:pt>
                <c:pt idx="596">
                  <c:v>29.5</c:v>
                </c:pt>
                <c:pt idx="597">
                  <c:v>29.25</c:v>
                </c:pt>
                <c:pt idx="598">
                  <c:v>29.050000190734863</c:v>
                </c:pt>
                <c:pt idx="599">
                  <c:v>28.899999618530273</c:v>
                </c:pt>
                <c:pt idx="600">
                  <c:v>28.699999809265137</c:v>
                </c:pt>
                <c:pt idx="601">
                  <c:v>28.550000190734863</c:v>
                </c:pt>
                <c:pt idx="602">
                  <c:v>28.34999942779541</c:v>
                </c:pt>
                <c:pt idx="603">
                  <c:v>28.15000057220459</c:v>
                </c:pt>
                <c:pt idx="604">
                  <c:v>27.949999809265137</c:v>
                </c:pt>
                <c:pt idx="605">
                  <c:v>27.799999237060547</c:v>
                </c:pt>
                <c:pt idx="606">
                  <c:v>27.600000381469727</c:v>
                </c:pt>
                <c:pt idx="607">
                  <c:v>27.399999618530273</c:v>
                </c:pt>
                <c:pt idx="608">
                  <c:v>27.200000762939453</c:v>
                </c:pt>
                <c:pt idx="609">
                  <c:v>27.050000190734863</c:v>
                </c:pt>
                <c:pt idx="610">
                  <c:v>26.84999942779541</c:v>
                </c:pt>
                <c:pt idx="611">
                  <c:v>26.700000762939453</c:v>
                </c:pt>
                <c:pt idx="612">
                  <c:v>26.5</c:v>
                </c:pt>
                <c:pt idx="613">
                  <c:v>26.299999237060547</c:v>
                </c:pt>
                <c:pt idx="614">
                  <c:v>26.15000057220459</c:v>
                </c:pt>
                <c:pt idx="615">
                  <c:v>26</c:v>
                </c:pt>
                <c:pt idx="616">
                  <c:v>25.899999618530273</c:v>
                </c:pt>
                <c:pt idx="617">
                  <c:v>25.84999942779541</c:v>
                </c:pt>
                <c:pt idx="618">
                  <c:v>25.84999942779541</c:v>
                </c:pt>
                <c:pt idx="619">
                  <c:v>25.949999809265137</c:v>
                </c:pt>
                <c:pt idx="620">
                  <c:v>26.149999618530273</c:v>
                </c:pt>
                <c:pt idx="621">
                  <c:v>26.350000381469727</c:v>
                </c:pt>
                <c:pt idx="622">
                  <c:v>26.649999618530273</c:v>
                </c:pt>
                <c:pt idx="623">
                  <c:v>27</c:v>
                </c:pt>
                <c:pt idx="624">
                  <c:v>27.25</c:v>
                </c:pt>
                <c:pt idx="625">
                  <c:v>27.600000381469727</c:v>
                </c:pt>
                <c:pt idx="626">
                  <c:v>27.899999618530273</c:v>
                </c:pt>
                <c:pt idx="627">
                  <c:v>28.15000057220459</c:v>
                </c:pt>
                <c:pt idx="628">
                  <c:v>28.399999618530273</c:v>
                </c:pt>
                <c:pt idx="629">
                  <c:v>28.65000057220459</c:v>
                </c:pt>
                <c:pt idx="630">
                  <c:v>28.84999942779541</c:v>
                </c:pt>
                <c:pt idx="631">
                  <c:v>29.050000190734863</c:v>
                </c:pt>
                <c:pt idx="632">
                  <c:v>29.15000057220459</c:v>
                </c:pt>
                <c:pt idx="633">
                  <c:v>29.200000762939453</c:v>
                </c:pt>
                <c:pt idx="634">
                  <c:v>29.199999809265137</c:v>
                </c:pt>
                <c:pt idx="635">
                  <c:v>29.149999618530273</c:v>
                </c:pt>
                <c:pt idx="636">
                  <c:v>29.149999618530273</c:v>
                </c:pt>
                <c:pt idx="637">
                  <c:v>29</c:v>
                </c:pt>
                <c:pt idx="638">
                  <c:v>28.950000762939453</c:v>
                </c:pt>
                <c:pt idx="639">
                  <c:v>28.800000190734863</c:v>
                </c:pt>
                <c:pt idx="640">
                  <c:v>28.649999618530273</c:v>
                </c:pt>
                <c:pt idx="641">
                  <c:v>28.449999809265137</c:v>
                </c:pt>
                <c:pt idx="642">
                  <c:v>28.300000190734863</c:v>
                </c:pt>
                <c:pt idx="643">
                  <c:v>28.15000057220459</c:v>
                </c:pt>
                <c:pt idx="644">
                  <c:v>27.949999809265137</c:v>
                </c:pt>
                <c:pt idx="645">
                  <c:v>27.75</c:v>
                </c:pt>
                <c:pt idx="646">
                  <c:v>27.600000381469727</c:v>
                </c:pt>
                <c:pt idx="647">
                  <c:v>27.399999618530273</c:v>
                </c:pt>
                <c:pt idx="648">
                  <c:v>27.25</c:v>
                </c:pt>
                <c:pt idx="649">
                  <c:v>27.100000381469727</c:v>
                </c:pt>
                <c:pt idx="650">
                  <c:v>26.899999618530273</c:v>
                </c:pt>
                <c:pt idx="651">
                  <c:v>26.75</c:v>
                </c:pt>
                <c:pt idx="652">
                  <c:v>26.550000190734863</c:v>
                </c:pt>
                <c:pt idx="653">
                  <c:v>26.34999942779541</c:v>
                </c:pt>
                <c:pt idx="654">
                  <c:v>26.199999809265137</c:v>
                </c:pt>
                <c:pt idx="655">
                  <c:v>26</c:v>
                </c:pt>
                <c:pt idx="656">
                  <c:v>25.800000190734863</c:v>
                </c:pt>
                <c:pt idx="657">
                  <c:v>25.600000381469727</c:v>
                </c:pt>
                <c:pt idx="658">
                  <c:v>25.399999618530273</c:v>
                </c:pt>
                <c:pt idx="659">
                  <c:v>25.25</c:v>
                </c:pt>
                <c:pt idx="660">
                  <c:v>25.100000381469727</c:v>
                </c:pt>
                <c:pt idx="661">
                  <c:v>24.899999618530273</c:v>
                </c:pt>
                <c:pt idx="662">
                  <c:v>24.699999809265137</c:v>
                </c:pt>
                <c:pt idx="663">
                  <c:v>24.649999618530273</c:v>
                </c:pt>
                <c:pt idx="664">
                  <c:v>24.5</c:v>
                </c:pt>
                <c:pt idx="665">
                  <c:v>24.5</c:v>
                </c:pt>
                <c:pt idx="666">
                  <c:v>24.550000190734863</c:v>
                </c:pt>
                <c:pt idx="667">
                  <c:v>24.600000381469727</c:v>
                </c:pt>
                <c:pt idx="668">
                  <c:v>24.800000190734863</c:v>
                </c:pt>
                <c:pt idx="669">
                  <c:v>25</c:v>
                </c:pt>
                <c:pt idx="670">
                  <c:v>25.300000190734863</c:v>
                </c:pt>
                <c:pt idx="671">
                  <c:v>25.649999618530273</c:v>
                </c:pt>
                <c:pt idx="672">
                  <c:v>26</c:v>
                </c:pt>
                <c:pt idx="673">
                  <c:v>26.300000190734863</c:v>
                </c:pt>
                <c:pt idx="674">
                  <c:v>26.65000057220459</c:v>
                </c:pt>
                <c:pt idx="675">
                  <c:v>27</c:v>
                </c:pt>
                <c:pt idx="676">
                  <c:v>27.299999237060547</c:v>
                </c:pt>
                <c:pt idx="677">
                  <c:v>27.65000057220459</c:v>
                </c:pt>
                <c:pt idx="678">
                  <c:v>27.84999942779541</c:v>
                </c:pt>
                <c:pt idx="679">
                  <c:v>28.050000190734863</c:v>
                </c:pt>
                <c:pt idx="680">
                  <c:v>28.300000190734863</c:v>
                </c:pt>
                <c:pt idx="681">
                  <c:v>28.449999809265137</c:v>
                </c:pt>
                <c:pt idx="682">
                  <c:v>28.550000190734863</c:v>
                </c:pt>
                <c:pt idx="683">
                  <c:v>28.65000057220459</c:v>
                </c:pt>
                <c:pt idx="684">
                  <c:v>28.700000762939453</c:v>
                </c:pt>
                <c:pt idx="685">
                  <c:v>28.65000057220459</c:v>
                </c:pt>
                <c:pt idx="686">
                  <c:v>28.600000381469727</c:v>
                </c:pt>
                <c:pt idx="687">
                  <c:v>28.550000190734863</c:v>
                </c:pt>
                <c:pt idx="688">
                  <c:v>28.40000057220459</c:v>
                </c:pt>
                <c:pt idx="689">
                  <c:v>28.300000190734863</c:v>
                </c:pt>
                <c:pt idx="690">
                  <c:v>28.149999618530273</c:v>
                </c:pt>
                <c:pt idx="691">
                  <c:v>28</c:v>
                </c:pt>
                <c:pt idx="692">
                  <c:v>27.850000381469727</c:v>
                </c:pt>
                <c:pt idx="693">
                  <c:v>27.649999618530273</c:v>
                </c:pt>
                <c:pt idx="694">
                  <c:v>27.5</c:v>
                </c:pt>
                <c:pt idx="695">
                  <c:v>27.300000190734863</c:v>
                </c:pt>
                <c:pt idx="696">
                  <c:v>27.15000057220459</c:v>
                </c:pt>
                <c:pt idx="697">
                  <c:v>26.949999809265137</c:v>
                </c:pt>
                <c:pt idx="698">
                  <c:v>26.799999237060547</c:v>
                </c:pt>
                <c:pt idx="699">
                  <c:v>26.600000381469727</c:v>
                </c:pt>
                <c:pt idx="700">
                  <c:v>26.399999618530273</c:v>
                </c:pt>
                <c:pt idx="701">
                  <c:v>26.25</c:v>
                </c:pt>
                <c:pt idx="702">
                  <c:v>26.100000381469727</c:v>
                </c:pt>
                <c:pt idx="703">
                  <c:v>25.899999618530273</c:v>
                </c:pt>
                <c:pt idx="704">
                  <c:v>25.75</c:v>
                </c:pt>
                <c:pt idx="705">
                  <c:v>25.550000190734863</c:v>
                </c:pt>
                <c:pt idx="706">
                  <c:v>25.449999809265137</c:v>
                </c:pt>
                <c:pt idx="707">
                  <c:v>25.25</c:v>
                </c:pt>
                <c:pt idx="708">
                  <c:v>25.15000057220459</c:v>
                </c:pt>
                <c:pt idx="709">
                  <c:v>24.949999809265137</c:v>
                </c:pt>
                <c:pt idx="710">
                  <c:v>24.75</c:v>
                </c:pt>
                <c:pt idx="711">
                  <c:v>24.65000057220459</c:v>
                </c:pt>
                <c:pt idx="712">
                  <c:v>24.600000381469727</c:v>
                </c:pt>
                <c:pt idx="713">
                  <c:v>24.550000190734863</c:v>
                </c:pt>
                <c:pt idx="714">
                  <c:v>24.600000381469727</c:v>
                </c:pt>
                <c:pt idx="715">
                  <c:v>24.75</c:v>
                </c:pt>
                <c:pt idx="716">
                  <c:v>24.949999809265137</c:v>
                </c:pt>
                <c:pt idx="717">
                  <c:v>25.199999809265137</c:v>
                </c:pt>
                <c:pt idx="718">
                  <c:v>25.5</c:v>
                </c:pt>
                <c:pt idx="719">
                  <c:v>25.800000190734863</c:v>
                </c:pt>
                <c:pt idx="720">
                  <c:v>26.149999618530273</c:v>
                </c:pt>
                <c:pt idx="721">
                  <c:v>26.550000190734863</c:v>
                </c:pt>
                <c:pt idx="722">
                  <c:v>26.899999618530273</c:v>
                </c:pt>
                <c:pt idx="723">
                  <c:v>27.25</c:v>
                </c:pt>
                <c:pt idx="724">
                  <c:v>27.65000057220459</c:v>
                </c:pt>
                <c:pt idx="725">
                  <c:v>28</c:v>
                </c:pt>
                <c:pt idx="726">
                  <c:v>28.300000190734863</c:v>
                </c:pt>
                <c:pt idx="727">
                  <c:v>28.600000381469727</c:v>
                </c:pt>
                <c:pt idx="728">
                  <c:v>28.899999618530273</c:v>
                </c:pt>
                <c:pt idx="729">
                  <c:v>29.100000381469727</c:v>
                </c:pt>
                <c:pt idx="730">
                  <c:v>29.300000190734863</c:v>
                </c:pt>
                <c:pt idx="731">
                  <c:v>29.34999942779541</c:v>
                </c:pt>
                <c:pt idx="732">
                  <c:v>29.399999618530273</c:v>
                </c:pt>
                <c:pt idx="733">
                  <c:v>29.449999809265137</c:v>
                </c:pt>
                <c:pt idx="734">
                  <c:v>29.399999618530273</c:v>
                </c:pt>
                <c:pt idx="735">
                  <c:v>29.25</c:v>
                </c:pt>
                <c:pt idx="736">
                  <c:v>29.199999809265137</c:v>
                </c:pt>
                <c:pt idx="737">
                  <c:v>29.049999237060547</c:v>
                </c:pt>
                <c:pt idx="738">
                  <c:v>28.90000057220459</c:v>
                </c:pt>
                <c:pt idx="739">
                  <c:v>28.75</c:v>
                </c:pt>
                <c:pt idx="740">
                  <c:v>28.550000190734863</c:v>
                </c:pt>
                <c:pt idx="741">
                  <c:v>28.399999618530273</c:v>
                </c:pt>
                <c:pt idx="742">
                  <c:v>28.199999809265137</c:v>
                </c:pt>
                <c:pt idx="743">
                  <c:v>28.050000190734863</c:v>
                </c:pt>
                <c:pt idx="744">
                  <c:v>27.84999942779541</c:v>
                </c:pt>
                <c:pt idx="745">
                  <c:v>27.700000762939453</c:v>
                </c:pt>
                <c:pt idx="746">
                  <c:v>27.5</c:v>
                </c:pt>
                <c:pt idx="747">
                  <c:v>27.34999942779541</c:v>
                </c:pt>
                <c:pt idx="748">
                  <c:v>27.15000057220459</c:v>
                </c:pt>
                <c:pt idx="749">
                  <c:v>26.949999809265137</c:v>
                </c:pt>
                <c:pt idx="750">
                  <c:v>26.75</c:v>
                </c:pt>
                <c:pt idx="751">
                  <c:v>26.600000381469727</c:v>
                </c:pt>
                <c:pt idx="752">
                  <c:v>26.399999618530273</c:v>
                </c:pt>
                <c:pt idx="753">
                  <c:v>26.199999809265137</c:v>
                </c:pt>
                <c:pt idx="754">
                  <c:v>26.050000190734863</c:v>
                </c:pt>
                <c:pt idx="755">
                  <c:v>25.899999618530273</c:v>
                </c:pt>
                <c:pt idx="756">
                  <c:v>25.699999809265137</c:v>
                </c:pt>
                <c:pt idx="757">
                  <c:v>25.550000190734863</c:v>
                </c:pt>
                <c:pt idx="758">
                  <c:v>25.399999618530273</c:v>
                </c:pt>
                <c:pt idx="759">
                  <c:v>25.25</c:v>
                </c:pt>
                <c:pt idx="760">
                  <c:v>25.199999809265137</c:v>
                </c:pt>
                <c:pt idx="761">
                  <c:v>25.15000057220459</c:v>
                </c:pt>
                <c:pt idx="762">
                  <c:v>25.200000762939453</c:v>
                </c:pt>
                <c:pt idx="763">
                  <c:v>25.34999942779541</c:v>
                </c:pt>
                <c:pt idx="764">
                  <c:v>25.600000381469727</c:v>
                </c:pt>
                <c:pt idx="765">
                  <c:v>25.850000381469727</c:v>
                </c:pt>
                <c:pt idx="766">
                  <c:v>26.149999618530273</c:v>
                </c:pt>
                <c:pt idx="767">
                  <c:v>26.5</c:v>
                </c:pt>
                <c:pt idx="768">
                  <c:v>26.850000381469727</c:v>
                </c:pt>
                <c:pt idx="769">
                  <c:v>27.199999809265137</c:v>
                </c:pt>
                <c:pt idx="770">
                  <c:v>27.550000190734863</c:v>
                </c:pt>
                <c:pt idx="771">
                  <c:v>27.949999809265137</c:v>
                </c:pt>
                <c:pt idx="772">
                  <c:v>28.25</c:v>
                </c:pt>
                <c:pt idx="773">
                  <c:v>28.600000381469727</c:v>
                </c:pt>
                <c:pt idx="774">
                  <c:v>28.949999809265137</c:v>
                </c:pt>
                <c:pt idx="775">
                  <c:v>29.25</c:v>
                </c:pt>
                <c:pt idx="776">
                  <c:v>29.449999809265137</c:v>
                </c:pt>
                <c:pt idx="777">
                  <c:v>29.649999618530273</c:v>
                </c:pt>
                <c:pt idx="778">
                  <c:v>29.75</c:v>
                </c:pt>
                <c:pt idx="779">
                  <c:v>29.899999618530273</c:v>
                </c:pt>
                <c:pt idx="780">
                  <c:v>29.949999809265137</c:v>
                </c:pt>
                <c:pt idx="781">
                  <c:v>29.899999618530273</c:v>
                </c:pt>
                <c:pt idx="782">
                  <c:v>29.84999942779541</c:v>
                </c:pt>
                <c:pt idx="783">
                  <c:v>29.699999809265137</c:v>
                </c:pt>
                <c:pt idx="784">
                  <c:v>29.59999942779541</c:v>
                </c:pt>
                <c:pt idx="785">
                  <c:v>29.5</c:v>
                </c:pt>
                <c:pt idx="786">
                  <c:v>29.350000381469727</c:v>
                </c:pt>
                <c:pt idx="787">
                  <c:v>29.149999618530273</c:v>
                </c:pt>
                <c:pt idx="788">
                  <c:v>29</c:v>
                </c:pt>
                <c:pt idx="789">
                  <c:v>28.850000381469727</c:v>
                </c:pt>
                <c:pt idx="790">
                  <c:v>28.649999618530273</c:v>
                </c:pt>
                <c:pt idx="791">
                  <c:v>28.399999618530273</c:v>
                </c:pt>
                <c:pt idx="792">
                  <c:v>28.25</c:v>
                </c:pt>
                <c:pt idx="793">
                  <c:v>28.050000190734863</c:v>
                </c:pt>
                <c:pt idx="794">
                  <c:v>27.899999618530273</c:v>
                </c:pt>
                <c:pt idx="795">
                  <c:v>27.700000762939453</c:v>
                </c:pt>
                <c:pt idx="796">
                  <c:v>27.5</c:v>
                </c:pt>
                <c:pt idx="797">
                  <c:v>27.299999237060547</c:v>
                </c:pt>
                <c:pt idx="798">
                  <c:v>27.15000057220459</c:v>
                </c:pt>
                <c:pt idx="799">
                  <c:v>26.949999809265137</c:v>
                </c:pt>
                <c:pt idx="800">
                  <c:v>26.799999237060547</c:v>
                </c:pt>
                <c:pt idx="801">
                  <c:v>26.65000057220459</c:v>
                </c:pt>
                <c:pt idx="802">
                  <c:v>26.5</c:v>
                </c:pt>
                <c:pt idx="803">
                  <c:v>26.34999942779541</c:v>
                </c:pt>
                <c:pt idx="804">
                  <c:v>26.25</c:v>
                </c:pt>
                <c:pt idx="805">
                  <c:v>26.100000381469727</c:v>
                </c:pt>
                <c:pt idx="806">
                  <c:v>26</c:v>
                </c:pt>
                <c:pt idx="807">
                  <c:v>25.899999618530273</c:v>
                </c:pt>
                <c:pt idx="808">
                  <c:v>25.84999942779541</c:v>
                </c:pt>
                <c:pt idx="809">
                  <c:v>25.84999942779541</c:v>
                </c:pt>
                <c:pt idx="810">
                  <c:v>26</c:v>
                </c:pt>
                <c:pt idx="811">
                  <c:v>26.149999618530273</c:v>
                </c:pt>
                <c:pt idx="812">
                  <c:v>26.40000057220459</c:v>
                </c:pt>
                <c:pt idx="813">
                  <c:v>26.649999618530273</c:v>
                </c:pt>
                <c:pt idx="814">
                  <c:v>27.050000190734863</c:v>
                </c:pt>
                <c:pt idx="815">
                  <c:v>27.399999618530273</c:v>
                </c:pt>
                <c:pt idx="816">
                  <c:v>27.84999942779541</c:v>
                </c:pt>
                <c:pt idx="817">
                  <c:v>28.299999237060547</c:v>
                </c:pt>
                <c:pt idx="818">
                  <c:v>28.800000190734863</c:v>
                </c:pt>
                <c:pt idx="819">
                  <c:v>29.25</c:v>
                </c:pt>
                <c:pt idx="820">
                  <c:v>29.649999618530273</c:v>
                </c:pt>
                <c:pt idx="821">
                  <c:v>30.049999237060547</c:v>
                </c:pt>
                <c:pt idx="822">
                  <c:v>30.350000381469727</c:v>
                </c:pt>
                <c:pt idx="823">
                  <c:v>30.699999809265137</c:v>
                </c:pt>
                <c:pt idx="824">
                  <c:v>31.049999237060547</c:v>
                </c:pt>
                <c:pt idx="825">
                  <c:v>31.25</c:v>
                </c:pt>
                <c:pt idx="826">
                  <c:v>31.40000057220459</c:v>
                </c:pt>
                <c:pt idx="827">
                  <c:v>31.5</c:v>
                </c:pt>
                <c:pt idx="828">
                  <c:v>31.550000190734863</c:v>
                </c:pt>
                <c:pt idx="829">
                  <c:v>31.550000190734863</c:v>
                </c:pt>
                <c:pt idx="830">
                  <c:v>31.449999809265137</c:v>
                </c:pt>
                <c:pt idx="831">
                  <c:v>31.399999618530273</c:v>
                </c:pt>
                <c:pt idx="832">
                  <c:v>31.300000190734863</c:v>
                </c:pt>
                <c:pt idx="833">
                  <c:v>31.149999618530273</c:v>
                </c:pt>
                <c:pt idx="834">
                  <c:v>30.949999809265137</c:v>
                </c:pt>
                <c:pt idx="835">
                  <c:v>30.800000190734863</c:v>
                </c:pt>
                <c:pt idx="836">
                  <c:v>30.649999618530273</c:v>
                </c:pt>
                <c:pt idx="837">
                  <c:v>30.450000762939453</c:v>
                </c:pt>
                <c:pt idx="838">
                  <c:v>30.300000190734863</c:v>
                </c:pt>
                <c:pt idx="839">
                  <c:v>30.050000190734863</c:v>
                </c:pt>
                <c:pt idx="840">
                  <c:v>29.899999618530273</c:v>
                </c:pt>
                <c:pt idx="841">
                  <c:v>29.699999809265137</c:v>
                </c:pt>
                <c:pt idx="842">
                  <c:v>29.550000190734863</c:v>
                </c:pt>
                <c:pt idx="843">
                  <c:v>29.34999942779541</c:v>
                </c:pt>
                <c:pt idx="844">
                  <c:v>29.15000057220459</c:v>
                </c:pt>
                <c:pt idx="845">
                  <c:v>28.949999809265137</c:v>
                </c:pt>
                <c:pt idx="846">
                  <c:v>28.75</c:v>
                </c:pt>
                <c:pt idx="847">
                  <c:v>28.600000381469727</c:v>
                </c:pt>
                <c:pt idx="848">
                  <c:v>28.399999618530273</c:v>
                </c:pt>
                <c:pt idx="849">
                  <c:v>28.200000762939453</c:v>
                </c:pt>
                <c:pt idx="850">
                  <c:v>28</c:v>
                </c:pt>
                <c:pt idx="851">
                  <c:v>27.84999942779541</c:v>
                </c:pt>
                <c:pt idx="852">
                  <c:v>27.700000762939453</c:v>
                </c:pt>
                <c:pt idx="853">
                  <c:v>27.5</c:v>
                </c:pt>
                <c:pt idx="854">
                  <c:v>27.34999942779541</c:v>
                </c:pt>
                <c:pt idx="855">
                  <c:v>27.200000762939453</c:v>
                </c:pt>
                <c:pt idx="856">
                  <c:v>27.100000381469727</c:v>
                </c:pt>
                <c:pt idx="857">
                  <c:v>27.050000190734863</c:v>
                </c:pt>
                <c:pt idx="858">
                  <c:v>27.15000057220459</c:v>
                </c:pt>
                <c:pt idx="859">
                  <c:v>27.199999809265137</c:v>
                </c:pt>
                <c:pt idx="860">
                  <c:v>27.350000381469727</c:v>
                </c:pt>
                <c:pt idx="861">
                  <c:v>27.59999942779541</c:v>
                </c:pt>
                <c:pt idx="862">
                  <c:v>27.90000057220459</c:v>
                </c:pt>
                <c:pt idx="863">
                  <c:v>28.25</c:v>
                </c:pt>
                <c:pt idx="864">
                  <c:v>28.550000190734863</c:v>
                </c:pt>
                <c:pt idx="865">
                  <c:v>28.899999618530273</c:v>
                </c:pt>
                <c:pt idx="866">
                  <c:v>29.25</c:v>
                </c:pt>
                <c:pt idx="867">
                  <c:v>29.550000190734863</c:v>
                </c:pt>
                <c:pt idx="868">
                  <c:v>29.84999942779541</c:v>
                </c:pt>
                <c:pt idx="869">
                  <c:v>30.15000057220459</c:v>
                </c:pt>
                <c:pt idx="870">
                  <c:v>30.34999942779541</c:v>
                </c:pt>
                <c:pt idx="871">
                  <c:v>30.550000190734863</c:v>
                </c:pt>
                <c:pt idx="872">
                  <c:v>30.75</c:v>
                </c:pt>
                <c:pt idx="873">
                  <c:v>30.949999809265137</c:v>
                </c:pt>
                <c:pt idx="874">
                  <c:v>31</c:v>
                </c:pt>
                <c:pt idx="875">
                  <c:v>31.100000381469727</c:v>
                </c:pt>
                <c:pt idx="876">
                  <c:v>31.149999618530273</c:v>
                </c:pt>
                <c:pt idx="877">
                  <c:v>31.09999942779541</c:v>
                </c:pt>
                <c:pt idx="878">
                  <c:v>31.049999237060547</c:v>
                </c:pt>
                <c:pt idx="879">
                  <c:v>30.950000762939453</c:v>
                </c:pt>
                <c:pt idx="880">
                  <c:v>30.800000190734863</c:v>
                </c:pt>
                <c:pt idx="881">
                  <c:v>30.699999809265137</c:v>
                </c:pt>
                <c:pt idx="882">
                  <c:v>30.550000190734863</c:v>
                </c:pt>
                <c:pt idx="883">
                  <c:v>30.399999618530273</c:v>
                </c:pt>
                <c:pt idx="884">
                  <c:v>30.300000190734863</c:v>
                </c:pt>
                <c:pt idx="885">
                  <c:v>30.15000057220459</c:v>
                </c:pt>
                <c:pt idx="886">
                  <c:v>29.949999809265137</c:v>
                </c:pt>
                <c:pt idx="887">
                  <c:v>29.799999237060547</c:v>
                </c:pt>
                <c:pt idx="888">
                  <c:v>29.700000762939453</c:v>
                </c:pt>
                <c:pt idx="889">
                  <c:v>29.5</c:v>
                </c:pt>
                <c:pt idx="890">
                  <c:v>29.34999942779541</c:v>
                </c:pt>
                <c:pt idx="891">
                  <c:v>29.25</c:v>
                </c:pt>
                <c:pt idx="892">
                  <c:v>29.050000190734863</c:v>
                </c:pt>
                <c:pt idx="893">
                  <c:v>28.84999942779541</c:v>
                </c:pt>
                <c:pt idx="894">
                  <c:v>28.75</c:v>
                </c:pt>
                <c:pt idx="895">
                  <c:v>28.600000381469727</c:v>
                </c:pt>
                <c:pt idx="896">
                  <c:v>28.449999809265137</c:v>
                </c:pt>
                <c:pt idx="897">
                  <c:v>28.300000190734863</c:v>
                </c:pt>
                <c:pt idx="898">
                  <c:v>28.199999809265137</c:v>
                </c:pt>
                <c:pt idx="899">
                  <c:v>28.050000190734863</c:v>
                </c:pt>
                <c:pt idx="900">
                  <c:v>27.899999618530273</c:v>
                </c:pt>
                <c:pt idx="901">
                  <c:v>27.800000190734863</c:v>
                </c:pt>
                <c:pt idx="902">
                  <c:v>27.699999809265137</c:v>
                </c:pt>
                <c:pt idx="903">
                  <c:v>27.65000057220459</c:v>
                </c:pt>
                <c:pt idx="904">
                  <c:v>27.550000190734863</c:v>
                </c:pt>
                <c:pt idx="905">
                  <c:v>27.600000381469727</c:v>
                </c:pt>
                <c:pt idx="906">
                  <c:v>27.65000057220459</c:v>
                </c:pt>
                <c:pt idx="907">
                  <c:v>27.75</c:v>
                </c:pt>
                <c:pt idx="908">
                  <c:v>27.949999809265137</c:v>
                </c:pt>
                <c:pt idx="909">
                  <c:v>28.25</c:v>
                </c:pt>
                <c:pt idx="910">
                  <c:v>28.549999237060547</c:v>
                </c:pt>
                <c:pt idx="911">
                  <c:v>28.850000381469727</c:v>
                </c:pt>
                <c:pt idx="912">
                  <c:v>29.25</c:v>
                </c:pt>
                <c:pt idx="913">
                  <c:v>29.550000190734863</c:v>
                </c:pt>
                <c:pt idx="914">
                  <c:v>29.899999618530273</c:v>
                </c:pt>
                <c:pt idx="915">
                  <c:v>30.25</c:v>
                </c:pt>
                <c:pt idx="916">
                  <c:v>30.5</c:v>
                </c:pt>
                <c:pt idx="917">
                  <c:v>30.799999237060547</c:v>
                </c:pt>
                <c:pt idx="918">
                  <c:v>31.100000381469727</c:v>
                </c:pt>
                <c:pt idx="919">
                  <c:v>31.399999618530273</c:v>
                </c:pt>
                <c:pt idx="920">
                  <c:v>31.550000190734863</c:v>
                </c:pt>
                <c:pt idx="921">
                  <c:v>31.700000762939453</c:v>
                </c:pt>
                <c:pt idx="922">
                  <c:v>31.75</c:v>
                </c:pt>
                <c:pt idx="923">
                  <c:v>31.75</c:v>
                </c:pt>
                <c:pt idx="924">
                  <c:v>31.75</c:v>
                </c:pt>
                <c:pt idx="925">
                  <c:v>31.649999618530273</c:v>
                </c:pt>
                <c:pt idx="926">
                  <c:v>31.59999942779541</c:v>
                </c:pt>
                <c:pt idx="927">
                  <c:v>31.450000762939453</c:v>
                </c:pt>
                <c:pt idx="928">
                  <c:v>31.350000381469727</c:v>
                </c:pt>
                <c:pt idx="929">
                  <c:v>31.199999809265137</c:v>
                </c:pt>
                <c:pt idx="930">
                  <c:v>31.050000190734863</c:v>
                </c:pt>
                <c:pt idx="931">
                  <c:v>30.899999618530273</c:v>
                </c:pt>
                <c:pt idx="932">
                  <c:v>30.699999809265137</c:v>
                </c:pt>
                <c:pt idx="933">
                  <c:v>30.550000190734863</c:v>
                </c:pt>
                <c:pt idx="934">
                  <c:v>30.34999942779541</c:v>
                </c:pt>
                <c:pt idx="935">
                  <c:v>30.200000762939453</c:v>
                </c:pt>
                <c:pt idx="936">
                  <c:v>30</c:v>
                </c:pt>
                <c:pt idx="937">
                  <c:v>29.84999942779541</c:v>
                </c:pt>
                <c:pt idx="938">
                  <c:v>29.65000057220459</c:v>
                </c:pt>
                <c:pt idx="939">
                  <c:v>29.5</c:v>
                </c:pt>
                <c:pt idx="940">
                  <c:v>29.34999942779541</c:v>
                </c:pt>
                <c:pt idx="941">
                  <c:v>29.15000057220459</c:v>
                </c:pt>
                <c:pt idx="942">
                  <c:v>28.949999809265137</c:v>
                </c:pt>
                <c:pt idx="943">
                  <c:v>28.800000190734863</c:v>
                </c:pt>
                <c:pt idx="944">
                  <c:v>28.600000381469727</c:v>
                </c:pt>
                <c:pt idx="945">
                  <c:v>28.449999809265137</c:v>
                </c:pt>
                <c:pt idx="946">
                  <c:v>28.300000190734863</c:v>
                </c:pt>
                <c:pt idx="947">
                  <c:v>28.100000381469727</c:v>
                </c:pt>
                <c:pt idx="948">
                  <c:v>27.899999618530273</c:v>
                </c:pt>
                <c:pt idx="949">
                  <c:v>27.75</c:v>
                </c:pt>
                <c:pt idx="950">
                  <c:v>27.600000381469727</c:v>
                </c:pt>
                <c:pt idx="951">
                  <c:v>27.399999618530273</c:v>
                </c:pt>
                <c:pt idx="952">
                  <c:v>27.300000190734863</c:v>
                </c:pt>
                <c:pt idx="953">
                  <c:v>27.199999809265137</c:v>
                </c:pt>
                <c:pt idx="954">
                  <c:v>27.25</c:v>
                </c:pt>
                <c:pt idx="955">
                  <c:v>27.299999237060547</c:v>
                </c:pt>
                <c:pt idx="956">
                  <c:v>27.5</c:v>
                </c:pt>
                <c:pt idx="957">
                  <c:v>27.699999809265137</c:v>
                </c:pt>
                <c:pt idx="958">
                  <c:v>27.949999809265137</c:v>
                </c:pt>
                <c:pt idx="959">
                  <c:v>28.199999809265137</c:v>
                </c:pt>
                <c:pt idx="960">
                  <c:v>28.5</c:v>
                </c:pt>
                <c:pt idx="961">
                  <c:v>28.850000381469727</c:v>
                </c:pt>
                <c:pt idx="962">
                  <c:v>29.09999942779541</c:v>
                </c:pt>
                <c:pt idx="963">
                  <c:v>29.449999809265137</c:v>
                </c:pt>
                <c:pt idx="964">
                  <c:v>29.75</c:v>
                </c:pt>
                <c:pt idx="965">
                  <c:v>30</c:v>
                </c:pt>
                <c:pt idx="966">
                  <c:v>30.25</c:v>
                </c:pt>
                <c:pt idx="967">
                  <c:v>30.550000190734863</c:v>
                </c:pt>
                <c:pt idx="968">
                  <c:v>30.699999809265137</c:v>
                </c:pt>
                <c:pt idx="969">
                  <c:v>30.799999237060547</c:v>
                </c:pt>
                <c:pt idx="970">
                  <c:v>30.949999809265137</c:v>
                </c:pt>
                <c:pt idx="971">
                  <c:v>31</c:v>
                </c:pt>
                <c:pt idx="972">
                  <c:v>31</c:v>
                </c:pt>
                <c:pt idx="973">
                  <c:v>30.949999809265137</c:v>
                </c:pt>
                <c:pt idx="974">
                  <c:v>30.800000190734863</c:v>
                </c:pt>
                <c:pt idx="975">
                  <c:v>30.75</c:v>
                </c:pt>
                <c:pt idx="976">
                  <c:v>30.59999942779541</c:v>
                </c:pt>
                <c:pt idx="977">
                  <c:v>30.449999809265137</c:v>
                </c:pt>
                <c:pt idx="978">
                  <c:v>30.25</c:v>
                </c:pt>
                <c:pt idx="979">
                  <c:v>30.100000381469727</c:v>
                </c:pt>
                <c:pt idx="980">
                  <c:v>29.949999809265137</c:v>
                </c:pt>
                <c:pt idx="981">
                  <c:v>29.75</c:v>
                </c:pt>
                <c:pt idx="982">
                  <c:v>29.600000381469727</c:v>
                </c:pt>
                <c:pt idx="983">
                  <c:v>29.399999618530273</c:v>
                </c:pt>
                <c:pt idx="984">
                  <c:v>29.25</c:v>
                </c:pt>
                <c:pt idx="985">
                  <c:v>29.100000381469727</c:v>
                </c:pt>
                <c:pt idx="986">
                  <c:v>28.899999618530273</c:v>
                </c:pt>
                <c:pt idx="987">
                  <c:v>28.75</c:v>
                </c:pt>
                <c:pt idx="988">
                  <c:v>28.550000190734863</c:v>
                </c:pt>
                <c:pt idx="989">
                  <c:v>28.34999942779541</c:v>
                </c:pt>
                <c:pt idx="990">
                  <c:v>28.25</c:v>
                </c:pt>
                <c:pt idx="991">
                  <c:v>28.050000190734863</c:v>
                </c:pt>
                <c:pt idx="992">
                  <c:v>27.84999942779541</c:v>
                </c:pt>
                <c:pt idx="993">
                  <c:v>27.699999809265137</c:v>
                </c:pt>
                <c:pt idx="994">
                  <c:v>27.5</c:v>
                </c:pt>
                <c:pt idx="995">
                  <c:v>27.399999618530273</c:v>
                </c:pt>
                <c:pt idx="996">
                  <c:v>27.199999809265137</c:v>
                </c:pt>
                <c:pt idx="997">
                  <c:v>27.100000381469727</c:v>
                </c:pt>
                <c:pt idx="998">
                  <c:v>26.899999618530273</c:v>
                </c:pt>
                <c:pt idx="999">
                  <c:v>26.800000190734863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632256"/>
        <c:axId val="123663488"/>
      </c:scatterChart>
      <c:valAx>
        <c:axId val="12363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Treatment period (Days)</a:t>
                </a:r>
              </a:p>
            </c:rich>
          </c:tx>
          <c:layout>
            <c:manualLayout>
              <c:xMode val="edge"/>
              <c:yMode val="edge"/>
              <c:x val="0.39999210511371636"/>
              <c:y val="0.919305752324255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63488"/>
        <c:crosses val="autoZero"/>
        <c:crossBetween val="midCat"/>
        <c:majorUnit val="5"/>
      </c:valAx>
      <c:valAx>
        <c:axId val="123663488"/>
        <c:scaling>
          <c:orientation val="minMax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Temperature °C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32256"/>
        <c:crosses val="autoZero"/>
        <c:crossBetween val="midCat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476176603527584"/>
          <c:y val="0.6447599103847762"/>
          <c:w val="0.28098881373100781"/>
          <c:h val="5.6047835067282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4784445975227"/>
          <c:y val="4.5132193841623452E-2"/>
          <c:w val="0.84633463292816558"/>
          <c:h val="0.85303181614493306"/>
        </c:manualLayout>
      </c:layout>
      <c:lineChart>
        <c:grouping val="standard"/>
        <c:varyColors val="0"/>
        <c:ser>
          <c:idx val="0"/>
          <c:order val="0"/>
          <c:tx>
            <c:strRef>
              <c:f>Sheet1!$P$26</c:f>
              <c:strCache>
                <c:ptCount val="1"/>
                <c:pt idx="0">
                  <c:v>Untreated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diamond"/>
            <c:size val="12"/>
            <c:spPr>
              <a:solidFill>
                <a:schemeClr val="bg1"/>
              </a:solidFill>
            </c:spPr>
          </c:marker>
          <c:cat>
            <c:strRef>
              <c:f>Sheet1!$Q$25:$S$25</c:f>
              <c:strCache>
                <c:ptCount val="3"/>
                <c:pt idx="0">
                  <c:v>Nov. 5</c:v>
                </c:pt>
                <c:pt idx="1">
                  <c:v>12-Feb</c:v>
                </c:pt>
                <c:pt idx="2">
                  <c:v>17-May</c:v>
                </c:pt>
              </c:strCache>
            </c:strRef>
          </c:cat>
          <c:val>
            <c:numRef>
              <c:f>Sheet1!$Q$26:$S$26</c:f>
              <c:numCache>
                <c:formatCode>General</c:formatCode>
                <c:ptCount val="3"/>
                <c:pt idx="0">
                  <c:v>189</c:v>
                </c:pt>
                <c:pt idx="1">
                  <c:v>119</c:v>
                </c:pt>
                <c:pt idx="2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Sheet1!$P$27</c:f>
              <c:strCache>
                <c:ptCount val="1"/>
                <c:pt idx="0">
                  <c:v>Coffe grounds</c:v>
                </c:pt>
              </c:strCache>
            </c:strRef>
          </c:tx>
          <c:spPr>
            <a:ln w="44428">
              <a:solidFill>
                <a:schemeClr val="tx1"/>
              </a:solidFill>
            </a:ln>
          </c:spPr>
          <c:cat>
            <c:strRef>
              <c:f>Sheet1!$Q$25:$S$25</c:f>
              <c:strCache>
                <c:ptCount val="3"/>
                <c:pt idx="0">
                  <c:v>Nov. 5</c:v>
                </c:pt>
                <c:pt idx="1">
                  <c:v>12-Feb</c:v>
                </c:pt>
                <c:pt idx="2">
                  <c:v>17-May</c:v>
                </c:pt>
              </c:strCache>
            </c:strRef>
          </c:cat>
          <c:val>
            <c:numRef>
              <c:f>Sheet1!$Q$27:$S$27</c:f>
              <c:numCache>
                <c:formatCode>General</c:formatCode>
                <c:ptCount val="3"/>
                <c:pt idx="0">
                  <c:v>165</c:v>
                </c:pt>
                <c:pt idx="1">
                  <c:v>88</c:v>
                </c:pt>
                <c:pt idx="2">
                  <c:v>106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Sheet1!$P$28</c:f>
              <c:strCache>
                <c:ptCount val="1"/>
                <c:pt idx="0">
                  <c:v>Beer waste</c:v>
                </c:pt>
              </c:strCache>
            </c:strRef>
          </c:tx>
          <c:spPr>
            <a:ln w="44428">
              <a:solidFill>
                <a:srgbClr val="FFC000"/>
              </a:solidFill>
            </a:ln>
          </c:spPr>
          <c:marker>
            <c:spPr>
              <a:solidFill>
                <a:srgbClr val="F8D608"/>
              </a:solidFill>
            </c:spPr>
          </c:marker>
          <c:cat>
            <c:strRef>
              <c:f>Sheet1!$Q$25:$S$25</c:f>
              <c:strCache>
                <c:ptCount val="3"/>
                <c:pt idx="0">
                  <c:v>Nov. 5</c:v>
                </c:pt>
                <c:pt idx="1">
                  <c:v>12-Feb</c:v>
                </c:pt>
                <c:pt idx="2">
                  <c:v>17-May</c:v>
                </c:pt>
              </c:strCache>
            </c:strRef>
          </c:cat>
          <c:val>
            <c:numRef>
              <c:f>Sheet1!$Q$28:$S$28</c:f>
              <c:numCache>
                <c:formatCode>General</c:formatCode>
                <c:ptCount val="3"/>
                <c:pt idx="0">
                  <c:v>335</c:v>
                </c:pt>
                <c:pt idx="1">
                  <c:v>122</c:v>
                </c:pt>
                <c:pt idx="2">
                  <c:v>255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Sheet1!$P$29</c:f>
              <c:strCache>
                <c:ptCount val="1"/>
                <c:pt idx="0">
                  <c:v>Grass clippings</c:v>
                </c:pt>
              </c:strCache>
            </c:strRef>
          </c:tx>
          <c:spPr>
            <a:ln w="38081">
              <a:solidFill>
                <a:srgbClr val="00B050"/>
              </a:solidFill>
            </a:ln>
          </c:spPr>
          <c:cat>
            <c:strRef>
              <c:f>Sheet1!$Q$25:$S$25</c:f>
              <c:strCache>
                <c:ptCount val="3"/>
                <c:pt idx="0">
                  <c:v>Nov. 5</c:v>
                </c:pt>
                <c:pt idx="1">
                  <c:v>12-Feb</c:v>
                </c:pt>
                <c:pt idx="2">
                  <c:v>17-May</c:v>
                </c:pt>
              </c:strCache>
            </c:strRef>
          </c:cat>
          <c:val>
            <c:numRef>
              <c:f>Sheet1!$Q$29:$S$29</c:f>
              <c:numCache>
                <c:formatCode>General</c:formatCode>
                <c:ptCount val="3"/>
                <c:pt idx="0">
                  <c:v>402</c:v>
                </c:pt>
                <c:pt idx="1">
                  <c:v>247</c:v>
                </c:pt>
                <c:pt idx="2">
                  <c:v>182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79872"/>
        <c:axId val="127281408"/>
      </c:lineChart>
      <c:catAx>
        <c:axId val="12727987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199" b="1"/>
            </a:pPr>
            <a:endParaRPr lang="en-US"/>
          </a:p>
        </c:txPr>
        <c:crossAx val="127281408"/>
        <c:crosses val="autoZero"/>
        <c:auto val="1"/>
        <c:lblAlgn val="ctr"/>
        <c:lblOffset val="100"/>
        <c:noMultiLvlLbl val="0"/>
      </c:catAx>
      <c:valAx>
        <c:axId val="1272814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lbs/AF</a:t>
                </a:r>
              </a:p>
            </c:rich>
          </c:tx>
          <c:layout>
            <c:manualLayout>
              <c:xMode val="edge"/>
              <c:yMode val="edge"/>
              <c:x val="2.6932617674759161E-2"/>
              <c:y val="0.413931915227014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="1"/>
            </a:pPr>
            <a:endParaRPr lang="en-US"/>
          </a:p>
        </c:txPr>
        <c:crossAx val="127279872"/>
        <c:crosses val="autoZero"/>
        <c:crossBetween val="between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092158755746088"/>
          <c:y val="8.3064990010577031E-2"/>
          <c:w val="0.19788266624152295"/>
          <c:h val="0.29403108193565358"/>
        </c:manualLayout>
      </c:layout>
      <c:overlay val="0"/>
      <c:spPr>
        <a:noFill/>
      </c:spPr>
      <c:txPr>
        <a:bodyPr/>
        <a:lstStyle/>
        <a:p>
          <a:pPr>
            <a:defRPr sz="1399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4784445975227"/>
          <c:y val="4.5132193841623452E-2"/>
          <c:w val="0.76219221566013495"/>
          <c:h val="0.85303181614493306"/>
        </c:manualLayout>
      </c:layout>
      <c:lineChart>
        <c:grouping val="standard"/>
        <c:varyColors val="0"/>
        <c:ser>
          <c:idx val="0"/>
          <c:order val="0"/>
          <c:tx>
            <c:strRef>
              <c:f>Sheet1!$AA$26</c:f>
              <c:strCache>
                <c:ptCount val="1"/>
                <c:pt idx="0">
                  <c:v>Untreated 2016</c:v>
                </c:pt>
              </c:strCache>
            </c:strRef>
          </c:tx>
          <c:spPr>
            <a:ln w="41275">
              <a:solidFill>
                <a:srgbClr val="3B8D4F"/>
              </a:solidFill>
              <a:prstDash val="dash"/>
            </a:ln>
          </c:spPr>
          <c:marker>
            <c:spPr>
              <a:solidFill>
                <a:srgbClr val="3B8D4F"/>
              </a:solidFill>
            </c:spPr>
          </c:marker>
          <c:cat>
            <c:strRef>
              <c:f>Sheet1!$AB$25:$AC$25</c:f>
              <c:strCache>
                <c:ptCount val="2"/>
                <c:pt idx="0">
                  <c:v>Nov</c:v>
                </c:pt>
                <c:pt idx="1">
                  <c:v>Feb</c:v>
                </c:pt>
              </c:strCache>
            </c:strRef>
          </c:cat>
          <c:val>
            <c:numRef>
              <c:f>Sheet1!$AB$26:$AC$26</c:f>
              <c:numCache>
                <c:formatCode>General</c:formatCode>
                <c:ptCount val="2"/>
                <c:pt idx="0">
                  <c:v>34</c:v>
                </c:pt>
                <c:pt idx="1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Sheet1!$AA$27</c:f>
              <c:strCache>
                <c:ptCount val="1"/>
                <c:pt idx="0">
                  <c:v>Coffee grounds 2016</c:v>
                </c:pt>
              </c:strCache>
            </c:strRef>
          </c:tx>
          <c:spPr>
            <a:ln w="41275">
              <a:solidFill>
                <a:schemeClr val="tx1"/>
              </a:solidFill>
              <a:prstDash val="dash"/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Sheet1!$AB$25:$AC$25</c:f>
              <c:strCache>
                <c:ptCount val="2"/>
                <c:pt idx="0">
                  <c:v>Nov</c:v>
                </c:pt>
                <c:pt idx="1">
                  <c:v>Feb</c:v>
                </c:pt>
              </c:strCache>
            </c:strRef>
          </c:cat>
          <c:val>
            <c:numRef>
              <c:f>Sheet1!$AB$27:$AC$27</c:f>
              <c:numCache>
                <c:formatCode>General</c:formatCode>
                <c:ptCount val="2"/>
                <c:pt idx="0">
                  <c:v>3.6</c:v>
                </c:pt>
                <c:pt idx="1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Sheet1!$AA$28</c:f>
              <c:strCache>
                <c:ptCount val="1"/>
                <c:pt idx="0">
                  <c:v>Untreated 2015</c:v>
                </c:pt>
              </c:strCache>
            </c:strRef>
          </c:tx>
          <c:spPr>
            <a:ln w="41275">
              <a:solidFill>
                <a:srgbClr val="3B8D4F"/>
              </a:solidFill>
            </a:ln>
          </c:spPr>
          <c:marker>
            <c:spPr>
              <a:solidFill>
                <a:srgbClr val="3B8D4F"/>
              </a:solidFill>
            </c:spPr>
          </c:marker>
          <c:cat>
            <c:strRef>
              <c:f>Sheet1!$AB$25:$AC$25</c:f>
              <c:strCache>
                <c:ptCount val="2"/>
                <c:pt idx="0">
                  <c:v>Nov</c:v>
                </c:pt>
                <c:pt idx="1">
                  <c:v>Feb</c:v>
                </c:pt>
              </c:strCache>
            </c:strRef>
          </c:cat>
          <c:val>
            <c:numRef>
              <c:f>Sheet1!$AB$28:$AC$28</c:f>
              <c:numCache>
                <c:formatCode>General</c:formatCode>
                <c:ptCount val="2"/>
                <c:pt idx="0">
                  <c:v>189</c:v>
                </c:pt>
                <c:pt idx="1">
                  <c:v>119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Sheet1!$AA$29</c:f>
              <c:strCache>
                <c:ptCount val="1"/>
                <c:pt idx="0">
                  <c:v>Coffee grounds 2015</c:v>
                </c:pt>
              </c:strCache>
            </c:strRef>
          </c:tx>
          <c:spPr>
            <a:ln w="41275"/>
          </c:spPr>
          <c:cat>
            <c:strRef>
              <c:f>Sheet1!$AB$25:$AC$25</c:f>
              <c:strCache>
                <c:ptCount val="2"/>
                <c:pt idx="0">
                  <c:v>Nov</c:v>
                </c:pt>
                <c:pt idx="1">
                  <c:v>Feb</c:v>
                </c:pt>
              </c:strCache>
            </c:strRef>
          </c:cat>
          <c:val>
            <c:numRef>
              <c:f>Sheet1!$AB$29:$AC$29</c:f>
              <c:numCache>
                <c:formatCode>General</c:formatCode>
                <c:ptCount val="2"/>
                <c:pt idx="0">
                  <c:v>165</c:v>
                </c:pt>
                <c:pt idx="1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21984"/>
        <c:axId val="127323520"/>
      </c:lineChart>
      <c:catAx>
        <c:axId val="12732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27323520"/>
        <c:crosses val="autoZero"/>
        <c:auto val="1"/>
        <c:lblAlgn val="ctr"/>
        <c:lblOffset val="100"/>
        <c:noMultiLvlLbl val="0"/>
      </c:catAx>
      <c:valAx>
        <c:axId val="127323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lbs/AF</a:t>
                </a:r>
              </a:p>
            </c:rich>
          </c:tx>
          <c:layout>
            <c:manualLayout>
              <c:xMode val="edge"/>
              <c:yMode val="edge"/>
              <c:x val="1.7351413809136532E-2"/>
              <c:y val="0.419119151054394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7321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15173720800368"/>
          <c:y val="0.10312471716897456"/>
          <c:w val="0.22377267586227806"/>
          <c:h val="0.4626601954928047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0.1009</cdr:x>
      <cdr:y>0.49793</cdr:y>
    </cdr:from>
    <cdr:to>
      <cdr:x>0.95632</cdr:x>
      <cdr:y>0.49793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874187" y="3131528"/>
          <a:ext cx="7411218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</cdr:x>
      <cdr:y>0.56667</cdr:y>
    </cdr:from>
    <cdr:to>
      <cdr:x>0.97821</cdr:x>
      <cdr:y>0.62703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5943600" y="3886200"/>
          <a:ext cx="3001143" cy="4139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90" b="1" dirty="0" smtClean="0">
              <a:solidFill>
                <a:srgbClr val="FF0000"/>
              </a:solidFill>
            </a:rPr>
            <a:t>81% WEED CONTROL</a:t>
          </a:r>
          <a:endParaRPr lang="en-US" sz="209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0.33645</cdr:x>
      <cdr:y>0.65517</cdr:y>
    </cdr:from>
    <cdr:to>
      <cdr:x>0.46291</cdr:x>
      <cdr:y>0.73874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3200" y="2895600"/>
          <a:ext cx="103105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2016-17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6454AA-ED85-469C-A9AE-DD50E57752DF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6DE9D1-4C0E-4C9A-80E7-DD79667E0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1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BB1D-CFB0-447B-AF2E-BB52025EF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F1AE-7A65-48D4-9CE3-8C49BC7DA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52DB-9402-42A6-A681-A07B2F32E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1BF5-3A39-424C-88CD-3A68F152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0FBB-8ED2-494D-906A-FBCDD1D4D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4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C13A-FDCC-4552-829E-1DBBA443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A139F-7FC4-494D-ADD6-792A5FE6A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4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8FF0-5CE0-4E03-A93C-B879104E6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1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D4613-5871-4AA4-8417-E82D62193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1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4AB23-A94B-46B6-A538-FD3E4D620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150A-1740-40E8-BB98-392D989BA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4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1A65-5D71-4196-BEAF-9C4581BD8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47000">
              <a:schemeClr val="accent1"/>
            </a:gs>
            <a:gs pos="85000">
              <a:schemeClr val="accent1"/>
            </a:gs>
            <a:gs pos="1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52B08B-AD0F-4417-896D-BDFD22A37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altLang="en-US" smtClean="0"/>
              <a:t>Update on Ventura County Soil Disinfestation Trials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990600"/>
          </a:xfrm>
        </p:spPr>
        <p:txBody>
          <a:bodyPr/>
          <a:lstStyle/>
          <a:p>
            <a:r>
              <a:rPr lang="en-US" altLang="en-US" sz="1400" smtClean="0"/>
              <a:t>Oleg Daugovish, Anna Howell, Bill Rutan, Steve Koike (UC-ANR), Joji Muramoto and Carol Shennan (UCSC), Tom Gordon (UC-Davis), Ruijun Qin (USDA), Husein Ajwa, J. Gerik , S. Gao (USDA, B. Hansen, UC –Davis)</a:t>
            </a: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0272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0723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bg1"/>
                </a:solidFill>
              </a:rPr>
              <a:t>Marketable yield: Dec-March</a:t>
            </a:r>
          </a:p>
        </p:txBody>
      </p:sp>
      <p:graphicFrame>
        <p:nvGraphicFramePr>
          <p:cNvPr id="35843" name="Chart 8"/>
          <p:cNvGraphicFramePr>
            <a:graphicFrameLocks/>
          </p:cNvGraphicFramePr>
          <p:nvPr/>
        </p:nvGraphicFramePr>
        <p:xfrm>
          <a:off x="1016000" y="1625600"/>
          <a:ext cx="726440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r:id="rId3" imgW="7260965" imgH="4840644" progId="Excel.Chart.8">
                  <p:embed/>
                </p:oleObj>
              </mc:Choice>
              <mc:Fallback>
                <p:oleObj r:id="rId3" imgW="7260965" imgH="4840644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625600"/>
                        <a:ext cx="7264400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0325"/>
            <a:ext cx="5689599" cy="4267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96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685740"/>
            <a:ext cx="3293747" cy="669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b="1" dirty="0" smtClean="0">
                <a:solidFill>
                  <a:srgbClr val="FFFF00"/>
                </a:solidFill>
              </a:rPr>
              <a:t>Roasting facility </a:t>
            </a:r>
          </a:p>
          <a:p>
            <a:r>
              <a:rPr lang="en-US" sz="2290" b="1" dirty="0" smtClean="0">
                <a:solidFill>
                  <a:srgbClr val="FFFF00"/>
                </a:solidFill>
              </a:rPr>
              <a:t>for Starbucks </a:t>
            </a:r>
          </a:p>
          <a:p>
            <a:r>
              <a:rPr lang="en-US" sz="2290" b="1" dirty="0" smtClean="0">
                <a:solidFill>
                  <a:srgbClr val="FFFF00"/>
                </a:solidFill>
              </a:rPr>
              <a:t>= coffee grounds</a:t>
            </a:r>
          </a:p>
          <a:p>
            <a:endParaRPr lang="en-US" sz="229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90" b="1" dirty="0" smtClean="0"/>
              <a:t>&lt; 15 miles from</a:t>
            </a:r>
          </a:p>
          <a:p>
            <a:r>
              <a:rPr lang="en-US" sz="2290" b="1" dirty="0" smtClean="0"/>
              <a:t>    application sites</a:t>
            </a:r>
          </a:p>
          <a:p>
            <a:endParaRPr lang="en-US" sz="229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90" b="1" dirty="0" smtClean="0"/>
              <a:t>Free + free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9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90" b="1" dirty="0" smtClean="0"/>
              <a:t>15-20 cu yards </a:t>
            </a:r>
          </a:p>
          <a:p>
            <a:r>
              <a:rPr lang="en-US" sz="2290" b="1" dirty="0"/>
              <a:t> </a:t>
            </a:r>
            <a:r>
              <a:rPr lang="en-US" sz="2290" b="1" dirty="0" smtClean="0"/>
              <a:t>   available weekly</a:t>
            </a:r>
          </a:p>
          <a:p>
            <a:endParaRPr lang="en-US" sz="229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90" b="1" dirty="0" smtClean="0"/>
              <a:t>Can be stored at field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9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90" b="1" dirty="0" smtClean="0"/>
              <a:t>Easy to apply</a:t>
            </a:r>
          </a:p>
          <a:p>
            <a:endParaRPr lang="en-US" sz="2290" b="1" dirty="0" smtClean="0">
              <a:solidFill>
                <a:srgbClr val="FFFF00"/>
              </a:solidFill>
            </a:endParaRP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757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804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" y="228600"/>
            <a:ext cx="3493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ANAEROBIC  CONDITIONS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14598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6581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48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0000">
              <a:schemeClr val="accent1"/>
            </a:gs>
            <a:gs pos="45000">
              <a:schemeClr val="accent1"/>
            </a:gs>
            <a:gs pos="2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2015-16: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NO</a:t>
            </a:r>
            <a:r>
              <a:rPr lang="en-US" alt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altLang="en-US" dirty="0" smtClean="0">
                <a:solidFill>
                  <a:schemeClr val="bg1"/>
                </a:solidFill>
              </a:rPr>
              <a:t>-N </a:t>
            </a:r>
            <a:r>
              <a:rPr lang="en-US" altLang="en-US" sz="2800" dirty="0" smtClean="0">
                <a:solidFill>
                  <a:schemeClr val="bg1"/>
                </a:solidFill>
              </a:rPr>
              <a:t>at 0 -12” 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495425" y="6145213"/>
            <a:ext cx="671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Untreated check beds received 500 lbs/A of 18-6-8 pre-plant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/>
        </p:nvGraphicFramePr>
        <p:xfrm>
          <a:off x="381000" y="1682750"/>
          <a:ext cx="8458200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0000">
              <a:schemeClr val="accent1"/>
            </a:gs>
            <a:gs pos="45000">
              <a:schemeClr val="accent1"/>
            </a:gs>
            <a:gs pos="2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NO</a:t>
            </a:r>
            <a:r>
              <a:rPr lang="en-US" alt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altLang="en-US" dirty="0" smtClean="0">
                <a:solidFill>
                  <a:schemeClr val="bg1"/>
                </a:solidFill>
              </a:rPr>
              <a:t>-N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 at 0 -12” 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219200" y="6145213"/>
            <a:ext cx="74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Untreated check beds </a:t>
            </a:r>
            <a:r>
              <a:rPr lang="en-US" altLang="en-US" sz="1800" b="1" dirty="0" smtClean="0"/>
              <a:t>in 2015 received </a:t>
            </a:r>
            <a:r>
              <a:rPr lang="en-US" altLang="en-US" sz="1800" b="1" dirty="0"/>
              <a:t>500 </a:t>
            </a:r>
            <a:r>
              <a:rPr lang="en-US" altLang="en-US" sz="1800" b="1" dirty="0" err="1"/>
              <a:t>lbs</a:t>
            </a:r>
            <a:r>
              <a:rPr lang="en-US" altLang="en-US" sz="1800" b="1" dirty="0"/>
              <a:t>/A of 18-6-8 pre-plant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223276"/>
              </p:ext>
            </p:extLst>
          </p:nvPr>
        </p:nvGraphicFramePr>
        <p:xfrm>
          <a:off x="381000" y="1676400"/>
          <a:ext cx="81533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9200" y="262306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2015-16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62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93" y="347678"/>
            <a:ext cx="4419600" cy="3452813"/>
          </a:xfrm>
        </p:spPr>
      </p:pic>
      <p:pic>
        <p:nvPicPr>
          <p:cNvPr id="3379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53" y="338153"/>
            <a:ext cx="4377308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716"/>
            <a:ext cx="4451893" cy="3044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53" y="3822716"/>
            <a:ext cx="4423847" cy="3044809"/>
          </a:xfrm>
          <a:prstGeom prst="rect">
            <a:avLst/>
          </a:prstGeom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825875" y="685800"/>
            <a:ext cx="173797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Nov </a:t>
            </a:r>
            <a:r>
              <a:rPr lang="en-US" altLang="en-US" sz="2000" b="1" dirty="0" smtClean="0"/>
              <a:t>13, 2015</a:t>
            </a:r>
            <a:endParaRPr lang="en-US" altLang="en-US" sz="2000" b="1" dirty="0"/>
          </a:p>
        </p:txBody>
      </p:sp>
      <p:sp>
        <p:nvSpPr>
          <p:cNvPr id="33802" name="TextBox 1"/>
          <p:cNvSpPr txBox="1">
            <a:spLocks noChangeArrowheads="1"/>
          </p:cNvSpPr>
          <p:nvPr/>
        </p:nvSpPr>
        <p:spPr bwMode="auto">
          <a:xfrm>
            <a:off x="3825875" y="6248400"/>
            <a:ext cx="173797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Nov </a:t>
            </a:r>
            <a:r>
              <a:rPr lang="en-US" altLang="en-US" sz="2000" b="1" dirty="0" smtClean="0"/>
              <a:t>13, 2016</a:t>
            </a:r>
            <a:endParaRPr lang="en-US" altLang="en-US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2716"/>
            <a:ext cx="9144000" cy="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295400" y="3555221"/>
            <a:ext cx="12620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Untreated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6148388" y="3545680"/>
            <a:ext cx="18907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Coffee grounds</a:t>
            </a:r>
          </a:p>
        </p:txBody>
      </p:sp>
    </p:spTree>
    <p:extLst>
      <p:ext uri="{BB962C8B-B14F-4D97-AF65-F5344CB8AC3E}">
        <p14:creationId xmlns:p14="http://schemas.microsoft.com/office/powerpoint/2010/main" val="16139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Coffee grounds </a:t>
            </a:r>
            <a:r>
              <a:rPr lang="en-US" sz="4000" dirty="0" smtClean="0">
                <a:solidFill>
                  <a:srgbClr val="FFFF00"/>
                </a:solidFill>
              </a:rPr>
              <a:t>(as applied)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240177"/>
              </p:ext>
            </p:extLst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Peet’s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Starbucks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N, %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2.4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C, %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54.1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22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C:N ratio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22:1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24:1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P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dirty="0" smtClean="0"/>
                        <a:t>O</a:t>
                      </a:r>
                      <a:r>
                        <a:rPr lang="en-US" sz="2400" b="1" baseline="-25000" dirty="0" smtClean="0"/>
                        <a:t>5</a:t>
                      </a:r>
                      <a:r>
                        <a:rPr lang="en-US" sz="2400" b="1" baseline="0" dirty="0" smtClean="0"/>
                        <a:t> , %</a:t>
                      </a:r>
                      <a:endParaRPr lang="en-US" sz="2400" b="1" baseline="-25000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K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dirty="0" smtClean="0"/>
                        <a:t>0, %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0.26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0.23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EC, </a:t>
                      </a:r>
                      <a:r>
                        <a:rPr lang="en-US" sz="2400" b="1" dirty="0" err="1" smtClean="0"/>
                        <a:t>dS</a:t>
                      </a:r>
                      <a:r>
                        <a:rPr lang="en-US" sz="2400" b="1" dirty="0" smtClean="0"/>
                        <a:t>/m</a:t>
                      </a:r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3.5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3.1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pH</a:t>
                      </a:r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6.1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5.6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Ash %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2.5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8.4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Moisture%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63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</a:t>
                      </a:r>
                      <a:endParaRPr lang="en-US" sz="2400" b="1" dirty="0"/>
                    </a:p>
                  </a:txBody>
                  <a:tcPr>
                    <a:solidFill>
                      <a:srgbClr val="CBD7C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27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066800"/>
            <a:ext cx="32004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Pete’s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7"/>
            <a:ext cx="4495800" cy="3961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21" y="1905000"/>
            <a:ext cx="4489704" cy="3962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105400" y="11430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 smtClean="0">
                <a:solidFill>
                  <a:schemeClr val="bg1"/>
                </a:solidFill>
              </a:rPr>
              <a:t>Starbucks</a:t>
            </a:r>
            <a:endParaRPr lang="en-US" sz="28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7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0"/>
            <a:ext cx="1981200" cy="66675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Pete’s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086600" y="9144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 smtClean="0">
                <a:solidFill>
                  <a:schemeClr val="bg1"/>
                </a:solidFill>
              </a:rPr>
              <a:t>Starbucks</a:t>
            </a:r>
            <a:endParaRPr 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96" y="38100"/>
            <a:ext cx="5727954" cy="3804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96" y="3124200"/>
            <a:ext cx="5747004" cy="371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498157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 less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8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Anthracnose management guidelines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853"/>
            <a:ext cx="4152014" cy="560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2014" y="2667000"/>
            <a:ext cx="5105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Colletotrichum</a:t>
            </a:r>
            <a:r>
              <a:rPr lang="en-US" i="1" dirty="0"/>
              <a:t> </a:t>
            </a:r>
            <a:r>
              <a:rPr lang="en-US" i="1" dirty="0" smtClean="0"/>
              <a:t>acutatum </a:t>
            </a:r>
            <a:r>
              <a:rPr lang="en-US" dirty="0"/>
              <a:t>was </a:t>
            </a:r>
            <a:endParaRPr lang="en-US" dirty="0" smtClean="0"/>
          </a:p>
          <a:p>
            <a:r>
              <a:rPr lang="en-US" sz="2400" u="sng" dirty="0" smtClean="0"/>
              <a:t>never </a:t>
            </a:r>
            <a:r>
              <a:rPr lang="en-US" sz="2400" u="sng" dirty="0"/>
              <a:t>recovered </a:t>
            </a:r>
            <a:r>
              <a:rPr lang="en-US" dirty="0"/>
              <a:t>from soil, infected </a:t>
            </a:r>
            <a:r>
              <a:rPr lang="en-US" dirty="0" smtClean="0"/>
              <a:t>runners, or </a:t>
            </a:r>
            <a:r>
              <a:rPr lang="en-US" dirty="0"/>
              <a:t>crowns that had been fumigated </a:t>
            </a:r>
            <a:r>
              <a:rPr lang="en-US" dirty="0" smtClean="0"/>
              <a:t>with</a:t>
            </a:r>
          </a:p>
          <a:p>
            <a:r>
              <a:rPr lang="en-US" sz="2800" u="sng" dirty="0" smtClean="0"/>
              <a:t>methyl </a:t>
            </a:r>
            <a:r>
              <a:rPr lang="en-US" sz="2800" u="sng" dirty="0"/>
              <a:t>bromide-chloropicrin</a:t>
            </a:r>
          </a:p>
          <a:p>
            <a:r>
              <a:rPr lang="en-US" dirty="0"/>
              <a:t>(Gubler et al., 1988).</a:t>
            </a:r>
          </a:p>
        </p:txBody>
      </p:sp>
    </p:spTree>
    <p:extLst>
      <p:ext uri="{BB962C8B-B14F-4D97-AF65-F5344CB8AC3E}">
        <p14:creationId xmlns:p14="http://schemas.microsoft.com/office/powerpoint/2010/main" val="111037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767782" cy="468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97969"/>
            <a:ext cx="3729182" cy="3260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24142"/>
            <a:ext cx="3886200" cy="323385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341091" y="457200"/>
            <a:ext cx="78509" cy="6400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76861" y="3612136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lettuce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08921" y="540782"/>
            <a:ext cx="864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barley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702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pPr>
              <a:defRPr/>
            </a:pPr>
            <a:r>
              <a:rPr lang="en-US" sz="3930" dirty="0" smtClean="0">
                <a:solidFill>
                  <a:schemeClr val="bg1"/>
                </a:solidFill>
              </a:rPr>
              <a:t>Continuation of soil disinfestation work</a:t>
            </a:r>
            <a:endParaRPr lang="en-US" sz="3930" dirty="0">
              <a:solidFill>
                <a:schemeClr val="bg1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sz="2970" dirty="0" smtClean="0"/>
              <a:t>C-sources that are cheap, abundant, local and</a:t>
            </a:r>
            <a:r>
              <a:rPr lang="en-US" altLang="en-US" sz="2970" dirty="0">
                <a:solidFill>
                  <a:schemeClr val="bg1"/>
                </a:solidFill>
              </a:rPr>
              <a:t> </a:t>
            </a:r>
            <a:r>
              <a:rPr lang="en-US" altLang="en-US" sz="2970" b="1" dirty="0" smtClean="0">
                <a:solidFill>
                  <a:srgbClr val="FF0000"/>
                </a:solidFill>
              </a:rPr>
              <a:t>WORK</a:t>
            </a:r>
            <a:r>
              <a:rPr lang="en-US" altLang="en-US" sz="2970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altLang="en-US" sz="2970" dirty="0" smtClean="0"/>
              <a:t>Since we don’t eradicate the problems:</a:t>
            </a:r>
          </a:p>
          <a:p>
            <a:pPr marL="0" indent="0">
              <a:buFontTx/>
              <a:buNone/>
              <a:defRPr/>
            </a:pPr>
            <a:r>
              <a:rPr lang="en-US" altLang="en-US" sz="2970" dirty="0"/>
              <a:t>	</a:t>
            </a:r>
            <a:r>
              <a:rPr lang="en-US" altLang="en-US" sz="2970" dirty="0" smtClean="0"/>
              <a:t>- intergrade ASD with other strategies 	(rotation, fumigation, steam, varieties)</a:t>
            </a:r>
          </a:p>
          <a:p>
            <a:pPr marL="0" indent="0">
              <a:buFontTx/>
              <a:buNone/>
              <a:defRPr/>
            </a:pPr>
            <a:r>
              <a:rPr lang="en-US" altLang="en-US" sz="2970" dirty="0" smtClean="0"/>
              <a:t>	- Site-specific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3429000" cy="4343400"/>
          </a:xfrm>
        </p:spPr>
        <p:txBody>
          <a:bodyPr/>
          <a:lstStyle/>
          <a:p>
            <a:pPr algn="l"/>
            <a:r>
              <a:rPr lang="en-US" sz="2800" dirty="0" smtClean="0"/>
              <a:t>Mapping pathogen density in soil using rapid diagnostic tools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Applying variable rate flat fumigation accordingly</a:t>
            </a:r>
            <a:endParaRPr lang="en-US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2" y="381000"/>
            <a:ext cx="4686897" cy="62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76400" y="3200400"/>
            <a:ext cx="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09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i="1" smtClean="0">
                <a:solidFill>
                  <a:schemeClr val="bg1"/>
                </a:solidFill>
              </a:rPr>
              <a:t>Acknowledgements: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2438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660" dirty="0" smtClean="0"/>
              <a:t>Jose Romero and Hector Gutierrez</a:t>
            </a:r>
          </a:p>
          <a:p>
            <a:pPr>
              <a:defRPr/>
            </a:pPr>
            <a:r>
              <a:rPr lang="en-US" sz="2660" dirty="0" smtClean="0"/>
              <a:t>UC Hansen staff</a:t>
            </a:r>
          </a:p>
          <a:p>
            <a:pPr>
              <a:defRPr/>
            </a:pPr>
            <a:r>
              <a:rPr lang="en-US" sz="2660" dirty="0" smtClean="0"/>
              <a:t>UCCE Master Gardeners</a:t>
            </a:r>
          </a:p>
          <a:p>
            <a:pPr>
              <a:defRPr/>
            </a:pPr>
            <a:r>
              <a:rPr lang="en-US" sz="2660" dirty="0" smtClean="0"/>
              <a:t>CSC</a:t>
            </a:r>
          </a:p>
          <a:p>
            <a:pPr>
              <a:defRPr/>
            </a:pPr>
            <a:r>
              <a:rPr lang="en-US" sz="2660" dirty="0" err="1" smtClean="0"/>
              <a:t>Solimar</a:t>
            </a:r>
            <a:r>
              <a:rPr lang="en-US" sz="2660" dirty="0" smtClean="0"/>
              <a:t> Farms</a:t>
            </a:r>
          </a:p>
          <a:p>
            <a:pPr>
              <a:defRPr/>
            </a:pPr>
            <a:r>
              <a:rPr lang="en-US" sz="2660" dirty="0" smtClean="0"/>
              <a:t>Farm Fuel </a:t>
            </a: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32138"/>
            <a:ext cx="4549775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5000">
              <a:schemeClr val="accent1"/>
            </a:gs>
            <a:gs pos="85000">
              <a:schemeClr val="accent1"/>
            </a:gs>
            <a:gs pos="72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9"/>
          <p:cNvGrpSpPr>
            <a:grpSpLocks/>
          </p:cNvGrpSpPr>
          <p:nvPr/>
        </p:nvGrpSpPr>
        <p:grpSpPr bwMode="auto">
          <a:xfrm>
            <a:off x="1219200" y="2365248"/>
            <a:ext cx="6477000" cy="2816352"/>
            <a:chOff x="768" y="2208"/>
            <a:chExt cx="2640" cy="1008"/>
          </a:xfrm>
        </p:grpSpPr>
        <p:sp>
          <p:nvSpPr>
            <p:cNvPr id="12291" name="Line 10"/>
            <p:cNvSpPr>
              <a:spLocks noChangeShapeType="1"/>
            </p:cNvSpPr>
            <p:nvPr/>
          </p:nvSpPr>
          <p:spPr bwMode="auto">
            <a:xfrm flipV="1">
              <a:off x="768" y="2208"/>
              <a:ext cx="48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Line 11"/>
            <p:cNvSpPr>
              <a:spLocks noChangeShapeType="1"/>
            </p:cNvSpPr>
            <p:nvPr/>
          </p:nvSpPr>
          <p:spPr bwMode="auto">
            <a:xfrm>
              <a:off x="2880" y="2208"/>
              <a:ext cx="528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Line 12"/>
            <p:cNvSpPr>
              <a:spLocks noChangeShapeType="1"/>
            </p:cNvSpPr>
            <p:nvPr/>
          </p:nvSpPr>
          <p:spPr bwMode="auto">
            <a:xfrm>
              <a:off x="1248" y="220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1584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2496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3162300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0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3" name="Text Box 33"/>
          <p:cNvSpPr txBox="1">
            <a:spLocks noChangeArrowheads="1"/>
          </p:cNvSpPr>
          <p:nvPr/>
        </p:nvSpPr>
        <p:spPr bwMode="auto">
          <a:xfrm>
            <a:off x="3786964" y="3154416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19%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2209800" y="31623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70%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5" name="Text Box 35"/>
          <p:cNvSpPr txBox="1">
            <a:spLocks noChangeArrowheads="1"/>
          </p:cNvSpPr>
          <p:nvPr/>
        </p:nvSpPr>
        <p:spPr bwMode="auto">
          <a:xfrm>
            <a:off x="2209800" y="42386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0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6" name="Text Box 36"/>
          <p:cNvSpPr txBox="1">
            <a:spLocks noChangeArrowheads="1"/>
          </p:cNvSpPr>
          <p:nvPr/>
        </p:nvSpPr>
        <p:spPr bwMode="auto">
          <a:xfrm>
            <a:off x="3152775" y="42291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0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3772413" y="423862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44%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8" name="Text Box 38"/>
          <p:cNvSpPr txBox="1">
            <a:spLocks noChangeArrowheads="1"/>
          </p:cNvSpPr>
          <p:nvPr/>
        </p:nvSpPr>
        <p:spPr bwMode="auto">
          <a:xfrm>
            <a:off x="990600" y="312420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folHlink"/>
                </a:solidFill>
              </a:rPr>
              <a:t>6 in</a:t>
            </a:r>
          </a:p>
        </p:txBody>
      </p:sp>
      <p:sp>
        <p:nvSpPr>
          <p:cNvPr id="12309" name="Text Box 39"/>
          <p:cNvSpPr txBox="1">
            <a:spLocks noChangeArrowheads="1"/>
          </p:cNvSpPr>
          <p:nvPr/>
        </p:nvSpPr>
        <p:spPr bwMode="auto">
          <a:xfrm>
            <a:off x="442913" y="423386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folHlink"/>
                </a:solidFill>
              </a:rPr>
              <a:t>12 in</a:t>
            </a:r>
          </a:p>
        </p:txBody>
      </p:sp>
      <p:sp>
        <p:nvSpPr>
          <p:cNvPr id="12310" name="Text Box 40"/>
          <p:cNvSpPr txBox="1">
            <a:spLocks noChangeArrowheads="1"/>
          </p:cNvSpPr>
          <p:nvPr/>
        </p:nvSpPr>
        <p:spPr bwMode="auto">
          <a:xfrm>
            <a:off x="795338" y="609600"/>
            <a:ext cx="7510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i="1" u="sng" dirty="0" smtClean="0">
                <a:solidFill>
                  <a:schemeClr val="bg1"/>
                </a:solidFill>
                <a:latin typeface="Arial Rounded MT Bold" pitchFamily="34" charset="0"/>
              </a:rPr>
              <a:t>Macrophomina  phaseolina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survival in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infested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crowns after 200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lbs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/a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InLine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852429" y="2400871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Drip lines</a:t>
            </a: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4381719" y="2767584"/>
            <a:ext cx="235527" cy="26822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1160631" y="5486400"/>
            <a:ext cx="7017242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310" b="1" dirty="0" smtClean="0">
                <a:latin typeface="Arial" pitchFamily="34" charset="0"/>
              </a:rPr>
              <a:t>Survival = viable </a:t>
            </a:r>
            <a:r>
              <a:rPr lang="en-US" sz="2310" b="1" i="1" dirty="0" smtClean="0">
                <a:latin typeface="Arial" pitchFamily="34" charset="0"/>
              </a:rPr>
              <a:t>Macrophomina</a:t>
            </a:r>
            <a:r>
              <a:rPr lang="en-US" sz="2310" b="1" dirty="0" smtClean="0">
                <a:latin typeface="Arial" pitchFamily="34" charset="0"/>
              </a:rPr>
              <a:t>  sclerotia in crown  tissue post fumigation</a:t>
            </a:r>
          </a:p>
        </p:txBody>
      </p:sp>
      <p:sp>
        <p:nvSpPr>
          <p:cNvPr id="2" name="Oval 1"/>
          <p:cNvSpPr/>
          <p:nvPr/>
        </p:nvSpPr>
        <p:spPr>
          <a:xfrm>
            <a:off x="2881745" y="2550397"/>
            <a:ext cx="914400" cy="22925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5000">
              <a:schemeClr val="accent1"/>
            </a:gs>
            <a:gs pos="85000">
              <a:schemeClr val="accent1"/>
            </a:gs>
            <a:gs pos="72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9"/>
          <p:cNvGrpSpPr>
            <a:grpSpLocks/>
          </p:cNvGrpSpPr>
          <p:nvPr/>
        </p:nvGrpSpPr>
        <p:grpSpPr bwMode="auto">
          <a:xfrm>
            <a:off x="1219200" y="2365248"/>
            <a:ext cx="6477000" cy="2816352"/>
            <a:chOff x="768" y="2208"/>
            <a:chExt cx="2640" cy="1008"/>
          </a:xfrm>
        </p:grpSpPr>
        <p:sp>
          <p:nvSpPr>
            <p:cNvPr id="12291" name="Line 10"/>
            <p:cNvSpPr>
              <a:spLocks noChangeShapeType="1"/>
            </p:cNvSpPr>
            <p:nvPr/>
          </p:nvSpPr>
          <p:spPr bwMode="auto">
            <a:xfrm flipV="1">
              <a:off x="768" y="2208"/>
              <a:ext cx="48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Line 11"/>
            <p:cNvSpPr>
              <a:spLocks noChangeShapeType="1"/>
            </p:cNvSpPr>
            <p:nvPr/>
          </p:nvSpPr>
          <p:spPr bwMode="auto">
            <a:xfrm>
              <a:off x="2880" y="2208"/>
              <a:ext cx="528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Line 12"/>
            <p:cNvSpPr>
              <a:spLocks noChangeShapeType="1"/>
            </p:cNvSpPr>
            <p:nvPr/>
          </p:nvSpPr>
          <p:spPr bwMode="auto">
            <a:xfrm>
              <a:off x="1248" y="220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1584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2496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3162300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0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3" name="Text Box 33"/>
          <p:cNvSpPr txBox="1">
            <a:spLocks noChangeArrowheads="1"/>
          </p:cNvSpPr>
          <p:nvPr/>
        </p:nvSpPr>
        <p:spPr bwMode="auto">
          <a:xfrm>
            <a:off x="4315101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0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5" name="Text Box 35"/>
          <p:cNvSpPr txBox="1">
            <a:spLocks noChangeArrowheads="1"/>
          </p:cNvSpPr>
          <p:nvPr/>
        </p:nvSpPr>
        <p:spPr bwMode="auto">
          <a:xfrm>
            <a:off x="4341755" y="4219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0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6" name="Text Box 36"/>
          <p:cNvSpPr txBox="1">
            <a:spLocks noChangeArrowheads="1"/>
          </p:cNvSpPr>
          <p:nvPr/>
        </p:nvSpPr>
        <p:spPr bwMode="auto">
          <a:xfrm>
            <a:off x="3152775" y="4229100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folHlink"/>
                </a:solidFill>
              </a:rPr>
              <a:t>3%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2308" name="Text Box 38"/>
          <p:cNvSpPr txBox="1">
            <a:spLocks noChangeArrowheads="1"/>
          </p:cNvSpPr>
          <p:nvPr/>
        </p:nvSpPr>
        <p:spPr bwMode="auto">
          <a:xfrm>
            <a:off x="990600" y="312420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folHlink"/>
                </a:solidFill>
              </a:rPr>
              <a:t>6 in</a:t>
            </a:r>
          </a:p>
        </p:txBody>
      </p:sp>
      <p:sp>
        <p:nvSpPr>
          <p:cNvPr id="12309" name="Text Box 39"/>
          <p:cNvSpPr txBox="1">
            <a:spLocks noChangeArrowheads="1"/>
          </p:cNvSpPr>
          <p:nvPr/>
        </p:nvSpPr>
        <p:spPr bwMode="auto">
          <a:xfrm>
            <a:off x="442913" y="423386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folHlink"/>
                </a:solidFill>
              </a:rPr>
              <a:t>12 in</a:t>
            </a:r>
          </a:p>
        </p:txBody>
      </p:sp>
      <p:sp>
        <p:nvSpPr>
          <p:cNvPr id="12310" name="Text Box 40"/>
          <p:cNvSpPr txBox="1">
            <a:spLocks noChangeArrowheads="1"/>
          </p:cNvSpPr>
          <p:nvPr/>
        </p:nvSpPr>
        <p:spPr bwMode="auto">
          <a:xfrm>
            <a:off x="685800" y="609600"/>
            <a:ext cx="7322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i="1" u="sng" dirty="0" err="1" smtClean="0">
                <a:solidFill>
                  <a:schemeClr val="bg1"/>
                </a:solidFill>
                <a:latin typeface="Arial Rounded MT Bold" pitchFamily="34" charset="0"/>
              </a:rPr>
              <a:t>Colletorichum</a:t>
            </a:r>
            <a:r>
              <a:rPr lang="en-US" sz="2400" b="1" i="1" u="sng" dirty="0" smtClean="0">
                <a:solidFill>
                  <a:schemeClr val="bg1"/>
                </a:solidFill>
                <a:latin typeface="Arial Rounded MT Bold" pitchFamily="34" charset="0"/>
              </a:rPr>
              <a:t> acutatum </a:t>
            </a:r>
            <a:r>
              <a:rPr lang="en-US" sz="2400" b="1" u="sng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survival in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infested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crowns after 200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lbs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/a Pic 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852429" y="2400871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Drip lines</a:t>
            </a:r>
          </a:p>
        </p:txBody>
      </p:sp>
    </p:spTree>
    <p:extLst>
      <p:ext uri="{BB962C8B-B14F-4D97-AF65-F5344CB8AC3E}">
        <p14:creationId xmlns:p14="http://schemas.microsoft.com/office/powerpoint/2010/main" val="1525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962286" y="2057400"/>
            <a:ext cx="7267314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310" b="1" dirty="0" smtClean="0">
                <a:latin typeface="Arial" pitchFamily="34" charset="0"/>
              </a:rPr>
              <a:t>In non-fumigated soil </a:t>
            </a:r>
            <a:r>
              <a:rPr lang="en-US" sz="2310" b="1" i="1" dirty="0" smtClean="0">
                <a:latin typeface="Arial" pitchFamily="34" charset="0"/>
              </a:rPr>
              <a:t>C. acutatum </a:t>
            </a:r>
            <a:r>
              <a:rPr lang="en-US" sz="2310" b="1" dirty="0" smtClean="0">
                <a:latin typeface="Arial" pitchFamily="34" charset="0"/>
              </a:rPr>
              <a:t>was recovered in 80% of the buried crowns after 6 months</a:t>
            </a: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685800" y="609600"/>
            <a:ext cx="7322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</a:rPr>
              <a:t>NON-FUMIGATED SOIL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1219200" y="4572000"/>
            <a:ext cx="7267314" cy="8032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310" b="1" dirty="0" smtClean="0">
                <a:solidFill>
                  <a:srgbClr val="FF0000"/>
                </a:solidFill>
                <a:latin typeface="Arial" pitchFamily="34" charset="0"/>
              </a:rPr>
              <a:t>What is the probability of new transplant infection</a:t>
            </a:r>
          </a:p>
          <a:p>
            <a:pPr algn="ctr"/>
            <a:r>
              <a:rPr lang="en-US" sz="2310" b="1" dirty="0" smtClean="0">
                <a:solidFill>
                  <a:srgbClr val="FF0000"/>
                </a:solidFill>
                <a:latin typeface="Arial" pitchFamily="34" charset="0"/>
              </a:rPr>
              <a:t>from old </a:t>
            </a:r>
            <a:r>
              <a:rPr lang="en-US" sz="2310" b="1" i="1" dirty="0" smtClean="0">
                <a:solidFill>
                  <a:srgbClr val="FF0000"/>
                </a:solidFill>
                <a:latin typeface="Arial" pitchFamily="34" charset="0"/>
              </a:rPr>
              <a:t>C. acutatum</a:t>
            </a:r>
            <a:r>
              <a:rPr lang="en-US" sz="2310" b="1" dirty="0" smtClean="0">
                <a:solidFill>
                  <a:srgbClr val="FF0000"/>
                </a:solidFill>
                <a:latin typeface="Arial" pitchFamily="34" charset="0"/>
              </a:rPr>
              <a:t> containing residue?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41" y="3048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fungus was able to survive in</a:t>
            </a:r>
          </a:p>
          <a:p>
            <a:r>
              <a:rPr lang="en-US" dirty="0"/>
              <a:t>buried strawberry tissue for 9 months (</a:t>
            </a:r>
            <a:r>
              <a:rPr lang="en-US" dirty="0" err="1"/>
              <a:t>Eastburn</a:t>
            </a:r>
            <a:r>
              <a:rPr lang="en-US" dirty="0"/>
              <a:t> and Gubler, 1990).</a:t>
            </a:r>
          </a:p>
        </p:txBody>
      </p:sp>
    </p:spTree>
    <p:extLst>
      <p:ext uri="{BB962C8B-B14F-4D97-AF65-F5344CB8AC3E}">
        <p14:creationId xmlns:p14="http://schemas.microsoft.com/office/powerpoint/2010/main" val="57042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98" y="1981200"/>
            <a:ext cx="6242304" cy="46817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>
                <a:solidFill>
                  <a:schemeClr val="bg1"/>
                </a:solidFill>
              </a:rPr>
              <a:t>ASD: looking for Rice bran alternatives</a:t>
            </a:r>
          </a:p>
        </p:txBody>
      </p:sp>
    </p:spTree>
    <p:extLst>
      <p:ext uri="{BB962C8B-B14F-4D97-AF65-F5344CB8AC3E}">
        <p14:creationId xmlns:p14="http://schemas.microsoft.com/office/powerpoint/2010/main" val="241100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Yield: Rice </a:t>
            </a:r>
            <a:r>
              <a:rPr lang="en-US" altLang="en-US" dirty="0" err="1" smtClean="0">
                <a:solidFill>
                  <a:schemeClr val="bg1"/>
                </a:solidFill>
              </a:rPr>
              <a:t>vs</a:t>
            </a:r>
            <a:r>
              <a:rPr lang="en-US" altLang="en-US" dirty="0" smtClean="0">
                <a:solidFill>
                  <a:schemeClr val="bg1"/>
                </a:solidFill>
              </a:rPr>
              <a:t> Untreated</a:t>
            </a:r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378459"/>
              </p:ext>
            </p:extLst>
          </p:nvPr>
        </p:nvGraphicFramePr>
        <p:xfrm>
          <a:off x="609600" y="1066800"/>
          <a:ext cx="7953375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Yield: Rice with or w/o irrigation </a:t>
            </a:r>
          </a:p>
        </p:txBody>
      </p:sp>
      <p:graphicFrame>
        <p:nvGraphicFramePr>
          <p:cNvPr id="21507" name="Chart 4"/>
          <p:cNvGraphicFramePr>
            <a:graphicFrameLocks/>
          </p:cNvGraphicFramePr>
          <p:nvPr/>
        </p:nvGraphicFramePr>
        <p:xfrm>
          <a:off x="787400" y="939800"/>
          <a:ext cx="8054975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3" imgW="8059610" imgH="5303980" progId="Excel.Chart.8">
                  <p:embed/>
                </p:oleObj>
              </mc:Choice>
              <mc:Fallback>
                <p:oleObj r:id="rId3" imgW="8059610" imgH="530398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939800"/>
                        <a:ext cx="8054975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b="1" u="sng" dirty="0">
                <a:solidFill>
                  <a:schemeClr val="bg1"/>
                </a:solidFill>
              </a:rPr>
              <a:t>C-sources:</a:t>
            </a:r>
            <a:endParaRPr lang="en-US" sz="4470" b="1" dirty="0">
              <a:solidFill>
                <a:srgbClr val="FFFF00"/>
              </a:solidFill>
            </a:endParaRPr>
          </a:p>
        </p:txBody>
      </p:sp>
      <p:sp>
        <p:nvSpPr>
          <p:cNvPr id="23555" name="Content Placeholder 17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1076325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b="1" u="sng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favorable C/N ratio, local, available, cheap</a:t>
            </a:r>
          </a:p>
        </p:txBody>
      </p:sp>
      <p:pic>
        <p:nvPicPr>
          <p:cNvPr id="2355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038475"/>
            <a:ext cx="28321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838"/>
            <a:ext cx="297180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7525"/>
            <a:ext cx="303371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21"/>
          <p:cNvSpPr txBox="1">
            <a:spLocks noChangeArrowheads="1"/>
          </p:cNvSpPr>
          <p:nvPr/>
        </p:nvSpPr>
        <p:spPr bwMode="auto">
          <a:xfrm>
            <a:off x="0" y="2371725"/>
            <a:ext cx="1877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Coffee grounds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3560" name="TextBox 23"/>
          <p:cNvSpPr txBox="1">
            <a:spLocks noChangeArrowheads="1"/>
          </p:cNvSpPr>
          <p:nvPr/>
        </p:nvSpPr>
        <p:spPr bwMode="auto">
          <a:xfrm>
            <a:off x="3225800" y="2390775"/>
            <a:ext cx="140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Spent grain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3561" name="TextBox 24"/>
          <p:cNvSpPr txBox="1">
            <a:spLocks noChangeArrowheads="1"/>
          </p:cNvSpPr>
          <p:nvPr/>
        </p:nvSpPr>
        <p:spPr bwMode="auto">
          <a:xfrm>
            <a:off x="5813425" y="2411413"/>
            <a:ext cx="1762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Grass clippings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14427</TotalTime>
  <Words>461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Microsoft Excel Chart</vt:lpstr>
      <vt:lpstr>Update on Ventura County Soil Disinfestation Trials</vt:lpstr>
      <vt:lpstr>Anthracnose management guidelines</vt:lpstr>
      <vt:lpstr>PowerPoint Presentation</vt:lpstr>
      <vt:lpstr>PowerPoint Presentation</vt:lpstr>
      <vt:lpstr>PowerPoint Presentation</vt:lpstr>
      <vt:lpstr>PowerPoint Presentation</vt:lpstr>
      <vt:lpstr>Yield: Rice vs Untreated</vt:lpstr>
      <vt:lpstr>Yield: Rice with or w/o irrigation </vt:lpstr>
      <vt:lpstr>C-sources:</vt:lpstr>
      <vt:lpstr>Marketable yield: Dec-March</vt:lpstr>
      <vt:lpstr>PowerPoint Presentation</vt:lpstr>
      <vt:lpstr>PowerPoint Presentation</vt:lpstr>
      <vt:lpstr>PowerPoint Presentation</vt:lpstr>
      <vt:lpstr>2015-16:  NO3-N at 0 -12” </vt:lpstr>
      <vt:lpstr>NO3-N   at 0 -12” </vt:lpstr>
      <vt:lpstr>PowerPoint Presentation</vt:lpstr>
      <vt:lpstr>Coffee grounds (as applied)</vt:lpstr>
      <vt:lpstr>Pete’s</vt:lpstr>
      <vt:lpstr>Pete’s</vt:lpstr>
      <vt:lpstr>PowerPoint Presentation</vt:lpstr>
      <vt:lpstr>Continuation of soil disinfestation work</vt:lpstr>
      <vt:lpstr>Mapping pathogen density in soil using rapid diagnostic tools    Applying variable rate flat fumigation accordingly</vt:lpstr>
      <vt:lpstr>Acknowledgements:</vt:lpstr>
    </vt:vector>
  </TitlesOfParts>
  <Company>U.C. Cooperative Extension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Oleg</dc:creator>
  <cp:lastModifiedBy>Administrator</cp:lastModifiedBy>
  <cp:revision>288</cp:revision>
  <dcterms:created xsi:type="dcterms:W3CDTF">2011-05-05T21:38:46Z</dcterms:created>
  <dcterms:modified xsi:type="dcterms:W3CDTF">2017-04-11T15:25:26Z</dcterms:modified>
</cp:coreProperties>
</file>