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446" r:id="rId2"/>
    <p:sldId id="447" r:id="rId3"/>
    <p:sldId id="259" r:id="rId4"/>
    <p:sldId id="448" r:id="rId5"/>
    <p:sldId id="429" r:id="rId6"/>
    <p:sldId id="378" r:id="rId7"/>
    <p:sldId id="405" r:id="rId8"/>
    <p:sldId id="326" r:id="rId9"/>
    <p:sldId id="443" r:id="rId10"/>
    <p:sldId id="399" r:id="rId11"/>
    <p:sldId id="310" r:id="rId12"/>
    <p:sldId id="374" r:id="rId13"/>
    <p:sldId id="444" r:id="rId14"/>
    <p:sldId id="389" r:id="rId15"/>
    <p:sldId id="312" r:id="rId16"/>
    <p:sldId id="407" r:id="rId17"/>
    <p:sldId id="456" r:id="rId18"/>
    <p:sldId id="438" r:id="rId19"/>
    <p:sldId id="408" r:id="rId20"/>
    <p:sldId id="421" r:id="rId21"/>
    <p:sldId id="424" r:id="rId22"/>
    <p:sldId id="406" r:id="rId23"/>
    <p:sldId id="412" r:id="rId24"/>
    <p:sldId id="453" r:id="rId25"/>
    <p:sldId id="396" r:id="rId26"/>
    <p:sldId id="454" r:id="rId27"/>
    <p:sldId id="452" r:id="rId28"/>
    <p:sldId id="258"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868D2-48EE-47B6-9450-E44C90E12AA8}" v="6" dt="2022-12-06T00:02:55.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361" autoAdjust="0"/>
  </p:normalViewPr>
  <p:slideViewPr>
    <p:cSldViewPr snapToGrid="0">
      <p:cViewPr varScale="1">
        <p:scale>
          <a:sx n="75" d="100"/>
          <a:sy n="75" d="100"/>
        </p:scale>
        <p:origin x="2112" y="60"/>
      </p:cViewPr>
      <p:guideLst/>
    </p:cSldViewPr>
  </p:slideViewPr>
  <p:notesTextViewPr>
    <p:cViewPr>
      <p:scale>
        <a:sx n="1" d="1"/>
        <a:sy n="1" d="1"/>
      </p:scale>
      <p:origin x="0" y="0"/>
    </p:cViewPr>
  </p:notesTextViewPr>
  <p:sorterViewPr>
    <p:cViewPr>
      <p:scale>
        <a:sx n="100" d="100"/>
        <a:sy n="100" d="100"/>
      </p:scale>
      <p:origin x="0" y="-316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Epstein" userId="1de007312d0fb312" providerId="LiveId" clId="{F2D868D2-48EE-47B6-9450-E44C90E12AA8}"/>
    <pc:docChg chg="modSld">
      <pc:chgData name="Lynn Epstein" userId="1de007312d0fb312" providerId="LiveId" clId="{F2D868D2-48EE-47B6-9450-E44C90E12AA8}" dt="2022-12-06T00:02:55.188" v="5"/>
      <pc:docMkLst>
        <pc:docMk/>
      </pc:docMkLst>
      <pc:sldChg chg="addSp modSp">
        <pc:chgData name="Lynn Epstein" userId="1de007312d0fb312" providerId="LiveId" clId="{F2D868D2-48EE-47B6-9450-E44C90E12AA8}" dt="2022-12-06T00:02:55.188" v="5"/>
        <pc:sldMkLst>
          <pc:docMk/>
          <pc:sldMk cId="2918970135" sldId="258"/>
        </pc:sldMkLst>
        <pc:picChg chg="add mod">
          <ac:chgData name="Lynn Epstein" userId="1de007312d0fb312" providerId="LiveId" clId="{F2D868D2-48EE-47B6-9450-E44C90E12AA8}" dt="2022-12-06T00:02:55.188" v="5"/>
          <ac:picMkLst>
            <pc:docMk/>
            <pc:sldMk cId="2918970135" sldId="258"/>
            <ac:picMk id="8" creationId="{868B9E21-6A6C-B8F6-8369-DB009B48C77B}"/>
          </ac:picMkLst>
        </pc:picChg>
      </pc:sldChg>
      <pc:sldChg chg="addSp modSp">
        <pc:chgData name="Lynn Epstein" userId="1de007312d0fb312" providerId="LiveId" clId="{F2D868D2-48EE-47B6-9450-E44C90E12AA8}" dt="2022-12-06T00:02:55.188" v="5"/>
        <pc:sldMkLst>
          <pc:docMk/>
          <pc:sldMk cId="1998815718" sldId="310"/>
        </pc:sldMkLst>
        <pc:picChg chg="add mod">
          <ac:chgData name="Lynn Epstein" userId="1de007312d0fb312" providerId="LiveId" clId="{F2D868D2-48EE-47B6-9450-E44C90E12AA8}" dt="2022-12-06T00:02:55.188" v="5"/>
          <ac:picMkLst>
            <pc:docMk/>
            <pc:sldMk cId="1998815718" sldId="310"/>
            <ac:picMk id="4" creationId="{28072179-E09A-015E-D108-4E8E6F2C9371}"/>
          </ac:picMkLst>
        </pc:picChg>
      </pc:sldChg>
      <pc:sldChg chg="addSp modSp">
        <pc:chgData name="Lynn Epstein" userId="1de007312d0fb312" providerId="LiveId" clId="{F2D868D2-48EE-47B6-9450-E44C90E12AA8}" dt="2022-12-06T00:02:55.188" v="5"/>
        <pc:sldMkLst>
          <pc:docMk/>
          <pc:sldMk cId="4160672952" sldId="312"/>
        </pc:sldMkLst>
        <pc:picChg chg="add mod">
          <ac:chgData name="Lynn Epstein" userId="1de007312d0fb312" providerId="LiveId" clId="{F2D868D2-48EE-47B6-9450-E44C90E12AA8}" dt="2022-12-06T00:02:55.188" v="5"/>
          <ac:picMkLst>
            <pc:docMk/>
            <pc:sldMk cId="4160672952" sldId="312"/>
            <ac:picMk id="3" creationId="{49CDAC78-B781-FFB1-6DE0-6794DFA26C88}"/>
          </ac:picMkLst>
        </pc:picChg>
      </pc:sldChg>
      <pc:sldChg chg="addSp modSp">
        <pc:chgData name="Lynn Epstein" userId="1de007312d0fb312" providerId="LiveId" clId="{F2D868D2-48EE-47B6-9450-E44C90E12AA8}" dt="2022-12-06T00:02:55.188" v="5"/>
        <pc:sldMkLst>
          <pc:docMk/>
          <pc:sldMk cId="4165825224" sldId="326"/>
        </pc:sldMkLst>
        <pc:picChg chg="add mod">
          <ac:chgData name="Lynn Epstein" userId="1de007312d0fb312" providerId="LiveId" clId="{F2D868D2-48EE-47B6-9450-E44C90E12AA8}" dt="2022-12-06T00:02:55.188" v="5"/>
          <ac:picMkLst>
            <pc:docMk/>
            <pc:sldMk cId="4165825224" sldId="326"/>
            <ac:picMk id="3" creationId="{63422B1D-69E0-6DF3-F464-22897E179531}"/>
          </ac:picMkLst>
        </pc:picChg>
      </pc:sldChg>
      <pc:sldChg chg="addSp modSp">
        <pc:chgData name="Lynn Epstein" userId="1de007312d0fb312" providerId="LiveId" clId="{F2D868D2-48EE-47B6-9450-E44C90E12AA8}" dt="2022-12-06T00:02:55.188" v="5"/>
        <pc:sldMkLst>
          <pc:docMk/>
          <pc:sldMk cId="283323754" sldId="374"/>
        </pc:sldMkLst>
        <pc:picChg chg="add mod">
          <ac:chgData name="Lynn Epstein" userId="1de007312d0fb312" providerId="LiveId" clId="{F2D868D2-48EE-47B6-9450-E44C90E12AA8}" dt="2022-12-06T00:02:55.188" v="5"/>
          <ac:picMkLst>
            <pc:docMk/>
            <pc:sldMk cId="283323754" sldId="374"/>
            <ac:picMk id="5" creationId="{4B137A50-0A79-06DC-4553-F631BCF32A67}"/>
          </ac:picMkLst>
        </pc:picChg>
      </pc:sldChg>
      <pc:sldChg chg="addSp delSp modSp modTransition modAnim">
        <pc:chgData name="Lynn Epstein" userId="1de007312d0fb312" providerId="LiveId" clId="{F2D868D2-48EE-47B6-9450-E44C90E12AA8}" dt="2022-12-06T00:02:55.188" v="5"/>
        <pc:sldMkLst>
          <pc:docMk/>
          <pc:sldMk cId="1084461687" sldId="378"/>
        </pc:sldMkLst>
        <pc:picChg chg="add del mod">
          <ac:chgData name="Lynn Epstein" userId="1de007312d0fb312" providerId="LiveId" clId="{F2D868D2-48EE-47B6-9450-E44C90E12AA8}" dt="2022-12-05T23:43:36.342" v="4"/>
          <ac:picMkLst>
            <pc:docMk/>
            <pc:sldMk cId="1084461687" sldId="378"/>
            <ac:picMk id="5" creationId="{B95E5147-AABF-0F56-86AD-6700985C25FE}"/>
          </ac:picMkLst>
        </pc:picChg>
        <pc:picChg chg="add mod">
          <ac:chgData name="Lynn Epstein" userId="1de007312d0fb312" providerId="LiveId" clId="{F2D868D2-48EE-47B6-9450-E44C90E12AA8}" dt="2022-12-06T00:02:55.188" v="5"/>
          <ac:picMkLst>
            <pc:docMk/>
            <pc:sldMk cId="1084461687" sldId="378"/>
            <ac:picMk id="15" creationId="{3B065EE8-D706-8265-B685-41A78CED2345}"/>
          </ac:picMkLst>
        </pc:picChg>
      </pc:sldChg>
      <pc:sldChg chg="addSp modSp">
        <pc:chgData name="Lynn Epstein" userId="1de007312d0fb312" providerId="LiveId" clId="{F2D868D2-48EE-47B6-9450-E44C90E12AA8}" dt="2022-12-06T00:02:55.188" v="5"/>
        <pc:sldMkLst>
          <pc:docMk/>
          <pc:sldMk cId="1802273717" sldId="389"/>
        </pc:sldMkLst>
        <pc:picChg chg="add mod">
          <ac:chgData name="Lynn Epstein" userId="1de007312d0fb312" providerId="LiveId" clId="{F2D868D2-48EE-47B6-9450-E44C90E12AA8}" dt="2022-12-06T00:02:55.188" v="5"/>
          <ac:picMkLst>
            <pc:docMk/>
            <pc:sldMk cId="1802273717" sldId="389"/>
            <ac:picMk id="8" creationId="{107E4E32-FAE6-25FC-16DE-6D11EE09F8FF}"/>
          </ac:picMkLst>
        </pc:picChg>
      </pc:sldChg>
      <pc:sldChg chg="addSp modSp">
        <pc:chgData name="Lynn Epstein" userId="1de007312d0fb312" providerId="LiveId" clId="{F2D868D2-48EE-47B6-9450-E44C90E12AA8}" dt="2022-12-06T00:02:55.188" v="5"/>
        <pc:sldMkLst>
          <pc:docMk/>
          <pc:sldMk cId="1869143225" sldId="396"/>
        </pc:sldMkLst>
        <pc:picChg chg="add mod">
          <ac:chgData name="Lynn Epstein" userId="1de007312d0fb312" providerId="LiveId" clId="{F2D868D2-48EE-47B6-9450-E44C90E12AA8}" dt="2022-12-06T00:02:55.188" v="5"/>
          <ac:picMkLst>
            <pc:docMk/>
            <pc:sldMk cId="1869143225" sldId="396"/>
            <ac:picMk id="5" creationId="{AA74AD9D-F66D-7137-2A40-895FDCA1BCAD}"/>
          </ac:picMkLst>
        </pc:picChg>
      </pc:sldChg>
      <pc:sldChg chg="addSp modSp">
        <pc:chgData name="Lynn Epstein" userId="1de007312d0fb312" providerId="LiveId" clId="{F2D868D2-48EE-47B6-9450-E44C90E12AA8}" dt="2022-12-06T00:02:55.188" v="5"/>
        <pc:sldMkLst>
          <pc:docMk/>
          <pc:sldMk cId="2668294757" sldId="399"/>
        </pc:sldMkLst>
        <pc:picChg chg="add mod">
          <ac:chgData name="Lynn Epstein" userId="1de007312d0fb312" providerId="LiveId" clId="{F2D868D2-48EE-47B6-9450-E44C90E12AA8}" dt="2022-12-06T00:02:55.188" v="5"/>
          <ac:picMkLst>
            <pc:docMk/>
            <pc:sldMk cId="2668294757" sldId="399"/>
            <ac:picMk id="4" creationId="{D33F0B37-5162-300E-64C8-81C8026B809D}"/>
          </ac:picMkLst>
        </pc:picChg>
      </pc:sldChg>
      <pc:sldChg chg="addSp modSp">
        <pc:chgData name="Lynn Epstein" userId="1de007312d0fb312" providerId="LiveId" clId="{F2D868D2-48EE-47B6-9450-E44C90E12AA8}" dt="2022-12-06T00:02:55.188" v="5"/>
        <pc:sldMkLst>
          <pc:docMk/>
          <pc:sldMk cId="1690705463" sldId="405"/>
        </pc:sldMkLst>
        <pc:picChg chg="add mod">
          <ac:chgData name="Lynn Epstein" userId="1de007312d0fb312" providerId="LiveId" clId="{F2D868D2-48EE-47B6-9450-E44C90E12AA8}" dt="2022-12-06T00:02:55.188" v="5"/>
          <ac:picMkLst>
            <pc:docMk/>
            <pc:sldMk cId="1690705463" sldId="405"/>
            <ac:picMk id="12" creationId="{555E86AA-FF98-CA34-AA5A-EF83FC70F63B}"/>
          </ac:picMkLst>
        </pc:picChg>
      </pc:sldChg>
      <pc:sldChg chg="addSp modSp">
        <pc:chgData name="Lynn Epstein" userId="1de007312d0fb312" providerId="LiveId" clId="{F2D868D2-48EE-47B6-9450-E44C90E12AA8}" dt="2022-12-06T00:02:55.188" v="5"/>
        <pc:sldMkLst>
          <pc:docMk/>
          <pc:sldMk cId="4162180725" sldId="406"/>
        </pc:sldMkLst>
        <pc:picChg chg="add mod">
          <ac:chgData name="Lynn Epstein" userId="1de007312d0fb312" providerId="LiveId" clId="{F2D868D2-48EE-47B6-9450-E44C90E12AA8}" dt="2022-12-06T00:02:55.188" v="5"/>
          <ac:picMkLst>
            <pc:docMk/>
            <pc:sldMk cId="4162180725" sldId="406"/>
            <ac:picMk id="8" creationId="{E5D254D1-CFD5-185E-525F-99A86C77B0ED}"/>
          </ac:picMkLst>
        </pc:picChg>
      </pc:sldChg>
      <pc:sldChg chg="addSp modSp">
        <pc:chgData name="Lynn Epstein" userId="1de007312d0fb312" providerId="LiveId" clId="{F2D868D2-48EE-47B6-9450-E44C90E12AA8}" dt="2022-12-06T00:02:55.188" v="5"/>
        <pc:sldMkLst>
          <pc:docMk/>
          <pc:sldMk cId="629928975" sldId="407"/>
        </pc:sldMkLst>
        <pc:picChg chg="add mod">
          <ac:chgData name="Lynn Epstein" userId="1de007312d0fb312" providerId="LiveId" clId="{F2D868D2-48EE-47B6-9450-E44C90E12AA8}" dt="2022-12-06T00:02:55.188" v="5"/>
          <ac:picMkLst>
            <pc:docMk/>
            <pc:sldMk cId="629928975" sldId="407"/>
            <ac:picMk id="5" creationId="{0D9DDD60-E377-981E-1FC2-D8C957061D95}"/>
          </ac:picMkLst>
        </pc:picChg>
      </pc:sldChg>
      <pc:sldChg chg="addSp modSp">
        <pc:chgData name="Lynn Epstein" userId="1de007312d0fb312" providerId="LiveId" clId="{F2D868D2-48EE-47B6-9450-E44C90E12AA8}" dt="2022-12-06T00:02:55.188" v="5"/>
        <pc:sldMkLst>
          <pc:docMk/>
          <pc:sldMk cId="64280507" sldId="408"/>
        </pc:sldMkLst>
        <pc:picChg chg="add mod">
          <ac:chgData name="Lynn Epstein" userId="1de007312d0fb312" providerId="LiveId" clId="{F2D868D2-48EE-47B6-9450-E44C90E12AA8}" dt="2022-12-06T00:02:55.188" v="5"/>
          <ac:picMkLst>
            <pc:docMk/>
            <pc:sldMk cId="64280507" sldId="408"/>
            <ac:picMk id="3" creationId="{1F7CCF9E-FCB3-EC2E-6289-11928185EFD9}"/>
          </ac:picMkLst>
        </pc:picChg>
      </pc:sldChg>
      <pc:sldChg chg="addSp modSp">
        <pc:chgData name="Lynn Epstein" userId="1de007312d0fb312" providerId="LiveId" clId="{F2D868D2-48EE-47B6-9450-E44C90E12AA8}" dt="2022-12-06T00:02:55.188" v="5"/>
        <pc:sldMkLst>
          <pc:docMk/>
          <pc:sldMk cId="3119302950" sldId="412"/>
        </pc:sldMkLst>
        <pc:picChg chg="add mod">
          <ac:chgData name="Lynn Epstein" userId="1de007312d0fb312" providerId="LiveId" clId="{F2D868D2-48EE-47B6-9450-E44C90E12AA8}" dt="2022-12-06T00:02:55.188" v="5"/>
          <ac:picMkLst>
            <pc:docMk/>
            <pc:sldMk cId="3119302950" sldId="412"/>
            <ac:picMk id="4" creationId="{47F2E1DC-4D71-4B1C-A135-9A35ED31B3D2}"/>
          </ac:picMkLst>
        </pc:picChg>
      </pc:sldChg>
      <pc:sldChg chg="addSp modSp">
        <pc:chgData name="Lynn Epstein" userId="1de007312d0fb312" providerId="LiveId" clId="{F2D868D2-48EE-47B6-9450-E44C90E12AA8}" dt="2022-12-06T00:02:55.188" v="5"/>
        <pc:sldMkLst>
          <pc:docMk/>
          <pc:sldMk cId="3469261114" sldId="421"/>
        </pc:sldMkLst>
        <pc:picChg chg="add mod">
          <ac:chgData name="Lynn Epstein" userId="1de007312d0fb312" providerId="LiveId" clId="{F2D868D2-48EE-47B6-9450-E44C90E12AA8}" dt="2022-12-06T00:02:55.188" v="5"/>
          <ac:picMkLst>
            <pc:docMk/>
            <pc:sldMk cId="3469261114" sldId="421"/>
            <ac:picMk id="5" creationId="{BCB4CD46-99F3-F8F6-2AD0-2FA5320DE32A}"/>
          </ac:picMkLst>
        </pc:picChg>
      </pc:sldChg>
      <pc:sldChg chg="addSp modSp">
        <pc:chgData name="Lynn Epstein" userId="1de007312d0fb312" providerId="LiveId" clId="{F2D868D2-48EE-47B6-9450-E44C90E12AA8}" dt="2022-12-06T00:02:55.188" v="5"/>
        <pc:sldMkLst>
          <pc:docMk/>
          <pc:sldMk cId="1970944855" sldId="424"/>
        </pc:sldMkLst>
        <pc:picChg chg="add mod">
          <ac:chgData name="Lynn Epstein" userId="1de007312d0fb312" providerId="LiveId" clId="{F2D868D2-48EE-47B6-9450-E44C90E12AA8}" dt="2022-12-06T00:02:55.188" v="5"/>
          <ac:picMkLst>
            <pc:docMk/>
            <pc:sldMk cId="1970944855" sldId="424"/>
            <ac:picMk id="5" creationId="{1048B847-43C2-F3A4-CA72-F1345AD6FD76}"/>
          </ac:picMkLst>
        </pc:picChg>
      </pc:sldChg>
      <pc:sldChg chg="addSp delSp modSp modTransition modAnim">
        <pc:chgData name="Lynn Epstein" userId="1de007312d0fb312" providerId="LiveId" clId="{F2D868D2-48EE-47B6-9450-E44C90E12AA8}" dt="2022-12-05T23:38:34.635" v="3"/>
        <pc:sldMkLst>
          <pc:docMk/>
          <pc:sldMk cId="3939661019" sldId="429"/>
        </pc:sldMkLst>
        <pc:picChg chg="add del mod">
          <ac:chgData name="Lynn Epstein" userId="1de007312d0fb312" providerId="LiveId" clId="{F2D868D2-48EE-47B6-9450-E44C90E12AA8}" dt="2022-12-05T23:36:16.509" v="2"/>
          <ac:picMkLst>
            <pc:docMk/>
            <pc:sldMk cId="3939661019" sldId="429"/>
            <ac:picMk id="91" creationId="{97269093-8B81-C5A3-5666-55702579F351}"/>
          </ac:picMkLst>
        </pc:picChg>
        <pc:picChg chg="add mod">
          <ac:chgData name="Lynn Epstein" userId="1de007312d0fb312" providerId="LiveId" clId="{F2D868D2-48EE-47B6-9450-E44C90E12AA8}" dt="2022-12-05T23:38:34.635" v="3"/>
          <ac:picMkLst>
            <pc:docMk/>
            <pc:sldMk cId="3939661019" sldId="429"/>
            <ac:picMk id="98" creationId="{B57D6727-D979-53E8-539D-2EEEE655682F}"/>
          </ac:picMkLst>
        </pc:picChg>
        <pc:picChg chg="del">
          <ac:chgData name="Lynn Epstein" userId="1de007312d0fb312" providerId="LiveId" clId="{F2D868D2-48EE-47B6-9450-E44C90E12AA8}" dt="2022-12-05T23:28:53.040" v="0"/>
          <ac:picMkLst>
            <pc:docMk/>
            <pc:sldMk cId="3939661019" sldId="429"/>
            <ac:picMk id="99" creationId="{64211552-3180-A295-86D5-ABC9699D2731}"/>
          </ac:picMkLst>
        </pc:picChg>
      </pc:sldChg>
      <pc:sldChg chg="addSp modSp">
        <pc:chgData name="Lynn Epstein" userId="1de007312d0fb312" providerId="LiveId" clId="{F2D868D2-48EE-47B6-9450-E44C90E12AA8}" dt="2022-12-06T00:02:55.188" v="5"/>
        <pc:sldMkLst>
          <pc:docMk/>
          <pc:sldMk cId="1688839989" sldId="438"/>
        </pc:sldMkLst>
        <pc:picChg chg="add mod">
          <ac:chgData name="Lynn Epstein" userId="1de007312d0fb312" providerId="LiveId" clId="{F2D868D2-48EE-47B6-9450-E44C90E12AA8}" dt="2022-12-06T00:02:55.188" v="5"/>
          <ac:picMkLst>
            <pc:docMk/>
            <pc:sldMk cId="1688839989" sldId="438"/>
            <ac:picMk id="5" creationId="{C4F03F3A-D70A-6CFE-F73B-60C4B9F82A94}"/>
          </ac:picMkLst>
        </pc:picChg>
      </pc:sldChg>
      <pc:sldChg chg="addSp modSp">
        <pc:chgData name="Lynn Epstein" userId="1de007312d0fb312" providerId="LiveId" clId="{F2D868D2-48EE-47B6-9450-E44C90E12AA8}" dt="2022-12-06T00:02:55.188" v="5"/>
        <pc:sldMkLst>
          <pc:docMk/>
          <pc:sldMk cId="1355815430" sldId="443"/>
        </pc:sldMkLst>
        <pc:picChg chg="add mod">
          <ac:chgData name="Lynn Epstein" userId="1de007312d0fb312" providerId="LiveId" clId="{F2D868D2-48EE-47B6-9450-E44C90E12AA8}" dt="2022-12-06T00:02:55.188" v="5"/>
          <ac:picMkLst>
            <pc:docMk/>
            <pc:sldMk cId="1355815430" sldId="443"/>
            <ac:picMk id="5" creationId="{243E230D-5C7C-45A3-AAE4-FDE5635B80F9}"/>
          </ac:picMkLst>
        </pc:picChg>
      </pc:sldChg>
      <pc:sldChg chg="addSp modSp">
        <pc:chgData name="Lynn Epstein" userId="1de007312d0fb312" providerId="LiveId" clId="{F2D868D2-48EE-47B6-9450-E44C90E12AA8}" dt="2022-12-06T00:02:55.188" v="5"/>
        <pc:sldMkLst>
          <pc:docMk/>
          <pc:sldMk cId="3887611058" sldId="444"/>
        </pc:sldMkLst>
        <pc:picChg chg="add mod">
          <ac:chgData name="Lynn Epstein" userId="1de007312d0fb312" providerId="LiveId" clId="{F2D868D2-48EE-47B6-9450-E44C90E12AA8}" dt="2022-12-06T00:02:55.188" v="5"/>
          <ac:picMkLst>
            <pc:docMk/>
            <pc:sldMk cId="3887611058" sldId="444"/>
            <ac:picMk id="6" creationId="{932103E7-AC37-CDBD-3ABE-D51459C0BA6A}"/>
          </ac:picMkLst>
        </pc:picChg>
      </pc:sldChg>
      <pc:sldChg chg="addSp modSp">
        <pc:chgData name="Lynn Epstein" userId="1de007312d0fb312" providerId="LiveId" clId="{F2D868D2-48EE-47B6-9450-E44C90E12AA8}" dt="2022-12-06T00:02:55.188" v="5"/>
        <pc:sldMkLst>
          <pc:docMk/>
          <pc:sldMk cId="1346426611" sldId="452"/>
        </pc:sldMkLst>
        <pc:picChg chg="add mod">
          <ac:chgData name="Lynn Epstein" userId="1de007312d0fb312" providerId="LiveId" clId="{F2D868D2-48EE-47B6-9450-E44C90E12AA8}" dt="2022-12-06T00:02:55.188" v="5"/>
          <ac:picMkLst>
            <pc:docMk/>
            <pc:sldMk cId="1346426611" sldId="452"/>
            <ac:picMk id="5" creationId="{C850C360-382C-0AED-DAC7-89045A14D0CB}"/>
          </ac:picMkLst>
        </pc:picChg>
      </pc:sldChg>
      <pc:sldChg chg="addSp modSp">
        <pc:chgData name="Lynn Epstein" userId="1de007312d0fb312" providerId="LiveId" clId="{F2D868D2-48EE-47B6-9450-E44C90E12AA8}" dt="2022-12-06T00:02:55.188" v="5"/>
        <pc:sldMkLst>
          <pc:docMk/>
          <pc:sldMk cId="3900956555" sldId="453"/>
        </pc:sldMkLst>
        <pc:picChg chg="add mod">
          <ac:chgData name="Lynn Epstein" userId="1de007312d0fb312" providerId="LiveId" clId="{F2D868D2-48EE-47B6-9450-E44C90E12AA8}" dt="2022-12-06T00:02:55.188" v="5"/>
          <ac:picMkLst>
            <pc:docMk/>
            <pc:sldMk cId="3900956555" sldId="453"/>
            <ac:picMk id="5" creationId="{C6E469AF-2BD8-8224-0560-1B3790159F48}"/>
          </ac:picMkLst>
        </pc:picChg>
      </pc:sldChg>
      <pc:sldChg chg="addSp modSp">
        <pc:chgData name="Lynn Epstein" userId="1de007312d0fb312" providerId="LiveId" clId="{F2D868D2-48EE-47B6-9450-E44C90E12AA8}" dt="2022-12-06T00:02:55.188" v="5"/>
        <pc:sldMkLst>
          <pc:docMk/>
          <pc:sldMk cId="843316088" sldId="454"/>
        </pc:sldMkLst>
        <pc:picChg chg="add mod">
          <ac:chgData name="Lynn Epstein" userId="1de007312d0fb312" providerId="LiveId" clId="{F2D868D2-48EE-47B6-9450-E44C90E12AA8}" dt="2022-12-06T00:02:55.188" v="5"/>
          <ac:picMkLst>
            <pc:docMk/>
            <pc:sldMk cId="843316088" sldId="454"/>
            <ac:picMk id="5" creationId="{577428AE-2DB1-643E-3D5B-F1E7DC084025}"/>
          </ac:picMkLst>
        </pc:picChg>
      </pc:sldChg>
      <pc:sldChg chg="addSp modSp">
        <pc:chgData name="Lynn Epstein" userId="1de007312d0fb312" providerId="LiveId" clId="{F2D868D2-48EE-47B6-9450-E44C90E12AA8}" dt="2022-12-06T00:02:55.188" v="5"/>
        <pc:sldMkLst>
          <pc:docMk/>
          <pc:sldMk cId="1978243023" sldId="456"/>
        </pc:sldMkLst>
        <pc:picChg chg="add mod">
          <ac:chgData name="Lynn Epstein" userId="1de007312d0fb312" providerId="LiveId" clId="{F2D868D2-48EE-47B6-9450-E44C90E12AA8}" dt="2022-12-06T00:02:55.188" v="5"/>
          <ac:picMkLst>
            <pc:docMk/>
            <pc:sldMk cId="1978243023" sldId="456"/>
            <ac:picMk id="3" creationId="{EA0212EE-E93D-7AA1-2930-90FC345BC6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3B5DF4-E2D4-4CA1-AFD0-D5AB88D3F5EE}" type="datetimeFigureOut">
              <a:rPr lang="en-US" smtClean="0"/>
              <a:t>12/6/2022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D8ACA-57C9-4621-A1B8-991F6AC19BF8}" type="slidenum">
              <a:rPr lang="en-US" smtClean="0"/>
              <a:t>‹#›</a:t>
            </a:fld>
            <a:endParaRPr lang="en-US"/>
          </a:p>
        </p:txBody>
      </p:sp>
    </p:spTree>
    <p:extLst>
      <p:ext uri="{BB962C8B-B14F-4D97-AF65-F5344CB8AC3E}">
        <p14:creationId xmlns:p14="http://schemas.microsoft.com/office/powerpoint/2010/main" val="178959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1A86E-FF9B-4496-BA7A-978E493C203B}" type="slidenum">
              <a:rPr lang="en-US" altLang="en-US"/>
              <a:pPr/>
              <a:t>1</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latin typeface="Times New Roman" panose="02020603050405020304" pitchFamily="18" charset="0"/>
              </a:rPr>
              <a:t>Hello. This is Lynn Epstein, Professor Emeritus, of the Dept. of Plant Pathology at UC Davis. I’m sorry that I’m not in person with you, but I am glad that I have the opportunity to tell you about our work on introgression of genes for resistance to Fusarium </a:t>
            </a:r>
            <a:r>
              <a:rPr lang="en-US" altLang="en-US" dirty="0" err="1">
                <a:latin typeface="Times New Roman" panose="02020603050405020304" pitchFamily="18" charset="0"/>
              </a:rPr>
              <a:t>oxysporum</a:t>
            </a:r>
            <a:r>
              <a:rPr lang="en-US" altLang="en-US" dirty="0">
                <a:latin typeface="Times New Roman" panose="02020603050405020304" pitchFamily="18" charset="0"/>
              </a:rPr>
              <a:t> f. sp. </a:t>
            </a:r>
            <a:r>
              <a:rPr lang="en-US" altLang="en-US" dirty="0" err="1">
                <a:latin typeface="Times New Roman" panose="02020603050405020304" pitchFamily="18" charset="0"/>
              </a:rPr>
              <a:t>apii</a:t>
            </a:r>
            <a:r>
              <a:rPr lang="en-US" altLang="en-US" dirty="0">
                <a:latin typeface="Times New Roman" panose="02020603050405020304" pitchFamily="18" charset="0"/>
              </a:rPr>
              <a:t> race 4 into a celery breeding line. </a:t>
            </a:r>
          </a:p>
          <a:p>
            <a:r>
              <a:rPr lang="en-US" altLang="en-US" dirty="0">
                <a:latin typeface="Times New Roman" panose="02020603050405020304" pitchFamily="18" charset="0"/>
              </a:rPr>
              <a:t>Much of the work that I’ll talk about today was done by Dr. Sukhwinder Kaur in our lab. We have had a number of excellent collaborators on this project over the years including Oleg, who I hope all of you know, and Peter Henry, who’s now at the USDA in Salinas. This work was supported by the CCRAB (</a:t>
            </a:r>
            <a:r>
              <a:rPr lang="en-US" altLang="en-US" dirty="0" err="1">
                <a:latin typeface="Times New Roman" panose="02020603050405020304" pitchFamily="18" charset="0"/>
              </a:rPr>
              <a:t>Calfiornia</a:t>
            </a:r>
            <a:r>
              <a:rPr lang="en-US" altLang="en-US" dirty="0">
                <a:latin typeface="Times New Roman" panose="02020603050405020304" pitchFamily="18" charset="0"/>
              </a:rPr>
              <a:t> Celery Research Advisory Board, the University of California, and the Hansen Trust. </a:t>
            </a:r>
          </a:p>
        </p:txBody>
      </p:sp>
    </p:spTree>
    <p:extLst>
      <p:ext uri="{BB962C8B-B14F-4D97-AF65-F5344CB8AC3E}">
        <p14:creationId xmlns:p14="http://schemas.microsoft.com/office/powerpoint/2010/main" val="347165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parents of F1-A0134 </a:t>
            </a:r>
            <a:r>
              <a:rPr lang="en-US" dirty="0" err="1"/>
              <a:t>celeriacL</a:t>
            </a:r>
            <a:r>
              <a:rPr lang="en-US" dirty="0"/>
              <a:t> Challenger Rno3 both U</a:t>
            </a:r>
          </a:p>
        </p:txBody>
      </p:sp>
      <p:sp>
        <p:nvSpPr>
          <p:cNvPr id="4" name="Slide Number Placeholder 3"/>
          <p:cNvSpPr>
            <a:spLocks noGrp="1"/>
          </p:cNvSpPr>
          <p:nvPr>
            <p:ph type="sldNum" sz="quarter" idx="5"/>
          </p:nvPr>
        </p:nvSpPr>
        <p:spPr/>
        <p:txBody>
          <a:bodyPr/>
          <a:lstStyle/>
          <a:p>
            <a:fld id="{C113BEB4-A629-4936-899C-6CB65F0AEF25}" type="slidenum">
              <a:rPr lang="en-US" smtClean="0"/>
              <a:t>11</a:t>
            </a:fld>
            <a:endParaRPr lang="en-US"/>
          </a:p>
        </p:txBody>
      </p:sp>
    </p:spTree>
    <p:extLst>
      <p:ext uri="{BB962C8B-B14F-4D97-AF65-F5344CB8AC3E}">
        <p14:creationId xmlns:p14="http://schemas.microsoft.com/office/powerpoint/2010/main" val="2135894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The two </a:t>
            </a:r>
            <a:r>
              <a:rPr lang="en-US" i="1" dirty="0" err="1">
                <a:latin typeface="Times New Roman" panose="02020603050405020304" pitchFamily="18" charset="0"/>
                <a:ea typeface="Times New Roman" panose="02020603050405020304" pitchFamily="18" charset="0"/>
              </a:rPr>
              <a:t>Apium</a:t>
            </a:r>
            <a:r>
              <a:rPr lang="en-US" i="1" dirty="0">
                <a:latin typeface="Times New Roman" panose="02020603050405020304" pitchFamily="18" charset="0"/>
                <a:ea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rPr>
              <a:t>graveolens</a:t>
            </a:r>
            <a:r>
              <a:rPr lang="en-US" dirty="0">
                <a:latin typeface="Times New Roman" panose="02020603050405020304" pitchFamily="18" charset="0"/>
                <a:ea typeface="Times New Roman" panose="02020603050405020304" pitchFamily="18" charset="0"/>
              </a:rPr>
              <a:t> parents in the greenhouse in either </a:t>
            </a:r>
            <a:r>
              <a:rPr lang="en-US" dirty="0" err="1">
                <a:latin typeface="Times New Roman" panose="02020603050405020304" pitchFamily="18" charset="0"/>
                <a:ea typeface="Times New Roman" panose="02020603050405020304" pitchFamily="18" charset="0"/>
              </a:rPr>
              <a:t>uninfested</a:t>
            </a:r>
            <a:r>
              <a:rPr lang="en-US" dirty="0">
                <a:latin typeface="Times New Roman" panose="02020603050405020304" pitchFamily="18" charset="0"/>
                <a:ea typeface="Times New Roman" panose="02020603050405020304" pitchFamily="18" charset="0"/>
              </a:rPr>
              <a:t> or soil infested with </a:t>
            </a:r>
            <a:r>
              <a:rPr lang="en-US" i="1" dirty="0" err="1">
                <a:latin typeface="Times New Roman" panose="02020603050405020304" pitchFamily="18" charset="0"/>
                <a:ea typeface="Times New Roman" panose="02020603050405020304" pitchFamily="18" charset="0"/>
              </a:rPr>
              <a:t>Foa</a:t>
            </a:r>
            <a:r>
              <a:rPr lang="en-US" i="1"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race 4. The </a:t>
            </a:r>
            <a:r>
              <a:rPr lang="en-US" i="1" dirty="0" err="1">
                <a:latin typeface="Times New Roman" panose="02020603050405020304" pitchFamily="18" charset="0"/>
                <a:ea typeface="Times New Roman" panose="02020603050405020304" pitchFamily="18" charset="0"/>
              </a:rPr>
              <a:t>Foa</a:t>
            </a:r>
            <a:r>
              <a:rPr lang="en-US" dirty="0">
                <a:latin typeface="Times New Roman" panose="02020603050405020304" pitchFamily="18" charset="0"/>
                <a:ea typeface="Times New Roman" panose="02020603050405020304" pitchFamily="18" charset="0"/>
              </a:rPr>
              <a:t> race 4-resistant A0134 in infested soil is barely affected while the susceptible cv. Challenger on the far right is dead. </a:t>
            </a:r>
            <a:endParaRPr lang="en-US" dirty="0"/>
          </a:p>
          <a:p>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12</a:t>
            </a:fld>
            <a:endParaRPr lang="en-US"/>
          </a:p>
        </p:txBody>
      </p:sp>
    </p:spTree>
    <p:extLst>
      <p:ext uri="{BB962C8B-B14F-4D97-AF65-F5344CB8AC3E}">
        <p14:creationId xmlns:p14="http://schemas.microsoft.com/office/powerpoint/2010/main" val="245386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13</a:t>
            </a:fld>
            <a:endParaRPr lang="en-US"/>
          </a:p>
        </p:txBody>
      </p:sp>
    </p:spTree>
    <p:extLst>
      <p:ext uri="{BB962C8B-B14F-4D97-AF65-F5344CB8AC3E}">
        <p14:creationId xmlns:p14="http://schemas.microsoft.com/office/powerpoint/2010/main" val="72726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Celery flowers are bisexual but </a:t>
            </a:r>
            <a:r>
              <a:rPr lang="en-US" sz="1200" kern="1200" dirty="0" err="1">
                <a:solidFill>
                  <a:schemeClr val="tx1"/>
                </a:solidFill>
                <a:effectLst/>
                <a:latin typeface="+mn-lt"/>
                <a:ea typeface="+mn-ea"/>
                <a:cs typeface="+mn-cs"/>
              </a:rPr>
              <a:t>protoandrous</a:t>
            </a:r>
            <a:r>
              <a:rPr lang="en-US" sz="1200" kern="1200" dirty="0">
                <a:solidFill>
                  <a:schemeClr val="tx1"/>
                </a:solidFill>
                <a:effectLst/>
                <a:latin typeface="+mn-lt"/>
                <a:ea typeface="+mn-ea"/>
                <a:cs typeface="+mn-cs"/>
              </a:rPr>
              <a:t> (pollen matures before the stigma is receptive)</a:t>
            </a:r>
          </a:p>
          <a:p>
            <a:r>
              <a:rPr lang="en-US" sz="1200" kern="1200" dirty="0">
                <a:solidFill>
                  <a:schemeClr val="tx1"/>
                </a:solidFill>
                <a:effectLst/>
                <a:latin typeface="+mn-lt"/>
                <a:ea typeface="+mn-ea"/>
                <a:cs typeface="+mn-cs"/>
              </a:rPr>
              <a:t>Species is moderately outcrossing,</a:t>
            </a:r>
          </a:p>
          <a:p>
            <a:r>
              <a:rPr lang="en-US" sz="1200" kern="1200" dirty="0">
                <a:solidFill>
                  <a:schemeClr val="tx1"/>
                </a:solidFill>
                <a:effectLst/>
                <a:latin typeface="+mn-lt"/>
                <a:ea typeface="+mn-ea"/>
                <a:cs typeface="+mn-cs"/>
              </a:rPr>
              <a:t>Celery diploid, 11 chromosomes</a:t>
            </a:r>
            <a:endParaRPr lang="en-US" dirty="0"/>
          </a:p>
        </p:txBody>
      </p:sp>
      <p:sp>
        <p:nvSpPr>
          <p:cNvPr id="4" name="Slide Number Placeholder 3"/>
          <p:cNvSpPr>
            <a:spLocks noGrp="1"/>
          </p:cNvSpPr>
          <p:nvPr>
            <p:ph type="sldNum" sz="quarter" idx="5"/>
          </p:nvPr>
        </p:nvSpPr>
        <p:spPr/>
        <p:txBody>
          <a:bodyPr/>
          <a:lstStyle/>
          <a:p>
            <a:fld id="{C113BEB4-A629-4936-899C-6CB65F0AEF25}" type="slidenum">
              <a:rPr lang="en-US" smtClean="0"/>
              <a:t>14</a:t>
            </a:fld>
            <a:endParaRPr lang="en-US"/>
          </a:p>
        </p:txBody>
      </p:sp>
    </p:spTree>
    <p:extLst>
      <p:ext uri="{BB962C8B-B14F-4D97-AF65-F5344CB8AC3E}">
        <p14:creationId xmlns:p14="http://schemas.microsoft.com/office/powerpoint/2010/main" val="270546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D8ACA-57C9-4621-A1B8-991F6AC19BF8}" type="slidenum">
              <a:rPr lang="en-US" smtClean="0"/>
              <a:t>17</a:t>
            </a:fld>
            <a:endParaRPr lang="en-US"/>
          </a:p>
        </p:txBody>
      </p:sp>
    </p:spTree>
    <p:extLst>
      <p:ext uri="{BB962C8B-B14F-4D97-AF65-F5344CB8AC3E}">
        <p14:creationId xmlns:p14="http://schemas.microsoft.com/office/powerpoint/2010/main" val="288535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Times New Roman" panose="02020603050405020304" pitchFamily="18" charset="0"/>
              <a:ea typeface="Calibri" panose="020F0502020204030204" pitchFamily="34" charset="0"/>
            </a:endParaRP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[Field-grown plants from the CCRAB </a:t>
            </a:r>
            <a:r>
              <a:rPr lang="en-US" sz="1800" kern="1200" dirty="0">
                <a:solidFill>
                  <a:srgbClr val="000000"/>
                </a:solidFill>
                <a:effectLst/>
                <a:latin typeface="Times New Roman" panose="02020603050405020304" pitchFamily="18" charset="0"/>
                <a:ea typeface="Calibri" panose="020F0502020204030204" pitchFamily="34" charset="0"/>
              </a:rPr>
              <a:t>trial in </a:t>
            </a:r>
            <a:r>
              <a:rPr lang="en-US" sz="1800" i="1" kern="1200" dirty="0" err="1">
                <a:solidFill>
                  <a:srgbClr val="000000"/>
                </a:solidFill>
                <a:effectLst/>
                <a:latin typeface="Times New Roman" panose="02020603050405020304" pitchFamily="18" charset="0"/>
                <a:ea typeface="Calibri" panose="020F0502020204030204" pitchFamily="34" charset="0"/>
              </a:rPr>
              <a:t>Foa</a:t>
            </a:r>
            <a:r>
              <a:rPr lang="en-US" sz="1800" kern="1200" dirty="0">
                <a:solidFill>
                  <a:srgbClr val="000000"/>
                </a:solidFill>
                <a:effectLst/>
                <a:latin typeface="Times New Roman" panose="02020603050405020304" pitchFamily="18" charset="0"/>
                <a:ea typeface="Calibri" panose="020F0502020204030204" pitchFamily="34" charset="0"/>
              </a:rPr>
              <a:t> race 2-infested soil in Santa Maria, CA in </a:t>
            </a:r>
            <a:r>
              <a:rPr lang="en-US" sz="1800" dirty="0">
                <a:effectLst/>
                <a:latin typeface="Times New Roman" panose="02020603050405020304" pitchFamily="18" charset="0"/>
                <a:ea typeface="Calibri" panose="020F0502020204030204" pitchFamily="34" charset="0"/>
              </a:rPr>
              <a:t>2021. From left to right: CG390, a Challenger-like cultivar; F1S2 76-8-36; F1S2 76-8-4; Conquistador, which is moderately </a:t>
            </a:r>
            <a:r>
              <a:rPr lang="en-US" sz="1800" i="1" dirty="0" err="1">
                <a:effectLst/>
                <a:latin typeface="Times New Roman" panose="02020603050405020304" pitchFamily="18" charset="0"/>
                <a:ea typeface="Calibri" panose="020F0502020204030204" pitchFamily="34" charset="0"/>
              </a:rPr>
              <a:t>Foa</a:t>
            </a:r>
            <a:r>
              <a:rPr lang="en-US" sz="1800" dirty="0">
                <a:effectLst/>
                <a:latin typeface="Times New Roman" panose="02020603050405020304" pitchFamily="18" charset="0"/>
                <a:ea typeface="Calibri" panose="020F0502020204030204" pitchFamily="34" charset="0"/>
              </a:rPr>
              <a:t> race 2-susceptible; and Tall Utah 52-70R Improved, which is highly </a:t>
            </a:r>
            <a:r>
              <a:rPr lang="en-US" sz="1800" i="1" dirty="0" err="1">
                <a:effectLst/>
                <a:latin typeface="Times New Roman" panose="02020603050405020304" pitchFamily="18" charset="0"/>
                <a:ea typeface="Calibri" panose="020F0502020204030204" pitchFamily="34" charset="0"/>
              </a:rPr>
              <a:t>Foa</a:t>
            </a:r>
            <a:r>
              <a:rPr lang="en-US" sz="1800" dirty="0">
                <a:effectLst/>
                <a:latin typeface="Times New Roman" panose="02020603050405020304" pitchFamily="18" charset="0"/>
                <a:ea typeface="Calibri" panose="020F0502020204030204" pitchFamily="34" charset="0"/>
              </a:rPr>
              <a:t> race 2-susceptible. As expected, our selected F1S2 lines are </a:t>
            </a:r>
            <a:r>
              <a:rPr lang="en-US" sz="1800" i="1" dirty="0" err="1">
                <a:effectLst/>
                <a:latin typeface="Times New Roman" panose="02020603050405020304" pitchFamily="18" charset="0"/>
                <a:ea typeface="Calibri" panose="020F0502020204030204" pitchFamily="34" charset="0"/>
              </a:rPr>
              <a:t>Foa</a:t>
            </a:r>
            <a:r>
              <a:rPr lang="en-US" sz="1800" dirty="0">
                <a:effectLst/>
                <a:latin typeface="Times New Roman" panose="02020603050405020304" pitchFamily="18" charset="0"/>
                <a:ea typeface="Calibri" panose="020F0502020204030204" pitchFamily="34" charset="0"/>
              </a:rPr>
              <a:t> race 2-resistant (because both of their parents are race 2-resistant). Our F1S2 are not completely “celery type.” However, because commercial breeders will have to “</a:t>
            </a:r>
            <a:r>
              <a:rPr lang="en-US" sz="1800" dirty="0" err="1">
                <a:effectLst/>
                <a:latin typeface="Times New Roman" panose="02020603050405020304" pitchFamily="18" charset="0"/>
                <a:ea typeface="Calibri" panose="020F0502020204030204" pitchFamily="34" charset="0"/>
              </a:rPr>
              <a:t>introgress</a:t>
            </a:r>
            <a:r>
              <a:rPr lang="en-US" sz="1800" dirty="0">
                <a:effectLst/>
                <a:latin typeface="Times New Roman" panose="02020603050405020304" pitchFamily="18" charset="0"/>
                <a:ea typeface="Calibri" panose="020F0502020204030204" pitchFamily="34" charset="0"/>
              </a:rPr>
              <a:t>” race 4 (and if they want race 2)-disease resistance into their commercial lines over the course of several generations, they should be able to select for recombinants with both disease resistance from our lines and celery-type from their lines, ]</a:t>
            </a:r>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18</a:t>
            </a:fld>
            <a:endParaRPr lang="en-US"/>
          </a:p>
        </p:txBody>
      </p:sp>
    </p:spTree>
    <p:extLst>
      <p:ext uri="{BB962C8B-B14F-4D97-AF65-F5344CB8AC3E}">
        <p14:creationId xmlns:p14="http://schemas.microsoft.com/office/powerpoint/2010/main" val="291001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eaLnBrk="1" fontAlgn="ctr" latinLnBrk="0" hangingPunct="1">
              <a:lnSpc>
                <a:spcPct val="107000"/>
              </a:lnSpc>
              <a:spcBef>
                <a:spcPts val="0"/>
              </a:spcBef>
              <a:spcAft>
                <a:spcPts val="0"/>
              </a:spcAft>
            </a:pPr>
            <a:r>
              <a:rPr lang="en-US" sz="1800" b="1" i="0" u="none" strike="noStrike" kern="1200" baseline="30000" dirty="0" err="1">
                <a:solidFill>
                  <a:srgbClr val="FFFFFF"/>
                </a:solidFill>
                <a:effectLst/>
                <a:latin typeface="Calibri" panose="020F0502020204030204" pitchFamily="34" charset="0"/>
              </a:rPr>
              <a:t>a</a:t>
            </a:r>
            <a:r>
              <a:rPr lang="en-US" sz="1800" b="1" i="0" u="none" strike="noStrike" kern="1200" dirty="0" err="1">
                <a:solidFill>
                  <a:srgbClr val="FFFFFF"/>
                </a:solidFill>
                <a:effectLst/>
                <a:latin typeface="Calibri" panose="020F0502020204030204" pitchFamily="34" charset="0"/>
              </a:rPr>
              <a:t>Each</a:t>
            </a:r>
            <a:r>
              <a:rPr lang="en-US" sz="1800" b="1" i="0" u="none" strike="noStrike" kern="1200" dirty="0">
                <a:solidFill>
                  <a:srgbClr val="FFFFFF"/>
                </a:solidFill>
                <a:effectLst/>
                <a:latin typeface="Calibri" panose="020F0502020204030204" pitchFamily="34" charset="0"/>
              </a:rPr>
              <a:t> trial also had 5 </a:t>
            </a:r>
            <a:r>
              <a:rPr lang="en-US" sz="1800" b="1" i="0" u="none" strike="noStrike" kern="1200" dirty="0" err="1">
                <a:solidFill>
                  <a:srgbClr val="FFFFFF"/>
                </a:solidFill>
                <a:effectLst/>
                <a:latin typeface="Calibri" panose="020F0502020204030204" pitchFamily="34" charset="0"/>
              </a:rPr>
              <a:t>uninfested</a:t>
            </a:r>
            <a:r>
              <a:rPr lang="en-US" sz="1800" b="1" i="0" u="none" strike="noStrike" kern="1200" dirty="0">
                <a:solidFill>
                  <a:srgbClr val="FFFFFF"/>
                </a:solidFill>
                <a:effectLst/>
                <a:latin typeface="Calibri" panose="020F0502020204030204" pitchFamily="34" charset="0"/>
              </a:rPr>
              <a:t> plants/family; all of the </a:t>
            </a:r>
            <a:r>
              <a:rPr lang="en-US" sz="1800" b="1" i="0" u="none" strike="noStrike" kern="1200" dirty="0" err="1">
                <a:solidFill>
                  <a:srgbClr val="FFFFFF"/>
                </a:solidFill>
                <a:effectLst/>
                <a:latin typeface="Calibri" panose="020F0502020204030204" pitchFamily="34" charset="0"/>
              </a:rPr>
              <a:t>uninfested</a:t>
            </a:r>
            <a:r>
              <a:rPr lang="en-US" sz="1800" b="1" i="0" u="none" strike="noStrike" kern="1200" dirty="0">
                <a:solidFill>
                  <a:srgbClr val="FFFFFF"/>
                </a:solidFill>
                <a:effectLst/>
                <a:latin typeface="Calibri" panose="020F0502020204030204" pitchFamily="34" charset="0"/>
              </a:rPr>
              <a:t> plants had a </a:t>
            </a:r>
            <a:r>
              <a:rPr lang="en-US" sz="1800" b="1" i="0" u="none" strike="noStrike" kern="1200" dirty="0" err="1">
                <a:solidFill>
                  <a:srgbClr val="FFFFFF"/>
                </a:solidFill>
                <a:effectLst/>
                <a:latin typeface="Calibri" panose="020F0502020204030204" pitchFamily="34" charset="0"/>
              </a:rPr>
              <a:t>vd</a:t>
            </a:r>
            <a:r>
              <a:rPr lang="en-US" sz="1800" b="1" i="0" u="none" strike="noStrike" kern="1200" dirty="0">
                <a:solidFill>
                  <a:srgbClr val="FFFFFF"/>
                </a:solidFill>
                <a:effectLst/>
                <a:latin typeface="Calibri" panose="020F0502020204030204" pitchFamily="34" charset="0"/>
              </a:rPr>
              <a:t> rating of 0 (data not shown). All plants in both the </a:t>
            </a:r>
            <a:r>
              <a:rPr lang="en-US" sz="1800" b="1" i="0" u="none" strike="noStrike" kern="1200" dirty="0" err="1">
                <a:solidFill>
                  <a:srgbClr val="FFFFFF"/>
                </a:solidFill>
                <a:effectLst/>
                <a:latin typeface="Calibri" panose="020F0502020204030204" pitchFamily="34" charset="0"/>
              </a:rPr>
              <a:t>uninfested</a:t>
            </a:r>
            <a:r>
              <a:rPr lang="en-US" sz="1800" b="1" i="0" u="none" strike="noStrike" kern="1200" dirty="0">
                <a:solidFill>
                  <a:srgbClr val="FFFFFF"/>
                </a:solidFill>
                <a:effectLst/>
                <a:latin typeface="Calibri" panose="020F0502020204030204" pitchFamily="34" charset="0"/>
              </a:rPr>
              <a:t> and infested treatments had solid petioles, </a:t>
            </a:r>
            <a:r>
              <a:rPr lang="en-US" sz="1800" b="1" i="0" u="none" strike="noStrike" kern="1200" dirty="0" err="1">
                <a:solidFill>
                  <a:srgbClr val="FFFFFF"/>
                </a:solidFill>
                <a:effectLst/>
                <a:latin typeface="Calibri" panose="020F0502020204030204" pitchFamily="34" charset="0"/>
              </a:rPr>
              <a:t>expcept</a:t>
            </a:r>
            <a:r>
              <a:rPr lang="en-US" sz="1800" b="1" i="0" u="none" strike="noStrike" kern="1200" dirty="0">
                <a:solidFill>
                  <a:srgbClr val="FFFFFF"/>
                </a:solidFill>
                <a:effectLst/>
                <a:latin typeface="Calibri" panose="020F0502020204030204" pitchFamily="34" charset="0"/>
              </a:rPr>
              <a:t> for all the plants in the A. graveolens PI 181714 parent, which had non-solid petioles.</a:t>
            </a:r>
            <a:endParaRPr lang="en-US" sz="1800" b="0" i="0" u="none" strike="noStrike" dirty="0">
              <a:effectLst/>
              <a:latin typeface="Arial" panose="020B0604020202020204" pitchFamily="34" charset="0"/>
            </a:endParaRPr>
          </a:p>
          <a:p>
            <a:pPr marL="0" marR="0" algn="l" rtl="0" eaLnBrk="1" fontAlgn="ctr" latinLnBrk="0" hangingPunct="1">
              <a:lnSpc>
                <a:spcPct val="107000"/>
              </a:lnSpc>
              <a:spcBef>
                <a:spcPts val="0"/>
              </a:spcBef>
              <a:spcAft>
                <a:spcPts val="0"/>
              </a:spcAft>
            </a:pPr>
            <a:r>
              <a:rPr lang="en-US" sz="1800" b="1" i="0" u="none" strike="noStrike" kern="1200" baseline="30000" dirty="0" err="1">
                <a:solidFill>
                  <a:srgbClr val="FFFFFF"/>
                </a:solidFill>
                <a:effectLst/>
                <a:latin typeface="Calibri" panose="020F0502020204030204" pitchFamily="34" charset="0"/>
              </a:rPr>
              <a:t>b</a:t>
            </a:r>
            <a:r>
              <a:rPr lang="en-US" sz="1800" b="1" i="0" u="none" strike="noStrike" kern="1200" dirty="0" err="1">
                <a:solidFill>
                  <a:srgbClr val="FFFFFF"/>
                </a:solidFill>
                <a:effectLst/>
                <a:latin typeface="Calibri" panose="020F0502020204030204" pitchFamily="34" charset="0"/>
              </a:rPr>
              <a:t>Disease</a:t>
            </a:r>
            <a:r>
              <a:rPr lang="en-US" sz="1800" b="1" i="0" u="none" strike="noStrike" kern="1200" dirty="0">
                <a:solidFill>
                  <a:srgbClr val="FFFFFF"/>
                </a:solidFill>
                <a:effectLst/>
                <a:latin typeface="Calibri" panose="020F0502020204030204" pitchFamily="34" charset="0"/>
              </a:rPr>
              <a:t> scores are as follows: 0, asymptomatic; 1, some discoloration characteristic of </a:t>
            </a:r>
            <a:r>
              <a:rPr lang="en-US" sz="1800" b="1" i="0" u="none" strike="noStrike" kern="1200" dirty="0" err="1">
                <a:solidFill>
                  <a:srgbClr val="FFFFFF"/>
                </a:solidFill>
                <a:effectLst/>
                <a:latin typeface="Calibri" panose="020F0502020204030204" pitchFamily="34" charset="0"/>
              </a:rPr>
              <a:t>Foa</a:t>
            </a:r>
            <a:r>
              <a:rPr lang="en-US" sz="1800" b="1" i="0" u="none" strike="noStrike" kern="1200" dirty="0">
                <a:solidFill>
                  <a:srgbClr val="FFFFFF"/>
                </a:solidFill>
                <a:effectLst/>
                <a:latin typeface="Calibri" panose="020F0502020204030204" pitchFamily="34" charset="0"/>
              </a:rPr>
              <a:t> in the fine roots, but none elsewhere; 2, some characteristic discoloration in the main roots but none in the crown; 3, characteristic discoloration in the crown vasculature but on &lt; 1/4 of the vascular ring; 4, characteristic discoloration in the crown vasculature on &gt; 1/4 of the vascular ring; and 5, plant dead. </a:t>
            </a:r>
            <a:endParaRPr lang="en-US" sz="1800" b="0" i="0" u="none" strike="noStrike" dirty="0">
              <a:effectLst/>
              <a:latin typeface="Arial" panose="020B0604020202020204" pitchFamily="34" charset="0"/>
            </a:endParaRPr>
          </a:p>
          <a:p>
            <a:pPr marL="0" marR="0" algn="l" rtl="0" eaLnBrk="1" fontAlgn="ctr" latinLnBrk="0" hangingPunct="1">
              <a:lnSpc>
                <a:spcPct val="107000"/>
              </a:lnSpc>
              <a:spcBef>
                <a:spcPts val="0"/>
              </a:spcBef>
              <a:spcAft>
                <a:spcPts val="0"/>
              </a:spcAft>
            </a:pPr>
            <a:r>
              <a:rPr lang="en-US" sz="1800" b="1" i="0" u="none" strike="noStrike" kern="1200" baseline="30000" dirty="0" err="1">
                <a:solidFill>
                  <a:srgbClr val="FFFFFF"/>
                </a:solidFill>
                <a:effectLst/>
                <a:latin typeface="Calibri" panose="020F0502020204030204" pitchFamily="34" charset="0"/>
              </a:rPr>
              <a:t>c</a:t>
            </a:r>
            <a:r>
              <a:rPr lang="en-US" sz="1800" b="1" i="0" u="none" strike="noStrike" kern="1200" dirty="0" err="1">
                <a:solidFill>
                  <a:srgbClr val="FFFFFF"/>
                </a:solidFill>
                <a:effectLst/>
                <a:latin typeface="Calibri" panose="020F0502020204030204" pitchFamily="34" charset="0"/>
              </a:rPr>
              <a:t>Except</a:t>
            </a:r>
            <a:r>
              <a:rPr lang="en-US" sz="1800" b="1" i="0" u="none" strike="noStrike" kern="1200" dirty="0">
                <a:solidFill>
                  <a:srgbClr val="FFFFFF"/>
                </a:solidFill>
                <a:effectLst/>
                <a:latin typeface="Calibri" panose="020F0502020204030204" pitchFamily="34" charset="0"/>
              </a:rPr>
              <a:t> for the dead plants (</a:t>
            </a:r>
            <a:r>
              <a:rPr lang="en-US" sz="1800" b="1" i="0" u="none" strike="noStrike" kern="1200" dirty="0" err="1">
                <a:solidFill>
                  <a:srgbClr val="FFFFFF"/>
                </a:solidFill>
                <a:effectLst/>
                <a:latin typeface="Calibri" panose="020F0502020204030204" pitchFamily="34" charset="0"/>
              </a:rPr>
              <a:t>vd</a:t>
            </a:r>
            <a:r>
              <a:rPr lang="en-US" sz="1800" b="1" i="0" u="none" strike="noStrike" kern="1200" dirty="0">
                <a:solidFill>
                  <a:srgbClr val="FFFFFF"/>
                </a:solidFill>
                <a:effectLst/>
                <a:latin typeface="Calibri" panose="020F0502020204030204" pitchFamily="34" charset="0"/>
              </a:rPr>
              <a:t>=5) in the cv. Challenger treatment, all plants were scored as either celery-type, celeriac-type, or an intermediate type.  Celery petioles are wider and fewer than celeriac petioles, which are more numerous and less wide. The number of plants in the intermediate type can be calculated.</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19</a:t>
            </a:fld>
            <a:endParaRPr lang="en-US"/>
          </a:p>
        </p:txBody>
      </p:sp>
    </p:spTree>
    <p:extLst>
      <p:ext uri="{BB962C8B-B14F-4D97-AF65-F5344CB8AC3E}">
        <p14:creationId xmlns:p14="http://schemas.microsoft.com/office/powerpoint/2010/main" val="2403419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20</a:t>
            </a:fld>
            <a:endParaRPr lang="en-US"/>
          </a:p>
        </p:txBody>
      </p:sp>
    </p:spTree>
    <p:extLst>
      <p:ext uri="{BB962C8B-B14F-4D97-AF65-F5344CB8AC3E}">
        <p14:creationId xmlns:p14="http://schemas.microsoft.com/office/powerpoint/2010/main" val="384763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Representative plants from a greenhouse trial 35 days after transplantation into soil that was either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uninfested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(left), or infested with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Foa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race 4 (middle) or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Foa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race 2 (right). The genotypes are of the two parents (celery cv. Challenger and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Apium graveolens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A0134</a:t>
            </a:r>
            <a:r>
              <a:rPr lang="en-US" sz="1800" spc="-15" dirty="0">
                <a:effectLst/>
                <a:latin typeface="Times New Roman" panose="02020603050405020304" pitchFamily="18" charset="0"/>
                <a:ea typeface="Calibri" panose="020F0502020204030204" pitchFamily="34" charset="0"/>
                <a:cs typeface="Times New Roman" panose="02020603050405020304" pitchFamily="18" charset="0"/>
              </a:rPr>
              <a:t>), and their progeny F1S3 76-8-36-124, which is fixed/homozygous for </a:t>
            </a:r>
            <a:r>
              <a:rPr lang="en-US" sz="1800" i="1" spc="-15" dirty="0" err="1">
                <a:effectLst/>
                <a:latin typeface="Times New Roman" panose="02020603050405020304" pitchFamily="18" charset="0"/>
                <a:ea typeface="Calibri" panose="020F0502020204030204" pitchFamily="34" charset="0"/>
                <a:cs typeface="Times New Roman" panose="02020603050405020304" pitchFamily="18" charset="0"/>
              </a:rPr>
              <a:t>Foa</a:t>
            </a:r>
            <a:r>
              <a:rPr lang="en-US" sz="1800" spc="-15" dirty="0">
                <a:effectLst/>
                <a:latin typeface="Times New Roman" panose="02020603050405020304" pitchFamily="18" charset="0"/>
                <a:ea typeface="Calibri" panose="020F0502020204030204" pitchFamily="34" charset="0"/>
                <a:cs typeface="Times New Roman" panose="02020603050405020304" pitchFamily="18" charset="0"/>
              </a:rPr>
              <a:t> race 4 (and race 2) resistance.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21</a:t>
            </a:fld>
            <a:endParaRPr lang="en-US"/>
          </a:p>
        </p:txBody>
      </p:sp>
    </p:spTree>
    <p:extLst>
      <p:ext uri="{BB962C8B-B14F-4D97-AF65-F5344CB8AC3E}">
        <p14:creationId xmlns:p14="http://schemas.microsoft.com/office/powerpoint/2010/main" val="2374380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22</a:t>
            </a:fld>
            <a:endParaRPr lang="en-US"/>
          </a:p>
        </p:txBody>
      </p:sp>
    </p:spTree>
    <p:extLst>
      <p:ext uri="{BB962C8B-B14F-4D97-AF65-F5344CB8AC3E}">
        <p14:creationId xmlns:p14="http://schemas.microsoft.com/office/powerpoint/2010/main" val="162338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I’ll focus on race 4 but I’ll also mention the historic work on race 2…also causes stunting. “The pathogen first spread in California  (I guess mostly from field to field on unwashed harvesting equipment that carries soil and plant debris from an infested field to a previously </a:t>
            </a:r>
            <a:r>
              <a:rPr lang="en-US" dirty="0" err="1"/>
              <a:t>uninfested</a:t>
            </a:r>
            <a:r>
              <a:rPr lang="en-US" dirty="0"/>
              <a:t> field). After its spread in CA, race 2 appeared in other states &amp; in Canada (I guess from seed that was grown in infested fields, and then the dust from those fields contained inoculum that was present in some seed batches; there is no evidence of infected plant to seed transmission in celery, but certainly bits of infested dirt in seed batches could contain the pathogen….Anyway, as I’ll explain later, race 2 can currently be controlled with resistant cultivars such as Challenger or CG390.  </a:t>
            </a:r>
            <a:r>
              <a:rPr lang="en-US" dirty="0" err="1"/>
              <a:t>Foa</a:t>
            </a:r>
            <a:r>
              <a:rPr lang="en-US" dirty="0"/>
              <a:t> race 4…</a:t>
            </a:r>
          </a:p>
        </p:txBody>
      </p:sp>
      <p:sp>
        <p:nvSpPr>
          <p:cNvPr id="4" name="Slide Number Placeholder 3"/>
          <p:cNvSpPr>
            <a:spLocks noGrp="1"/>
          </p:cNvSpPr>
          <p:nvPr>
            <p:ph type="sldNum" sz="quarter" idx="5"/>
          </p:nvPr>
        </p:nvSpPr>
        <p:spPr/>
        <p:txBody>
          <a:bodyPr/>
          <a:lstStyle/>
          <a:p>
            <a:fld id="{F22528BD-8499-41FA-888F-35EFB8E73E0A}" type="slidenum">
              <a:rPr lang="en-US" smtClean="0"/>
              <a:t>3</a:t>
            </a:fld>
            <a:endParaRPr lang="en-US"/>
          </a:p>
        </p:txBody>
      </p:sp>
    </p:spTree>
    <p:extLst>
      <p:ext uri="{BB962C8B-B14F-4D97-AF65-F5344CB8AC3E}">
        <p14:creationId xmlns:p14="http://schemas.microsoft.com/office/powerpoint/2010/main" val="340663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releasing seed </a:t>
            </a:r>
          </a:p>
        </p:txBody>
      </p:sp>
      <p:sp>
        <p:nvSpPr>
          <p:cNvPr id="4" name="Slide Number Placeholder 3"/>
          <p:cNvSpPr>
            <a:spLocks noGrp="1"/>
          </p:cNvSpPr>
          <p:nvPr>
            <p:ph type="sldNum" sz="quarter" idx="5"/>
          </p:nvPr>
        </p:nvSpPr>
        <p:spPr/>
        <p:txBody>
          <a:bodyPr/>
          <a:lstStyle/>
          <a:p>
            <a:fld id="{CCED8ACA-57C9-4621-A1B8-991F6AC19BF8}" type="slidenum">
              <a:rPr lang="en-US" smtClean="0"/>
              <a:t>23</a:t>
            </a:fld>
            <a:endParaRPr lang="en-US"/>
          </a:p>
        </p:txBody>
      </p:sp>
    </p:spTree>
    <p:extLst>
      <p:ext uri="{BB962C8B-B14F-4D97-AF65-F5344CB8AC3E}">
        <p14:creationId xmlns:p14="http://schemas.microsoft.com/office/powerpoint/2010/main" val="1529053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Transferring the genes for resistance from our germplasm into commercial cultivars will be faster and ultimately less expensive with the DNA tools that we’re developing. In the interests of time, I’ll skip over these points for now.</a:t>
            </a:r>
          </a:p>
        </p:txBody>
      </p:sp>
      <p:sp>
        <p:nvSpPr>
          <p:cNvPr id="4" name="Slide Number Placeholder 3"/>
          <p:cNvSpPr>
            <a:spLocks noGrp="1"/>
          </p:cNvSpPr>
          <p:nvPr>
            <p:ph type="sldNum" sz="quarter" idx="5"/>
          </p:nvPr>
        </p:nvSpPr>
        <p:spPr/>
        <p:txBody>
          <a:bodyPr/>
          <a:lstStyle/>
          <a:p>
            <a:fld id="{63062DA5-2208-4563-AC93-13852ED7768A}" type="slidenum">
              <a:rPr lang="en-US" smtClean="0"/>
              <a:t>25</a:t>
            </a:fld>
            <a:endParaRPr lang="en-US"/>
          </a:p>
        </p:txBody>
      </p:sp>
    </p:spTree>
    <p:extLst>
      <p:ext uri="{BB962C8B-B14F-4D97-AF65-F5344CB8AC3E}">
        <p14:creationId xmlns:p14="http://schemas.microsoft.com/office/powerpoint/2010/main" val="4225574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plant pathologist, I want to emphasize</a:t>
            </a:r>
          </a:p>
          <a:p>
            <a:endParaRPr lang="en-US" dirty="0"/>
          </a:p>
        </p:txBody>
      </p:sp>
      <p:sp>
        <p:nvSpPr>
          <p:cNvPr id="4" name="Slide Number Placeholder 3"/>
          <p:cNvSpPr>
            <a:spLocks noGrp="1"/>
          </p:cNvSpPr>
          <p:nvPr>
            <p:ph type="sldNum" sz="quarter" idx="5"/>
          </p:nvPr>
        </p:nvSpPr>
        <p:spPr/>
        <p:txBody>
          <a:bodyPr/>
          <a:lstStyle/>
          <a:p>
            <a:fld id="{CCED8ACA-57C9-4621-A1B8-991F6AC19BF8}" type="slidenum">
              <a:rPr lang="en-US" smtClean="0"/>
              <a:t>26</a:t>
            </a:fld>
            <a:endParaRPr lang="en-US"/>
          </a:p>
        </p:txBody>
      </p:sp>
    </p:spTree>
    <p:extLst>
      <p:ext uri="{BB962C8B-B14F-4D97-AF65-F5344CB8AC3E}">
        <p14:creationId xmlns:p14="http://schemas.microsoft.com/office/powerpoint/2010/main" val="411991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you’d like to know more, here’s a link to my web page, which will at least eventually have links to all of our relevant papers. Much of the work that I’ve talked about today is in this first paper that will be published shortly. </a:t>
            </a:r>
          </a:p>
        </p:txBody>
      </p:sp>
      <p:sp>
        <p:nvSpPr>
          <p:cNvPr id="4" name="Slide Number Placeholder 3"/>
          <p:cNvSpPr>
            <a:spLocks noGrp="1"/>
          </p:cNvSpPr>
          <p:nvPr>
            <p:ph type="sldNum" sz="quarter" idx="5"/>
          </p:nvPr>
        </p:nvSpPr>
        <p:spPr/>
        <p:txBody>
          <a:bodyPr/>
          <a:lstStyle/>
          <a:p>
            <a:fld id="{CCED8ACA-57C9-4621-A1B8-991F6AC19BF8}" type="slidenum">
              <a:rPr lang="en-US" smtClean="0"/>
              <a:t>27</a:t>
            </a:fld>
            <a:endParaRPr lang="en-US"/>
          </a:p>
        </p:txBody>
      </p:sp>
    </p:spTree>
    <p:extLst>
      <p:ext uri="{BB962C8B-B14F-4D97-AF65-F5344CB8AC3E}">
        <p14:creationId xmlns:p14="http://schemas.microsoft.com/office/powerpoint/2010/main" val="2890171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C1A86E-FF9B-4496-BA7A-978E493C203B}" type="slidenum">
              <a:rPr lang="en-US" altLang="en-US"/>
              <a:pPr/>
              <a:t>28</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latin typeface="Times New Roman" panose="02020603050405020304" pitchFamily="18" charset="0"/>
              </a:rPr>
              <a:t>If you’d like to contact me, you can send me an e-mail, or leave me a message at this number, and I’ll get back to you. Renee Eriksen at the USDA-ARS in Salinas is going to take over the breeding part of program. Renee is part of a team that I’m on that will be continuing to develop DNA tools that will be useful for both the continued CCRAB breeding </a:t>
            </a:r>
            <a:r>
              <a:rPr lang="en-US" altLang="en-US" dirty="0" err="1">
                <a:latin typeface="Times New Roman" panose="02020603050405020304" pitchFamily="18" charset="0"/>
              </a:rPr>
              <a:t>efrorts</a:t>
            </a:r>
            <a:r>
              <a:rPr lang="en-US" altLang="en-US" dirty="0">
                <a:latin typeface="Times New Roman" panose="02020603050405020304" pitchFamily="18" charset="0"/>
              </a:rPr>
              <a:t> and for private breeders to incorporate genes for resistance to races 4 and 2 into their cultivars.</a:t>
            </a:r>
          </a:p>
        </p:txBody>
      </p:sp>
    </p:spTree>
    <p:extLst>
      <p:ext uri="{BB962C8B-B14F-4D97-AF65-F5344CB8AC3E}">
        <p14:creationId xmlns:p14="http://schemas.microsoft.com/office/powerpoint/2010/main" val="101342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some respects, celery to either race 4 or race 2</a:t>
            </a:r>
          </a:p>
        </p:txBody>
      </p:sp>
      <p:sp>
        <p:nvSpPr>
          <p:cNvPr id="4" name="Slide Number Placeholder 3"/>
          <p:cNvSpPr>
            <a:spLocks noGrp="1"/>
          </p:cNvSpPr>
          <p:nvPr>
            <p:ph type="sldNum" sz="quarter" idx="5"/>
          </p:nvPr>
        </p:nvSpPr>
        <p:spPr/>
        <p:txBody>
          <a:bodyPr/>
          <a:lstStyle/>
          <a:p>
            <a:fld id="{F22528BD-8499-41FA-888F-35EFB8E73E0A}" type="slidenum">
              <a:rPr lang="en-US" smtClean="0"/>
              <a:t>4</a:t>
            </a:fld>
            <a:endParaRPr lang="en-US"/>
          </a:p>
        </p:txBody>
      </p:sp>
    </p:spTree>
    <p:extLst>
      <p:ext uri="{BB962C8B-B14F-4D97-AF65-F5344CB8AC3E}">
        <p14:creationId xmlns:p14="http://schemas.microsoft.com/office/powerpoint/2010/main" val="311196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LE: replace w F axis</a:t>
            </a:r>
          </a:p>
        </p:txBody>
      </p:sp>
      <p:sp>
        <p:nvSpPr>
          <p:cNvPr id="4" name="Slide Number Placeholder 3"/>
          <p:cNvSpPr>
            <a:spLocks noGrp="1"/>
          </p:cNvSpPr>
          <p:nvPr>
            <p:ph type="sldNum" sz="quarter" idx="5"/>
          </p:nvPr>
        </p:nvSpPr>
        <p:spPr/>
        <p:txBody>
          <a:bodyPr/>
          <a:lstStyle/>
          <a:p>
            <a:fld id="{CCED8ACA-57C9-4621-A1B8-991F6AC19BF8}" type="slidenum">
              <a:rPr lang="en-US" smtClean="0"/>
              <a:t>5</a:t>
            </a:fld>
            <a:endParaRPr lang="en-US"/>
          </a:p>
        </p:txBody>
      </p:sp>
    </p:spTree>
    <p:extLst>
      <p:ext uri="{BB962C8B-B14F-4D97-AF65-F5344CB8AC3E}">
        <p14:creationId xmlns:p14="http://schemas.microsoft.com/office/powerpoint/2010/main" val="326465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most common strategy for finding genes for resistance to a pathogen is to see if any sexually-compatible relatives have genes for resistance. The wild plant that was domesticated into celery is called Apium graveolens var. graveolens. The wild species was actually domesticated into three plants…</a:t>
            </a:r>
          </a:p>
          <a:p>
            <a:endParaRPr lang="en-US" b="1" dirty="0"/>
          </a:p>
          <a:p>
            <a:endParaRPr lang="en-US" dirty="0"/>
          </a:p>
        </p:txBody>
      </p:sp>
      <p:sp>
        <p:nvSpPr>
          <p:cNvPr id="4" name="Slide Number Placeholder 3"/>
          <p:cNvSpPr>
            <a:spLocks noGrp="1"/>
          </p:cNvSpPr>
          <p:nvPr>
            <p:ph type="sldNum" sz="quarter" idx="5"/>
          </p:nvPr>
        </p:nvSpPr>
        <p:spPr/>
        <p:txBody>
          <a:bodyPr/>
          <a:lstStyle/>
          <a:p>
            <a:fld id="{63062DA5-2208-4563-AC93-13852ED7768A}" type="slidenum">
              <a:rPr lang="en-US" smtClean="0"/>
              <a:t>6</a:t>
            </a:fld>
            <a:endParaRPr lang="en-US"/>
          </a:p>
        </p:txBody>
      </p:sp>
    </p:spTree>
    <p:extLst>
      <p:ext uri="{BB962C8B-B14F-4D97-AF65-F5344CB8AC3E}">
        <p14:creationId xmlns:p14="http://schemas.microsoft.com/office/powerpoint/2010/main" val="154557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Tall Utah cultivars were introduced starting in the 1950’s. There are actually many variations of Tall Utah cultivars, but they’re basically all susceptible to race 2 (and also race 3, which has never been important. Back in the 1980’s researchers at UC Davis crossed a celeriac with a Tall </a:t>
            </a:r>
            <a:r>
              <a:rPr lang="en-US" dirty="0" err="1"/>
              <a:t>Uah</a:t>
            </a:r>
            <a:r>
              <a:rPr lang="en-US" dirty="0"/>
              <a:t>. This germplasm was developed in the private sector into the cultivar Challenger, which is resistant to race 2 (and race 3). But both Challenger &amp; Tall Utah are susceptible to race 4.</a:t>
            </a:r>
          </a:p>
        </p:txBody>
      </p:sp>
      <p:sp>
        <p:nvSpPr>
          <p:cNvPr id="4" name="Slide Number Placeholder 3"/>
          <p:cNvSpPr>
            <a:spLocks noGrp="1"/>
          </p:cNvSpPr>
          <p:nvPr>
            <p:ph type="sldNum" sz="quarter" idx="10"/>
          </p:nvPr>
        </p:nvSpPr>
        <p:spPr/>
        <p:txBody>
          <a:bodyPr/>
          <a:lstStyle/>
          <a:p>
            <a:fld id="{63062DA5-2208-4563-AC93-13852ED7768A}" type="slidenum">
              <a:rPr lang="en-US" smtClean="0"/>
              <a:t>7</a:t>
            </a:fld>
            <a:endParaRPr lang="en-US"/>
          </a:p>
        </p:txBody>
      </p:sp>
    </p:spTree>
    <p:extLst>
      <p:ext uri="{BB962C8B-B14F-4D97-AF65-F5344CB8AC3E}">
        <p14:creationId xmlns:p14="http://schemas.microsoft.com/office/powerpoint/2010/main" val="3877654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slide is from a 2013 CCRAB trial in Salinas, in race 2-infested soil. You can see the impact of race 2 on Tall Utah, compared with Challenger, and some other UC Davis lines with the same resistance genes that are in Challenger.</a:t>
            </a:r>
          </a:p>
        </p:txBody>
      </p:sp>
      <p:sp>
        <p:nvSpPr>
          <p:cNvPr id="4" name="Slide Number Placeholder 3"/>
          <p:cNvSpPr>
            <a:spLocks noGrp="1"/>
          </p:cNvSpPr>
          <p:nvPr>
            <p:ph type="sldNum" sz="quarter" idx="5"/>
          </p:nvPr>
        </p:nvSpPr>
        <p:spPr/>
        <p:txBody>
          <a:bodyPr/>
          <a:lstStyle/>
          <a:p>
            <a:fld id="{CCED8ACA-57C9-4621-A1B8-991F6AC19BF8}" type="slidenum">
              <a:rPr lang="en-US" smtClean="0"/>
              <a:t>8</a:t>
            </a:fld>
            <a:endParaRPr lang="en-US"/>
          </a:p>
        </p:txBody>
      </p:sp>
    </p:spTree>
    <p:extLst>
      <p:ext uri="{BB962C8B-B14F-4D97-AF65-F5344CB8AC3E}">
        <p14:creationId xmlns:p14="http://schemas.microsoft.com/office/powerpoint/2010/main" val="841136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from a CCRAB trial in 2013 in Camarillo (often called Oxnard) in Ventura Co.. Nothing in the trial was resistant, and it was the first evidence that there was a new pathogen. </a:t>
            </a:r>
          </a:p>
        </p:txBody>
      </p:sp>
      <p:sp>
        <p:nvSpPr>
          <p:cNvPr id="4" name="Slide Number Placeholder 3"/>
          <p:cNvSpPr>
            <a:spLocks noGrp="1"/>
          </p:cNvSpPr>
          <p:nvPr>
            <p:ph type="sldNum" sz="quarter" idx="10"/>
          </p:nvPr>
        </p:nvSpPr>
        <p:spPr/>
        <p:txBody>
          <a:bodyPr/>
          <a:lstStyle/>
          <a:p>
            <a:fld id="{1B2D1A95-276C-45AA-8421-EDBAE53980AB}" type="slidenum">
              <a:rPr lang="en-US" altLang="en-US" smtClean="0"/>
              <a:pPr/>
              <a:t>9</a:t>
            </a:fld>
            <a:endParaRPr lang="en-US" altLang="en-US"/>
          </a:p>
        </p:txBody>
      </p:sp>
    </p:spTree>
    <p:extLst>
      <p:ext uri="{BB962C8B-B14F-4D97-AF65-F5344CB8AC3E}">
        <p14:creationId xmlns:p14="http://schemas.microsoft.com/office/powerpoint/2010/main" val="1050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strategy for finding genes for resistance to a pathogen is to see if any typically R4 </a:t>
            </a:r>
            <a:r>
              <a:rPr lang="en-US" dirty="0" err="1"/>
              <a:t>inoc</a:t>
            </a:r>
            <a:r>
              <a:rPr lang="en-US" dirty="0"/>
              <a:t> 2 parents of F1-A0134 </a:t>
            </a:r>
            <a:r>
              <a:rPr lang="en-US" dirty="0" err="1"/>
              <a:t>celeriacL</a:t>
            </a:r>
            <a:r>
              <a:rPr lang="en-US" dirty="0"/>
              <a:t> Challenger Rno2</a:t>
            </a:r>
          </a:p>
          <a:p>
            <a:endParaRPr lang="en-US" b="1" dirty="0"/>
          </a:p>
          <a:p>
            <a:r>
              <a:rPr lang="en-US" b="1" dirty="0"/>
              <a:t>[In 76-crosses, Challenger female</a:t>
            </a:r>
          </a:p>
          <a:p>
            <a:r>
              <a:rPr lang="en-US" b="1" dirty="0"/>
              <a:t>In 77-crosses, A0134 female]</a:t>
            </a:r>
          </a:p>
        </p:txBody>
      </p:sp>
      <p:sp>
        <p:nvSpPr>
          <p:cNvPr id="4" name="Slide Number Placeholder 3"/>
          <p:cNvSpPr>
            <a:spLocks noGrp="1"/>
          </p:cNvSpPr>
          <p:nvPr>
            <p:ph type="sldNum" sz="quarter" idx="5"/>
          </p:nvPr>
        </p:nvSpPr>
        <p:spPr/>
        <p:txBody>
          <a:bodyPr/>
          <a:lstStyle/>
          <a:p>
            <a:fld id="{C113BEB4-A629-4936-899C-6CB65F0AEF25}" type="slidenum">
              <a:rPr lang="en-US" smtClean="0"/>
              <a:t>10</a:t>
            </a:fld>
            <a:endParaRPr lang="en-US"/>
          </a:p>
        </p:txBody>
      </p:sp>
    </p:spTree>
    <p:extLst>
      <p:ext uri="{BB962C8B-B14F-4D97-AF65-F5344CB8AC3E}">
        <p14:creationId xmlns:p14="http://schemas.microsoft.com/office/powerpoint/2010/main" val="3836349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978B17-DA4B-4671-BD51-D3E5880E904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337999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978B17-DA4B-4671-BD51-D3E5880E904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1468733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978B17-DA4B-4671-BD51-D3E5880E904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146569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978B17-DA4B-4671-BD51-D3E5880E904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248617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978B17-DA4B-4671-BD51-D3E5880E9043}"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368254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978B17-DA4B-4671-BD51-D3E5880E9043}"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98158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978B17-DA4B-4671-BD51-D3E5880E9043}"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171600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978B17-DA4B-4671-BD51-D3E5880E9043}"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2584797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78B17-DA4B-4671-BD51-D3E5880E9043}"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227332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978B17-DA4B-4671-BD51-D3E5880E9043}"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175635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978B17-DA4B-4671-BD51-D3E5880E9043}"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53129-6AB6-4EE4-B4A0-69D1C37C71DE}" type="slidenum">
              <a:rPr lang="en-US" smtClean="0"/>
              <a:t>‹#›</a:t>
            </a:fld>
            <a:endParaRPr lang="en-US"/>
          </a:p>
        </p:txBody>
      </p:sp>
    </p:spTree>
    <p:extLst>
      <p:ext uri="{BB962C8B-B14F-4D97-AF65-F5344CB8AC3E}">
        <p14:creationId xmlns:p14="http://schemas.microsoft.com/office/powerpoint/2010/main" val="69439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78B17-DA4B-4671-BD51-D3E5880E9043}" type="datetimeFigureOut">
              <a:rPr lang="en-US" smtClean="0"/>
              <a:t>12/6/2022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53129-6AB6-4EE4-B4A0-69D1C37C71DE}" type="slidenum">
              <a:rPr lang="en-US" smtClean="0"/>
              <a:t>‹#›</a:t>
            </a:fld>
            <a:endParaRPr lang="en-US"/>
          </a:p>
        </p:txBody>
      </p:sp>
    </p:spTree>
    <p:extLst>
      <p:ext uri="{BB962C8B-B14F-4D97-AF65-F5344CB8AC3E}">
        <p14:creationId xmlns:p14="http://schemas.microsoft.com/office/powerpoint/2010/main" val="587905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mailto:lepstein@ucdavis.edu" TargetMode="External"/><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5.png"/><Relationship Id="rId2" Type="http://schemas.microsoft.com/office/2007/relationships/media" Target="../media/media21.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9.xml"/><Relationship Id="rId6" Type="http://schemas.openxmlformats.org/officeDocument/2006/relationships/hyperlink" Target="mailto:lepstein@ucdavis.edu" TargetMode="Externa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epstein.faculty.ucdavis.edu/wp-content/uploads/sites/323/2022/06/Foa-Foci-Frontiers-in-Plant-Sci-Review-2022.pdf" TargetMode="External"/><Relationship Id="rId13" Type="http://schemas.openxmlformats.org/officeDocument/2006/relationships/hyperlink" Target="http://epstein.faculty.ucdavis.edu/wp-content/uploads/sites/323/2017/03/PHYTO04160174R_Supplemental-Table-1.pdf" TargetMode="External"/><Relationship Id="rId3" Type="http://schemas.openxmlformats.org/officeDocument/2006/relationships/slideLayout" Target="../slideLayouts/slideLayout7.xml"/><Relationship Id="rId7" Type="http://schemas.openxmlformats.org/officeDocument/2006/relationships/hyperlink" Target="https://epstein.faculty.ucdavis.edu/wp-content/uploads/sites/323/2022/05/PHYTO-Kaur-et-al-2022-Foa-temp-supplemental.pdf" TargetMode="External"/><Relationship Id="rId12" Type="http://schemas.openxmlformats.org/officeDocument/2006/relationships/hyperlink" Target="http://epstein.faculty.ucdavis.edu/wp-content/uploads/sites/323/2016/02/PHYTO04160174R_Supplemental-Fig-1.pdf" TargetMode="External"/><Relationship Id="rId2" Type="http://schemas.openxmlformats.org/officeDocument/2006/relationships/audio" Target="../media/media27.m4a"/><Relationship Id="rId16" Type="http://schemas.openxmlformats.org/officeDocument/2006/relationships/image" Target="../media/image5.png"/><Relationship Id="rId1" Type="http://schemas.microsoft.com/office/2007/relationships/media" Target="../media/media27.m4a"/><Relationship Id="rId6" Type="http://schemas.openxmlformats.org/officeDocument/2006/relationships/hyperlink" Target="https://epstein.faculty.ucdavis.edu/wp-content/uploads/sites/323/2022/01/PHYTO11200519R_proof.pdf" TargetMode="External"/><Relationship Id="rId11" Type="http://schemas.openxmlformats.org/officeDocument/2006/relationships/hyperlink" Target="http://epstein.faculty.ucdavis.edu/wp-content/uploads/sites/323/2016/02/Races-of-the-Celery-Pathogen-Fusarium-oxysporum-f.-sp.pdf" TargetMode="External"/><Relationship Id="rId5" Type="http://schemas.openxmlformats.org/officeDocument/2006/relationships/hyperlink" Target="https://epstein.faculty.ucdavis.edu/wp-content/uploads/sites/323/2022/05/Kaur-et-al.-2022-Effect-of-temp-on-disease-severity-growth-of-Foa-races-2-4-in-celery-final-PHYTO-11-20-0519-R.pdf" TargetMode="External"/><Relationship Id="rId15" Type="http://schemas.openxmlformats.org/officeDocument/2006/relationships/hyperlink" Target="http://epstein.faculty.ucdavis.edu/wp-content/uploads/sites/323/2017/03/PHYTO04160174R_Supplemental-Table-3.pdf" TargetMode="External"/><Relationship Id="rId10" Type="http://schemas.openxmlformats.org/officeDocument/2006/relationships/hyperlink" Target="https://epstein.faculty.ucdavis.edu/wp-content/uploads/sites/323/2020/10/Foa-Foci-Genomics-Supplemental-14Oct20-for-distribution.pdf" TargetMode="External"/><Relationship Id="rId4" Type="http://schemas.openxmlformats.org/officeDocument/2006/relationships/notesSlide" Target="../notesSlides/notesSlide23.xml"/><Relationship Id="rId9" Type="http://schemas.openxmlformats.org/officeDocument/2006/relationships/hyperlink" Target="https://epstein.faculty.ucdavis.edu/wp-content/uploads/sites/323/2020/10/Genomic-differences-between-the-new-Fusarium-oxysporum-f.-sp.-apii-Foa-race-4-on-celery-the-less-virulent-Foa-races-2-and-3-and-the-avirulent-on-celery-f.-sp.-coriandrii-2020.pdf" TargetMode="External"/><Relationship Id="rId14" Type="http://schemas.openxmlformats.org/officeDocument/2006/relationships/hyperlink" Target="http://epstein.faculty.ucdavis.edu/wp-content/uploads/sites/323/2017/03/PHYTO04160174R_Supplemental-Table-2.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hyperlink" Target="mailto:lepstein@ucdavis.edu" TargetMode="External"/><Relationship Id="rId10" Type="http://schemas.openxmlformats.org/officeDocument/2006/relationships/image" Target="../media/image32.svg"/><Relationship Id="rId4" Type="http://schemas.openxmlformats.org/officeDocument/2006/relationships/notesSlide" Target="../notesSlides/notesSlide24.xml"/><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7.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5.m4a"/><Relationship Id="rId7"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audio" Target="../media/media6.m4a"/><Relationship Id="rId7" Type="http://schemas.openxmlformats.org/officeDocument/2006/relationships/image" Target="../media/image14.jp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3.jpeg"/><Relationship Id="rId11" Type="http://schemas.openxmlformats.org/officeDocument/2006/relationships/image" Target="../media/image5.png"/><Relationship Id="rId5" Type="http://schemas.openxmlformats.org/officeDocument/2006/relationships/notesSlide" Target="../notesSlides/notesSlide5.xml"/><Relationship Id="rId10" Type="http://schemas.openxmlformats.org/officeDocument/2006/relationships/hyperlink" Target="https://www.gardenersworld.com/plants/apium-graveolens-var-rapaceum/" TargetMode="Externa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18.jpe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7.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9.m4a"/><Relationship Id="rId7" Type="http://schemas.openxmlformats.org/officeDocument/2006/relationships/image" Target="../media/image21.jpe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0.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ctrTitle"/>
          </p:nvPr>
        </p:nvSpPr>
        <p:spPr>
          <a:xfrm>
            <a:off x="0" y="4245429"/>
            <a:ext cx="4730610" cy="2612571"/>
          </a:xfrm>
          <a:solidFill>
            <a:srgbClr val="FFFF00"/>
          </a:solidFill>
        </p:spPr>
        <p:txBody>
          <a:bodyPr anchor="ctr">
            <a:normAutofit/>
          </a:bodyPr>
          <a:lstStyle/>
          <a:p>
            <a:r>
              <a:rPr lang="en-US" sz="2800" dirty="0">
                <a:latin typeface="Comic Sans MS" panose="030F0702030302020204" pitchFamily="66" charset="0"/>
              </a:rPr>
              <a:t>Towards control of Fusarium wilt of celery, caused by F. </a:t>
            </a:r>
            <a:r>
              <a:rPr lang="en-US" sz="2800" dirty="0" err="1">
                <a:latin typeface="Comic Sans MS" panose="030F0702030302020204" pitchFamily="66" charset="0"/>
              </a:rPr>
              <a:t>oxysporum</a:t>
            </a:r>
            <a:r>
              <a:rPr lang="en-US" sz="2800" dirty="0">
                <a:latin typeface="Comic Sans MS" panose="030F0702030302020204" pitchFamily="66" charset="0"/>
              </a:rPr>
              <a:t> f. sp. </a:t>
            </a:r>
            <a:r>
              <a:rPr lang="en-US" sz="2800" dirty="0" err="1">
                <a:latin typeface="Comic Sans MS" panose="030F0702030302020204" pitchFamily="66" charset="0"/>
              </a:rPr>
              <a:t>apii</a:t>
            </a:r>
            <a:r>
              <a:rPr lang="en-US" sz="2800" dirty="0">
                <a:latin typeface="Comic Sans MS" panose="030F0702030302020204" pitchFamily="66" charset="0"/>
              </a:rPr>
              <a:t> race 4, with resistant germplasm</a:t>
            </a:r>
          </a:p>
        </p:txBody>
      </p:sp>
      <p:sp>
        <p:nvSpPr>
          <p:cNvPr id="6" name="Rectangle 4"/>
          <p:cNvSpPr>
            <a:spLocks noGrp="1" noChangeArrowheads="1"/>
          </p:cNvSpPr>
          <p:nvPr>
            <p:ph type="subTitle" idx="1"/>
          </p:nvPr>
        </p:nvSpPr>
        <p:spPr>
          <a:xfrm>
            <a:off x="4961053" y="87504"/>
            <a:ext cx="4034971" cy="1752600"/>
          </a:xfrm>
        </p:spPr>
        <p:txBody>
          <a:bodyPr>
            <a:noAutofit/>
          </a:bodyPr>
          <a:lstStyle/>
          <a:p>
            <a:r>
              <a:rPr lang="en-US" altLang="en-US" dirty="0">
                <a:latin typeface="Comic Sans MS" panose="030F0702030302020204" pitchFamily="66" charset="0"/>
              </a:rPr>
              <a:t>Lynn Epstein</a:t>
            </a:r>
          </a:p>
          <a:p>
            <a:r>
              <a:rPr lang="en-US" altLang="en-US" sz="2000" dirty="0">
                <a:latin typeface="Comic Sans MS" panose="030F0702030302020204" pitchFamily="66" charset="0"/>
              </a:rPr>
              <a:t>Department of Plant Pathology </a:t>
            </a:r>
          </a:p>
          <a:p>
            <a:r>
              <a:rPr lang="en-US" altLang="en-US" sz="2000" dirty="0">
                <a:latin typeface="Comic Sans MS" panose="030F0702030302020204" pitchFamily="66" charset="0"/>
              </a:rPr>
              <a:t>UC Davis</a:t>
            </a:r>
          </a:p>
          <a:p>
            <a:r>
              <a:rPr lang="en-US" altLang="en-US" sz="2800" dirty="0">
                <a:latin typeface="Comic Sans MS" panose="030F0702030302020204" pitchFamily="66" charset="0"/>
                <a:hlinkClick r:id="rId5"/>
              </a:rPr>
              <a:t>lepstein@ucdavis.edu</a:t>
            </a:r>
            <a:endParaRPr lang="en-US" altLang="en-US" sz="2800" dirty="0">
              <a:latin typeface="Comic Sans MS" panose="030F0702030302020204" pitchFamily="66" charset="0"/>
            </a:endParaRPr>
          </a:p>
          <a:p>
            <a:r>
              <a:rPr lang="en-US" altLang="en-US" sz="2800" dirty="0">
                <a:latin typeface="Comic Sans MS" panose="030F0702030302020204" pitchFamily="66" charset="0"/>
              </a:rPr>
              <a:t>530-754-7916</a:t>
            </a:r>
          </a:p>
          <a:p>
            <a:endParaRPr lang="en-US" altLang="en-US" sz="2000" dirty="0">
              <a:latin typeface="Comic Sans MS" panose="030F0702030302020204" pitchFamily="66" charset="0"/>
            </a:endParaRPr>
          </a:p>
          <a:p>
            <a:endParaRPr lang="en-US" altLang="en-US" sz="2000" dirty="0">
              <a:latin typeface="Comic Sans MS" panose="030F0702030302020204" pitchFamily="66" charset="0"/>
            </a:endParaRPr>
          </a:p>
        </p:txBody>
      </p:sp>
      <p:sp>
        <p:nvSpPr>
          <p:cNvPr id="2" name="Rectangle 1"/>
          <p:cNvSpPr>
            <a:spLocks noChangeAspect="1"/>
          </p:cNvSpPr>
          <p:nvPr/>
        </p:nvSpPr>
        <p:spPr>
          <a:xfrm>
            <a:off x="5677541" y="2297814"/>
            <a:ext cx="2601994" cy="461665"/>
          </a:xfrm>
          <a:prstGeom prst="rect">
            <a:avLst/>
          </a:prstGeom>
        </p:spPr>
        <p:txBody>
          <a:bodyPr wrap="none">
            <a:spAutoFit/>
          </a:bodyPr>
          <a:lstStyle/>
          <a:p>
            <a:r>
              <a:rPr lang="en-US" altLang="en-US" sz="2400" dirty="0">
                <a:latin typeface="Comic Sans MS" panose="030F0702030302020204" pitchFamily="66" charset="0"/>
              </a:rPr>
              <a:t>Sukhwinder Kaur</a:t>
            </a:r>
          </a:p>
        </p:txBody>
      </p:sp>
      <p:pic>
        <p:nvPicPr>
          <p:cNvPr id="4" name="Picture 3">
            <a:extLst>
              <a:ext uri="{FF2B5EF4-FFF2-40B4-BE49-F238E27FC236}">
                <a16:creationId xmlns:a16="http://schemas.microsoft.com/office/drawing/2014/main" id="{EFB1D274-712B-C7EC-D66B-94F9D809ECA8}"/>
              </a:ext>
            </a:extLst>
          </p:cNvPr>
          <p:cNvPicPr>
            <a:picLocks noChangeAspect="1"/>
          </p:cNvPicPr>
          <p:nvPr/>
        </p:nvPicPr>
        <p:blipFill rotWithShape="1">
          <a:blip r:embed="rId6">
            <a:extLst>
              <a:ext uri="{28A0092B-C50C-407E-A947-70E740481C1C}">
                <a14:useLocalDpi xmlns:a14="http://schemas.microsoft.com/office/drawing/2010/main" val="0"/>
              </a:ext>
            </a:extLst>
          </a:blip>
          <a:srcRect t="33443" r="52692" b="49519"/>
          <a:stretch/>
        </p:blipFill>
        <p:spPr bwMode="auto">
          <a:xfrm>
            <a:off x="234418" y="2321629"/>
            <a:ext cx="4477872" cy="215036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E2B0A47-B8D0-CF39-71C0-DEF461EDA909}"/>
              </a:ext>
            </a:extLst>
          </p:cNvPr>
          <p:cNvPicPr>
            <a:picLocks noChangeAspect="1"/>
          </p:cNvPicPr>
          <p:nvPr/>
        </p:nvPicPr>
        <p:blipFill rotWithShape="1">
          <a:blip r:embed="rId6">
            <a:extLst>
              <a:ext uri="{28A0092B-C50C-407E-A947-70E740481C1C}">
                <a14:useLocalDpi xmlns:a14="http://schemas.microsoft.com/office/drawing/2010/main" val="0"/>
              </a:ext>
            </a:extLst>
          </a:blip>
          <a:srcRect r="52692" b="81788"/>
          <a:stretch/>
        </p:blipFill>
        <p:spPr bwMode="auto">
          <a:xfrm>
            <a:off x="234418" y="87504"/>
            <a:ext cx="4477872" cy="2298505"/>
          </a:xfrm>
          <a:prstGeom prst="rect">
            <a:avLst/>
          </a:prstGeom>
          <a:noFill/>
          <a:ln>
            <a:noFill/>
          </a:ln>
          <a:extLst>
            <a:ext uri="{53640926-AAD7-44D8-BBD7-CCE9431645EC}">
              <a14:shadowObscured xmlns:a14="http://schemas.microsoft.com/office/drawing/2010/main"/>
            </a:ext>
          </a:extLst>
        </p:spPr>
      </p:pic>
      <p:pic>
        <p:nvPicPr>
          <p:cNvPr id="1026" name="Picture 2" descr="California Celery Research Advisory Board">
            <a:extLst>
              <a:ext uri="{FF2B5EF4-FFF2-40B4-BE49-F238E27FC236}">
                <a16:creationId xmlns:a16="http://schemas.microsoft.com/office/drawing/2014/main" id="{1ED0C790-60A7-5765-E1A0-010641D454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7338" y="3800355"/>
            <a:ext cx="1981200" cy="1152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14DB6D-B7A3-EFB1-9499-E4071C0659A5}"/>
              </a:ext>
            </a:extLst>
          </p:cNvPr>
          <p:cNvSpPr/>
          <p:nvPr/>
        </p:nvSpPr>
        <p:spPr>
          <a:xfrm>
            <a:off x="4823140" y="2759479"/>
            <a:ext cx="4310795" cy="1077218"/>
          </a:xfrm>
          <a:prstGeom prst="rect">
            <a:avLst/>
          </a:prstGeom>
        </p:spPr>
        <p:txBody>
          <a:bodyPr wrap="none">
            <a:spAutoFit/>
          </a:bodyPr>
          <a:lstStyle/>
          <a:p>
            <a:r>
              <a:rPr lang="en-US" altLang="en-US" sz="1600" dirty="0">
                <a:latin typeface="Comic Sans MS" panose="030F0702030302020204" pitchFamily="66" charset="0"/>
              </a:rPr>
              <a:t>Oleg Daugovish, UCCE, Ventura Co.</a:t>
            </a:r>
          </a:p>
          <a:p>
            <a:r>
              <a:rPr lang="en-US" altLang="en-US" sz="1600" dirty="0">
                <a:latin typeface="Comic Sans MS" panose="030F0702030302020204" pitchFamily="66" charset="0"/>
              </a:rPr>
              <a:t>Peter Henry, formerly UCD Plant Pathology</a:t>
            </a:r>
          </a:p>
          <a:p>
            <a:r>
              <a:rPr lang="en-US" altLang="en-US" sz="1600" dirty="0">
                <a:latin typeface="Comic Sans MS" panose="030F0702030302020204" pitchFamily="66" charset="0"/>
              </a:rPr>
              <a:t>Richard Hurstak, Crop Sciences Services</a:t>
            </a:r>
          </a:p>
          <a:p>
            <a:r>
              <a:rPr lang="en-US" altLang="en-US" sz="1600" dirty="0">
                <a:latin typeface="Comic Sans MS" panose="030F0702030302020204" pitchFamily="66" charset="0"/>
              </a:rPr>
              <a:t>Allen van Deynze, Plant Science, UCD</a:t>
            </a:r>
          </a:p>
        </p:txBody>
      </p:sp>
      <p:pic>
        <p:nvPicPr>
          <p:cNvPr id="2050" name="Picture 2" descr="uc-anr | UC GIS">
            <a:extLst>
              <a:ext uri="{FF2B5EF4-FFF2-40B4-BE49-F238E27FC236}">
                <a16:creationId xmlns:a16="http://schemas.microsoft.com/office/drawing/2014/main" id="{207818BA-56AA-05BA-8B36-148B8E504D9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961053" y="5100506"/>
            <a:ext cx="3915918" cy="5434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39BDF8-14BA-60CE-2E79-122A30A3E64F}"/>
              </a:ext>
            </a:extLst>
          </p:cNvPr>
          <p:cNvPicPr>
            <a:picLocks noChangeAspect="1"/>
          </p:cNvPicPr>
          <p:nvPr/>
        </p:nvPicPr>
        <p:blipFill rotWithShape="1">
          <a:blip r:embed="rId9"/>
          <a:srcRect l="13333" t="12963" r="73467" b="78029"/>
          <a:stretch/>
        </p:blipFill>
        <p:spPr>
          <a:xfrm>
            <a:off x="5013305" y="5752440"/>
            <a:ext cx="1907073" cy="732056"/>
          </a:xfrm>
          <a:prstGeom prst="rect">
            <a:avLst/>
          </a:prstGeom>
        </p:spPr>
      </p:pic>
      <p:pic>
        <p:nvPicPr>
          <p:cNvPr id="11" name="Audio 10">
            <a:hlinkClick r:id="" action="ppaction://media"/>
            <a:extLst>
              <a:ext uri="{FF2B5EF4-FFF2-40B4-BE49-F238E27FC236}">
                <a16:creationId xmlns:a16="http://schemas.microsoft.com/office/drawing/2014/main" id="{BA5BC152-AB12-AED1-EC9C-4B1ADC30AF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4143868"/>
      </p:ext>
    </p:extLst>
  </p:cSld>
  <p:clrMapOvr>
    <a:masterClrMapping/>
  </p:clrMapOvr>
  <mc:AlternateContent xmlns:mc="http://schemas.openxmlformats.org/markup-compatibility/2006" xmlns:p14="http://schemas.microsoft.com/office/powerpoint/2010/main">
    <mc:Choice Requires="p14">
      <p:transition spd="slow" p14:dur="2000" advTm="56445"/>
    </mc:Choice>
    <mc:Fallback xmlns="">
      <p:transition spd="slow" advTm="5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4624" x="7510463" y="25400"/>
          <p14:tracePt t="4632" x="7577138" y="58738"/>
          <p14:tracePt t="4642" x="7659688" y="90488"/>
          <p14:tracePt t="4650" x="7793038" y="133350"/>
          <p14:tracePt t="4657" x="7875588" y="174625"/>
          <p14:tracePt t="4664" x="7999413" y="215900"/>
          <p14:tracePt t="4672" x="8066088" y="231775"/>
          <p14:tracePt t="4680" x="8223250" y="282575"/>
          <p14:tracePt t="4688" x="8339138" y="306388"/>
          <p14:tracePt t="4698" x="8439150" y="323850"/>
          <p14:tracePt t="4703" x="8539163" y="365125"/>
          <p14:tracePt t="4710" x="8680450" y="398463"/>
          <p14:tracePt t="4719" x="8804275" y="431800"/>
          <p14:tracePt t="4726" x="8904288" y="473075"/>
          <p14:tracePt t="4736" x="9028113" y="506413"/>
          <p14:tracePt t="4742" x="9118600" y="539750"/>
          <p14:tracePt t="23525" x="9094788" y="3217863"/>
          <p14:tracePt t="23533" x="9085263" y="3217863"/>
          <p14:tracePt t="23540" x="9061450" y="3217863"/>
          <p14:tracePt t="23546" x="9036050" y="3209925"/>
          <p14:tracePt t="23554" x="9010650" y="3184525"/>
          <p14:tracePt t="23562" x="9002713" y="3176588"/>
          <p14:tracePt t="23571" x="8978900" y="3159125"/>
          <p14:tracePt t="23578" x="8953500" y="3135313"/>
          <p14:tracePt t="23586" x="8928100" y="3109913"/>
          <p14:tracePt t="23595" x="8912225" y="3101975"/>
          <p14:tracePt t="23603" x="8878888" y="3060700"/>
          <p14:tracePt t="23610" x="8861425" y="3051175"/>
          <p14:tracePt t="23618" x="8853488" y="3035300"/>
          <p14:tracePt t="23626" x="8853488" y="3017838"/>
          <p14:tracePt t="23632" x="8853488" y="3009900"/>
          <p14:tracePt t="23642" x="8853488" y="2994025"/>
          <p14:tracePt t="23648" x="8853488" y="2968625"/>
          <p14:tracePt t="23658" x="8853488" y="2943225"/>
          <p14:tracePt t="23665" x="8845550" y="2911475"/>
          <p14:tracePt t="23672" x="8829675" y="2886075"/>
          <p14:tracePt t="23681" x="8820150" y="2860675"/>
          <p14:tracePt t="23688" x="8812213" y="2852738"/>
          <p14:tracePt t="23697" x="8796338" y="2819400"/>
          <p14:tracePt t="23705" x="8786813" y="2811463"/>
          <p14:tracePt t="23712" x="8778875" y="2794000"/>
          <p14:tracePt t="23720" x="8770938" y="2770188"/>
          <p14:tracePt t="23728" x="8755063" y="2752725"/>
          <p14:tracePt t="23736" x="8737600" y="2744788"/>
          <p14:tracePt t="23743" x="8737600" y="2736850"/>
          <p14:tracePt t="23753" x="8729663" y="2728913"/>
          <p14:tracePt t="23766" x="8729663" y="2719388"/>
          <p14:tracePt t="23782" x="8729663" y="2711450"/>
          <p14:tracePt t="23790" x="8721725" y="2711450"/>
          <p14:tracePt t="23798" x="8721725" y="2703513"/>
          <p14:tracePt t="23806" x="8712200" y="2703513"/>
          <p14:tracePt t="23813" x="8712200" y="2686050"/>
          <p14:tracePt t="23821" x="8696325" y="2678113"/>
          <p14:tracePt t="23828" x="8688388" y="2662238"/>
          <p14:tracePt t="23837" x="8670925" y="2662238"/>
          <p14:tracePt t="23844" x="8662988" y="2654300"/>
          <p14:tracePt t="23855" x="8655050" y="2654300"/>
          <p14:tracePt t="23861" x="8647113" y="2644775"/>
          <p14:tracePt t="23876" x="8637588" y="2644775"/>
          <p14:tracePt t="23946" x="8629650" y="2644775"/>
          <p14:tracePt t="23954" x="8621713" y="2644775"/>
          <p14:tracePt t="23963" x="8613775" y="2644775"/>
          <p14:tracePt t="23970" x="8605838" y="2644775"/>
          <p14:tracePt t="23978" x="8588375" y="2644775"/>
          <p14:tracePt t="24001" x="8580438" y="2644775"/>
          <p14:tracePt t="24073" x="8572500" y="2636838"/>
          <p14:tracePt t="24080" x="8562975" y="2628900"/>
          <p14:tracePt t="24088" x="8562975" y="2620963"/>
          <p14:tracePt t="24094" x="8562975" y="2611438"/>
          <p14:tracePt t="24103" x="8555038" y="2611438"/>
          <p14:tracePt t="24205" x="8555038" y="2603500"/>
          <p14:tracePt t="28705" x="8555038" y="2611438"/>
          <p14:tracePt t="28727" x="8555038" y="2628900"/>
          <p14:tracePt t="28735" x="8562975" y="2636838"/>
          <p14:tracePt t="28740" x="8580438" y="2636838"/>
          <p14:tracePt t="28752" x="8613775" y="2654300"/>
          <p14:tracePt t="28758" x="8637588" y="2662238"/>
          <p14:tracePt t="28764" x="8655050" y="2678113"/>
          <p14:tracePt t="28772" x="8704263" y="2736850"/>
          <p14:tracePt t="28781" x="8721725" y="2744788"/>
          <p14:tracePt t="28788" x="8737600" y="2770188"/>
          <p14:tracePt t="28796" x="8745538" y="2778125"/>
          <p14:tracePt t="28804" x="8763000" y="2794000"/>
          <p14:tracePt t="28812" x="8778875" y="2811463"/>
          <p14:tracePt t="28820" x="8786813" y="2827338"/>
          <p14:tracePt t="28836" x="8786813" y="2836863"/>
          <p14:tracePt t="28845" x="8796338" y="2852738"/>
          <p14:tracePt t="28851" x="8804275" y="2852738"/>
          <p14:tracePt t="28858" x="8820150" y="2878138"/>
          <p14:tracePt t="28866" x="8829675" y="2901950"/>
          <p14:tracePt t="28874" x="8837613" y="2927350"/>
          <p14:tracePt t="28882" x="8837613" y="2943225"/>
          <p14:tracePt t="28891" x="8845550" y="2968625"/>
          <p14:tracePt t="28899" x="8845550" y="2986088"/>
          <p14:tracePt t="28906" x="8853488" y="3017838"/>
          <p14:tracePt t="28914" x="8853488" y="3043238"/>
          <p14:tracePt t="28922" x="8861425" y="3068638"/>
          <p14:tracePt t="28928" x="8861425" y="3084513"/>
          <p14:tracePt t="28936" x="8870950" y="3109913"/>
          <p14:tracePt t="28944" x="8878888" y="3125788"/>
          <p14:tracePt t="28952" x="8878888" y="3135313"/>
          <p14:tracePt t="28961" x="8878888" y="3151188"/>
          <p14:tracePt t="28970" x="8878888" y="3159125"/>
          <p14:tracePt t="28987" x="8878888" y="3167063"/>
          <p14:tracePt t="28993" x="8878888" y="3176588"/>
          <p14:tracePt t="29002" x="8878888" y="3184525"/>
          <p14:tracePt t="29015" x="8878888" y="3209925"/>
          <p14:tracePt t="29024" x="8878888" y="3225800"/>
          <p14:tracePt t="29030" x="8878888" y="3241675"/>
          <p14:tracePt t="29038" x="8878888" y="3267075"/>
          <p14:tracePt t="29047" x="8878888" y="3275013"/>
          <p14:tracePt t="29054" x="8878888" y="3284538"/>
          <p14:tracePt t="29063" x="8878888" y="3292475"/>
          <p14:tracePt t="29165" x="8878888" y="3267075"/>
          <p14:tracePt t="29172" x="8870950" y="3251200"/>
          <p14:tracePt t="29181" x="8861425" y="3217863"/>
          <p14:tracePt t="29188" x="8845550" y="3184525"/>
          <p14:tracePt t="29194" x="8837613" y="3159125"/>
          <p14:tracePt t="29203" x="8829675" y="3135313"/>
          <p14:tracePt t="29210" x="8829675" y="3125788"/>
          <p14:tracePt t="29235" x="8829675" y="3117850"/>
          <p14:tracePt t="29253" x="8829675" y="3109913"/>
          <p14:tracePt t="29407" x="8829675" y="3101975"/>
          <p14:tracePt t="29431" x="8829675" y="3092450"/>
          <p14:tracePt t="29893" x="8878888" y="3060700"/>
          <p14:tracePt t="29898" x="8920163" y="3027363"/>
          <p14:tracePt t="29906" x="8969375" y="3001963"/>
          <p14:tracePt t="29914" x="9043988" y="2976563"/>
          <p14:tracePt t="29924" x="9102725" y="2976563"/>
          <p14:tracePt t="33883" x="9043988" y="3416300"/>
          <p14:tracePt t="33888" x="8986838" y="3400425"/>
          <p14:tracePt t="33896" x="8953500" y="3382963"/>
          <p14:tracePt t="33904" x="8894763" y="3349625"/>
          <p14:tracePt t="33913" x="8820150" y="3308350"/>
          <p14:tracePt t="33920" x="8755063" y="3251200"/>
          <p14:tracePt t="33926" x="8704263" y="3200400"/>
          <p14:tracePt t="33936" x="8637588" y="3143250"/>
          <p14:tracePt t="33943" x="8562975" y="3060700"/>
          <p14:tracePt t="33953" x="8505825" y="3001963"/>
          <p14:tracePt t="33966" x="8472488" y="2952750"/>
          <p14:tracePt t="33974" x="8397875" y="2860675"/>
          <p14:tracePt t="33982" x="8397875" y="2844800"/>
          <p14:tracePt t="33991" x="8382000" y="2819400"/>
          <p14:tracePt t="33998" x="8382000" y="2811463"/>
          <p14:tracePt t="34012" x="8372475" y="2803525"/>
          <p14:tracePt t="34020" x="8372475" y="2794000"/>
          <p14:tracePt t="34029" x="8364538" y="2794000"/>
          <p14:tracePt t="34037" x="8364538" y="2786063"/>
          <p14:tracePt t="34044" x="8364538" y="2778125"/>
          <p14:tracePt t="34053" x="8364538" y="2770188"/>
          <p14:tracePt t="34100" x="8364538" y="2760663"/>
          <p14:tracePt t="34200" x="8372475" y="2760663"/>
          <p14:tracePt t="34225" x="8372475" y="2770188"/>
          <p14:tracePt t="34248" x="8372475" y="2778125"/>
          <p14:tracePt t="34272" x="8382000" y="2786063"/>
          <p14:tracePt t="34278" x="8382000" y="2794000"/>
          <p14:tracePt t="34286" x="8397875" y="2819400"/>
          <p14:tracePt t="34294" x="8413750" y="2844800"/>
          <p14:tracePt t="34303" x="8423275" y="2860675"/>
          <p14:tracePt t="34310" x="8431213" y="2886075"/>
          <p14:tracePt t="34320" x="8439150" y="2901950"/>
          <p14:tracePt t="34327" x="8447088" y="2919413"/>
          <p14:tracePt t="34336" x="8447088" y="2927350"/>
          <p14:tracePt t="34342" x="8456613" y="2927350"/>
          <p14:tracePt t="34351" x="8456613" y="2935288"/>
          <p14:tracePt t="34388" x="8456613" y="2943225"/>
          <p14:tracePt t="34622" x="8456613" y="2935288"/>
          <p14:tracePt t="37634" x="8464550" y="2935288"/>
          <p14:tracePt t="37651" x="8472488" y="2935288"/>
          <p14:tracePt t="37658" x="8480425" y="2935288"/>
          <p14:tracePt t="37668" x="8488363" y="2935288"/>
          <p14:tracePt t="37698" x="8497888" y="2935288"/>
          <p14:tracePt t="37715" x="8505825" y="2935288"/>
          <p14:tracePt t="37736" x="8521700" y="2935288"/>
          <p14:tracePt t="37745" x="8539163" y="2935288"/>
          <p14:tracePt t="37753" x="8547100" y="2935288"/>
          <p14:tracePt t="37760" x="8572500" y="2935288"/>
          <p14:tracePt t="37770" x="8588375" y="2935288"/>
          <p14:tracePt t="37777" x="8596313" y="2935288"/>
          <p14:tracePt t="37786" x="8621713" y="2943225"/>
          <p14:tracePt t="37793" x="8637588" y="2952750"/>
          <p14:tracePt t="37798" x="8647113" y="2960688"/>
          <p14:tracePt t="37808" x="8662988" y="2968625"/>
          <p14:tracePt t="37817" x="8688388" y="2976563"/>
          <p14:tracePt t="37822" x="8696325" y="2976563"/>
          <p14:tracePt t="37846" x="8704263" y="2986088"/>
          <p14:tracePt t="37854" x="8712200" y="2994025"/>
          <p14:tracePt t="37862" x="8721725" y="3001963"/>
          <p14:tracePt t="37872" x="8755063" y="3035300"/>
          <p14:tracePt t="37878" x="8778875" y="3051175"/>
          <p14:tracePt t="37886" x="8804275" y="3076575"/>
          <p14:tracePt t="37892" x="8829675" y="3092450"/>
          <p14:tracePt t="37903" x="8837613" y="3092450"/>
          <p14:tracePt t="37908" x="8837613" y="3101975"/>
          <p14:tracePt t="37920" x="8837613" y="3109913"/>
          <p14:tracePt t="37924" x="8837613" y="3117850"/>
          <p14:tracePt t="37978" x="8837613" y="3125788"/>
          <p14:tracePt t="37998" x="8837613" y="3135313"/>
          <p14:tracePt t="38035" x="8837613" y="3143250"/>
          <p14:tracePt t="38330" x="8845550" y="3143250"/>
          <p14:tracePt t="38363" x="8853488" y="3143250"/>
          <p14:tracePt t="40013" x="8870950" y="3143250"/>
          <p14:tracePt t="40020" x="8894763" y="3143250"/>
          <p14:tracePt t="40028" x="8969375" y="3143250"/>
          <p14:tracePt t="40036" x="9010650" y="3143250"/>
          <p14:tracePt t="40045" x="9110663" y="3151188"/>
          <p14:tracePt t="42806" x="8755063" y="6799263"/>
          <p14:tracePt t="43110" x="6905625" y="6799263"/>
          <p14:tracePt t="43119" x="6938963" y="6708775"/>
          <p14:tracePt t="43127" x="6954838" y="6650038"/>
          <p14:tracePt t="43136" x="6972300" y="6600825"/>
          <p14:tracePt t="43142" x="6996113" y="6542088"/>
          <p14:tracePt t="43152" x="7021513" y="6484938"/>
          <p14:tracePt t="43158" x="7029450" y="6451600"/>
          <p14:tracePt t="43165" x="7080250" y="6335713"/>
          <p14:tracePt t="43172" x="7096125" y="6227763"/>
          <p14:tracePt t="43180" x="7121525" y="6111875"/>
          <p14:tracePt t="43188" x="7137400" y="6011863"/>
          <p14:tracePt t="43196" x="7145338" y="5945188"/>
          <p14:tracePt t="43204" x="7145338" y="5888038"/>
          <p14:tracePt t="43213" x="7145338" y="5846763"/>
          <p14:tracePt t="43220" x="7154863" y="5813425"/>
          <p14:tracePt t="43228" x="7154863" y="5780088"/>
          <p14:tracePt t="43236" x="7154863" y="5762625"/>
          <p14:tracePt t="43244" x="7154863" y="5754688"/>
          <p14:tracePt t="43251" x="7154863" y="5746750"/>
          <p14:tracePt t="43258" x="7154863" y="5738813"/>
          <p14:tracePt t="43267" x="7154863" y="5730875"/>
          <p14:tracePt t="43274" x="7154863" y="5705475"/>
          <p14:tracePt t="43290" x="7154863" y="5697538"/>
          <p14:tracePt t="43298" x="7154863" y="5688013"/>
          <p14:tracePt t="43306" x="7154863" y="5664200"/>
          <p14:tracePt t="43315" x="7154863" y="5656263"/>
          <p14:tracePt t="43322" x="7154863" y="5646738"/>
          <p14:tracePt t="43328" x="7154863" y="5613400"/>
          <p14:tracePt t="43338" x="7154863" y="5605463"/>
          <p14:tracePt t="43345" x="7154863" y="5589588"/>
          <p14:tracePt t="43353" x="7154863" y="5548313"/>
          <p14:tracePt t="43360" x="7154863" y="5514975"/>
          <p14:tracePt t="43369" x="7154863" y="5473700"/>
          <p14:tracePt t="43377" x="7154863" y="5440363"/>
          <p14:tracePt t="43386" x="7154863" y="5432425"/>
          <p14:tracePt t="43393" x="7154863" y="5373688"/>
          <p14:tracePt t="43403" x="7154863" y="5332413"/>
          <p14:tracePt t="43408" x="7154863" y="5291138"/>
          <p14:tracePt t="43414" x="7154863" y="5207000"/>
          <p14:tracePt t="43424" x="7154863" y="5141913"/>
          <p14:tracePt t="43430" x="7154863" y="5108575"/>
          <p14:tracePt t="43440" x="7145338" y="5008563"/>
          <p14:tracePt t="43447" x="7145338" y="4975225"/>
          <p14:tracePt t="43454" x="7145338" y="4926013"/>
          <p14:tracePt t="43463" x="7145338" y="4867275"/>
          <p14:tracePt t="43470" x="7137400" y="4784725"/>
          <p14:tracePt t="43478" x="7129463" y="4727575"/>
          <p14:tracePt t="43488" x="7129463" y="4660900"/>
          <p14:tracePt t="43495" x="7121525" y="4568825"/>
          <p14:tracePt t="43505" x="7121525" y="4545013"/>
          <p14:tracePt t="43509" x="7121525" y="4511675"/>
          <p14:tracePt t="43523" x="7121525" y="4502150"/>
          <p14:tracePt t="43524" x="7121525" y="4494213"/>
          <p14:tracePt t="43540" x="7121525" y="4486275"/>
          <p14:tracePt t="43564" x="7121525" y="4478338"/>
          <p14:tracePt t="43580" x="7129463" y="4470400"/>
          <p14:tracePt t="43588" x="7129463" y="4452938"/>
          <p14:tracePt t="43594" x="7137400" y="4437063"/>
          <p14:tracePt t="43602" x="7145338" y="4403725"/>
          <p14:tracePt t="43610" x="7154863" y="4378325"/>
          <p14:tracePt t="43620" x="7162800" y="4337050"/>
          <p14:tracePt t="43627" x="7170738" y="4311650"/>
          <p14:tracePt t="43636" x="7170738" y="4278313"/>
          <p14:tracePt t="43642" x="7170738" y="4237038"/>
          <p14:tracePt t="43658" x="7170738" y="4229100"/>
          <p14:tracePt t="43672" x="7170738" y="4221163"/>
          <p14:tracePt t="43688" x="7162800" y="4221163"/>
          <p14:tracePt t="43698" x="7154863" y="4221163"/>
          <p14:tracePt t="43704" x="7137400" y="4221163"/>
          <p14:tracePt t="43712" x="7129463" y="4221163"/>
          <p14:tracePt t="49546" x="7129463" y="4229100"/>
          <p14:tracePt t="49554" x="7145338" y="4278313"/>
          <p14:tracePt t="49563" x="7154863" y="4295775"/>
          <p14:tracePt t="49570" x="7178675" y="4344988"/>
          <p14:tracePt t="49578" x="7196138" y="4378325"/>
          <p14:tracePt t="49586" x="7204075" y="4378325"/>
          <p14:tracePt t="49593" x="7204075" y="4395788"/>
          <p14:tracePt t="49600" x="7219950" y="4419600"/>
          <p14:tracePt t="49616" x="7229475" y="4427538"/>
          <p14:tracePt t="49624" x="7229475" y="4437063"/>
          <p14:tracePt t="49648" x="7237413" y="4445000"/>
          <p14:tracePt t="49656" x="7237413" y="4452938"/>
          <p14:tracePt t="49665" x="7237413" y="4460875"/>
          <p14:tracePt t="49670" x="7237413" y="4470400"/>
          <p14:tracePt t="49678" x="7253288" y="4511675"/>
          <p14:tracePt t="49687" x="7253288" y="4545013"/>
          <p14:tracePt t="49694" x="7253288" y="4568825"/>
          <p14:tracePt t="49703" x="7253288" y="4576763"/>
          <p14:tracePt t="49710" x="7253288" y="4586288"/>
          <p14:tracePt t="49720" x="7253288" y="4619625"/>
          <p14:tracePt t="49727" x="7262813" y="4660900"/>
          <p14:tracePt t="49736" x="7262813" y="4702175"/>
          <p14:tracePt t="49742" x="7270750" y="4751388"/>
          <p14:tracePt t="49748" x="7278688" y="4759325"/>
          <p14:tracePt t="49756" x="7278688" y="4776788"/>
          <p14:tracePt t="49768" x="7286625" y="4784725"/>
          <p14:tracePt t="49837" x="7294563" y="4802188"/>
          <p14:tracePt t="49845" x="7304088" y="4826000"/>
          <p14:tracePt t="49851" x="7319963" y="4867275"/>
          <p14:tracePt t="49858" x="7327900" y="4926013"/>
          <p14:tracePt t="49866" x="7327900" y="5049838"/>
          <p14:tracePt t="49875" x="7327900" y="5116513"/>
          <p14:tracePt t="49882" x="7337425" y="5165725"/>
          <p14:tracePt t="49890" x="7337425" y="5232400"/>
          <p14:tracePt t="49898" x="7337425" y="5273675"/>
          <p14:tracePt t="49906" x="7337425" y="5314950"/>
          <p14:tracePt t="49914" x="7337425" y="5365750"/>
          <p14:tracePt t="49928" x="7337425" y="5381625"/>
          <p14:tracePt t="49936" x="7337425" y="5389563"/>
          <p14:tracePt t="49945" x="7337425" y="5399088"/>
          <p14:tracePt t="50368" x="7337425" y="5407025"/>
          <p14:tracePt t="50390" x="7361238" y="5407025"/>
          <p14:tracePt t="50398" x="7412038" y="5389563"/>
          <p14:tracePt t="50408" x="7486650" y="5373688"/>
          <p14:tracePt t="50414" x="7635875" y="5373688"/>
          <p14:tracePt t="50422" x="7767638" y="5373688"/>
          <p14:tracePt t="50430" x="8024813" y="5373688"/>
          <p14:tracePt t="50438" x="8439150" y="5373688"/>
          <p14:tracePt t="50446" x="8812213" y="5373688"/>
          <p14:tracePt t="53042" x="8274050" y="6842125"/>
          <p14:tracePt t="53051" x="8264525" y="6832600"/>
          <p14:tracePt t="53069" x="8256588" y="6832600"/>
          <p14:tracePt t="53075" x="8256588" y="6816725"/>
          <p14:tracePt t="53082" x="8240713" y="6799263"/>
          <p14:tracePt t="53090" x="8223250" y="6791325"/>
          <p14:tracePt t="53097" x="8207375" y="6767513"/>
          <p14:tracePt t="53104" x="8166100" y="6700838"/>
          <p14:tracePt t="53113" x="8124825" y="6667500"/>
          <p14:tracePt t="53120" x="8099425" y="6642100"/>
          <p14:tracePt t="53128" x="8066088" y="6600825"/>
          <p14:tracePt t="53136" x="7999413" y="6551613"/>
          <p14:tracePt t="53145" x="7966075" y="6534150"/>
          <p14:tracePt t="53154" x="7950200" y="6526213"/>
          <p14:tracePt t="53161" x="7900988" y="6510338"/>
          <p14:tracePt t="53169" x="7875588" y="6500813"/>
          <p14:tracePt t="53177" x="7834313" y="6484938"/>
          <p14:tracePt t="53182" x="7800975" y="6477000"/>
          <p14:tracePt t="53190" x="7793038" y="6477000"/>
          <p14:tracePt t="53198" x="7785100" y="6477000"/>
          <p14:tracePt t="53246" x="7775575" y="6477000"/>
          <p14:tracePt t="53254" x="7759700" y="6467475"/>
          <p14:tracePt t="53260" x="7751763" y="6459538"/>
          <p14:tracePt t="53271" x="7718425" y="6451600"/>
          <p14:tracePt t="53277" x="7693025" y="6443663"/>
          <p14:tracePt t="53292" x="7659688" y="6443663"/>
          <p14:tracePt t="53303" x="7569200" y="6418263"/>
          <p14:tracePt t="53316" x="7518400" y="6410325"/>
          <p14:tracePt t="53324" x="7486650" y="6402388"/>
          <p14:tracePt t="53332" x="7477125" y="6402388"/>
          <p14:tracePt t="54294" x="7469188" y="6402388"/>
          <p14:tracePt t="54318" x="7461250" y="6402388"/>
          <p14:tracePt t="54740" x="7469188" y="6402388"/>
          <p14:tracePt t="54748" x="7486650" y="6402388"/>
          <p14:tracePt t="54756" x="7527925" y="6402388"/>
          <p14:tracePt t="54764" x="7585075" y="6402388"/>
          <p14:tracePt t="54772" x="7685088" y="6410325"/>
          <p14:tracePt t="54778" x="7900988" y="6451600"/>
          <p14:tracePt t="54786" x="8140700" y="6484938"/>
          <p14:tracePt t="54794" x="8488363" y="6518275"/>
          <p14:tracePt t="54804" x="8704263" y="6542088"/>
          <p14:tracePt t="54810" x="8912225" y="657542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62F62-E8D1-4809-804A-2ADCC2A0486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3750" t="47917" r="10185"/>
          <a:stretch/>
        </p:blipFill>
        <p:spPr>
          <a:xfrm>
            <a:off x="1217542" y="2983948"/>
            <a:ext cx="6955369" cy="3175000"/>
          </a:xfrm>
          <a:prstGeom prst="rect">
            <a:avLst/>
          </a:prstGeom>
        </p:spPr>
      </p:pic>
      <p:sp>
        <p:nvSpPr>
          <p:cNvPr id="6" name="TextBox 5">
            <a:extLst>
              <a:ext uri="{FF2B5EF4-FFF2-40B4-BE49-F238E27FC236}">
                <a16:creationId xmlns:a16="http://schemas.microsoft.com/office/drawing/2014/main" id="{16E4B25C-8661-424A-BFCA-8F30BF8F0B03}"/>
              </a:ext>
            </a:extLst>
          </p:cNvPr>
          <p:cNvSpPr txBox="1"/>
          <p:nvPr/>
        </p:nvSpPr>
        <p:spPr>
          <a:xfrm>
            <a:off x="1612836" y="287804"/>
            <a:ext cx="6273866" cy="1405513"/>
          </a:xfrm>
          <a:prstGeom prst="rect">
            <a:avLst/>
          </a:prstGeom>
          <a:noFill/>
        </p:spPr>
        <p:txBody>
          <a:bodyPr wrap="square" rtlCol="0">
            <a:spAutoFit/>
          </a:bodyPr>
          <a:lstStyle/>
          <a:p>
            <a:r>
              <a:rPr lang="en-US" sz="3200" dirty="0">
                <a:highlight>
                  <a:srgbClr val="FFFF00"/>
                </a:highlight>
                <a:latin typeface="Comic Sans MS" panose="030F0702030302020204" pitchFamily="66" charset="0"/>
              </a:rPr>
              <a:t>Parents of F</a:t>
            </a:r>
            <a:r>
              <a:rPr lang="en-US" sz="3200" baseline="-25000" dirty="0">
                <a:highlight>
                  <a:srgbClr val="FFFF00"/>
                </a:highlight>
                <a:latin typeface="Comic Sans MS" panose="030F0702030302020204" pitchFamily="66" charset="0"/>
              </a:rPr>
              <a:t>1 </a:t>
            </a:r>
            <a:r>
              <a:rPr lang="en-US" sz="3200" dirty="0">
                <a:highlight>
                  <a:srgbClr val="FFFF00"/>
                </a:highlight>
                <a:latin typeface="Comic Sans MS" panose="030F0702030302020204" pitchFamily="66" charset="0"/>
              </a:rPr>
              <a:t>in</a:t>
            </a:r>
          </a:p>
          <a:p>
            <a:endParaRPr lang="en-US" sz="3200" baseline="-25000" dirty="0">
              <a:highlight>
                <a:srgbClr val="FFFF00"/>
              </a:highlight>
              <a:latin typeface="Comic Sans MS" panose="030F0702030302020204" pitchFamily="66" charset="0"/>
            </a:endParaRPr>
          </a:p>
          <a:p>
            <a:r>
              <a:rPr lang="en-US" sz="3200" dirty="0" err="1">
                <a:highlight>
                  <a:srgbClr val="FFFF00"/>
                </a:highlight>
                <a:latin typeface="Comic Sans MS" panose="030F0702030302020204" pitchFamily="66" charset="0"/>
              </a:rPr>
              <a:t>Foa</a:t>
            </a:r>
            <a:r>
              <a:rPr lang="en-US" sz="3200" dirty="0">
                <a:highlight>
                  <a:srgbClr val="FFFF00"/>
                </a:highlight>
                <a:latin typeface="Comic Sans MS" panose="030F0702030302020204" pitchFamily="66" charset="0"/>
              </a:rPr>
              <a:t> race 4-infested soil</a:t>
            </a:r>
          </a:p>
        </p:txBody>
      </p:sp>
      <p:sp>
        <p:nvSpPr>
          <p:cNvPr id="7" name="TextBox 6">
            <a:extLst>
              <a:ext uri="{FF2B5EF4-FFF2-40B4-BE49-F238E27FC236}">
                <a16:creationId xmlns:a16="http://schemas.microsoft.com/office/drawing/2014/main" id="{7D3B0830-D456-40A1-B72B-0279C8567708}"/>
              </a:ext>
            </a:extLst>
          </p:cNvPr>
          <p:cNvSpPr txBox="1"/>
          <p:nvPr/>
        </p:nvSpPr>
        <p:spPr>
          <a:xfrm>
            <a:off x="3345070" y="7242315"/>
            <a:ext cx="1677062" cy="707886"/>
          </a:xfrm>
          <a:prstGeom prst="rect">
            <a:avLst/>
          </a:prstGeom>
          <a:noFill/>
        </p:spPr>
        <p:txBody>
          <a:bodyPr wrap="none" rtlCol="0">
            <a:spAutoFit/>
          </a:bodyPr>
          <a:lstStyle/>
          <a:p>
            <a:endParaRPr lang="en-US" sz="2400" baseline="-25000" dirty="0">
              <a:highlight>
                <a:srgbClr val="FFFF00"/>
              </a:highlight>
              <a:latin typeface="Comic Sans MS" panose="030F0702030302020204" pitchFamily="66" charset="0"/>
            </a:endParaRPr>
          </a:p>
          <a:p>
            <a:r>
              <a:rPr lang="en-US" sz="2400" dirty="0">
                <a:highlight>
                  <a:srgbClr val="FFFF00"/>
                </a:highlight>
                <a:latin typeface="Comic Sans MS" panose="030F0702030302020204" pitchFamily="66" charset="0"/>
              </a:rPr>
              <a:t>“Celeriac” </a:t>
            </a:r>
          </a:p>
        </p:txBody>
      </p:sp>
      <p:sp>
        <p:nvSpPr>
          <p:cNvPr id="8" name="TextBox 7">
            <a:extLst>
              <a:ext uri="{FF2B5EF4-FFF2-40B4-BE49-F238E27FC236}">
                <a16:creationId xmlns:a16="http://schemas.microsoft.com/office/drawing/2014/main" id="{A529D034-EA8D-416D-A11C-05A9CBECECE0}"/>
              </a:ext>
            </a:extLst>
          </p:cNvPr>
          <p:cNvSpPr txBox="1"/>
          <p:nvPr/>
        </p:nvSpPr>
        <p:spPr>
          <a:xfrm>
            <a:off x="5634162" y="7242315"/>
            <a:ext cx="2252540" cy="707886"/>
          </a:xfrm>
          <a:prstGeom prst="rect">
            <a:avLst/>
          </a:prstGeom>
          <a:noFill/>
        </p:spPr>
        <p:txBody>
          <a:bodyPr wrap="none" rtlCol="0">
            <a:spAutoFit/>
          </a:bodyPr>
          <a:lstStyle/>
          <a:p>
            <a:endParaRPr lang="en-US" sz="2400" baseline="-25000" dirty="0">
              <a:highlight>
                <a:srgbClr val="FFFF00"/>
              </a:highlight>
              <a:latin typeface="Comic Sans MS" panose="030F0702030302020204" pitchFamily="66" charset="0"/>
            </a:endParaRPr>
          </a:p>
          <a:p>
            <a:r>
              <a:rPr lang="en-US" sz="2400" dirty="0">
                <a:highlight>
                  <a:srgbClr val="FFFF00"/>
                </a:highlight>
                <a:latin typeface="Comic Sans MS" panose="030F0702030302020204" pitchFamily="66" charset="0"/>
              </a:rPr>
              <a:t>cv. Challenger </a:t>
            </a:r>
          </a:p>
        </p:txBody>
      </p:sp>
      <p:sp>
        <p:nvSpPr>
          <p:cNvPr id="9" name="TextBox 8">
            <a:extLst>
              <a:ext uri="{FF2B5EF4-FFF2-40B4-BE49-F238E27FC236}">
                <a16:creationId xmlns:a16="http://schemas.microsoft.com/office/drawing/2014/main" id="{66C4C00A-2746-47B3-BC85-688A0CDAF34C}"/>
              </a:ext>
            </a:extLst>
          </p:cNvPr>
          <p:cNvSpPr txBox="1"/>
          <p:nvPr/>
        </p:nvSpPr>
        <p:spPr>
          <a:xfrm>
            <a:off x="1958493" y="5966005"/>
            <a:ext cx="3132268" cy="707886"/>
          </a:xfrm>
          <a:prstGeom prst="rect">
            <a:avLst/>
          </a:prstGeom>
          <a:noFill/>
        </p:spPr>
        <p:txBody>
          <a:bodyPr wrap="none" rtlCol="0">
            <a:spAutoFit/>
          </a:bodyPr>
          <a:lstStyle/>
          <a:p>
            <a:endParaRPr lang="en-US" sz="2400" baseline="-25000" dirty="0">
              <a:highlight>
                <a:srgbClr val="FFFF00"/>
              </a:highlight>
              <a:latin typeface="Comic Sans MS" panose="030F0702030302020204" pitchFamily="66" charset="0"/>
            </a:endParaRPr>
          </a:p>
          <a:p>
            <a:r>
              <a:rPr lang="en-US" sz="2400" dirty="0">
                <a:highlight>
                  <a:srgbClr val="FFFF00"/>
                </a:highlight>
                <a:latin typeface="Comic Sans MS" panose="030F0702030302020204" pitchFamily="66" charset="0"/>
              </a:rPr>
              <a:t>A0134, =PI</a:t>
            </a:r>
            <a:r>
              <a:rPr lang="en-US" sz="2400" b="1" dirty="0">
                <a:highlight>
                  <a:srgbClr val="FFFF00"/>
                </a:highlight>
                <a:latin typeface="Comic Sans MS" panose="030F0702030302020204" pitchFamily="66" charset="0"/>
              </a:rPr>
              <a:t> </a:t>
            </a:r>
            <a:r>
              <a:rPr lang="en-US" sz="2400" spc="35" dirty="0">
                <a:solidFill>
                  <a:srgbClr val="1C1D1E"/>
                </a:solidFill>
                <a:effectLst/>
                <a:highlight>
                  <a:srgbClr val="FFFF00"/>
                </a:highlight>
                <a:latin typeface="Comic Sans MS" panose="030F0702030302020204" pitchFamily="66" charset="0"/>
                <a:ea typeface="Times New Roman" panose="02020603050405020304" pitchFamily="18" charset="0"/>
                <a:cs typeface="Times New Roman" panose="02020603050405020304" pitchFamily="18" charset="0"/>
              </a:rPr>
              <a:t>181714</a:t>
            </a:r>
            <a:r>
              <a:rPr lang="en-US" sz="2400" dirty="0">
                <a:highlight>
                  <a:srgbClr val="FFFF00"/>
                </a:highlight>
                <a:latin typeface="Comic Sans MS" panose="030F0702030302020204" pitchFamily="66" charset="0"/>
              </a:rPr>
              <a:t> </a:t>
            </a:r>
            <a:r>
              <a:rPr lang="en-US" sz="2400" b="1" dirty="0">
                <a:highlight>
                  <a:srgbClr val="FFFF00"/>
                </a:highlight>
                <a:latin typeface="Comic Sans MS" panose="030F0702030302020204" pitchFamily="66" charset="0"/>
              </a:rPr>
              <a:t> </a:t>
            </a:r>
          </a:p>
        </p:txBody>
      </p:sp>
      <p:sp>
        <p:nvSpPr>
          <p:cNvPr id="10" name="TextBox 9">
            <a:extLst>
              <a:ext uri="{FF2B5EF4-FFF2-40B4-BE49-F238E27FC236}">
                <a16:creationId xmlns:a16="http://schemas.microsoft.com/office/drawing/2014/main" id="{3F6AE4D7-644D-44B9-A933-1ED0160A6B6C}"/>
              </a:ext>
            </a:extLst>
          </p:cNvPr>
          <p:cNvSpPr txBox="1"/>
          <p:nvPr/>
        </p:nvSpPr>
        <p:spPr>
          <a:xfrm>
            <a:off x="6130806" y="5992745"/>
            <a:ext cx="2252540" cy="707886"/>
          </a:xfrm>
          <a:prstGeom prst="rect">
            <a:avLst/>
          </a:prstGeom>
          <a:noFill/>
        </p:spPr>
        <p:txBody>
          <a:bodyPr wrap="none" rtlCol="0">
            <a:spAutoFit/>
          </a:bodyPr>
          <a:lstStyle/>
          <a:p>
            <a:endParaRPr lang="en-US" sz="2400" baseline="-25000" dirty="0">
              <a:highlight>
                <a:srgbClr val="FFFF00"/>
              </a:highlight>
              <a:latin typeface="Comic Sans MS" panose="030F0702030302020204" pitchFamily="66" charset="0"/>
            </a:endParaRPr>
          </a:p>
          <a:p>
            <a:r>
              <a:rPr lang="en-US" sz="2400" dirty="0">
                <a:highlight>
                  <a:srgbClr val="FFFF00"/>
                </a:highlight>
                <a:latin typeface="Comic Sans MS" panose="030F0702030302020204" pitchFamily="66" charset="0"/>
              </a:rPr>
              <a:t>cv. Challenger </a:t>
            </a:r>
          </a:p>
        </p:txBody>
      </p:sp>
      <p:sp>
        <p:nvSpPr>
          <p:cNvPr id="2" name="TextBox 1">
            <a:extLst>
              <a:ext uri="{FF2B5EF4-FFF2-40B4-BE49-F238E27FC236}">
                <a16:creationId xmlns:a16="http://schemas.microsoft.com/office/drawing/2014/main" id="{584414C4-A43A-4725-A7A3-0135DB2A1BF9}"/>
              </a:ext>
            </a:extLst>
          </p:cNvPr>
          <p:cNvSpPr txBox="1"/>
          <p:nvPr/>
        </p:nvSpPr>
        <p:spPr>
          <a:xfrm>
            <a:off x="3634259" y="2522283"/>
            <a:ext cx="1539204" cy="461665"/>
          </a:xfrm>
          <a:prstGeom prst="rect">
            <a:avLst/>
          </a:prstGeom>
          <a:noFill/>
        </p:spPr>
        <p:txBody>
          <a:bodyPr wrap="none" rtlCol="0">
            <a:spAutoFit/>
          </a:bodyPr>
          <a:lstStyle/>
          <a:p>
            <a:r>
              <a:rPr lang="en-US" sz="2400" dirty="0">
                <a:highlight>
                  <a:srgbClr val="FFFF00"/>
                </a:highlight>
                <a:latin typeface="Comic Sans MS" panose="030F0702030302020204" pitchFamily="66" charset="0"/>
              </a:rPr>
              <a:t>Resistant</a:t>
            </a:r>
          </a:p>
        </p:txBody>
      </p:sp>
      <p:sp>
        <p:nvSpPr>
          <p:cNvPr id="11" name="TextBox 10">
            <a:extLst>
              <a:ext uri="{FF2B5EF4-FFF2-40B4-BE49-F238E27FC236}">
                <a16:creationId xmlns:a16="http://schemas.microsoft.com/office/drawing/2014/main" id="{BC34F2C4-5849-4CD7-9B58-32AFE807FD24}"/>
              </a:ext>
            </a:extLst>
          </p:cNvPr>
          <p:cNvSpPr txBox="1"/>
          <p:nvPr/>
        </p:nvSpPr>
        <p:spPr>
          <a:xfrm>
            <a:off x="6374076" y="2504067"/>
            <a:ext cx="1866217" cy="461665"/>
          </a:xfrm>
          <a:prstGeom prst="rect">
            <a:avLst/>
          </a:prstGeom>
          <a:noFill/>
        </p:spPr>
        <p:txBody>
          <a:bodyPr wrap="none" rtlCol="0">
            <a:spAutoFit/>
          </a:bodyPr>
          <a:lstStyle/>
          <a:p>
            <a:r>
              <a:rPr lang="en-US" sz="2400" dirty="0">
                <a:highlight>
                  <a:srgbClr val="FFFF00"/>
                </a:highlight>
                <a:latin typeface="Comic Sans MS" panose="030F0702030302020204" pitchFamily="66" charset="0"/>
              </a:rPr>
              <a:t>Susceptible</a:t>
            </a:r>
          </a:p>
        </p:txBody>
      </p:sp>
      <p:pic>
        <p:nvPicPr>
          <p:cNvPr id="4" name="Audio 3">
            <a:hlinkClick r:id="" action="ppaction://media"/>
            <a:extLst>
              <a:ext uri="{FF2B5EF4-FFF2-40B4-BE49-F238E27FC236}">
                <a16:creationId xmlns:a16="http://schemas.microsoft.com/office/drawing/2014/main" id="{D33F0B37-5162-300E-64C8-81C8026B80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68294757"/>
      </p:ext>
    </p:extLst>
  </p:cSld>
  <p:clrMapOvr>
    <a:masterClrMapping/>
  </p:clrMapOvr>
  <mc:AlternateContent xmlns:mc="http://schemas.openxmlformats.org/markup-compatibility/2006" xmlns:p14="http://schemas.microsoft.com/office/powerpoint/2010/main">
    <mc:Choice Requires="p14">
      <p:transition spd="slow" p14:dur="2000" advTm="53695"/>
    </mc:Choice>
    <mc:Fallback xmlns="">
      <p:transition spd="slow" advTm="53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027" x="342900" y="5843588"/>
          <p14:tracePt t="32035" x="522288" y="5843588"/>
          <p14:tracePt t="32043" x="536575" y="5843588"/>
          <p14:tracePt t="32089" x="536575" y="5859463"/>
          <p14:tracePt t="32113" x="536575" y="5873750"/>
          <p14:tracePt t="32121" x="536575" y="5889625"/>
          <p14:tracePt t="32137" x="552450" y="5934075"/>
          <p14:tracePt t="32145" x="596900" y="5964238"/>
          <p14:tracePt t="32153" x="641350" y="5978525"/>
          <p14:tracePt t="32169" x="685800" y="5978525"/>
          <p14:tracePt t="32177" x="715963" y="5978525"/>
          <p14:tracePt t="32183" x="746125" y="6008688"/>
          <p14:tracePt t="32191" x="776288" y="6008688"/>
          <p14:tracePt t="32207" x="804863" y="6022975"/>
          <p14:tracePt t="32215" x="850900" y="6037263"/>
          <p14:tracePt t="32223" x="865188" y="6053138"/>
          <p14:tracePt t="32232" x="879475" y="6053138"/>
          <p14:tracePt t="32239" x="954088" y="6067425"/>
          <p14:tracePt t="32248" x="1014413" y="6097588"/>
          <p14:tracePt t="32255" x="1058863" y="6111875"/>
          <p14:tracePt t="32265" x="1163638" y="6157913"/>
          <p14:tracePt t="32269" x="1208088" y="6157913"/>
          <p14:tracePt t="32277" x="1252538" y="6157913"/>
          <p14:tracePt t="32285" x="1268413" y="6157913"/>
          <p14:tracePt t="32341" x="1282700" y="6172200"/>
          <p14:tracePt t="32349" x="1312863" y="6186488"/>
          <p14:tracePt t="32357" x="1343025" y="6216650"/>
          <p14:tracePt t="32365" x="1401763" y="6246813"/>
          <p14:tracePt t="32380" x="1446213" y="6291263"/>
          <p14:tracePt t="32387" x="1476375" y="6307138"/>
          <p14:tracePt t="32395" x="1476375" y="6321425"/>
          <p14:tracePt t="32419" x="1476375" y="6335713"/>
          <p14:tracePt t="32513" x="1476375" y="6351588"/>
          <p14:tracePt t="32529" x="1476375" y="6365875"/>
          <p14:tracePt t="32583" x="1492250" y="6365875"/>
          <p14:tracePt t="32591" x="1506538" y="6380163"/>
          <p14:tracePt t="32599" x="1520825" y="6380163"/>
          <p14:tracePt t="32607" x="1520825" y="6396038"/>
          <p14:tracePt t="32615" x="1536700" y="6410325"/>
          <p14:tracePt t="32621" x="1550988" y="6410325"/>
          <p14:tracePt t="32631" x="1566863" y="6426200"/>
          <p14:tracePt t="32653" x="1566863" y="6440488"/>
          <p14:tracePt t="32669" x="1581150" y="6440488"/>
          <p14:tracePt t="32677" x="1611313" y="6454775"/>
          <p14:tracePt t="32693" x="1611313" y="6470650"/>
          <p14:tracePt t="32701" x="1625600" y="6470650"/>
          <p14:tracePt t="32715" x="1641475" y="6470650"/>
          <p14:tracePt t="32723" x="1641475" y="6484938"/>
          <p14:tracePt t="32731" x="1655763" y="6484938"/>
          <p14:tracePt t="32817" x="1670050" y="6484938"/>
          <p14:tracePt t="32825" x="1670050" y="6500813"/>
          <p14:tracePt t="32833" x="1685925" y="6515100"/>
          <p14:tracePt t="32849" x="1685925" y="6529388"/>
          <p14:tracePt t="32857" x="1700213" y="6529388"/>
          <p14:tracePt t="33021" x="1700213" y="6515100"/>
          <p14:tracePt t="33045" x="1700213" y="6500813"/>
          <p14:tracePt t="33413" x="1700213" y="6484938"/>
          <p14:tracePt t="33499" x="1700213" y="6470650"/>
          <p14:tracePt t="33913" x="1700213" y="6454775"/>
          <p14:tracePt t="34901" x="1716088" y="6454775"/>
          <p14:tracePt t="34947" x="1730375" y="6454775"/>
          <p14:tracePt t="35175" x="1730375" y="6440488"/>
          <p14:tracePt t="35183" x="1744663" y="6440488"/>
          <p14:tracePt t="35191" x="1760538" y="6426200"/>
          <p14:tracePt t="35198" x="1774825" y="6426200"/>
          <p14:tracePt t="35215" x="1804988" y="6426200"/>
          <p14:tracePt t="35221" x="1819275" y="6410325"/>
          <p14:tracePt t="35229" x="1849438" y="6396038"/>
          <p14:tracePt t="35237" x="1893888" y="6380163"/>
          <p14:tracePt t="35245" x="1909763" y="6365875"/>
          <p14:tracePt t="35253" x="1954213" y="6351588"/>
          <p14:tracePt t="35261" x="2014538" y="6351588"/>
          <p14:tracePt t="35269" x="2058988" y="6335713"/>
          <p14:tracePt t="35277" x="2162175" y="6321425"/>
          <p14:tracePt t="35283" x="2252663" y="6307138"/>
          <p14:tracePt t="35291" x="2357438" y="6307138"/>
          <p14:tracePt t="35299" x="2432050" y="6291263"/>
          <p14:tracePt t="35307" x="2506663" y="6291263"/>
          <p14:tracePt t="35315" x="2609850" y="6291263"/>
          <p14:tracePt t="35839" x="2625725" y="6291263"/>
          <p14:tracePt t="35847" x="2640013" y="6291263"/>
          <p14:tracePt t="35855" x="2670175" y="6307138"/>
          <p14:tracePt t="35865" x="2700338" y="6321425"/>
          <p14:tracePt t="35887" x="2714625" y="6335713"/>
          <p14:tracePt t="35895" x="2744788" y="6365875"/>
          <p14:tracePt t="35903" x="2759075" y="6365875"/>
          <p14:tracePt t="35909" x="2805113" y="6365875"/>
          <p14:tracePt t="35919" x="2849563" y="6396038"/>
          <p14:tracePt t="35925" x="2894013" y="6440488"/>
          <p14:tracePt t="35933" x="2924175" y="6470650"/>
          <p14:tracePt t="35941" x="2924175" y="6484938"/>
          <p14:tracePt t="35949" x="2968625" y="6500813"/>
          <p14:tracePt t="35957" x="2998788" y="6529388"/>
          <p14:tracePt t="35965" x="3043238" y="6575425"/>
          <p14:tracePt t="35973" x="3073400" y="6604000"/>
          <p14:tracePt t="35982" x="3101975" y="6619875"/>
          <p14:tracePt t="35989" x="3117850" y="6619875"/>
          <p14:tracePt t="36145" x="3101975" y="6619875"/>
          <p14:tracePt t="36153" x="3087688" y="6619875"/>
          <p14:tracePt t="36161" x="3073400" y="6619875"/>
          <p14:tracePt t="36169" x="3057525" y="6619875"/>
          <p14:tracePt t="36411" x="3073400" y="6619875"/>
          <p14:tracePt t="36505" x="3073400" y="6634163"/>
          <p14:tracePt t="36521" x="3087688" y="6650038"/>
          <p14:tracePt t="36537" x="3087688" y="6664325"/>
          <p14:tracePt t="36545" x="3101975" y="6664325"/>
          <p14:tracePt t="36553" x="3101975" y="6678613"/>
          <p14:tracePt t="36559" x="3101975" y="6694488"/>
          <p14:tracePt t="36567" x="3117850" y="6708775"/>
          <p14:tracePt t="36575" x="3148013" y="6738938"/>
          <p14:tracePt t="36583" x="3162300" y="6753225"/>
          <p14:tracePt t="36599" x="3162300" y="6769100"/>
          <p14:tracePt t="36607" x="3176588" y="6769100"/>
          <p14:tracePt t="36693" x="3176588" y="6783388"/>
          <p14:tracePt t="36717" x="3192463" y="6783388"/>
          <p14:tracePt t="36771" x="3192463" y="6797675"/>
          <p14:tracePt t="36787" x="3206750" y="6797675"/>
          <p14:tracePt t="36825" x="3222625" y="6797675"/>
          <p14:tracePt t="37749" x="3236913" y="6797675"/>
          <p14:tracePt t="37945" x="3251200" y="6797675"/>
          <p14:tracePt t="37953" x="3267075" y="6797675"/>
          <p14:tracePt t="37961" x="3281363" y="6797675"/>
          <p14:tracePt t="37985" x="3297238" y="6797675"/>
          <p14:tracePt t="38001" x="3311525" y="6797675"/>
          <p14:tracePt t="38055" x="3325813" y="6797675"/>
          <p14:tracePt t="38064" x="3341688" y="6797675"/>
          <p14:tracePt t="38071" x="3355975" y="6797675"/>
          <p14:tracePt t="38079" x="3371850" y="6797675"/>
          <p14:tracePt t="38087" x="3400425" y="6797675"/>
          <p14:tracePt t="38103" x="3416300" y="6797675"/>
          <p14:tracePt t="38109" x="3430588" y="6797675"/>
          <p14:tracePt t="38141" x="3446463" y="6797675"/>
          <p14:tracePt t="41453" x="3490913" y="6753225"/>
          <p14:tracePt t="41461" x="3535363" y="6708775"/>
          <p14:tracePt t="41469" x="3565525" y="6694488"/>
          <p14:tracePt t="41477" x="3595688" y="6664325"/>
          <p14:tracePt t="41485" x="3624263" y="6650038"/>
          <p14:tracePt t="41491" x="3654425" y="6634163"/>
          <p14:tracePt t="41499" x="3714750" y="6589713"/>
          <p14:tracePt t="41507" x="3759200" y="6575425"/>
          <p14:tracePt t="41515" x="3863975" y="6515100"/>
          <p14:tracePt t="41523" x="4041775" y="6440488"/>
          <p14:tracePt t="41531" x="4176713" y="6396038"/>
          <p14:tracePt t="41539" x="4325938" y="6335713"/>
          <p14:tracePt t="41548" x="4430713" y="6291263"/>
          <p14:tracePt t="41555" x="4549775" y="6232525"/>
          <p14:tracePt t="41565" x="4638675" y="6186488"/>
          <p14:tracePt t="41571" x="4729163" y="6127750"/>
          <p14:tracePt t="41577" x="4787900" y="6083300"/>
          <p14:tracePt t="41585" x="4878388" y="6022975"/>
          <p14:tracePt t="41593" x="4892675" y="6008688"/>
          <p14:tracePt t="41601" x="4922838" y="5978525"/>
          <p14:tracePt t="41609" x="4953000" y="5948363"/>
          <p14:tracePt t="41617" x="5041900" y="5859463"/>
          <p14:tracePt t="41625" x="5102225" y="5815013"/>
          <p14:tracePt t="41633" x="5116513" y="5784850"/>
          <p14:tracePt t="41641" x="5146675" y="5768975"/>
          <p14:tracePt t="41649" x="5146675" y="5724525"/>
          <p14:tracePt t="41657" x="5160963" y="5694363"/>
          <p14:tracePt t="41665" x="5160963" y="5680075"/>
          <p14:tracePt t="41671" x="5160963" y="5635625"/>
          <p14:tracePt t="41679" x="5160963" y="5591175"/>
          <p14:tracePt t="41687" x="5160963" y="5561013"/>
          <p14:tracePt t="41695" x="5160963" y="5530850"/>
          <p14:tracePt t="41703" x="5160963" y="5516563"/>
          <p14:tracePt t="41719" x="5160963" y="5486400"/>
          <p14:tracePt t="41727" x="5160963" y="5472113"/>
          <p14:tracePt t="41743" x="5160963" y="5426075"/>
          <p14:tracePt t="41751" x="5160963" y="5411788"/>
          <p14:tracePt t="41759" x="5160963" y="5367338"/>
          <p14:tracePt t="41765" x="5116513" y="5292725"/>
          <p14:tracePt t="41773" x="5102225" y="5232400"/>
          <p14:tracePt t="41781" x="5086350" y="5203825"/>
          <p14:tracePt t="41789" x="5072063" y="5173663"/>
          <p14:tracePt t="41798" x="5041900" y="5143500"/>
          <p14:tracePt t="41805" x="5027613" y="5143500"/>
          <p14:tracePt t="41851" x="5027613" y="5129213"/>
          <p14:tracePt t="41867" x="5011738" y="5129213"/>
          <p14:tracePt t="41875" x="4997450" y="5129213"/>
          <p14:tracePt t="41884" x="4981575" y="5129213"/>
          <p14:tracePt t="41891" x="4937125" y="5113338"/>
          <p14:tracePt t="41899" x="4906963" y="5113338"/>
          <p14:tracePt t="41931" x="4892675" y="5113338"/>
          <p14:tracePt t="42009" x="4892675" y="5099050"/>
          <p14:tracePt t="43041" x="4922838" y="5099050"/>
          <p14:tracePt t="43049" x="4937125" y="5083175"/>
          <p14:tracePt t="43065" x="4967288" y="5038725"/>
          <p14:tracePt t="43073" x="5011738" y="4979988"/>
          <p14:tracePt t="43081" x="5027613" y="4949825"/>
          <p14:tracePt t="43089" x="5056188" y="4889500"/>
          <p14:tracePt t="43098" x="5072063" y="4875213"/>
          <p14:tracePt t="43105" x="5072063" y="4830763"/>
          <p14:tracePt t="43115" x="5086350" y="4814888"/>
          <p14:tracePt t="43121" x="5086350" y="4786313"/>
          <p14:tracePt t="43143" x="5086350" y="4770438"/>
          <p14:tracePt t="43527" x="5116513" y="4756150"/>
          <p14:tracePt t="43535" x="5160963" y="4711700"/>
          <p14:tracePt t="43543" x="5191125" y="4606925"/>
          <p14:tracePt t="43551" x="5235575" y="4471988"/>
          <p14:tracePt t="43559" x="5265738" y="4427538"/>
          <p14:tracePt t="43567" x="5295900" y="4264025"/>
          <p14:tracePt t="43575" x="5310188" y="4159250"/>
          <p14:tracePt t="43583" x="5310188" y="4144963"/>
          <p14:tracePt t="43589" x="5310188" y="4114800"/>
          <p14:tracePt t="43598" x="5326063" y="4114800"/>
          <p14:tracePt t="43605" x="5326063" y="4100513"/>
          <p14:tracePt t="43614" x="5326063" y="4084638"/>
          <p14:tracePt t="43675" x="5310188" y="4084638"/>
          <p14:tracePt t="43715" x="5295900" y="4084638"/>
          <p14:tracePt t="43731" x="5280025" y="4100513"/>
          <p14:tracePt t="43753" x="5265738" y="4100513"/>
          <p14:tracePt t="43761" x="5235575" y="4100513"/>
          <p14:tracePt t="43769" x="5221288" y="4100513"/>
          <p14:tracePt t="43777" x="5205413" y="4100513"/>
          <p14:tracePt t="43785" x="5160963" y="4100513"/>
          <p14:tracePt t="43793" x="5146675" y="4100513"/>
          <p14:tracePt t="43801" x="5116513" y="4100513"/>
          <p14:tracePt t="43809" x="5086350" y="4100513"/>
          <p14:tracePt t="43817" x="5072063" y="4100513"/>
          <p14:tracePt t="43833" x="5056188" y="4100513"/>
          <p14:tracePt t="43841" x="5041900" y="4100513"/>
          <p14:tracePt t="43855" x="5027613" y="4100513"/>
          <p14:tracePt t="43864" x="4981575" y="4100513"/>
          <p14:tracePt t="43871" x="4953000" y="4100513"/>
          <p14:tracePt t="43879" x="4892675" y="4100513"/>
          <p14:tracePt t="43887" x="4818063" y="4100513"/>
          <p14:tracePt t="43895" x="4743450" y="4100513"/>
          <p14:tracePt t="43903" x="4668838" y="4100513"/>
          <p14:tracePt t="43911" x="4624388" y="4100513"/>
          <p14:tracePt t="43919" x="4549775" y="4100513"/>
          <p14:tracePt t="43927" x="4475163" y="4100513"/>
          <p14:tracePt t="43935" x="4445000" y="4100513"/>
          <p14:tracePt t="43941" x="4400550" y="4100513"/>
          <p14:tracePt t="43973" x="4386263" y="4084638"/>
          <p14:tracePt t="43981" x="4370388" y="4070350"/>
          <p14:tracePt t="43989" x="4356100" y="4054475"/>
          <p14:tracePt t="43998" x="4325938" y="4025900"/>
          <p14:tracePt t="44005" x="4295775" y="3995738"/>
          <p14:tracePt t="44016" x="4265613" y="3979863"/>
          <p14:tracePt t="44021" x="4265613" y="3965575"/>
          <p14:tracePt t="44029" x="4251325" y="3965575"/>
          <p14:tracePt t="44035" x="4221163" y="3965575"/>
          <p14:tracePt t="44043" x="4206875" y="3951288"/>
          <p14:tracePt t="44051" x="4176713" y="3951288"/>
          <p14:tracePt t="44059" x="4162425" y="3951288"/>
          <p14:tracePt t="44067" x="4146550" y="3951288"/>
          <p14:tracePt t="44075" x="4116388" y="3951288"/>
          <p14:tracePt t="44083" x="4087813" y="3951288"/>
          <p14:tracePt t="44091" x="4057650" y="3951288"/>
          <p14:tracePt t="44099" x="4027488" y="3951288"/>
          <p14:tracePt t="44107" x="3967163" y="3951288"/>
          <p14:tracePt t="44115" x="3922713" y="3951288"/>
          <p14:tracePt t="44121" x="3878263" y="3951288"/>
          <p14:tracePt t="44129" x="3848100" y="3951288"/>
          <p14:tracePt t="44145" x="3803650" y="3965575"/>
          <p14:tracePt t="44153" x="3773488" y="3965575"/>
          <p14:tracePt t="44161" x="3759200" y="3979863"/>
          <p14:tracePt t="44169" x="3714750" y="4010025"/>
          <p14:tracePt t="44185" x="3595688" y="4025900"/>
          <p14:tracePt t="44193" x="3549650" y="4040188"/>
          <p14:tracePt t="44201" x="3535363" y="4040188"/>
          <p14:tracePt t="44215" x="3505200" y="4070350"/>
          <p14:tracePt t="44223" x="3475038" y="4070350"/>
          <p14:tracePt t="44232" x="3460750" y="4070350"/>
          <p14:tracePt t="44239" x="3446463" y="4070350"/>
          <p14:tracePt t="44303" x="3460750" y="4040188"/>
          <p14:tracePt t="44325" x="3475038" y="4040188"/>
          <p14:tracePt t="44395" x="3490913" y="4054475"/>
          <p14:tracePt t="44411" x="3505200" y="4070350"/>
          <p14:tracePt t="44419" x="3549650" y="4100513"/>
          <p14:tracePt t="44427" x="3624263" y="4129088"/>
          <p14:tracePt t="44435" x="3670300" y="4144963"/>
          <p14:tracePt t="44443" x="3729038" y="4144963"/>
          <p14:tracePt t="44451" x="3773488" y="4144963"/>
          <p14:tracePt t="44459" x="3892550" y="4144963"/>
          <p14:tracePt t="44467" x="4071938" y="4159250"/>
          <p14:tracePt t="44475" x="4265613" y="4159250"/>
          <p14:tracePt t="44482" x="4475163" y="4175125"/>
          <p14:tracePt t="44489" x="4638675" y="4203700"/>
          <p14:tracePt t="44498" x="4848225" y="4203700"/>
          <p14:tracePt t="44505" x="4953000" y="4203700"/>
          <p14:tracePt t="44515" x="5102225" y="4189413"/>
          <p14:tracePt t="44521" x="5116513" y="4189413"/>
          <p14:tracePt t="44529" x="5176838" y="4159250"/>
          <p14:tracePt t="44537" x="5251450" y="4114800"/>
          <p14:tracePt t="44545" x="5265738" y="4084638"/>
          <p14:tracePt t="44553" x="5310188" y="4040188"/>
          <p14:tracePt t="44561" x="5340350" y="3979863"/>
          <p14:tracePt t="44569" x="5354638" y="3965575"/>
          <p14:tracePt t="44575" x="5370513" y="3921125"/>
          <p14:tracePt t="44583" x="5400675" y="3890963"/>
          <p14:tracePt t="44591" x="5414963" y="3846513"/>
          <p14:tracePt t="44607" x="5429250" y="3816350"/>
          <p14:tracePt t="44615" x="5445125" y="3757613"/>
          <p14:tracePt t="44623" x="5459413" y="3711575"/>
          <p14:tracePt t="44632" x="5459413" y="3683000"/>
          <p14:tracePt t="44639" x="5473700" y="3636963"/>
          <p14:tracePt t="44648" x="5473700" y="3608388"/>
          <p14:tracePt t="44655" x="5473700" y="3592513"/>
          <p14:tracePt t="44661" x="5473700" y="3548063"/>
          <p14:tracePt t="44669" x="5473700" y="3517900"/>
          <p14:tracePt t="44677" x="5473700" y="3489325"/>
          <p14:tracePt t="44685" x="5473700" y="3443288"/>
          <p14:tracePt t="44693" x="5445125" y="3398838"/>
          <p14:tracePt t="44701" x="5429250" y="3354388"/>
          <p14:tracePt t="44709" x="5354638" y="3309938"/>
          <p14:tracePt t="44717" x="5326063" y="3294063"/>
          <p14:tracePt t="44725" x="5251450" y="3279775"/>
          <p14:tracePt t="44733" x="5146675" y="3265488"/>
          <p14:tracePt t="44741" x="5116513" y="3265488"/>
          <p14:tracePt t="44749" x="5056188" y="3265488"/>
          <p14:tracePt t="44755" x="5027613" y="3265488"/>
          <p14:tracePt t="44764" x="4906963" y="3265488"/>
          <p14:tracePt t="44771" x="4803775" y="3265488"/>
          <p14:tracePt t="44779" x="4743450" y="3265488"/>
          <p14:tracePt t="44787" x="4654550" y="3265488"/>
          <p14:tracePt t="44795" x="4608513" y="3265488"/>
          <p14:tracePt t="44833" x="4579938" y="3265488"/>
          <p14:tracePt t="44841" x="4564063" y="3265488"/>
          <p14:tracePt t="44929" x="4549775" y="3279775"/>
          <p14:tracePt t="44935" x="4535488" y="3354388"/>
          <p14:tracePt t="44943" x="4519613" y="3398838"/>
          <p14:tracePt t="44951" x="4460875" y="3459163"/>
          <p14:tracePt t="44959" x="4460875" y="3503613"/>
          <p14:tracePt t="44967" x="4460875" y="3517900"/>
          <p14:tracePt t="44975" x="4445000" y="3578225"/>
          <p14:tracePt t="44983" x="4414838" y="3667125"/>
          <p14:tracePt t="44991" x="4414838" y="3697288"/>
          <p14:tracePt t="44999" x="4414838" y="3771900"/>
          <p14:tracePt t="45007" x="4400550" y="3860800"/>
          <p14:tracePt t="45015" x="4400550" y="3921125"/>
          <p14:tracePt t="45021" x="4400550" y="3965575"/>
          <p14:tracePt t="45029" x="4400550" y="4040188"/>
          <p14:tracePt t="45037" x="4400550" y="4129088"/>
          <p14:tracePt t="45045" x="4400550" y="4144963"/>
          <p14:tracePt t="45053" x="4414838" y="4189413"/>
          <p14:tracePt t="45061" x="4460875" y="4294188"/>
          <p14:tracePt t="45071" x="4489450" y="4322763"/>
          <p14:tracePt t="45077" x="4535488" y="4352925"/>
          <p14:tracePt t="45085" x="4549775" y="4368800"/>
          <p14:tracePt t="45093" x="4594225" y="4383088"/>
          <p14:tracePt t="45101" x="4624388" y="4383088"/>
          <p14:tracePt t="45107" x="4638675" y="4397375"/>
          <p14:tracePt t="45117" x="4668838" y="4397375"/>
          <p14:tracePt t="45123" x="4699000" y="4397375"/>
          <p14:tracePt t="45131" x="4713288" y="4397375"/>
          <p14:tracePt t="45139" x="4773613" y="4397375"/>
          <p14:tracePt t="45148" x="4862513" y="4383088"/>
          <p14:tracePt t="45155" x="4937125" y="4368800"/>
          <p14:tracePt t="45164" x="5011738" y="4368800"/>
          <p14:tracePt t="45171" x="5191125" y="4352925"/>
          <p14:tracePt t="45179" x="5251450" y="4338638"/>
          <p14:tracePt t="45187" x="5310188" y="4338638"/>
          <p14:tracePt t="45195" x="5384800" y="4308475"/>
          <p14:tracePt t="45201" x="5489575" y="4264025"/>
          <p14:tracePt t="45209" x="5534025" y="4233863"/>
          <p14:tracePt t="45217" x="5548313" y="4219575"/>
          <p14:tracePt t="45225" x="5548313" y="4203700"/>
          <p14:tracePt t="45233" x="5548313" y="4189413"/>
          <p14:tracePt t="45257" x="5534025" y="4144963"/>
          <p14:tracePt t="45265" x="5503863" y="4100513"/>
          <p14:tracePt t="45273" x="5473700" y="4054475"/>
          <p14:tracePt t="45279" x="5414963" y="4010025"/>
          <p14:tracePt t="45287" x="5384800" y="3965575"/>
          <p14:tracePt t="45303" x="5326063" y="3965575"/>
          <p14:tracePt t="45321" x="5280025" y="3951288"/>
          <p14:tracePt t="45327" x="5221288" y="3890963"/>
          <p14:tracePt t="45335" x="5146675" y="3876675"/>
          <p14:tracePt t="45343" x="5130800" y="3876675"/>
          <p14:tracePt t="45351" x="5086350" y="3876675"/>
          <p14:tracePt t="45359" x="5011738" y="3860800"/>
          <p14:tracePt t="45367" x="4953000" y="3860800"/>
          <p14:tracePt t="45382" x="4832350" y="3860800"/>
          <p14:tracePt t="45389" x="4713288" y="3860800"/>
          <p14:tracePt t="45398" x="4579938" y="3921125"/>
          <p14:tracePt t="45405" x="4505325" y="3979863"/>
          <p14:tracePt t="45415" x="4430713" y="4040188"/>
          <p14:tracePt t="45421" x="4386263" y="4084638"/>
          <p14:tracePt t="45429" x="4340225" y="4159250"/>
          <p14:tracePt t="45437" x="4325938" y="4175125"/>
          <p14:tracePt t="45445" x="4311650" y="4219575"/>
          <p14:tracePt t="45453" x="4311650" y="4249738"/>
          <p14:tracePt t="45461" x="4311650" y="4322763"/>
          <p14:tracePt t="45467" x="4295775" y="4368800"/>
          <p14:tracePt t="45655" x="4295775" y="4352925"/>
          <p14:tracePt t="45664" x="4295775" y="4308475"/>
          <p14:tracePt t="45675" x="4295775" y="4278313"/>
          <p14:tracePt t="45679" x="4295775" y="4233863"/>
          <p14:tracePt t="45687" x="4295775" y="4219575"/>
          <p14:tracePt t="45695" x="4265613" y="4129088"/>
          <p14:tracePt t="45703" x="4191000" y="4084638"/>
          <p14:tracePt t="45711" x="4087813" y="3965575"/>
          <p14:tracePt t="45719" x="3952875" y="3890963"/>
          <p14:tracePt t="45805" x="3938588" y="3965575"/>
          <p14:tracePt t="45814" x="3922713" y="4025900"/>
          <p14:tracePt t="45819" x="3892550" y="4203700"/>
          <p14:tracePt t="45829" x="3892550" y="4233863"/>
          <p14:tracePt t="45835" x="3892550" y="4397375"/>
          <p14:tracePt t="45843" x="3892550" y="4443413"/>
          <p14:tracePt t="45851" x="3908425" y="4576763"/>
          <p14:tracePt t="45859" x="3938588" y="4695825"/>
          <p14:tracePt t="45867" x="3997325" y="4845050"/>
          <p14:tracePt t="45875" x="4041775" y="4935538"/>
          <p14:tracePt t="45883" x="4132263" y="5068888"/>
          <p14:tracePt t="45899" x="4176713" y="5129213"/>
          <p14:tracePt t="45907" x="4237038" y="5187950"/>
          <p14:tracePt t="45915" x="4265613" y="5203825"/>
          <p14:tracePt t="45921" x="4281488" y="5203825"/>
          <p14:tracePt t="45929" x="4325938" y="5203825"/>
          <p14:tracePt t="46055" x="4311650" y="5203825"/>
          <p14:tracePt t="46064" x="4281488" y="5157788"/>
          <p14:tracePt t="46071" x="4191000" y="5099050"/>
          <p14:tracePt t="46079" x="4176713" y="5099050"/>
          <p14:tracePt t="46087" x="4087813" y="5038725"/>
          <p14:tracePt t="47197" x="4116388" y="5038725"/>
          <p14:tracePt t="47205" x="4146550" y="5038725"/>
          <p14:tracePt t="47215" x="4191000" y="5038725"/>
          <p14:tracePt t="47221" x="4237038" y="5038725"/>
          <p14:tracePt t="47229" x="4265613" y="5038725"/>
          <p14:tracePt t="47237" x="4311650" y="5038725"/>
          <p14:tracePt t="47245" x="4356100" y="5024438"/>
          <p14:tracePt t="47253" x="4370388" y="5024438"/>
          <p14:tracePt t="47261" x="4430713" y="5024438"/>
          <p14:tracePt t="47269" x="4475163" y="5008563"/>
          <p14:tracePt t="47275" x="4549775" y="5008563"/>
          <p14:tracePt t="47283" x="4608513" y="5008563"/>
          <p14:tracePt t="47291" x="4757738" y="5008563"/>
          <p14:tracePt t="47299" x="4906963" y="4994275"/>
          <p14:tracePt t="47307" x="5011738" y="4964113"/>
          <p14:tracePt t="47315" x="5146675" y="4935538"/>
          <p14:tracePt t="47323" x="5176838" y="4919663"/>
          <p14:tracePt t="47331" x="5191125" y="4905375"/>
          <p14:tracePt t="47339" x="5221288" y="4905375"/>
          <p14:tracePt t="47348" x="5221288" y="4889500"/>
          <p14:tracePt t="47381" x="5221288" y="4860925"/>
          <p14:tracePt t="47393" x="5221288" y="4845050"/>
          <p14:tracePt t="47409" x="5205413" y="4845050"/>
          <p14:tracePt t="47457" x="5191125" y="4830763"/>
          <p14:tracePt t="47471" x="5176838" y="4830763"/>
          <p14:tracePt t="47479" x="5160963" y="4830763"/>
          <p14:tracePt t="47487" x="5146675" y="4830763"/>
          <p14:tracePt t="47503" x="5130800" y="4830763"/>
          <p14:tracePt t="47511" x="5116513" y="4830763"/>
          <p14:tracePt t="47527" x="5102225" y="4830763"/>
          <p14:tracePt t="47543" x="5102225" y="4814888"/>
          <p14:tracePt t="47589" x="5086350" y="4814888"/>
          <p14:tracePt t="47635" x="5086350" y="4800600"/>
          <p14:tracePt t="47723" x="5102225" y="4800600"/>
          <p14:tracePt t="47731" x="5160963" y="4800600"/>
          <p14:tracePt t="47737" x="5221288" y="4800600"/>
          <p14:tracePt t="47745" x="5280025" y="4770438"/>
          <p14:tracePt t="47753" x="5340350" y="4756150"/>
          <p14:tracePt t="47761" x="5414963" y="4740275"/>
          <p14:tracePt t="47769" x="5445125" y="4725988"/>
          <p14:tracePt t="47777" x="5622925" y="4695825"/>
          <p14:tracePt t="47785" x="5788025" y="4665663"/>
          <p14:tracePt t="47793" x="5967413" y="4651375"/>
          <p14:tracePt t="47801" x="6175375" y="4637088"/>
          <p14:tracePt t="47809" x="6399213" y="4637088"/>
          <p14:tracePt t="47815" x="6592888" y="4606925"/>
          <p14:tracePt t="47823" x="6653213" y="4592638"/>
          <p14:tracePt t="47831" x="6816725" y="4592638"/>
          <p14:tracePt t="47839" x="6951663" y="4592638"/>
          <p14:tracePt t="47848" x="7056438" y="4592638"/>
          <p14:tracePt t="47855" x="7145338" y="4592638"/>
          <p14:tracePt t="47864" x="7204075" y="4592638"/>
          <p14:tracePt t="47871" x="7308850" y="4621213"/>
          <p14:tracePt t="47879" x="7383463" y="4621213"/>
          <p14:tracePt t="47887" x="7458075" y="4637088"/>
          <p14:tracePt t="47895" x="7548563" y="4651375"/>
          <p14:tracePt t="47903" x="7577138" y="4651375"/>
          <p14:tracePt t="47911" x="7637463" y="4651375"/>
          <p14:tracePt t="47917" x="7681913" y="4651375"/>
          <p14:tracePt t="47925" x="7726363" y="4665663"/>
          <p14:tracePt t="47933" x="7756525" y="4665663"/>
          <p14:tracePt t="47941" x="7816850" y="4665663"/>
          <p14:tracePt t="47949" x="7847013" y="4665663"/>
          <p14:tracePt t="47965" x="7861300" y="4665663"/>
          <p14:tracePt t="48121" x="7861300" y="4651375"/>
          <p14:tracePt t="48191" x="7847013" y="4651375"/>
          <p14:tracePt t="48239" x="7831138" y="4651375"/>
          <p14:tracePt t="48247" x="7831138" y="4637088"/>
          <p14:tracePt t="48264" x="7816850" y="4637088"/>
          <p14:tracePt t="48317" x="7800975" y="4637088"/>
          <p14:tracePt t="48341" x="7786688" y="4637088"/>
          <p14:tracePt t="48451" x="7800975" y="4637088"/>
          <p14:tracePt t="48521" x="7800975" y="4621213"/>
          <p14:tracePt t="48543" x="7816850" y="4621213"/>
          <p14:tracePt t="48567" x="7831138" y="4621213"/>
          <p14:tracePt t="48975" x="7831138" y="4606925"/>
          <p14:tracePt t="50227" x="7816850" y="4606925"/>
          <p14:tracePt t="50235" x="7651750" y="4621213"/>
          <p14:tracePt t="50243" x="7577138" y="4621213"/>
          <p14:tracePt t="50251" x="7532688" y="4637088"/>
          <p14:tracePt t="50259" x="7308850" y="4711700"/>
          <p14:tracePt t="50267" x="7250113" y="4740275"/>
          <p14:tracePt t="50283" x="7234238" y="4740275"/>
          <p14:tracePt t="50289" x="7056438" y="4800600"/>
          <p14:tracePt t="50297" x="6592888" y="5008563"/>
          <p14:tracePt t="50305" x="6369050" y="5113338"/>
          <p14:tracePt t="50314" x="6086475" y="5278438"/>
          <p14:tracePt t="50321" x="5907088" y="5381625"/>
          <p14:tracePt t="50329" x="5862638" y="5426075"/>
          <p14:tracePt t="50337" x="5743575" y="5500688"/>
          <p14:tracePt t="50361" x="5713413" y="5516563"/>
          <p14:tracePt t="50381" x="5473700" y="5635625"/>
          <p14:tracePt t="50383" x="5235575" y="5724525"/>
          <p14:tracePt t="50391" x="4981575" y="5815013"/>
          <p14:tracePt t="50399" x="4757738" y="5889625"/>
          <p14:tracePt t="50407" x="4594225" y="5948363"/>
          <p14:tracePt t="50415" x="4460875" y="6008688"/>
          <p14:tracePt t="50423" x="4445000" y="6008688"/>
          <p14:tracePt t="50431" x="4414838" y="6022975"/>
          <p14:tracePt t="50439" x="4400550" y="6037263"/>
          <p14:tracePt t="50493" x="4386263" y="6037263"/>
          <p14:tracePt t="50501" x="4370388" y="6037263"/>
          <p14:tracePt t="50509" x="4311650" y="6037263"/>
          <p14:tracePt t="50517" x="4281488" y="6037263"/>
          <p14:tracePt t="50525" x="4237038" y="6037263"/>
          <p14:tracePt t="50533" x="4176713" y="6037263"/>
          <p14:tracePt t="50541" x="4132263" y="6037263"/>
          <p14:tracePt t="50549" x="4116388" y="6037263"/>
          <p14:tracePt t="50555" x="4102100" y="6037263"/>
          <p14:tracePt t="50595" x="4116388" y="6037263"/>
          <p14:tracePt t="50603" x="4132263" y="5992813"/>
          <p14:tracePt t="50611" x="4162425" y="5964238"/>
          <p14:tracePt t="50619" x="4251325" y="5918200"/>
          <p14:tracePt t="50627" x="4460875" y="5754688"/>
          <p14:tracePt t="50635" x="4594225" y="5665788"/>
          <p14:tracePt t="50643" x="5056188" y="5456238"/>
          <p14:tracePt t="50649" x="5265738" y="5351463"/>
          <p14:tracePt t="50689" x="5384800" y="5322888"/>
          <p14:tracePt t="50698" x="5876925" y="5129213"/>
          <p14:tracePt t="50705" x="6086475" y="5024438"/>
          <p14:tracePt t="50714" x="6429375" y="4875213"/>
          <p14:tracePt t="50721" x="6578600" y="4800600"/>
          <p14:tracePt t="50729" x="6772275" y="4695825"/>
          <p14:tracePt t="50737" x="6832600" y="4637088"/>
          <p14:tracePt t="50743" x="6861175" y="4606925"/>
          <p14:tracePt t="50751" x="6861175" y="4592638"/>
          <p14:tracePt t="50759" x="6861175" y="4576763"/>
          <p14:tracePt t="50815" x="6861175" y="4562475"/>
          <p14:tracePt t="50831" x="6861175" y="4546600"/>
          <p14:tracePt t="50853" x="6846888" y="4518025"/>
          <p14:tracePt t="50861" x="6786563" y="4457700"/>
          <p14:tracePt t="50869" x="6727825" y="4413250"/>
          <p14:tracePt t="50877" x="6667500" y="4352925"/>
          <p14:tracePt t="50885" x="6637338" y="4322763"/>
          <p14:tracePt t="50893" x="6623050" y="4322763"/>
          <p14:tracePt t="50979" x="6592888" y="4322763"/>
          <p14:tracePt t="50987" x="6578600" y="4322763"/>
          <p14:tracePt t="50995" x="6503988" y="4322763"/>
          <p14:tracePt t="51001" x="6413500" y="4338638"/>
          <p14:tracePt t="51017" x="6369050" y="4338638"/>
          <p14:tracePt t="51025" x="5951538" y="4413250"/>
          <p14:tracePt t="51033" x="5727700" y="4471988"/>
          <p14:tracePt t="51041" x="5400675" y="4562475"/>
          <p14:tracePt t="51049" x="5011738" y="4651375"/>
          <p14:tracePt t="51057" x="4699000" y="4740275"/>
          <p14:tracePt t="51065" x="4594225" y="4770438"/>
          <p14:tracePt t="51081" x="4579938" y="4770438"/>
          <p14:tracePt t="51089" x="4340225" y="4889500"/>
          <p14:tracePt t="51098" x="4116388" y="4994275"/>
          <p14:tracePt t="51103" x="3789363" y="5054600"/>
          <p14:tracePt t="51111" x="3579813" y="5113338"/>
          <p14:tracePt t="51119" x="3400425" y="5157788"/>
          <p14:tracePt t="51127" x="3043238" y="5262563"/>
          <p14:tracePt t="51135" x="2894013" y="5292725"/>
          <p14:tracePt t="51143" x="2849563" y="5307013"/>
          <p14:tracePt t="51151" x="2670175" y="5381625"/>
          <p14:tracePt t="51159" x="2446338" y="5441950"/>
          <p14:tracePt t="51167" x="2327275" y="5486400"/>
          <p14:tracePt t="51175" x="2222500" y="5516563"/>
          <p14:tracePt t="51181" x="2162175" y="5546725"/>
          <p14:tracePt t="51189" x="2103438" y="5561013"/>
          <p14:tracePt t="51198" x="2058988" y="5575300"/>
          <p14:tracePt t="51205" x="2028825" y="5591175"/>
          <p14:tracePt t="51215" x="1968500" y="5605463"/>
          <p14:tracePt t="51221" x="1865313" y="5621338"/>
          <p14:tracePt t="51229" x="1774825" y="5635625"/>
          <p14:tracePt t="51237" x="1744663" y="5649913"/>
          <p14:tracePt t="51245" x="1700213" y="5665788"/>
          <p14:tracePt t="51253" x="1670050" y="5680075"/>
          <p14:tracePt t="51261" x="1655763" y="5694363"/>
          <p14:tracePt t="51267" x="1641475" y="5694363"/>
          <p14:tracePt t="51339" x="1625600" y="5694363"/>
          <p14:tracePt t="51347" x="1611313" y="5694363"/>
          <p14:tracePt t="51355" x="1581150" y="5694363"/>
          <p14:tracePt t="51364" x="1550988" y="5694363"/>
          <p14:tracePt t="51381" x="1506538" y="5694363"/>
          <p14:tracePt t="51385" x="1476375" y="5694363"/>
          <p14:tracePt t="51393" x="1431925" y="5694363"/>
          <p14:tracePt t="51401" x="1327150" y="5724525"/>
          <p14:tracePt t="51409" x="1296988" y="5724525"/>
          <p14:tracePt t="51417" x="1223963" y="5724525"/>
          <p14:tracePt t="51425" x="1149350" y="5724525"/>
          <p14:tracePt t="51433" x="969963" y="5740400"/>
          <p14:tracePt t="51441" x="790575" y="5754688"/>
          <p14:tracePt t="51449" x="655638" y="5768975"/>
          <p14:tracePt t="51455" x="477838" y="5829300"/>
          <p14:tracePt t="51464" x="284163" y="5903913"/>
          <p14:tracePt t="51471" x="119063" y="5934075"/>
          <p14:tracePt t="51487" x="88900" y="5934075"/>
          <p14:tracePt t="51495" x="60325" y="5948363"/>
          <p14:tracePt t="51503" x="30163" y="59642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77F29E-4AA5-4329-B9E2-A9629B4A62BA}"/>
              </a:ext>
            </a:extLst>
          </p:cNvPr>
          <p:cNvGrpSpPr/>
          <p:nvPr/>
        </p:nvGrpSpPr>
        <p:grpSpPr>
          <a:xfrm>
            <a:off x="2313876" y="120189"/>
            <a:ext cx="6587068" cy="6612305"/>
            <a:chOff x="2313876" y="120189"/>
            <a:chExt cx="6587068" cy="6612305"/>
          </a:xfrm>
        </p:grpSpPr>
        <p:pic>
          <p:nvPicPr>
            <p:cNvPr id="5" name="Picture 4">
              <a:extLst>
                <a:ext uri="{FF2B5EF4-FFF2-40B4-BE49-F238E27FC236}">
                  <a16:creationId xmlns:a16="http://schemas.microsoft.com/office/drawing/2014/main" id="{FC89A89F-57AA-4DCE-8E18-DC086F87B2A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6852" r="11111"/>
            <a:stretch/>
          </p:blipFill>
          <p:spPr>
            <a:xfrm>
              <a:off x="2313876" y="120189"/>
              <a:ext cx="6587068" cy="6096000"/>
            </a:xfrm>
            <a:prstGeom prst="rect">
              <a:avLst/>
            </a:prstGeom>
          </p:spPr>
        </p:pic>
        <p:sp>
          <p:nvSpPr>
            <p:cNvPr id="6" name="TextBox 5">
              <a:extLst>
                <a:ext uri="{FF2B5EF4-FFF2-40B4-BE49-F238E27FC236}">
                  <a16:creationId xmlns:a16="http://schemas.microsoft.com/office/drawing/2014/main" id="{FF38ED7C-0277-4C06-A725-D34BBE2942D9}"/>
                </a:ext>
              </a:extLst>
            </p:cNvPr>
            <p:cNvSpPr txBox="1"/>
            <p:nvPr/>
          </p:nvSpPr>
          <p:spPr>
            <a:xfrm>
              <a:off x="2349745" y="354604"/>
              <a:ext cx="2371162" cy="1138773"/>
            </a:xfrm>
            <a:prstGeom prst="rect">
              <a:avLst/>
            </a:prstGeom>
            <a:noFill/>
          </p:spPr>
          <p:txBody>
            <a:bodyPr wrap="none" rtlCol="0">
              <a:spAutoFit/>
            </a:bodyPr>
            <a:lstStyle/>
            <a:p>
              <a:r>
                <a:rPr lang="en-US" sz="2800" dirty="0">
                  <a:highlight>
                    <a:srgbClr val="FFFF00"/>
                  </a:highlight>
                  <a:latin typeface="Comic Sans MS" panose="030F0702030302020204" pitchFamily="66" charset="0"/>
                </a:rPr>
                <a:t>Parents of F</a:t>
              </a:r>
              <a:r>
                <a:rPr lang="en-US" sz="2800" baseline="-25000" dirty="0">
                  <a:highlight>
                    <a:srgbClr val="FFFF00"/>
                  </a:highlight>
                  <a:latin typeface="Comic Sans MS" panose="030F0702030302020204" pitchFamily="66" charset="0"/>
                </a:rPr>
                <a:t>1</a:t>
              </a:r>
            </a:p>
            <a:p>
              <a:endParaRPr lang="en-US" sz="2400" baseline="-25000" dirty="0">
                <a:highlight>
                  <a:srgbClr val="FFFF00"/>
                </a:highlight>
                <a:latin typeface="Comic Sans MS" panose="030F0702030302020204" pitchFamily="66" charset="0"/>
              </a:endParaRPr>
            </a:p>
            <a:p>
              <a:r>
                <a:rPr lang="en-US" sz="2400" dirty="0" err="1">
                  <a:highlight>
                    <a:srgbClr val="FFFF00"/>
                  </a:highlight>
                  <a:latin typeface="Comic Sans MS" panose="030F0702030302020204" pitchFamily="66" charset="0"/>
                </a:rPr>
                <a:t>Uninfested</a:t>
              </a:r>
              <a:r>
                <a:rPr lang="en-US" sz="2400" dirty="0">
                  <a:highlight>
                    <a:srgbClr val="FFFF00"/>
                  </a:highlight>
                  <a:latin typeface="Comic Sans MS" panose="030F0702030302020204" pitchFamily="66" charset="0"/>
                </a:rPr>
                <a:t> soil</a:t>
              </a:r>
            </a:p>
          </p:txBody>
        </p:sp>
        <p:sp>
          <p:nvSpPr>
            <p:cNvPr id="7" name="TextBox 6">
              <a:extLst>
                <a:ext uri="{FF2B5EF4-FFF2-40B4-BE49-F238E27FC236}">
                  <a16:creationId xmlns:a16="http://schemas.microsoft.com/office/drawing/2014/main" id="{DE0BCE37-7155-4CFF-899A-203A88A267D1}"/>
                </a:ext>
              </a:extLst>
            </p:cNvPr>
            <p:cNvSpPr txBox="1"/>
            <p:nvPr/>
          </p:nvSpPr>
          <p:spPr>
            <a:xfrm>
              <a:off x="3271003" y="6024608"/>
              <a:ext cx="2601994" cy="707886"/>
            </a:xfrm>
            <a:prstGeom prst="rect">
              <a:avLst/>
            </a:prstGeom>
            <a:noFill/>
          </p:spPr>
          <p:txBody>
            <a:bodyPr wrap="none" rtlCol="0">
              <a:spAutoFit/>
            </a:bodyPr>
            <a:lstStyle/>
            <a:p>
              <a:endParaRPr lang="en-US" sz="2400" baseline="-25000" dirty="0">
                <a:highlight>
                  <a:srgbClr val="FFFF00"/>
                </a:highlight>
                <a:latin typeface="Comic Sans MS" panose="030F0702030302020204" pitchFamily="66" charset="0"/>
              </a:endParaRPr>
            </a:p>
            <a:p>
              <a:r>
                <a:rPr lang="en-US" sz="2400" dirty="0">
                  <a:highlight>
                    <a:srgbClr val="FFFF00"/>
                  </a:highlight>
                  <a:latin typeface="Comic Sans MS" panose="030F0702030302020204" pitchFamily="66" charset="0"/>
                </a:rPr>
                <a:t>“Celeriac”A0134 </a:t>
              </a:r>
            </a:p>
          </p:txBody>
        </p:sp>
        <p:sp>
          <p:nvSpPr>
            <p:cNvPr id="8" name="TextBox 7">
              <a:extLst>
                <a:ext uri="{FF2B5EF4-FFF2-40B4-BE49-F238E27FC236}">
                  <a16:creationId xmlns:a16="http://schemas.microsoft.com/office/drawing/2014/main" id="{C061B4E7-C3B9-4DB7-9911-DF23AAF17DF8}"/>
                </a:ext>
              </a:extLst>
            </p:cNvPr>
            <p:cNvSpPr txBox="1"/>
            <p:nvPr/>
          </p:nvSpPr>
          <p:spPr>
            <a:xfrm>
              <a:off x="6251634" y="6024608"/>
              <a:ext cx="2252540" cy="707886"/>
            </a:xfrm>
            <a:prstGeom prst="rect">
              <a:avLst/>
            </a:prstGeom>
            <a:noFill/>
          </p:spPr>
          <p:txBody>
            <a:bodyPr wrap="none" rtlCol="0">
              <a:spAutoFit/>
            </a:bodyPr>
            <a:lstStyle/>
            <a:p>
              <a:endParaRPr lang="en-US" sz="2400" baseline="-25000" dirty="0">
                <a:highlight>
                  <a:srgbClr val="FFFF00"/>
                </a:highlight>
                <a:latin typeface="Comic Sans MS" panose="030F0702030302020204" pitchFamily="66" charset="0"/>
              </a:endParaRPr>
            </a:p>
            <a:p>
              <a:r>
                <a:rPr lang="en-US" sz="2400" dirty="0">
                  <a:highlight>
                    <a:srgbClr val="FFFF00"/>
                  </a:highlight>
                  <a:latin typeface="Comic Sans MS" panose="030F0702030302020204" pitchFamily="66" charset="0"/>
                </a:rPr>
                <a:t>cv. Challenger </a:t>
              </a:r>
            </a:p>
          </p:txBody>
        </p:sp>
      </p:grpSp>
      <p:pic>
        <p:nvPicPr>
          <p:cNvPr id="4" name="Audio 3">
            <a:hlinkClick r:id="" action="ppaction://media"/>
            <a:extLst>
              <a:ext uri="{FF2B5EF4-FFF2-40B4-BE49-F238E27FC236}">
                <a16:creationId xmlns:a16="http://schemas.microsoft.com/office/drawing/2014/main" id="{28072179-E09A-015E-D108-4E8E6F2C9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98815718"/>
      </p:ext>
    </p:extLst>
  </p:cSld>
  <p:clrMapOvr>
    <a:masterClrMapping/>
  </p:clrMapOvr>
  <mc:AlternateContent xmlns:mc="http://schemas.openxmlformats.org/markup-compatibility/2006" xmlns:p14="http://schemas.microsoft.com/office/powerpoint/2010/main">
    <mc:Choice Requires="p14">
      <p:transition spd="slow" p14:dur="2000" advTm="40704"/>
    </mc:Choice>
    <mc:Fallback xmlns="">
      <p:transition spd="slow" advTm="4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955" x="5788025" y="6813550"/>
          <p14:tracePt t="3964" x="5951538" y="6753225"/>
          <p14:tracePt t="3971" x="6056313" y="6723063"/>
          <p14:tracePt t="3979" x="6100763" y="6708775"/>
          <p14:tracePt t="3985" x="6130925" y="6678613"/>
          <p14:tracePt t="3993" x="6161088" y="6650038"/>
          <p14:tracePt t="4001" x="6175375" y="6634163"/>
          <p14:tracePt t="4018" x="6191250" y="6604000"/>
          <p14:tracePt t="4025" x="6219825" y="6575425"/>
          <p14:tracePt t="4096" x="6280150" y="6515100"/>
          <p14:tracePt t="4104" x="6310313" y="6454775"/>
          <p14:tracePt t="4111" x="6310313" y="6410325"/>
          <p14:tracePt t="4120" x="6310313" y="6396038"/>
          <p14:tracePt t="4127" x="6310313" y="6351588"/>
          <p14:tracePt t="4136" x="6310313" y="6307138"/>
          <p14:tracePt t="4143" x="6310313" y="6291263"/>
          <p14:tracePt t="4152" x="6310313" y="6261100"/>
          <p14:tracePt t="4160" x="6310313" y="6246813"/>
          <p14:tracePt t="4167" x="6310313" y="6232525"/>
          <p14:tracePt t="4173" x="6310313" y="6186488"/>
          <p14:tracePt t="4181" x="6310313" y="6142038"/>
          <p14:tracePt t="4189" x="6310313" y="6127750"/>
          <p14:tracePt t="4198" x="6310313" y="6097588"/>
          <p14:tracePt t="4205" x="6294438" y="6083300"/>
          <p14:tracePt t="4214" x="6280150" y="6083300"/>
          <p14:tracePt t="4331" x="6280150" y="6097588"/>
          <p14:tracePt t="4346" x="6294438" y="6111875"/>
          <p14:tracePt t="4354" x="6294438" y="6127750"/>
          <p14:tracePt t="4361" x="6338888" y="6127750"/>
          <p14:tracePt t="4370" x="6384925" y="6127750"/>
          <p14:tracePt t="4377" x="6413500" y="6127750"/>
          <p14:tracePt t="4386" x="6488113" y="6127750"/>
          <p14:tracePt t="4394" x="6653213" y="6127750"/>
          <p14:tracePt t="4401" x="6757988" y="6111875"/>
          <p14:tracePt t="4409" x="6907213" y="6053138"/>
          <p14:tracePt t="4418" x="7010400" y="6008688"/>
          <p14:tracePt t="4426" x="7175500" y="5964238"/>
          <p14:tracePt t="4432" x="7308850" y="5903913"/>
          <p14:tracePt t="4442" x="7383463" y="5859463"/>
          <p14:tracePt t="4451" x="7593013" y="5784850"/>
          <p14:tracePt t="4455" x="7697788" y="5754688"/>
          <p14:tracePt t="4471" x="7712075" y="5740400"/>
          <p14:tracePt t="4487" x="7712075" y="5724525"/>
          <p14:tracePt t="4495" x="7712075" y="5710238"/>
          <p14:tracePt t="4511" x="7712075" y="5694363"/>
          <p14:tracePt t="4520" x="7697788" y="5680075"/>
          <p14:tracePt t="4527" x="7667625" y="5665788"/>
          <p14:tracePt t="4574" x="7651750" y="5665788"/>
          <p14:tracePt t="4598" x="7637463" y="5665788"/>
          <p14:tracePt t="4606" x="7607300" y="5665788"/>
          <p14:tracePt t="4613" x="7562850" y="5649913"/>
          <p14:tracePt t="4620" x="7518400" y="5635625"/>
          <p14:tracePt t="4629" x="7518400" y="5621338"/>
          <p14:tracePt t="4636" x="7502525" y="5605463"/>
          <p14:tracePt t="4643" x="7488238" y="5605463"/>
          <p14:tracePt t="4652" x="7488238" y="5575300"/>
          <p14:tracePt t="4659" x="7488238" y="5561013"/>
          <p14:tracePt t="4668" x="7473950" y="5530850"/>
          <p14:tracePt t="4675" x="7458075" y="5500688"/>
          <p14:tracePt t="4685" x="7458075" y="5486400"/>
          <p14:tracePt t="4692" x="7443788" y="5441950"/>
          <p14:tracePt t="4701" x="7427913" y="5397500"/>
          <p14:tracePt t="4707" x="7413625" y="5351463"/>
          <p14:tracePt t="4715" x="7399338" y="5292725"/>
          <p14:tracePt t="4721" x="7383463" y="5203825"/>
          <p14:tracePt t="4729" x="7369175" y="5099050"/>
          <p14:tracePt t="4737" x="7353300" y="4919663"/>
          <p14:tracePt t="4745" x="7353300" y="4845050"/>
          <p14:tracePt t="4754" x="7353300" y="4651375"/>
          <p14:tracePt t="4761" x="7353300" y="4546600"/>
          <p14:tracePt t="4770" x="7353300" y="4532313"/>
          <p14:tracePt t="4778" x="7353300" y="4427538"/>
          <p14:tracePt t="4785" x="7353300" y="4203700"/>
          <p14:tracePt t="4794" x="7353300" y="4040188"/>
          <p14:tracePt t="4801" x="7353300" y="3832225"/>
          <p14:tracePt t="4807" x="7353300" y="3711575"/>
          <p14:tracePt t="4818" x="7324725" y="3578225"/>
          <p14:tracePt t="4823" x="7308850" y="3473450"/>
          <p14:tracePt t="4831" x="7294563" y="3429000"/>
          <p14:tracePt t="4840" x="7264400" y="3265488"/>
          <p14:tracePt t="4847" x="7219950" y="3190875"/>
          <p14:tracePt t="4856" x="7219950" y="3160713"/>
          <p14:tracePt t="4864" x="7219950" y="3146425"/>
          <p14:tracePt t="4871" x="7204075" y="3071813"/>
          <p14:tracePt t="4879" x="7159625" y="2936875"/>
          <p14:tracePt t="4888" x="7159625" y="2803525"/>
          <p14:tracePt t="4901" x="7145338" y="2682875"/>
          <p14:tracePt t="4909" x="7129463" y="2549525"/>
          <p14:tracePt t="4918" x="7129463" y="2430463"/>
          <p14:tracePt t="4925" x="7129463" y="2325688"/>
          <p14:tracePt t="4934" x="7129463" y="2281238"/>
          <p14:tracePt t="4941" x="7129463" y="2132013"/>
          <p14:tracePt t="4951" x="7129463" y="2071688"/>
          <p14:tracePt t="4957" x="7129463" y="1938338"/>
          <p14:tracePt t="4965" x="7100888" y="1863725"/>
          <p14:tracePt t="4973" x="7100888" y="1819275"/>
          <p14:tracePt t="4980" x="7085013" y="1700213"/>
          <p14:tracePt t="4987" x="7085013" y="1625600"/>
          <p14:tracePt t="4995" x="7085013" y="1550988"/>
          <p14:tracePt t="5004" x="7070725" y="1520825"/>
          <p14:tracePt t="5011" x="7070725" y="1490663"/>
          <p14:tracePt t="5020" x="7070725" y="1476375"/>
          <p14:tracePt t="5121" x="7070725" y="1460500"/>
          <p14:tracePt t="5167" x="7070725" y="1476375"/>
          <p14:tracePt t="5183" x="7070725" y="1490663"/>
          <p14:tracePt t="5191" x="7070725" y="1506538"/>
          <p14:tracePt t="5216" x="7056438" y="1506538"/>
          <p14:tracePt t="5224" x="7056438" y="1595438"/>
          <p14:tracePt t="5232" x="7056438" y="1654175"/>
          <p14:tracePt t="5240" x="7056438" y="1670050"/>
          <p14:tracePt t="5247" x="7056438" y="1744663"/>
          <p14:tracePt t="5255" x="7056438" y="1922463"/>
          <p14:tracePt t="5261" x="7085013" y="2057400"/>
          <p14:tracePt t="5269" x="7085013" y="2251075"/>
          <p14:tracePt t="5277" x="7070725" y="2325688"/>
          <p14:tracePt t="5286" x="7070725" y="2474913"/>
          <p14:tracePt t="5294" x="7056438" y="2579688"/>
          <p14:tracePt t="5301" x="7056438" y="2713038"/>
          <p14:tracePt t="5310" x="7056438" y="2743200"/>
          <p14:tracePt t="5318" x="7056438" y="2757488"/>
          <p14:tracePt t="5335" x="7056438" y="2773363"/>
          <p14:tracePt t="5364" x="7040563" y="2803525"/>
          <p14:tracePt t="5372" x="7026275" y="2803525"/>
          <p14:tracePt t="5387" x="7026275" y="2847975"/>
          <p14:tracePt t="5403" x="7010400" y="2847975"/>
          <p14:tracePt t="5420" x="7010400" y="2862263"/>
          <p14:tracePt t="5466" x="7010400" y="2878138"/>
          <p14:tracePt t="5481" x="7010400" y="2892425"/>
          <p14:tracePt t="5615" x="7010400" y="2878138"/>
          <p14:tracePt t="5630" x="6996113" y="2862263"/>
          <p14:tracePt t="5638" x="6996113" y="2817813"/>
          <p14:tracePt t="5646" x="6981825" y="2787650"/>
          <p14:tracePt t="5662" x="6981825" y="2773363"/>
          <p14:tracePt t="5669" x="6981825" y="2654300"/>
          <p14:tracePt t="5677" x="6981825" y="2638425"/>
          <p14:tracePt t="5686" x="6981825" y="2593975"/>
          <p14:tracePt t="5693" x="6981825" y="2535238"/>
          <p14:tracePt t="5701" x="7010400" y="2489200"/>
          <p14:tracePt t="5709" x="7010400" y="2474913"/>
          <p14:tracePt t="5715" x="7010400" y="2460625"/>
          <p14:tracePt t="6124" x="7010400" y="2474913"/>
          <p14:tracePt t="6147" x="6996113" y="2474913"/>
          <p14:tracePt t="6155" x="6996113" y="2489200"/>
          <p14:tracePt t="6161" x="6996113" y="2505075"/>
          <p14:tracePt t="6171" x="6981825" y="2505075"/>
          <p14:tracePt t="6177" x="6965950" y="2505075"/>
          <p14:tracePt t="6202" x="6951663" y="2505075"/>
          <p14:tracePt t="6210" x="6935788" y="2505075"/>
          <p14:tracePt t="6225" x="6921500" y="2505075"/>
          <p14:tracePt t="6734" x="6921500" y="2489200"/>
          <p14:tracePt t="6750" x="6935788" y="2474913"/>
          <p14:tracePt t="6773" x="6935788" y="2460625"/>
          <p14:tracePt t="6782" x="6935788" y="2444750"/>
          <p14:tracePt t="7871" x="6935788" y="2430463"/>
          <p14:tracePt t="7886" x="6935788" y="2414588"/>
          <p14:tracePt t="8151" x="6935788" y="2386013"/>
          <p14:tracePt t="8160" x="6935788" y="2355850"/>
          <p14:tracePt t="8168" x="6921500" y="2355850"/>
          <p14:tracePt t="8254" x="6921500" y="2370138"/>
          <p14:tracePt t="8270" x="6951663" y="2386013"/>
          <p14:tracePt t="8276" x="6981825" y="2386013"/>
          <p14:tracePt t="8284" x="7010400" y="2386013"/>
          <p14:tracePt t="8291" x="7056438" y="2386013"/>
          <p14:tracePt t="8301" x="7115175" y="2386013"/>
          <p14:tracePt t="8307" x="7204075" y="2386013"/>
          <p14:tracePt t="8315" x="7339013" y="2400300"/>
          <p14:tracePt t="8324" x="7427913" y="2400300"/>
          <p14:tracePt t="8331" x="7518400" y="2414588"/>
          <p14:tracePt t="8340" x="7697788" y="2460625"/>
          <p14:tracePt t="8348" x="7891463" y="2519363"/>
          <p14:tracePt t="8356" x="8054975" y="2579688"/>
          <p14:tracePt t="8361" x="8143875" y="2608263"/>
          <p14:tracePt t="8369" x="8159750" y="2624138"/>
          <p14:tracePt t="8377" x="8248650" y="2668588"/>
          <p14:tracePt t="8386" x="8278813" y="2682875"/>
          <p14:tracePt t="8394" x="8323263" y="2728913"/>
          <p14:tracePt t="8402" x="8367713" y="2757488"/>
          <p14:tracePt t="8418" x="8413750" y="2803525"/>
          <p14:tracePt t="8425" x="8502650" y="2878138"/>
          <p14:tracePt t="8434" x="8591550" y="2922588"/>
          <p14:tracePt t="8439" x="8621713" y="2967038"/>
          <p14:tracePt t="8448" x="8696325" y="3011488"/>
          <p14:tracePt t="8456" x="8740775" y="3025775"/>
          <p14:tracePt t="8464" x="8801100" y="3055938"/>
          <p14:tracePt t="8472" x="8801100" y="3071813"/>
          <p14:tracePt t="8479" x="8815388" y="3086100"/>
          <p14:tracePt t="8487" x="8831263" y="3100388"/>
          <p14:tracePt t="8496" x="8831263" y="3116263"/>
          <p14:tracePt t="8504" x="8845550" y="3116263"/>
          <p14:tracePt t="8512" x="8845550" y="3130550"/>
          <p14:tracePt t="8519" x="8859838" y="3175000"/>
          <p14:tracePt t="8536" x="8859838" y="3205163"/>
          <p14:tracePt t="8542" x="8875713" y="3249613"/>
          <p14:tracePt t="8551" x="8905875" y="3249613"/>
          <p14:tracePt t="8557" x="8920163" y="3340100"/>
          <p14:tracePt t="8565" x="8934450" y="3384550"/>
          <p14:tracePt t="8574" x="8964613" y="3473450"/>
          <p14:tracePt t="8581" x="9009063" y="3608388"/>
          <p14:tracePt t="8590" x="9024938" y="3711575"/>
          <p14:tracePt t="8597" x="9024938" y="3786188"/>
          <p14:tracePt t="8618" x="9024938" y="3906838"/>
          <p14:tracePt t="8621" x="9024938" y="3965575"/>
          <p14:tracePt t="8627" x="8964613" y="4070350"/>
          <p14:tracePt t="8635" x="8950325" y="4100513"/>
          <p14:tracePt t="8651" x="8920163" y="4144963"/>
          <p14:tracePt t="8659" x="8890000" y="4175125"/>
          <p14:tracePt t="8668" x="8740775" y="4352925"/>
          <p14:tracePt t="8675" x="8651875" y="4518025"/>
          <p14:tracePt t="8684" x="8547100" y="4681538"/>
          <p14:tracePt t="8691" x="8323263" y="5038725"/>
          <p14:tracePt t="8701" x="8248650" y="5129213"/>
          <p14:tracePt t="8706" x="8085138" y="5397500"/>
          <p14:tracePt t="8713" x="8024813" y="5486400"/>
          <p14:tracePt t="8724" x="7950200" y="5591175"/>
          <p14:tracePt t="8729" x="7935913" y="5621338"/>
          <p14:tracePt t="8738" x="7935913" y="5635625"/>
          <p14:tracePt t="8746" x="7920038" y="5635625"/>
          <p14:tracePt t="8762" x="7905750" y="5635625"/>
          <p14:tracePt t="8815" x="7891463" y="5635625"/>
          <p14:tracePt t="8824" x="7875588" y="5635625"/>
          <p14:tracePt t="8831" x="7847013" y="5649913"/>
          <p14:tracePt t="8839" x="7831138" y="5665788"/>
          <p14:tracePt t="8848" x="7742238" y="5694363"/>
          <p14:tracePt t="8855" x="7681913" y="5710238"/>
          <p14:tracePt t="8863" x="7607300" y="5740400"/>
          <p14:tracePt t="8871" x="7562850" y="5784850"/>
          <p14:tracePt t="8879" x="7532688" y="5815013"/>
          <p14:tracePt t="8887" x="7502525" y="5829300"/>
          <p14:tracePt t="8893" x="7488238" y="5873750"/>
          <p14:tracePt t="8909" x="7488238" y="5889625"/>
          <p14:tracePt t="8934" x="7488238" y="5903913"/>
          <p14:tracePt t="9083" x="7488238" y="5889625"/>
          <p14:tracePt t="9097" x="7488238" y="5873750"/>
          <p14:tracePt t="9113" x="7488238" y="5859463"/>
          <p14:tracePt t="9121" x="7473950" y="5843588"/>
          <p14:tracePt t="9137" x="7458075" y="5815013"/>
          <p14:tracePt t="9146" x="7443788" y="5799138"/>
          <p14:tracePt t="9153" x="7443788" y="5768975"/>
          <p14:tracePt t="9161" x="7443788" y="5724525"/>
          <p14:tracePt t="9168" x="7427913" y="5680075"/>
          <p14:tracePt t="9176" x="7413625" y="5649913"/>
          <p14:tracePt t="9185" x="7399338" y="5575300"/>
          <p14:tracePt t="9192" x="7369175" y="5441950"/>
          <p14:tracePt t="9201" x="7353300" y="5367338"/>
          <p14:tracePt t="9207" x="7339013" y="5307013"/>
          <p14:tracePt t="9215" x="7324725" y="5248275"/>
          <p14:tracePt t="9223" x="7324725" y="5187950"/>
          <p14:tracePt t="9231" x="7324725" y="5129213"/>
          <p14:tracePt t="9239" x="7324725" y="5099050"/>
          <p14:tracePt t="9247" x="7308850" y="5038725"/>
          <p14:tracePt t="9253" x="7308850" y="4994275"/>
          <p14:tracePt t="9263" x="7308850" y="4919663"/>
          <p14:tracePt t="9270" x="7308850" y="4860925"/>
          <p14:tracePt t="9280" x="7308850" y="4786313"/>
          <p14:tracePt t="9285" x="7308850" y="4637088"/>
          <p14:tracePt t="9293" x="7308850" y="4532313"/>
          <p14:tracePt t="9301" x="7308850" y="4457700"/>
          <p14:tracePt t="9309" x="7308850" y="4383088"/>
          <p14:tracePt t="9318" x="7278688" y="4278313"/>
          <p14:tracePt t="9325" x="7278688" y="4175125"/>
          <p14:tracePt t="9334" x="7264400" y="4129088"/>
          <p14:tracePt t="9341" x="7264400" y="4084638"/>
          <p14:tracePt t="9347" x="7264400" y="4040188"/>
          <p14:tracePt t="9355" x="7264400" y="4025900"/>
          <p14:tracePt t="9371" x="7264400" y="4010025"/>
          <p14:tracePt t="9387" x="7264400" y="3995738"/>
          <p14:tracePt t="9403" x="7264400" y="3979863"/>
          <p14:tracePt t="9551" x="7264400" y="3995738"/>
          <p14:tracePt t="9607" x="7264400" y="4010025"/>
          <p14:tracePt t="9622" x="7278688" y="4010025"/>
          <p14:tracePt t="10046" x="7264400" y="4010025"/>
          <p14:tracePt t="10185" x="7250113" y="4010025"/>
          <p14:tracePt t="11899" x="7264400" y="4010025"/>
          <p14:tracePt t="11907" x="7264400" y="3995738"/>
          <p14:tracePt t="11916" x="7278688" y="3979863"/>
          <p14:tracePt t="11940" x="7294563" y="3965575"/>
          <p14:tracePt t="11963" x="7294563" y="3951288"/>
          <p14:tracePt t="11979" x="7308850" y="3935413"/>
          <p14:tracePt t="11985" x="7324725" y="3921125"/>
          <p14:tracePt t="11993" x="7324725" y="3906838"/>
          <p14:tracePt t="12002" x="7339013" y="3906838"/>
          <p14:tracePt t="12009" x="7353300" y="3890963"/>
          <p14:tracePt t="12026" x="7369175" y="3876675"/>
          <p14:tracePt t="12111" x="7369175" y="3860800"/>
          <p14:tracePt t="12283" x="7369175" y="3846513"/>
          <p14:tracePt t="12447" x="7369175" y="3860800"/>
          <p14:tracePt t="14169" x="7369175" y="3876675"/>
          <p14:tracePt t="14177" x="7369175" y="3890963"/>
          <p14:tracePt t="14194" x="7369175" y="3921125"/>
          <p14:tracePt t="14201" x="7383463" y="3965575"/>
          <p14:tracePt t="14210" x="7399338" y="3995738"/>
          <p14:tracePt t="14217" x="7413625" y="4054475"/>
          <p14:tracePt t="14226" x="7427913" y="4114800"/>
          <p14:tracePt t="14234" x="7443788" y="4175125"/>
          <p14:tracePt t="14251" x="7443788" y="4233863"/>
          <p14:tracePt t="14258" x="7458075" y="4322763"/>
          <p14:tracePt t="14266" x="7473950" y="4383088"/>
          <p14:tracePt t="14272" x="7473950" y="4397375"/>
          <p14:tracePt t="14280" x="7473950" y="4443413"/>
          <p14:tracePt t="14288" x="7473950" y="4471988"/>
          <p14:tracePt t="14296" x="7488238" y="4487863"/>
          <p14:tracePt t="14303" x="7488238" y="4518025"/>
          <p14:tracePt t="14311" x="7488238" y="4546600"/>
          <p14:tracePt t="14320" x="7488238" y="4562475"/>
          <p14:tracePt t="14327" x="7488238" y="4592638"/>
          <p14:tracePt t="14335" x="7488238" y="4621213"/>
          <p14:tracePt t="14344" x="7488238" y="4665663"/>
          <p14:tracePt t="14351" x="7488238" y="4711700"/>
          <p14:tracePt t="14357" x="7488238" y="4725988"/>
          <p14:tracePt t="14365" x="7488238" y="4756150"/>
          <p14:tracePt t="14373" x="7488238" y="4786313"/>
          <p14:tracePt t="14381" x="7488238" y="4800600"/>
          <p14:tracePt t="14389" x="7488238" y="4830763"/>
          <p14:tracePt t="14397" x="7488238" y="4845050"/>
          <p14:tracePt t="14405" x="7488238" y="4860925"/>
          <p14:tracePt t="14413" x="7488238" y="4875213"/>
          <p14:tracePt t="14429" x="7488238" y="4889500"/>
          <p14:tracePt t="14438" x="7488238" y="4919663"/>
          <p14:tracePt t="14445" x="7488238" y="4935538"/>
          <p14:tracePt t="14451" x="7488238" y="4949825"/>
          <p14:tracePt t="14460" x="7473950" y="4979988"/>
          <p14:tracePt t="14468" x="7473950" y="5008563"/>
          <p14:tracePt t="14475" x="7458075" y="5038725"/>
          <p14:tracePt t="14484" x="7443788" y="5083175"/>
          <p14:tracePt t="14491" x="7427913" y="5129213"/>
          <p14:tracePt t="14501" x="7399338" y="5157788"/>
          <p14:tracePt t="14507" x="7383463" y="5187950"/>
          <p14:tracePt t="14515" x="7369175" y="5232400"/>
          <p14:tracePt t="14524" x="7339013" y="5278438"/>
          <p14:tracePt t="14529" x="7324725" y="5307013"/>
          <p14:tracePt t="14537" x="7308850" y="5337175"/>
          <p14:tracePt t="14546" x="7308850" y="5367338"/>
          <p14:tracePt t="14562" x="7308850" y="5397500"/>
          <p14:tracePt t="14569" x="7294563" y="5397500"/>
          <p14:tracePt t="14578" x="7264400" y="5426075"/>
          <p14:tracePt t="14586" x="7219950" y="5456238"/>
          <p14:tracePt t="14704" x="7145338" y="5500688"/>
          <p14:tracePt t="14711" x="6981825" y="5575300"/>
          <p14:tracePt t="14718" x="6846888" y="5649913"/>
          <p14:tracePt t="14725" x="6683375" y="5710238"/>
          <p14:tracePt t="14734" x="6503988" y="5799138"/>
          <p14:tracePt t="14741" x="6324600" y="5873750"/>
          <p14:tracePt t="14751" x="6310313" y="5889625"/>
          <p14:tracePt t="14758" x="6235700" y="5934075"/>
          <p14:tracePt t="14765" x="6161088" y="5964238"/>
          <p14:tracePt t="14774" x="6130925" y="5992813"/>
          <p14:tracePt t="14781" x="6100763" y="5992813"/>
          <p14:tracePt t="14789" x="6086475" y="6008688"/>
          <p14:tracePt t="14828" x="6070600" y="6022975"/>
          <p14:tracePt t="14835" x="6042025" y="6037263"/>
          <p14:tracePt t="14843" x="5995988" y="6053138"/>
          <p14:tracePt t="14851" x="5981700" y="6053138"/>
          <p14:tracePt t="14859" x="5937250" y="6083300"/>
          <p14:tracePt t="14868" x="5907088" y="6083300"/>
          <p14:tracePt t="14876" x="5876925" y="6097588"/>
          <p14:tracePt t="14884" x="5818188" y="6111875"/>
          <p14:tracePt t="14891" x="5772150" y="6127750"/>
          <p14:tracePt t="14897" x="5727700" y="6142038"/>
          <p14:tracePt t="14906" x="5713413" y="6142038"/>
          <p14:tracePt t="14913" x="5668963" y="6157913"/>
          <p14:tracePt t="14922" x="5653088" y="6157913"/>
          <p14:tracePt t="14930" x="5622925" y="6172200"/>
          <p14:tracePt t="14938" x="5578475" y="6202363"/>
          <p14:tracePt t="14945" x="5534025" y="6202363"/>
          <p14:tracePt t="15007" x="5534025" y="6216650"/>
          <p14:tracePt t="15023" x="5503863" y="6232525"/>
          <p14:tracePt t="15039" x="5489575" y="6232525"/>
          <p14:tracePt t="15048" x="5489575" y="6246813"/>
          <p14:tracePt t="15055" x="5473700" y="6246813"/>
          <p14:tracePt t="15063" x="5445125" y="6261100"/>
          <p14:tracePt t="15069" x="5400675" y="6321425"/>
          <p14:tracePt t="15077" x="5370513" y="6365875"/>
          <p14:tracePt t="15085" x="5340350" y="6440488"/>
          <p14:tracePt t="15094" x="5295900" y="6500813"/>
          <p14:tracePt t="15101" x="5265738" y="6589713"/>
          <p14:tracePt t="15109" x="5251450" y="6619875"/>
          <p14:tracePt t="15118" x="5235575" y="6650038"/>
          <p14:tracePt t="15126" x="5221288" y="6678613"/>
          <p14:tracePt t="15135" x="5205413" y="6738938"/>
          <p14:tracePt t="15141" x="5191125" y="6769100"/>
          <p14:tracePt t="15151" x="5176838" y="6813550"/>
          <p14:tracePt t="15156" x="5176838" y="6827838"/>
          <p14:tracePt t="15711" x="4892675" y="6797675"/>
          <p14:tracePt t="15720" x="4878388" y="6753225"/>
          <p14:tracePt t="15727" x="4862513" y="6694488"/>
          <p14:tracePt t="15744" x="4848225" y="6650038"/>
          <p14:tracePt t="15751" x="4818063" y="6604000"/>
          <p14:tracePt t="15759" x="4803775" y="6575425"/>
          <p14:tracePt t="15768" x="4787900" y="6545263"/>
          <p14:tracePt t="15775" x="4787900" y="6529388"/>
          <p14:tracePt t="15784" x="4787900" y="6515100"/>
          <p14:tracePt t="15801" x="4787900" y="6500813"/>
          <p14:tracePt t="15805" x="4773613" y="6470650"/>
          <p14:tracePt t="15821" x="4773613" y="6440488"/>
          <p14:tracePt t="15830" x="4743450" y="6426200"/>
          <p14:tracePt t="15837" x="4743450" y="6410325"/>
          <p14:tracePt t="15845" x="4729163" y="6396038"/>
          <p14:tracePt t="15853" x="4729163" y="6380163"/>
          <p14:tracePt t="15869" x="4729163" y="6351588"/>
          <p14:tracePt t="15877" x="4713288" y="6335713"/>
          <p14:tracePt t="15923" x="4713288" y="6321425"/>
          <p14:tracePt t="16229" x="4699000" y="6291263"/>
          <p14:tracePt t="16237" x="4668838" y="6246813"/>
          <p14:tracePt t="16245" x="4638675" y="6186488"/>
          <p14:tracePt t="16253" x="4594225" y="6097588"/>
          <p14:tracePt t="16259" x="4549775" y="6008688"/>
          <p14:tracePt t="16268" x="4519613" y="5934075"/>
          <p14:tracePt t="16276" x="4505325" y="5843588"/>
          <p14:tracePt t="16284" x="4489450" y="5784850"/>
          <p14:tracePt t="16291" x="4475163" y="5754688"/>
          <p14:tracePt t="16301" x="4475163" y="5710238"/>
          <p14:tracePt t="16307" x="4475163" y="5694363"/>
          <p14:tracePt t="16316" x="4475163" y="5680075"/>
          <p14:tracePt t="16324" x="4475163" y="5665788"/>
          <p14:tracePt t="16348" x="4475163" y="5649913"/>
          <p14:tracePt t="17911" x="4489450" y="5635625"/>
          <p14:tracePt t="17927" x="4489450" y="5621338"/>
          <p14:tracePt t="17943" x="4505325" y="5605463"/>
          <p14:tracePt t="17967" x="4519613" y="5591175"/>
          <p14:tracePt t="17975" x="4535488" y="5575300"/>
          <p14:tracePt t="17991" x="4549775" y="5575300"/>
          <p14:tracePt t="18005" x="4564063" y="5561013"/>
          <p14:tracePt t="18021" x="4564063" y="5546725"/>
          <p14:tracePt t="18030" x="4579938" y="5530850"/>
          <p14:tracePt t="18037" x="4594225" y="5530850"/>
          <p14:tracePt t="18054" x="4608513" y="5530850"/>
          <p14:tracePt t="18059" x="4624388" y="5516563"/>
          <p14:tracePt t="18068" x="4638675" y="5516563"/>
          <p14:tracePt t="18084" x="4654550" y="5500688"/>
          <p14:tracePt t="18101" x="4668838" y="5500688"/>
          <p14:tracePt t="18108" x="4668838" y="5486400"/>
          <p14:tracePt t="18124" x="4683125" y="5472113"/>
          <p14:tracePt t="18155" x="4683125" y="5456238"/>
          <p14:tracePt t="18452" x="4683125" y="5441950"/>
          <p14:tracePt t="18640" x="4683125" y="5426075"/>
          <p14:tracePt t="18656" x="4699000" y="5426075"/>
          <p14:tracePt t="18663" x="4699000" y="5411788"/>
          <p14:tracePt t="18672" x="4713288" y="5411788"/>
          <p14:tracePt t="20885" x="4713288" y="5397500"/>
          <p14:tracePt t="20893" x="4729163" y="5381625"/>
          <p14:tracePt t="20901" x="4743450" y="5381625"/>
          <p14:tracePt t="20909" x="4757738" y="5381625"/>
          <p14:tracePt t="20925" x="4773613" y="5381625"/>
          <p14:tracePt t="20934" x="4787900" y="5381625"/>
          <p14:tracePt t="20942" x="4803775" y="5381625"/>
          <p14:tracePt t="20971" x="4787900" y="5381625"/>
          <p14:tracePt t="20988" x="4773613" y="5381625"/>
          <p14:tracePt t="21020" x="4757738" y="5381625"/>
          <p14:tracePt t="21035" x="4743450" y="5381625"/>
          <p14:tracePt t="21286" x="4743450" y="5367338"/>
          <p14:tracePt t="21301" x="4743450" y="5337175"/>
          <p14:tracePt t="21309" x="4787900" y="5307013"/>
          <p14:tracePt t="21318" x="4803775" y="5307013"/>
          <p14:tracePt t="21323" x="4906963" y="5278438"/>
          <p14:tracePt t="21817" x="4906963" y="5262563"/>
          <p14:tracePt t="21826" x="4937125" y="5262563"/>
          <p14:tracePt t="21849" x="4953000" y="5262563"/>
          <p14:tracePt t="21866" x="4967288" y="5248275"/>
          <p14:tracePt t="21874" x="4981575" y="5248275"/>
          <p14:tracePt t="21880" x="4997450" y="5248275"/>
          <p14:tracePt t="21896" x="5011738" y="5232400"/>
          <p14:tracePt t="21903" x="5027613" y="5232400"/>
          <p14:tracePt t="21920" x="5027613" y="5218113"/>
          <p14:tracePt t="21928" x="5041900" y="5218113"/>
          <p14:tracePt t="21944" x="5056188" y="5203825"/>
          <p14:tracePt t="21959" x="5086350" y="5187950"/>
          <p14:tracePt t="21968" x="5130800" y="5157788"/>
          <p14:tracePt t="21974" x="5176838" y="5129213"/>
          <p14:tracePt t="21982" x="5191125" y="5099050"/>
          <p14:tracePt t="21990" x="5235575" y="5054600"/>
          <p14:tracePt t="21998" x="5265738" y="5038725"/>
          <p14:tracePt t="22005" x="5280025" y="5008563"/>
          <p14:tracePt t="22022" x="5295900" y="4994275"/>
          <p14:tracePt t="22053" x="5326063" y="4964113"/>
          <p14:tracePt t="22406" x="5340350" y="4949825"/>
          <p14:tracePt t="22414" x="5354638" y="4935538"/>
          <p14:tracePt t="22420" x="5370513" y="4935538"/>
          <p14:tracePt t="22428" x="5384800" y="4935538"/>
          <p14:tracePt t="22435" x="5384800" y="4919663"/>
          <p14:tracePt t="22443" x="5400675" y="4919663"/>
          <p14:tracePt t="22451" x="5400675" y="4905375"/>
          <p14:tracePt t="22459" x="5414963" y="4905375"/>
          <p14:tracePt t="22537" x="5414963" y="4889500"/>
          <p14:tracePt t="26397" x="5400675" y="4889500"/>
          <p14:tracePt t="26413" x="5384800" y="4889500"/>
          <p14:tracePt t="26427" x="5384800" y="4905375"/>
          <p14:tracePt t="26435" x="5370513" y="4905375"/>
          <p14:tracePt t="26443" x="5370513" y="4919663"/>
          <p14:tracePt t="26468" x="5354638" y="4935538"/>
          <p14:tracePt t="26476" x="5354638" y="4949825"/>
          <p14:tracePt t="26485" x="5354638" y="4964113"/>
          <p14:tracePt t="26501" x="5340350" y="4979988"/>
          <p14:tracePt t="26507" x="5326063" y="5008563"/>
          <p14:tracePt t="26889" x="5340350" y="5008563"/>
          <p14:tracePt t="26898" x="5370513" y="4979988"/>
          <p14:tracePt t="26905" x="5384800" y="4964113"/>
          <p14:tracePt t="26913" x="5414963" y="4949825"/>
          <p14:tracePt t="26922" x="5445125" y="4935538"/>
          <p14:tracePt t="26975" x="5459413" y="4935538"/>
          <p14:tracePt t="26983" x="5489575" y="4935538"/>
          <p14:tracePt t="26991" x="5503863" y="4935538"/>
          <p14:tracePt t="27001" x="5548313" y="4935538"/>
          <p14:tracePt t="27007" x="5608638" y="4935538"/>
          <p14:tracePt t="27016" x="5668963" y="4919663"/>
          <p14:tracePt t="27023" x="5683250" y="4919663"/>
          <p14:tracePt t="27031" x="5727700" y="4919663"/>
          <p14:tracePt t="27039" x="5757863" y="4905375"/>
          <p14:tracePt t="27047" x="5772150" y="4905375"/>
          <p14:tracePt t="27053" x="5788025" y="4905375"/>
          <p14:tracePt t="27069" x="5788025" y="4889500"/>
          <p14:tracePt t="27163" x="5802313" y="4889500"/>
          <p14:tracePt t="27203" x="5802313" y="4875213"/>
          <p14:tracePt t="27313" x="5802313" y="4860925"/>
          <p14:tracePt t="27335" x="5802313" y="4845050"/>
          <p14:tracePt t="27367" x="5802313" y="4830763"/>
          <p14:tracePt t="27392" x="5802313" y="4814888"/>
          <p14:tracePt t="27445" x="5788025" y="4814888"/>
          <p14:tracePt t="27461" x="5772150" y="4814888"/>
          <p14:tracePt t="27477" x="5757863" y="4814888"/>
          <p14:tracePt t="27485" x="5727700" y="4814888"/>
          <p14:tracePt t="27493" x="5697538" y="4814888"/>
          <p14:tracePt t="27501" x="5653088" y="4814888"/>
          <p14:tracePt t="27508" x="5608638" y="4814888"/>
          <p14:tracePt t="27515" x="5594350" y="4814888"/>
          <p14:tracePt t="27523" x="5564188" y="4830763"/>
          <p14:tracePt t="27532" x="5534025" y="4845050"/>
          <p14:tracePt t="27539" x="5519738" y="4860925"/>
          <p14:tracePt t="27547" x="5503863" y="4875213"/>
          <p14:tracePt t="27555" x="5489575" y="4875213"/>
          <p14:tracePt t="27563" x="5473700" y="4889500"/>
          <p14:tracePt t="27571" x="5445125" y="4919663"/>
          <p14:tracePt t="27579" x="5414963" y="4935538"/>
          <p14:tracePt t="27585" x="5400675" y="4949825"/>
          <p14:tracePt t="27594" x="5384800" y="4964113"/>
          <p14:tracePt t="27601" x="5370513" y="4994275"/>
          <p14:tracePt t="27609" x="5354638" y="5008563"/>
          <p14:tracePt t="27618" x="5340350" y="5008563"/>
          <p14:tracePt t="27688" x="5340350" y="5024438"/>
          <p14:tracePt t="27712" x="5340350" y="5038725"/>
          <p14:tracePt t="27829" x="5340350" y="5024438"/>
          <p14:tracePt t="27859" x="5340350" y="4994275"/>
          <p14:tracePt t="27867" x="5354638" y="4979988"/>
          <p14:tracePt t="27875" x="5370513" y="4964113"/>
          <p14:tracePt t="27884" x="5400675" y="4949825"/>
          <p14:tracePt t="27892" x="5400675" y="4935538"/>
          <p14:tracePt t="27901" x="5414963" y="4919663"/>
          <p14:tracePt t="27915" x="5429250" y="4919663"/>
          <p14:tracePt t="27931" x="5445125" y="4905375"/>
          <p14:tracePt t="27939" x="5473700" y="4889500"/>
          <p14:tracePt t="27946" x="5489575" y="4875213"/>
          <p14:tracePt t="27953" x="5519738" y="4860925"/>
          <p14:tracePt t="27961" x="5564188" y="4860925"/>
          <p14:tracePt t="27969" x="5594350" y="4845050"/>
          <p14:tracePt t="27977" x="5608638" y="4830763"/>
          <p14:tracePt t="27986" x="5622925" y="4814888"/>
          <p14:tracePt t="27993" x="5653088" y="4800600"/>
          <p14:tracePt t="28010" x="5668963" y="4800600"/>
          <p14:tracePt t="28018" x="5683250" y="4800600"/>
          <p14:tracePt t="28034" x="5683250" y="4786313"/>
          <p14:tracePt t="28079" x="5697538" y="4770438"/>
          <p14:tracePt t="28087" x="5713413" y="4770438"/>
          <p14:tracePt t="28095" x="5713413" y="4756150"/>
          <p14:tracePt t="28103" x="5743575" y="4756150"/>
          <p14:tracePt t="28111" x="5757863" y="4756150"/>
          <p14:tracePt t="28197" x="5772150" y="4756150"/>
          <p14:tracePt t="28205" x="5788025" y="4756150"/>
          <p14:tracePt t="28213" x="5802313" y="4756150"/>
          <p14:tracePt t="28227" x="5832475" y="4756150"/>
          <p14:tracePt t="28236" x="5846763" y="4756150"/>
          <p14:tracePt t="28439" x="5846763" y="4740275"/>
          <p14:tracePt t="28542" x="5832475" y="4740275"/>
          <p14:tracePt t="28558" x="5818188" y="4740275"/>
          <p14:tracePt t="28566" x="5802313" y="4740275"/>
          <p14:tracePt t="28573" x="5788025" y="4740275"/>
          <p14:tracePt t="28581" x="5788025" y="4725988"/>
          <p14:tracePt t="28596" x="5772150" y="4725988"/>
          <p14:tracePt t="28603" x="5757863" y="4725988"/>
          <p14:tracePt t="28627" x="5743575" y="4725988"/>
          <p14:tracePt t="28636" x="5713413" y="4725988"/>
          <p14:tracePt t="28644" x="5683250" y="4725988"/>
          <p14:tracePt t="28651" x="5653088" y="4740275"/>
          <p14:tracePt t="28660" x="5608638" y="4756150"/>
          <p14:tracePt t="28665" x="5564188" y="4770438"/>
          <p14:tracePt t="28673" x="5534025" y="4786313"/>
          <p14:tracePt t="28684" x="5489575" y="4800600"/>
          <p14:tracePt t="28689" x="5459413" y="4814888"/>
          <p14:tracePt t="28697" x="5445125" y="4814888"/>
          <p14:tracePt t="28706" x="5414963" y="4814888"/>
          <p14:tracePt t="28713" x="5400675" y="4814888"/>
          <p14:tracePt t="28722" x="5384800" y="4830763"/>
          <p14:tracePt t="28776" x="5370513" y="4845050"/>
          <p14:tracePt t="28783" x="5354638" y="4860925"/>
          <p14:tracePt t="28791" x="5340350" y="4860925"/>
          <p14:tracePt t="28801" x="5326063" y="4875213"/>
          <p14:tracePt t="28807" x="5310188" y="4889500"/>
          <p14:tracePt t="28815" x="5310188" y="4905375"/>
          <p14:tracePt t="29034" x="5310188" y="4889500"/>
          <p14:tracePt t="29043" x="5310188" y="4875213"/>
          <p14:tracePt t="29057" x="5326063" y="4875213"/>
          <p14:tracePt t="29065" x="5326063" y="4860925"/>
          <p14:tracePt t="29074" x="5354638" y="4845050"/>
          <p14:tracePt t="29082" x="5370513" y="4830763"/>
          <p14:tracePt t="29098" x="5414963" y="4814888"/>
          <p14:tracePt t="29106" x="5459413" y="4800600"/>
          <p14:tracePt t="29114" x="5473700" y="4800600"/>
          <p14:tracePt t="29121" x="5519738" y="4800600"/>
          <p14:tracePt t="29127" x="5534025" y="4800600"/>
          <p14:tracePt t="29135" x="5548313" y="4800600"/>
          <p14:tracePt t="29143" x="5564188" y="4800600"/>
          <p14:tracePt t="29215" x="5578475" y="4800600"/>
          <p14:tracePt t="38943" x="5564188" y="4814888"/>
          <p14:tracePt t="38959" x="5564188" y="4830763"/>
          <p14:tracePt t="38967" x="5548313" y="4830763"/>
          <p14:tracePt t="38975" x="5548313" y="4845050"/>
          <p14:tracePt t="38990" x="5534025" y="4845050"/>
          <p14:tracePt t="38997" x="5519738" y="4875213"/>
          <p14:tracePt t="39005" x="5503863" y="4889500"/>
          <p14:tracePt t="39013" x="5473700" y="4905375"/>
          <p14:tracePt t="39022" x="5429250" y="4919663"/>
          <p14:tracePt t="39029" x="5384800" y="4935538"/>
          <p14:tracePt t="39037" x="5370513" y="4949825"/>
          <p14:tracePt t="39045" x="5340350" y="4979988"/>
          <p14:tracePt t="39053" x="5310188" y="4994275"/>
          <p14:tracePt t="39061" x="5295900" y="5008563"/>
          <p14:tracePt t="39116" x="5205413" y="5024438"/>
          <p14:tracePt t="39124" x="5102225" y="5083175"/>
          <p14:tracePt t="39132" x="4937125" y="5143500"/>
          <p14:tracePt t="39139" x="4878388" y="5173663"/>
          <p14:tracePt t="39147" x="4713288" y="5248275"/>
          <p14:tracePt t="39156" x="4400550" y="5322888"/>
          <p14:tracePt t="39162" x="4295775" y="5337175"/>
          <p14:tracePt t="39169" x="4237038" y="5351463"/>
          <p14:tracePt t="39177" x="4191000" y="5351463"/>
          <p14:tracePt t="39185" x="4176713" y="5351463"/>
          <p14:tracePt t="39217" x="4176713" y="5367338"/>
          <p14:tracePt t="39225" x="4146550" y="5381625"/>
          <p14:tracePt t="39235" x="4071938" y="5381625"/>
          <p14:tracePt t="39239" x="3983038" y="5426075"/>
          <p14:tracePt t="39251" x="3908425" y="5441950"/>
          <p14:tracePt t="39256" x="3817938" y="5456238"/>
          <p14:tracePt t="39263" x="3817938" y="5472113"/>
          <p14:tracePt t="39271" x="3773488" y="5486400"/>
          <p14:tracePt t="39287" x="3759200" y="5486400"/>
          <p14:tracePt t="39296" x="3729038" y="5500688"/>
          <p14:tracePt t="39303" x="3670300" y="5516563"/>
          <p14:tracePt t="39311" x="3624263" y="5530850"/>
          <p14:tracePt t="39319" x="3535363" y="5575300"/>
          <p14:tracePt t="39327" x="3475038" y="5591175"/>
          <p14:tracePt t="39335" x="3341688" y="5635625"/>
          <p14:tracePt t="39341" x="3311525" y="5635625"/>
          <p14:tracePt t="39351" x="3176588" y="5694363"/>
          <p14:tracePt t="39357" x="3117850" y="5724525"/>
          <p14:tracePt t="39365" x="3027363" y="5740400"/>
          <p14:tracePt t="39373" x="2924175" y="5784850"/>
          <p14:tracePt t="39381" x="2863850" y="5799138"/>
          <p14:tracePt t="39390" x="2833688" y="5815013"/>
          <p14:tracePt t="39397" x="2744788" y="5829300"/>
          <p14:tracePt t="39405" x="2730500" y="5843588"/>
          <p14:tracePt t="39413" x="2655888" y="5843588"/>
          <p14:tracePt t="39419" x="2520950" y="5859463"/>
          <p14:tracePt t="39427" x="2460625" y="5873750"/>
          <p14:tracePt t="39436" x="2266950" y="5889625"/>
          <p14:tracePt t="39444" x="2043113" y="5903913"/>
          <p14:tracePt t="39451" x="1968500" y="5903913"/>
          <p14:tracePt t="39460" x="1790700" y="5934075"/>
          <p14:tracePt t="39468" x="1611313" y="5934075"/>
          <p14:tracePt t="39475" x="1550988" y="5934075"/>
          <p14:tracePt t="39484" x="1492250" y="5934075"/>
          <p14:tracePt t="39491" x="1401763" y="5934075"/>
          <p14:tracePt t="39501" x="1343025" y="5948363"/>
          <p14:tracePt t="39505" x="1268413" y="5948363"/>
          <p14:tracePt t="39515" x="1163638" y="5964238"/>
          <p14:tracePt t="39524" x="1133475" y="5964238"/>
          <p14:tracePt t="39529" x="1089025" y="5964238"/>
          <p14:tracePt t="39537" x="1044575" y="5978525"/>
          <p14:tracePt t="39545" x="1014413" y="5978525"/>
          <p14:tracePt t="39554" x="954088" y="6008688"/>
          <p14:tracePt t="39561" x="895350" y="6008688"/>
          <p14:tracePt t="39570" x="865188" y="6022975"/>
          <p14:tracePt t="39577" x="835025" y="6022975"/>
          <p14:tracePt t="39586" x="820738" y="6022975"/>
          <p14:tracePt t="39593" x="804863" y="6022975"/>
          <p14:tracePt t="39601" x="715963" y="6037263"/>
          <p14:tracePt t="39618" x="492125" y="6111875"/>
          <p14:tracePt t="39623" x="328613" y="6172200"/>
          <p14:tracePt t="39632" x="119063" y="62611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DFD5AE-8C4D-4A1D-8E74-5EFC05815B0B}"/>
              </a:ext>
            </a:extLst>
          </p:cNvPr>
          <p:cNvPicPr>
            <a:picLocks noChangeAspect="1"/>
          </p:cNvPicPr>
          <p:nvPr/>
        </p:nvPicPr>
        <p:blipFill rotWithShape="1">
          <a:blip r:embed="rId5">
            <a:extLst>
              <a:ext uri="{28A0092B-C50C-407E-A947-70E740481C1C}">
                <a14:useLocalDpi xmlns:a14="http://schemas.microsoft.com/office/drawing/2010/main" val="0"/>
              </a:ext>
            </a:extLst>
          </a:blip>
          <a:srcRect l="2905" r="3248" b="43590"/>
          <a:stretch/>
        </p:blipFill>
        <p:spPr bwMode="auto">
          <a:xfrm>
            <a:off x="1234438" y="1279712"/>
            <a:ext cx="6242946" cy="5003386"/>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DBF119CC-B12A-F60B-C4E7-9937BCF243E9}"/>
              </a:ext>
            </a:extLst>
          </p:cNvPr>
          <p:cNvSpPr txBox="1"/>
          <p:nvPr/>
        </p:nvSpPr>
        <p:spPr>
          <a:xfrm>
            <a:off x="235131" y="159403"/>
            <a:ext cx="8621485" cy="1200329"/>
          </a:xfrm>
          <a:prstGeom prst="rect">
            <a:avLst/>
          </a:prstGeom>
          <a:noFill/>
        </p:spPr>
        <p:txBody>
          <a:bodyPr wrap="square">
            <a:spAutoFit/>
          </a:bodyPr>
          <a:lstStyle/>
          <a:p>
            <a:r>
              <a:rPr lang="en-US" sz="3600" dirty="0">
                <a:highlight>
                  <a:srgbClr val="FFFF00"/>
                </a:highlight>
                <a:latin typeface="Comic Sans MS" panose="030F0702030302020204" pitchFamily="66" charset="0"/>
              </a:rPr>
              <a:t>Parents of F</a:t>
            </a:r>
            <a:r>
              <a:rPr lang="en-US" sz="3600" baseline="-25000" dirty="0">
                <a:highlight>
                  <a:srgbClr val="FFFF00"/>
                </a:highlight>
                <a:latin typeface="Comic Sans MS" panose="030F0702030302020204" pitchFamily="66" charset="0"/>
              </a:rPr>
              <a:t>1 </a:t>
            </a:r>
            <a:r>
              <a:rPr lang="en-US" sz="3600" dirty="0">
                <a:highlight>
                  <a:srgbClr val="FFFF00"/>
                </a:highlight>
                <a:latin typeface="Comic Sans MS" panose="030F0702030302020204" pitchFamily="66" charset="0"/>
              </a:rPr>
              <a:t>in </a:t>
            </a:r>
            <a:r>
              <a:rPr lang="en-US" sz="3600" dirty="0" err="1">
                <a:highlight>
                  <a:srgbClr val="FFFF00"/>
                </a:highlight>
                <a:latin typeface="Comic Sans MS" panose="030F0702030302020204" pitchFamily="66" charset="0"/>
              </a:rPr>
              <a:t>Foa</a:t>
            </a:r>
            <a:r>
              <a:rPr lang="en-US" sz="3600" dirty="0">
                <a:highlight>
                  <a:srgbClr val="FFFF00"/>
                </a:highlight>
                <a:latin typeface="Comic Sans MS" panose="030F0702030302020204" pitchFamily="66" charset="0"/>
              </a:rPr>
              <a:t> race 4-infested and </a:t>
            </a:r>
            <a:r>
              <a:rPr lang="en-US" sz="3600" dirty="0" err="1">
                <a:highlight>
                  <a:srgbClr val="FFFF00"/>
                </a:highlight>
                <a:latin typeface="Comic Sans MS" panose="030F0702030302020204" pitchFamily="66" charset="0"/>
              </a:rPr>
              <a:t>uninfested</a:t>
            </a:r>
            <a:r>
              <a:rPr lang="en-US" sz="3600" dirty="0">
                <a:highlight>
                  <a:srgbClr val="FFFF00"/>
                </a:highlight>
                <a:latin typeface="Comic Sans MS" panose="030F0702030302020204" pitchFamily="66" charset="0"/>
              </a:rPr>
              <a:t> soil</a:t>
            </a:r>
          </a:p>
        </p:txBody>
      </p:sp>
      <p:pic>
        <p:nvPicPr>
          <p:cNvPr id="5" name="Audio 4">
            <a:hlinkClick r:id="" action="ppaction://media"/>
            <a:extLst>
              <a:ext uri="{FF2B5EF4-FFF2-40B4-BE49-F238E27FC236}">
                <a16:creationId xmlns:a16="http://schemas.microsoft.com/office/drawing/2014/main" id="{4B137A50-0A79-06DC-4553-F631BCF32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3323754"/>
      </p:ext>
    </p:extLst>
  </p:cSld>
  <p:clrMapOvr>
    <a:masterClrMapping/>
  </p:clrMapOvr>
  <mc:AlternateContent xmlns:mc="http://schemas.openxmlformats.org/markup-compatibility/2006" xmlns:p14="http://schemas.microsoft.com/office/powerpoint/2010/main">
    <mc:Choice Requires="p14">
      <p:transition spd="slow" p14:dur="2000" advTm="36283"/>
    </mc:Choice>
    <mc:Fallback xmlns="">
      <p:transition spd="slow" advTm="3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037" x="373063" y="5889625"/>
          <p14:tracePt t="2045" x="790575" y="5843588"/>
          <p14:tracePt t="2053" x="1119188" y="5784850"/>
          <p14:tracePt t="2059" x="1327150" y="5768975"/>
          <p14:tracePt t="2067" x="1520825" y="5754688"/>
          <p14:tracePt t="2075" x="1700213" y="5754688"/>
          <p14:tracePt t="2083" x="1730375" y="5754688"/>
          <p14:tracePt t="2091" x="1804988" y="5754688"/>
          <p14:tracePt t="2100" x="1835150" y="5754688"/>
          <p14:tracePt t="2217" x="1835150" y="5768975"/>
          <p14:tracePt t="2233" x="1835150" y="5784850"/>
          <p14:tracePt t="2241" x="1835150" y="5799138"/>
          <p14:tracePt t="2247" x="1819275" y="5799138"/>
          <p14:tracePt t="2256" x="1819275" y="5815013"/>
          <p14:tracePt t="2263" x="1804988" y="5815013"/>
          <p14:tracePt t="2296" x="1804988" y="5829300"/>
          <p14:tracePt t="2382" x="1790700" y="5829300"/>
          <p14:tracePt t="2405" x="1790700" y="5815013"/>
          <p14:tracePt t="2413" x="1790700" y="5799138"/>
          <p14:tracePt t="2422" x="1790700" y="5784850"/>
          <p14:tracePt t="2429" x="1790700" y="5768975"/>
          <p14:tracePt t="2435" x="1790700" y="5754688"/>
          <p14:tracePt t="3266" x="1774825" y="5754688"/>
          <p14:tracePt t="3282" x="1774825" y="5768975"/>
          <p14:tracePt t="3289" x="1760538" y="5768975"/>
          <p14:tracePt t="3297" x="1744663" y="5768975"/>
          <p14:tracePt t="3313" x="1730375" y="5784850"/>
          <p14:tracePt t="3329" x="1730375" y="5799138"/>
          <p14:tracePt t="3360" x="1716088" y="5799138"/>
          <p14:tracePt t="4770" x="1744663" y="5799138"/>
          <p14:tracePt t="4777" x="1774825" y="5799138"/>
          <p14:tracePt t="4807" x="1790700" y="5799138"/>
          <p14:tracePt t="4815" x="1819275" y="5799138"/>
          <p14:tracePt t="4823" x="1849438" y="5799138"/>
          <p14:tracePt t="4832" x="1879600" y="5784850"/>
          <p14:tracePt t="4839" x="1924050" y="5768975"/>
          <p14:tracePt t="4848" x="1939925" y="5754688"/>
          <p14:tracePt t="4855" x="1968500" y="5754688"/>
          <p14:tracePt t="4863" x="2014538" y="5740400"/>
          <p14:tracePt t="4872" x="2043113" y="5724525"/>
          <p14:tracePt t="4877" x="2058988" y="5724525"/>
          <p14:tracePt t="4899" x="2222500" y="5694363"/>
          <p14:tracePt t="4910" x="2297113" y="5665788"/>
          <p14:tracePt t="4917" x="2341563" y="5665788"/>
          <p14:tracePt t="4926" x="2386013" y="5649913"/>
          <p14:tracePt t="4933" x="2460625" y="5635625"/>
          <p14:tracePt t="4942" x="2520950" y="5621338"/>
          <p14:tracePt t="4950" x="2535238" y="5621338"/>
          <p14:tracePt t="4958" x="2609850" y="5591175"/>
          <p14:tracePt t="4966" x="2640013" y="5575300"/>
          <p14:tracePt t="4973" x="2684463" y="5561013"/>
          <p14:tracePt t="4979" x="2714625" y="5561013"/>
          <p14:tracePt t="4988" x="2714625" y="5546725"/>
          <p14:tracePt t="5003" x="2730500" y="5530850"/>
          <p14:tracePt t="5011" x="2759075" y="5516563"/>
          <p14:tracePt t="5020" x="2789238" y="5486400"/>
          <p14:tracePt t="5027" x="2805113" y="5486400"/>
          <p14:tracePt t="5035" x="2849563" y="5456238"/>
          <p14:tracePt t="5043" x="2863850" y="5441950"/>
          <p14:tracePt t="5075" x="3013075" y="5381625"/>
          <p14:tracePt t="5083" x="3027363" y="5351463"/>
          <p14:tracePt t="5097" x="3027363" y="5337175"/>
          <p14:tracePt t="5105" x="3027363" y="5322888"/>
          <p14:tracePt t="5161" x="3027363" y="5307013"/>
          <p14:tracePt t="5183" x="3013075" y="5262563"/>
          <p14:tracePt t="5191" x="2998788" y="5203825"/>
          <p14:tracePt t="5215" x="2998788" y="5187950"/>
          <p14:tracePt t="5224" x="2998788" y="5143500"/>
          <p14:tracePt t="5233" x="2998788" y="5099050"/>
          <p14:tracePt t="5239" x="2982913" y="5099050"/>
          <p14:tracePt t="5245" x="2982913" y="5083175"/>
          <p14:tracePt t="5253" x="2982913" y="5054600"/>
          <p14:tracePt t="5261" x="2982913" y="5038725"/>
          <p14:tracePt t="5277" x="2982913" y="5024438"/>
          <p14:tracePt t="5285" x="2982913" y="4994275"/>
          <p14:tracePt t="5293" x="2998788" y="4964113"/>
          <p14:tracePt t="5301" x="2998788" y="4935538"/>
          <p14:tracePt t="5309" x="3013075" y="4919663"/>
          <p14:tracePt t="5318" x="3013075" y="4905375"/>
          <p14:tracePt t="5325" x="3027363" y="4905375"/>
          <p14:tracePt t="5355" x="3043238" y="4905375"/>
          <p14:tracePt t="5379" x="3043238" y="4919663"/>
          <p14:tracePt t="5433" x="3043238" y="4905375"/>
          <p14:tracePt t="5935" x="3043238" y="4919663"/>
          <p14:tracePt t="5959" x="3043238" y="4979988"/>
          <p14:tracePt t="5967" x="3043238" y="5008563"/>
          <p14:tracePt t="5973" x="3043238" y="5024438"/>
          <p14:tracePt t="5997" x="3043238" y="5038725"/>
          <p14:tracePt t="6005" x="3057525" y="5054600"/>
          <p14:tracePt t="6013" x="3057525" y="5143500"/>
          <p14:tracePt t="6022" x="3073400" y="5232400"/>
          <p14:tracePt t="6037" x="3073400" y="5262563"/>
          <p14:tracePt t="6045" x="3073400" y="5337175"/>
          <p14:tracePt t="6053" x="3073400" y="5381625"/>
          <p14:tracePt t="6067" x="3073400" y="5397500"/>
          <p14:tracePt t="6295" x="3057525" y="5397500"/>
          <p14:tracePt t="6538" x="3087688" y="5397500"/>
          <p14:tracePt t="6553" x="3101975" y="5397500"/>
          <p14:tracePt t="6561" x="3117850" y="5397500"/>
          <p14:tracePt t="6578" x="3117850" y="5411788"/>
          <p14:tracePt t="6585" x="3132138" y="5411788"/>
          <p14:tracePt t="6593" x="3162300" y="5411788"/>
          <p14:tracePt t="6617" x="3176588" y="5411788"/>
          <p14:tracePt t="6671" x="3222625" y="5411788"/>
          <p14:tracePt t="6679" x="3281363" y="5411788"/>
          <p14:tracePt t="6687" x="3325813" y="5411788"/>
          <p14:tracePt t="6695" x="3341688" y="5411788"/>
          <p14:tracePt t="6796" x="3325813" y="5411788"/>
          <p14:tracePt t="6905" x="3325813" y="5426075"/>
          <p14:tracePt t="6929" x="3325813" y="5397500"/>
          <p14:tracePt t="6946" x="3341688" y="5367338"/>
          <p14:tracePt t="6953" x="3371850" y="5322888"/>
          <p14:tracePt t="6962" x="3371850" y="5292725"/>
          <p14:tracePt t="6970" x="3386138" y="5248275"/>
          <p14:tracePt t="6975" x="3430588" y="5173663"/>
          <p14:tracePt t="6983" x="3460750" y="5113338"/>
          <p14:tracePt t="6991" x="3490913" y="5008563"/>
          <p14:tracePt t="7000" x="3535363" y="4919663"/>
          <p14:tracePt t="7007" x="3565525" y="4860925"/>
          <p14:tracePt t="7016" x="3624263" y="4651375"/>
          <p14:tracePt t="7023" x="3640138" y="4592638"/>
          <p14:tracePt t="7033" x="3654425" y="4487863"/>
          <p14:tracePt t="7039" x="3684588" y="4413250"/>
          <p14:tracePt t="7048" x="3698875" y="4308475"/>
          <p14:tracePt t="7266" x="3714750" y="4308475"/>
          <p14:tracePt t="7289" x="3714750" y="4294188"/>
          <p14:tracePt t="7305" x="3743325" y="4278313"/>
          <p14:tracePt t="7313" x="3759200" y="4264025"/>
          <p14:tracePt t="7322" x="3803650" y="4233863"/>
          <p14:tracePt t="7330" x="3848100" y="4203700"/>
          <p14:tracePt t="7337" x="3908425" y="4159250"/>
          <p14:tracePt t="7346" x="3952875" y="4114800"/>
          <p14:tracePt t="7352" x="4041775" y="4054475"/>
          <p14:tracePt t="7360" x="4132263" y="3979863"/>
          <p14:tracePt t="7367" x="4176713" y="3965575"/>
          <p14:tracePt t="7376" x="4206875" y="3935413"/>
          <p14:tracePt t="7383" x="4237038" y="3906838"/>
          <p14:tracePt t="7392" x="4265613" y="3876675"/>
          <p14:tracePt t="7407" x="4281488" y="3860800"/>
          <p14:tracePt t="7416" x="4295775" y="3832225"/>
          <p14:tracePt t="7423" x="4386263" y="3786188"/>
          <p14:tracePt t="7429" x="4475163" y="3711575"/>
          <p14:tracePt t="7438" x="4549775" y="3683000"/>
          <p14:tracePt t="7445" x="4757738" y="3578225"/>
          <p14:tracePt t="7453" x="4832350" y="3517900"/>
          <p14:tracePt t="7461" x="4906963" y="3473450"/>
          <p14:tracePt t="7469" x="4981575" y="3443288"/>
          <p14:tracePt t="7477" x="5056188" y="3384550"/>
          <p14:tracePt t="7485" x="5102225" y="3354388"/>
          <p14:tracePt t="7539" x="5102225" y="3340100"/>
          <p14:tracePt t="7555" x="5102225" y="3324225"/>
          <p14:tracePt t="7579" x="5086350" y="3324225"/>
          <p14:tracePt t="7587" x="5072063" y="3324225"/>
          <p14:tracePt t="7601" x="5056188" y="3324225"/>
          <p14:tracePt t="7611" x="5041900" y="3324225"/>
          <p14:tracePt t="7625" x="5027613" y="3324225"/>
          <p14:tracePt t="7751" x="5011738" y="3324225"/>
          <p14:tracePt t="7805" x="4997450" y="3324225"/>
          <p14:tracePt t="7813" x="4967288" y="3443288"/>
          <p14:tracePt t="7821" x="4953000" y="3578225"/>
          <p14:tracePt t="7829" x="4892675" y="3832225"/>
          <p14:tracePt t="7837" x="4848225" y="3979863"/>
          <p14:tracePt t="7845" x="4757738" y="4338638"/>
          <p14:tracePt t="7853" x="4713288" y="4576763"/>
          <p14:tracePt t="7862" x="4668838" y="4889500"/>
          <p14:tracePt t="7869" x="4638675" y="5113338"/>
          <p14:tracePt t="7876" x="4624388" y="5262563"/>
          <p14:tracePt t="7900" x="4624388" y="5561013"/>
          <p14:tracePt t="7908" x="4624388" y="5591175"/>
          <p14:tracePt t="8111" x="4624388" y="5575300"/>
          <p14:tracePt t="8173" x="4624388" y="5561013"/>
          <p14:tracePt t="8511" x="4608513" y="5561013"/>
          <p14:tracePt t="8527" x="4594225" y="5575300"/>
          <p14:tracePt t="8541" x="4579938" y="5575300"/>
          <p14:tracePt t="8549" x="4579938" y="5591175"/>
          <p14:tracePt t="9575" x="4579938" y="5575300"/>
          <p14:tracePt t="9599" x="4579938" y="5561013"/>
          <p14:tracePt t="9615" x="4564063" y="5561013"/>
          <p14:tracePt t="9645" x="4564063" y="5546725"/>
          <p14:tracePt t="9662" x="4549775" y="5530850"/>
          <p14:tracePt t="11007" x="4549775" y="5516563"/>
          <p14:tracePt t="11547" x="4549775" y="5500688"/>
          <p14:tracePt t="11555" x="4564063" y="5456238"/>
          <p14:tracePt t="11564" x="4594225" y="5441950"/>
          <p14:tracePt t="11571" x="4608513" y="5397500"/>
          <p14:tracePt t="11579" x="4624388" y="5367338"/>
          <p14:tracePt t="11588" x="4638675" y="5337175"/>
          <p14:tracePt t="11604" x="4638675" y="5322888"/>
          <p14:tracePt t="11611" x="4654550" y="5307013"/>
          <p14:tracePt t="11617" x="4654550" y="5292725"/>
          <p14:tracePt t="11625" x="4668838" y="5278438"/>
          <p14:tracePt t="11633" x="4668838" y="5262563"/>
          <p14:tracePt t="11641" x="4683125" y="5218113"/>
          <p14:tracePt t="11649" x="4683125" y="5203825"/>
          <p14:tracePt t="11657" x="4699000" y="5173663"/>
          <p14:tracePt t="11666" x="4699000" y="5143500"/>
          <p14:tracePt t="11673" x="4713288" y="5113338"/>
          <p14:tracePt t="11683" x="4729163" y="5099050"/>
          <p14:tracePt t="11689" x="4729163" y="5083175"/>
          <p14:tracePt t="11697" x="4729163" y="5068888"/>
          <p14:tracePt t="11713" x="4729163" y="5054600"/>
          <p14:tracePt t="11719" x="4713288" y="5038725"/>
          <p14:tracePt t="11727" x="4713288" y="5024438"/>
          <p14:tracePt t="11736" x="4699000" y="5024438"/>
          <p14:tracePt t="11743" x="4683125" y="5024438"/>
          <p14:tracePt t="11767" x="4668838" y="5024438"/>
          <p14:tracePt t="11791" x="4654550" y="5024438"/>
          <p14:tracePt t="11797" x="4624388" y="5024438"/>
          <p14:tracePt t="11807" x="4594225" y="5024438"/>
          <p14:tracePt t="11813" x="4549775" y="5024438"/>
          <p14:tracePt t="11822" x="4535488" y="5024438"/>
          <p14:tracePt t="11829" x="4475163" y="5024438"/>
          <p14:tracePt t="11838" x="4460875" y="5024438"/>
          <p14:tracePt t="11845" x="4386263" y="5008563"/>
          <p14:tracePt t="11854" x="4340225" y="4994275"/>
          <p14:tracePt t="11861" x="4281488" y="4994275"/>
          <p14:tracePt t="11869" x="4237038" y="4979988"/>
          <p14:tracePt t="11877" x="4221163" y="4964113"/>
          <p14:tracePt t="11885" x="4176713" y="4964113"/>
          <p14:tracePt t="11900" x="4132263" y="4949825"/>
          <p14:tracePt t="12152" x="4116388" y="4949825"/>
          <p14:tracePt t="12159" x="4041775" y="4949825"/>
          <p14:tracePt t="12166" x="3983038" y="4935538"/>
          <p14:tracePt t="12174" x="3967163" y="4935538"/>
          <p14:tracePt t="12183" x="3952875" y="4935538"/>
          <p14:tracePt t="12253" x="3938588" y="4935538"/>
          <p14:tracePt t="12259" x="3908425" y="4935538"/>
          <p14:tracePt t="12268" x="3863975" y="4935538"/>
          <p14:tracePt t="12275" x="3803650" y="4935538"/>
          <p14:tracePt t="12283" x="3759200" y="4919663"/>
          <p14:tracePt t="12292" x="3714750" y="4905375"/>
          <p14:tracePt t="12300" x="3670300" y="4905375"/>
          <p14:tracePt t="12385" x="3654425" y="4889500"/>
          <p14:tracePt t="12393" x="3654425" y="4875213"/>
          <p14:tracePt t="12402" x="3640138" y="4875213"/>
          <p14:tracePt t="12409" x="3624263" y="4875213"/>
          <p14:tracePt t="12417" x="3609975" y="4845050"/>
          <p14:tracePt t="12425" x="3595688" y="4814888"/>
          <p14:tracePt t="12433" x="3549650" y="4786313"/>
          <p14:tracePt t="12441" x="3521075" y="4770438"/>
          <p14:tracePt t="12447" x="3475038" y="4725988"/>
          <p14:tracePt t="12455" x="3430588" y="4695825"/>
          <p14:tracePt t="12463" x="3371850" y="4651375"/>
          <p14:tracePt t="12471" x="3206750" y="4546600"/>
          <p14:tracePt t="12479" x="3192463" y="4546600"/>
          <p14:tracePt t="12487" x="3073400" y="4471988"/>
          <p14:tracePt t="12496" x="2982913" y="4443413"/>
          <p14:tracePt t="12504" x="2849563" y="4383088"/>
          <p14:tracePt t="12512" x="2789238" y="4368800"/>
          <p14:tracePt t="12621" x="2774950" y="4368800"/>
          <p14:tracePt t="12635" x="2759075" y="4368800"/>
          <p14:tracePt t="12667" x="2759075" y="4383088"/>
          <p14:tracePt t="12823" x="2759075" y="4368800"/>
          <p14:tracePt t="13076" x="2774950" y="4368800"/>
          <p14:tracePt t="13363" x="2774950" y="4352925"/>
          <p14:tracePt t="13371" x="2759075" y="4352925"/>
          <p14:tracePt t="13379" x="2759075" y="4338638"/>
          <p14:tracePt t="13403" x="2744788" y="4322763"/>
          <p14:tracePt t="13457" x="2730500" y="4322763"/>
          <p14:tracePt t="13465" x="2714625" y="4322763"/>
          <p14:tracePt t="13473" x="2714625" y="4338638"/>
          <p14:tracePt t="13489" x="2700338" y="4352925"/>
          <p14:tracePt t="13498" x="2684463" y="4352925"/>
          <p14:tracePt t="13513" x="2684463" y="4368800"/>
          <p14:tracePt t="13522" x="2684463" y="4383088"/>
          <p14:tracePt t="13535" x="2670175" y="4383088"/>
          <p14:tracePt t="13559" x="2655888" y="4383088"/>
          <p14:tracePt t="13568" x="2655888" y="4413250"/>
          <p14:tracePt t="13576" x="2640013" y="4443413"/>
          <p14:tracePt t="13583" x="2625725" y="4457700"/>
          <p14:tracePt t="13600" x="2625725" y="4471988"/>
          <p14:tracePt t="13607" x="2625725" y="4487863"/>
          <p14:tracePt t="13616" x="2625725" y="4502150"/>
          <p14:tracePt t="13645" x="2625725" y="4518025"/>
          <p14:tracePt t="13653" x="2625725" y="4532313"/>
          <p14:tracePt t="13669" x="2625725" y="4562475"/>
          <p14:tracePt t="13678" x="2625725" y="4576763"/>
          <p14:tracePt t="13693" x="2640013" y="4576763"/>
          <p14:tracePt t="13701" x="2655888" y="4592638"/>
          <p14:tracePt t="13709" x="2670175" y="4606925"/>
          <p14:tracePt t="13716" x="2684463" y="4606925"/>
          <p14:tracePt t="13723" x="2700338" y="4621213"/>
          <p14:tracePt t="13740" x="2714625" y="4621213"/>
          <p14:tracePt t="13747" x="2730500" y="4621213"/>
          <p14:tracePt t="13763" x="2759075" y="4621213"/>
          <p14:tracePt t="13771" x="2774950" y="4621213"/>
          <p14:tracePt t="13779" x="2789238" y="4621213"/>
          <p14:tracePt t="13787" x="2819400" y="4621213"/>
          <p14:tracePt t="13795" x="2833688" y="4621213"/>
          <p14:tracePt t="13801" x="2879725" y="4621213"/>
          <p14:tracePt t="13809" x="2908300" y="4621213"/>
          <p14:tracePt t="13825" x="2938463" y="4621213"/>
          <p14:tracePt t="13833" x="2952750" y="4621213"/>
          <p14:tracePt t="13881" x="2968625" y="4621213"/>
          <p14:tracePt t="13895" x="2982913" y="4606925"/>
          <p14:tracePt t="13911" x="2982913" y="4592638"/>
          <p14:tracePt t="13919" x="2998788" y="4592638"/>
          <p14:tracePt t="13927" x="3013075" y="4592638"/>
          <p14:tracePt t="13944" x="3013075" y="4576763"/>
          <p14:tracePt t="13951" x="3027363" y="4562475"/>
          <p14:tracePt t="13968" x="3043238" y="4546600"/>
          <p14:tracePt t="13983" x="3043238" y="4532313"/>
          <p14:tracePt t="13990" x="3043238" y="4502150"/>
          <p14:tracePt t="13998" x="3043238" y="4487863"/>
          <p14:tracePt t="14006" x="3043238" y="4471988"/>
          <p14:tracePt t="14013" x="3043238" y="4457700"/>
          <p14:tracePt t="14030" x="3043238" y="4443413"/>
          <p14:tracePt t="14037" x="3027363" y="4413250"/>
          <p14:tracePt t="14054" x="3013075" y="4413250"/>
          <p14:tracePt t="14062" x="2998788" y="4413250"/>
          <p14:tracePt t="14077" x="2938463" y="4413250"/>
          <p14:tracePt t="14083" x="2894013" y="4413250"/>
          <p14:tracePt t="14100" x="2849563" y="4427538"/>
          <p14:tracePt t="14108" x="2833688" y="4443413"/>
          <p14:tracePt t="14116" x="2805113" y="4471988"/>
          <p14:tracePt t="14124" x="2774950" y="4487863"/>
          <p14:tracePt t="14139" x="2759075" y="4487863"/>
          <p14:tracePt t="14148" x="2759075" y="4502150"/>
          <p14:tracePt t="14155" x="2759075" y="4518025"/>
          <p14:tracePt t="14171" x="2744788" y="4518025"/>
          <p14:tracePt t="14185" x="2744788" y="4546600"/>
          <p14:tracePt t="14193" x="2730500" y="4562475"/>
          <p14:tracePt t="14201" x="2730500" y="4576763"/>
          <p14:tracePt t="14209" x="2730500" y="4592638"/>
          <p14:tracePt t="14226" x="2730500" y="4606925"/>
          <p14:tracePt t="14233" x="2730500" y="4621213"/>
          <p14:tracePt t="14241" x="2730500" y="4651375"/>
          <p14:tracePt t="14263" x="2759075" y="4665663"/>
          <p14:tracePt t="14272" x="2774950" y="4681538"/>
          <p14:tracePt t="14279" x="2819400" y="4695825"/>
          <p14:tracePt t="14287" x="2863850" y="4695825"/>
          <p14:tracePt t="14295" x="2894013" y="4695825"/>
          <p14:tracePt t="14303" x="2924175" y="4695825"/>
          <p14:tracePt t="14311" x="2938463" y="4695825"/>
          <p14:tracePt t="14319" x="2952750" y="4695825"/>
          <p14:tracePt t="14327" x="2968625" y="4681538"/>
          <p14:tracePt t="14335" x="2998788" y="4681538"/>
          <p14:tracePt t="14349" x="2998788" y="4651375"/>
          <p14:tracePt t="14357" x="3013075" y="4621213"/>
          <p14:tracePt t="14366" x="3013075" y="4606925"/>
          <p14:tracePt t="14373" x="3027363" y="4576763"/>
          <p14:tracePt t="14383" x="3027363" y="4546600"/>
          <p14:tracePt t="14405" x="3027363" y="4502150"/>
          <p14:tracePt t="14451" x="3013075" y="4502150"/>
          <p14:tracePt t="14467" x="2998788" y="4502150"/>
          <p14:tracePt t="14483" x="2968625" y="4518025"/>
          <p14:tracePt t="14491" x="2938463" y="4546600"/>
          <p14:tracePt t="14500" x="2908300" y="4606925"/>
          <p14:tracePt t="14507" x="2894013" y="4621213"/>
          <p14:tracePt t="14513" x="2894013" y="4637088"/>
          <p14:tracePt t="14532" x="2894013" y="4651375"/>
          <p14:tracePt t="14655" x="2908300" y="4651375"/>
          <p14:tracePt t="14806" x="2908300" y="4665663"/>
          <p14:tracePt t="14811" x="2908300" y="4681538"/>
          <p14:tracePt t="14819" x="2908300" y="4695825"/>
          <p14:tracePt t="14852" x="2908300" y="4711700"/>
          <p14:tracePt t="15133" x="2908300" y="4725988"/>
          <p14:tracePt t="15298" x="2908300" y="4711700"/>
          <p14:tracePt t="15329" x="2908300" y="4695825"/>
          <p14:tracePt t="15343" x="2908300" y="4681538"/>
          <p14:tracePt t="15399" x="2908300" y="4665663"/>
          <p14:tracePt t="15587" x="2908300" y="4681538"/>
          <p14:tracePt t="15611" x="2894013" y="4681538"/>
          <p14:tracePt t="15813" x="2894013" y="4665663"/>
          <p14:tracePt t="15830" x="2908300" y="4651375"/>
          <p14:tracePt t="15853" x="2908300" y="4637088"/>
          <p14:tracePt t="16065" x="2894013" y="4637088"/>
          <p14:tracePt t="16079" x="2894013" y="4651375"/>
          <p14:tracePt t="16197" x="2879725" y="4651375"/>
          <p14:tracePt t="16291" x="2879725" y="4637088"/>
          <p14:tracePt t="16315" x="2908300" y="4637088"/>
          <p14:tracePt t="16323" x="2924175" y="4621213"/>
          <p14:tracePt t="16339" x="2938463" y="4621213"/>
          <p14:tracePt t="16353" x="2952750" y="4621213"/>
          <p14:tracePt t="16378" x="2968625" y="4621213"/>
          <p14:tracePt t="16385" x="2982913" y="4651375"/>
          <p14:tracePt t="16393" x="3013075" y="4786313"/>
          <p14:tracePt t="16401" x="3057525" y="4905375"/>
          <p14:tracePt t="16409" x="3057525" y="4949825"/>
          <p14:tracePt t="16426" x="3057525" y="4964113"/>
          <p14:tracePt t="16455" x="3073400" y="4949825"/>
          <p14:tracePt t="16463" x="3073400" y="4935538"/>
          <p14:tracePt t="16472" x="3073400" y="4905375"/>
          <p14:tracePt t="16479" x="3087688" y="4905375"/>
          <p14:tracePt t="16487" x="3087688" y="4889500"/>
          <p14:tracePt t="16769" x="3101975" y="4889500"/>
          <p14:tracePt t="16777" x="3101975" y="4860925"/>
          <p14:tracePt t="16785" x="3101975" y="4830763"/>
          <p14:tracePt t="16793" x="3101975" y="4786313"/>
          <p14:tracePt t="16807" x="3087688" y="4711700"/>
          <p14:tracePt t="16816" x="3087688" y="4665663"/>
          <p14:tracePt t="16823" x="3087688" y="4651375"/>
          <p14:tracePt t="16833" x="3087688" y="4606925"/>
          <p14:tracePt t="16839" x="3087688" y="4576763"/>
          <p14:tracePt t="16847" x="3087688" y="4546600"/>
          <p14:tracePt t="16855" x="3087688" y="4487863"/>
          <p14:tracePt t="16863" x="3087688" y="4471988"/>
          <p14:tracePt t="16872" x="3087688" y="4443413"/>
          <p14:tracePt t="16879" x="3087688" y="4397375"/>
          <p14:tracePt t="16900" x="3087688" y="4352925"/>
          <p14:tracePt t="16901" x="3087688" y="4308475"/>
          <p14:tracePt t="16917" x="3073400" y="4294188"/>
          <p14:tracePt t="16925" x="3073400" y="4278313"/>
          <p14:tracePt t="17059" x="3073400" y="4264025"/>
          <p14:tracePt t="17105" x="3057525" y="4264025"/>
          <p14:tracePt t="17200" x="3057525" y="4294188"/>
          <p14:tracePt t="17207" x="3057525" y="4308475"/>
          <p14:tracePt t="17216" x="3057525" y="4368800"/>
          <p14:tracePt t="17223" x="3057525" y="4443413"/>
          <p14:tracePt t="17233" x="3057525" y="4502150"/>
          <p14:tracePt t="17240" x="3043238" y="4651375"/>
          <p14:tracePt t="17247" x="3043238" y="4845050"/>
          <p14:tracePt t="17254" x="3027363" y="4949825"/>
          <p14:tracePt t="17261" x="3027363" y="4979988"/>
          <p14:tracePt t="17269" x="3027363" y="5038725"/>
          <p14:tracePt t="17277" x="3027363" y="5143500"/>
          <p14:tracePt t="17285" x="3013075" y="5203825"/>
          <p14:tracePt t="17293" x="3013075" y="5232400"/>
          <p14:tracePt t="17302" x="3013075" y="5262563"/>
          <p14:tracePt t="17318" x="2998788" y="5262563"/>
          <p14:tracePt t="17355" x="2998788" y="5278438"/>
          <p14:tracePt t="17363" x="2998788" y="5292725"/>
          <p14:tracePt t="17441" x="2998788" y="5262563"/>
          <p14:tracePt t="17450" x="2998788" y="5218113"/>
          <p14:tracePt t="17457" x="2998788" y="5173663"/>
          <p14:tracePt t="17466" x="2982913" y="5129213"/>
          <p14:tracePt t="17474" x="2968625" y="5068888"/>
          <p14:tracePt t="17483" x="2968625" y="5024438"/>
          <p14:tracePt t="17489" x="2952750" y="4949825"/>
          <p14:tracePt t="17497" x="2952750" y="4860925"/>
          <p14:tracePt t="17505" x="2952750" y="4814888"/>
          <p14:tracePt t="17512" x="2952750" y="4725988"/>
          <p14:tracePt t="17521" x="2952750" y="4651375"/>
          <p14:tracePt t="17527" x="2952750" y="4532313"/>
          <p14:tracePt t="17536" x="2952750" y="4457700"/>
          <p14:tracePt t="17543" x="2952750" y="4383088"/>
          <p14:tracePt t="17551" x="2952750" y="4338638"/>
          <p14:tracePt t="17560" x="2952750" y="4322763"/>
          <p14:tracePt t="17568" x="2952750" y="4308475"/>
          <p14:tracePt t="17693" x="2952750" y="4322763"/>
          <p14:tracePt t="17701" x="2952750" y="4338638"/>
          <p14:tracePt t="17707" x="2952750" y="4383088"/>
          <p14:tracePt t="17716" x="2952750" y="4443413"/>
          <p14:tracePt t="17723" x="2952750" y="4471988"/>
          <p14:tracePt t="17741" x="2998788" y="4562475"/>
          <p14:tracePt t="17747" x="3027363" y="4621213"/>
          <p14:tracePt t="17755" x="3087688" y="4711700"/>
          <p14:tracePt t="17764" x="3132138" y="4800600"/>
          <p14:tracePt t="17772" x="3148013" y="4830763"/>
          <p14:tracePt t="17785" x="3148013" y="4845050"/>
          <p14:tracePt t="17801" x="3148013" y="4860925"/>
          <p14:tracePt t="17817" x="3148013" y="4875213"/>
          <p14:tracePt t="17911" x="3148013" y="4860925"/>
          <p14:tracePt t="17919" x="3148013" y="4830763"/>
          <p14:tracePt t="17927" x="3148013" y="4814888"/>
          <p14:tracePt t="17935" x="3148013" y="4740275"/>
          <p14:tracePt t="17944" x="3148013" y="4681538"/>
          <p14:tracePt t="17951" x="3148013" y="4665663"/>
          <p14:tracePt t="17959" x="3148013" y="4637088"/>
          <p14:tracePt t="17966" x="3148013" y="4518025"/>
          <p14:tracePt t="17975" x="3148013" y="4457700"/>
          <p14:tracePt t="17983" x="3132138" y="4413250"/>
          <p14:tracePt t="17989" x="3132138" y="4352925"/>
          <p14:tracePt t="17997" x="3132138" y="4294188"/>
          <p14:tracePt t="18005" x="3132138" y="4278313"/>
          <p14:tracePt t="18022" x="3132138" y="4264025"/>
          <p14:tracePt t="18116" x="3132138" y="4308475"/>
          <p14:tracePt t="18123" x="3132138" y="4368800"/>
          <p14:tracePt t="18133" x="3132138" y="4471988"/>
          <p14:tracePt t="18139" x="3132138" y="4562475"/>
          <p14:tracePt t="18145" x="3132138" y="4592638"/>
          <p14:tracePt t="18156" x="3132138" y="4665663"/>
          <p14:tracePt t="18162" x="3117850" y="4725988"/>
          <p14:tracePt t="18170" x="3117850" y="4786313"/>
          <p14:tracePt t="18178" x="3117850" y="4814888"/>
          <p14:tracePt t="18193" x="3117850" y="4830763"/>
          <p14:tracePt t="18248" x="3117850" y="4814888"/>
          <p14:tracePt t="18255" x="3101975" y="4786313"/>
          <p14:tracePt t="18263" x="3101975" y="4740275"/>
          <p14:tracePt t="18271" x="3101975" y="4711700"/>
          <p14:tracePt t="18279" x="3101975" y="4681538"/>
          <p14:tracePt t="18287" x="3101975" y="4665663"/>
          <p14:tracePt t="18295" x="3087688" y="4576763"/>
          <p14:tracePt t="18303" x="3087688" y="4518025"/>
          <p14:tracePt t="18311" x="3087688" y="4471988"/>
          <p14:tracePt t="18319" x="3073400" y="4427538"/>
          <p14:tracePt t="18327" x="3073400" y="4413250"/>
          <p14:tracePt t="18381" x="3057525" y="4413250"/>
          <p14:tracePt t="18405" x="3057525" y="4427538"/>
          <p14:tracePt t="18435" x="3057525" y="4443413"/>
          <p14:tracePt t="18459" x="3057525" y="4457700"/>
          <p14:tracePt t="18889" x="3057525" y="4471988"/>
          <p14:tracePt t="19313" x="3043238" y="4487863"/>
          <p14:tracePt t="19407" x="3043238" y="4502150"/>
          <p14:tracePt t="19415" x="3027363" y="4502150"/>
          <p14:tracePt t="19438" x="3013075" y="4502150"/>
          <p14:tracePt t="20324" x="3013075" y="4487863"/>
          <p14:tracePt t="20455" x="2998788" y="4502150"/>
          <p14:tracePt t="20479" x="2982913" y="4518025"/>
          <p14:tracePt t="20496" x="2982913" y="4532313"/>
          <p14:tracePt t="20504" x="2968625" y="4532313"/>
          <p14:tracePt t="20565" x="2968625" y="4546600"/>
          <p14:tracePt t="20582" x="2968625" y="4576763"/>
          <p14:tracePt t="20589" x="2968625" y="4592638"/>
          <p14:tracePt t="20597" x="2968625" y="4621213"/>
          <p14:tracePt t="20606" x="2968625" y="4637088"/>
          <p14:tracePt t="20611" x="2968625" y="4651375"/>
          <p14:tracePt t="20619" x="2968625" y="4711700"/>
          <p14:tracePt t="20628" x="2982913" y="4800600"/>
          <p14:tracePt t="20635" x="2998788" y="4814888"/>
          <p14:tracePt t="20643" x="2998788" y="4830763"/>
          <p14:tracePt t="20652" x="3013075" y="4875213"/>
          <p14:tracePt t="20659" x="3027363" y="4964113"/>
          <p14:tracePt t="20667" x="3043238" y="5024438"/>
          <p14:tracePt t="20675" x="3057525" y="5068888"/>
          <p14:tracePt t="20683" x="3073400" y="5099050"/>
          <p14:tracePt t="20799" x="3073400" y="5083175"/>
          <p14:tracePt t="20831" x="3073400" y="5068888"/>
          <p14:tracePt t="20893" x="3073400" y="5054600"/>
          <p14:tracePt t="20909" x="3073400" y="5038725"/>
          <p14:tracePt t="21159" x="3073400" y="5024438"/>
          <p14:tracePt t="21175" x="3057525" y="5008563"/>
          <p14:tracePt t="21183" x="3043238" y="4979988"/>
          <p14:tracePt t="21191" x="3027363" y="4964113"/>
          <p14:tracePt t="21199" x="3013075" y="4949825"/>
          <p14:tracePt t="21207" x="3013075" y="4905375"/>
          <p14:tracePt t="21216" x="3013075" y="4875213"/>
          <p14:tracePt t="21223" x="3013075" y="4860925"/>
          <p14:tracePt t="21245" x="3013075" y="4845050"/>
          <p14:tracePt t="21253" x="3013075" y="4830763"/>
          <p14:tracePt t="21277" x="3013075" y="4800600"/>
          <p14:tracePt t="21285" x="3013075" y="4786313"/>
          <p14:tracePt t="21301" x="3013075" y="4770438"/>
          <p14:tracePt t="21309" x="3013075" y="4740275"/>
          <p14:tracePt t="21567" x="3013075" y="4725988"/>
          <p14:tracePt t="21943" x="3013075" y="4711700"/>
          <p14:tracePt t="21959" x="3013075" y="4681538"/>
          <p14:tracePt t="21965" x="3013075" y="4637088"/>
          <p14:tracePt t="21982" x="3013075" y="4576763"/>
          <p14:tracePt t="21990" x="2998788" y="4562475"/>
          <p14:tracePt t="21997" x="2998788" y="4532313"/>
          <p14:tracePt t="22006" x="2998788" y="4502150"/>
          <p14:tracePt t="22013" x="2998788" y="4471988"/>
          <p14:tracePt t="22022" x="2998788" y="4443413"/>
          <p14:tracePt t="22029" x="2998788" y="4427538"/>
          <p14:tracePt t="22037" x="2998788" y="4383088"/>
          <p14:tracePt t="22045" x="2998788" y="4338638"/>
          <p14:tracePt t="22053" x="2998788" y="4322763"/>
          <p14:tracePt t="22061" x="2998788" y="4294188"/>
          <p14:tracePt t="22068" x="2982913" y="4249738"/>
          <p14:tracePt t="22075" x="2968625" y="4189413"/>
          <p14:tracePt t="22083" x="2952750" y="4175125"/>
          <p14:tracePt t="22100" x="2952750" y="4159250"/>
          <p14:tracePt t="22161" x="2938463" y="4159250"/>
          <p14:tracePt t="22217" x="2938463" y="4175125"/>
          <p14:tracePt t="22225" x="2924175" y="4175125"/>
          <p14:tracePt t="22233" x="2924175" y="4189413"/>
          <p14:tracePt t="22241" x="2924175" y="4203700"/>
          <p14:tracePt t="22263" x="2924175" y="4219575"/>
          <p14:tracePt t="22373" x="2908300" y="4189413"/>
          <p14:tracePt t="22382" x="2894013" y="4159250"/>
          <p14:tracePt t="22389" x="2879725" y="4129088"/>
          <p14:tracePt t="22397" x="2849563" y="4084638"/>
          <p14:tracePt t="22405" x="2849563" y="4054475"/>
          <p14:tracePt t="22413" x="2849563" y="4040188"/>
          <p14:tracePt t="22421" x="2833688" y="4040188"/>
          <p14:tracePt t="22647" x="2833688" y="4054475"/>
          <p14:tracePt t="23265" x="2833688" y="4084638"/>
          <p14:tracePt t="23273" x="2833688" y="4114800"/>
          <p14:tracePt t="23283" x="2833688" y="4129088"/>
          <p14:tracePt t="23290" x="2833688" y="4159250"/>
          <p14:tracePt t="23298" x="2833688" y="4175125"/>
          <p14:tracePt t="23305" x="2833688" y="4203700"/>
          <p14:tracePt t="23313" x="2833688" y="4233863"/>
          <p14:tracePt t="23321" x="2833688" y="4249738"/>
          <p14:tracePt t="23329" x="2833688" y="4294188"/>
          <p14:tracePt t="23337" x="2833688" y="4322763"/>
          <p14:tracePt t="23343" x="2833688" y="4338638"/>
          <p14:tracePt t="23359" x="2849563" y="4383088"/>
          <p14:tracePt t="23368" x="2849563" y="4427538"/>
          <p14:tracePt t="23375" x="2849563" y="4457700"/>
          <p14:tracePt t="23384" x="2849563" y="4487863"/>
          <p14:tracePt t="23391" x="2849563" y="4546600"/>
          <p14:tracePt t="23400" x="2849563" y="4576763"/>
          <p14:tracePt t="23407" x="2849563" y="4606925"/>
          <p14:tracePt t="23417" x="2849563" y="4621213"/>
          <p14:tracePt t="23423" x="2849563" y="4637088"/>
          <p14:tracePt t="23433" x="2849563" y="4681538"/>
          <p14:tracePt t="23437" x="2849563" y="4725988"/>
          <p14:tracePt t="23453" x="2849563" y="4740275"/>
          <p14:tracePt t="23625" x="2849563" y="4725988"/>
          <p14:tracePt t="23633" x="2849563" y="4711700"/>
          <p14:tracePt t="23641" x="2849563" y="4695825"/>
          <p14:tracePt t="23650" x="2849563" y="4681538"/>
          <p14:tracePt t="23657" x="2849563" y="4621213"/>
          <p14:tracePt t="23666" x="2849563" y="4562475"/>
          <p14:tracePt t="23673" x="2849563" y="4443413"/>
          <p14:tracePt t="23683" x="2849563" y="4368800"/>
          <p14:tracePt t="23690" x="2849563" y="4322763"/>
          <p14:tracePt t="23697" x="2849563" y="4249738"/>
          <p14:tracePt t="23706" x="2849563" y="4203700"/>
          <p14:tracePt t="23711" x="2849563" y="4189413"/>
          <p14:tracePt t="23720" x="2849563" y="4175125"/>
          <p14:tracePt t="23821" x="2833688" y="4189413"/>
          <p14:tracePt t="23838" x="2833688" y="4203700"/>
          <p14:tracePt t="23845" x="2833688" y="4233863"/>
          <p14:tracePt t="23853" x="2819400" y="4249738"/>
          <p14:tracePt t="23870" x="2819400" y="4264025"/>
          <p14:tracePt t="23875" x="2805113" y="4264025"/>
          <p14:tracePt t="23899" x="2805113" y="4278313"/>
          <p14:tracePt t="24088" x="2805113" y="4264025"/>
          <p14:tracePt t="24095" x="2805113" y="4233863"/>
          <p14:tracePt t="24103" x="2805113" y="4203700"/>
          <p14:tracePt t="24111" x="2805113" y="4159250"/>
          <p14:tracePt t="24119" x="2805113" y="4114800"/>
          <p14:tracePt t="24127" x="2789238" y="4070350"/>
          <p14:tracePt t="24135" x="2789238" y="4054475"/>
          <p14:tracePt t="24143" x="2789238" y="4010025"/>
          <p14:tracePt t="24149" x="2789238" y="3995738"/>
          <p14:tracePt t="24167" x="2789238" y="3979863"/>
          <p14:tracePt t="24315" x="2789238" y="3995738"/>
          <p14:tracePt t="24329" x="2789238" y="4010025"/>
          <p14:tracePt t="24840" x="2805113" y="4010025"/>
          <p14:tracePt t="24847" x="2849563" y="4010025"/>
          <p14:tracePt t="24855" x="2863850" y="4010025"/>
          <p14:tracePt t="24863" x="2908300" y="4010025"/>
          <p14:tracePt t="24871" x="2924175" y="3995738"/>
          <p14:tracePt t="24877" x="2938463" y="3995738"/>
          <p14:tracePt t="24886" x="2968625" y="3979863"/>
          <p14:tracePt t="24899" x="3013075" y="3965575"/>
          <p14:tracePt t="24901" x="3027363" y="3965575"/>
          <p14:tracePt t="24909" x="3101975" y="3951288"/>
          <p14:tracePt t="24917" x="3148013" y="3935413"/>
          <p14:tracePt t="24950" x="3341688" y="3935413"/>
          <p14:tracePt t="24957" x="3355975" y="3935413"/>
          <p14:tracePt t="24966" x="3371850" y="3935413"/>
          <p14:tracePt t="25105" x="3355975" y="3951288"/>
          <p14:tracePt t="25113" x="3341688" y="3951288"/>
          <p14:tracePt t="25129" x="3311525" y="3951288"/>
          <p14:tracePt t="25138" x="3297238" y="3965575"/>
          <p14:tracePt t="25143" x="3267075" y="3979863"/>
          <p14:tracePt t="25152" x="3222625" y="3995738"/>
          <p14:tracePt t="25159" x="3176588" y="4010025"/>
          <p14:tracePt t="25167" x="3162300" y="4010025"/>
          <p14:tracePt t="25175" x="3132138" y="4025900"/>
          <p14:tracePt t="25183" x="3117850" y="4025900"/>
          <p14:tracePt t="25301" x="3101975" y="4025900"/>
          <p14:tracePt t="25388" x="3132138" y="4025900"/>
          <p14:tracePt t="25395" x="3176588" y="4025900"/>
          <p14:tracePt t="25403" x="3251200" y="4025900"/>
          <p14:tracePt t="25411" x="3325813" y="4025900"/>
          <p14:tracePt t="25419" x="3400425" y="4025900"/>
          <p14:tracePt t="25425" x="3549650" y="4025900"/>
          <p14:tracePt t="25433" x="3729038" y="4025900"/>
          <p14:tracePt t="25441" x="3803650" y="4025900"/>
          <p14:tracePt t="25466" x="3817938" y="4025900"/>
          <p14:tracePt t="25473" x="3952875" y="4025900"/>
          <p14:tracePt t="25483" x="4102100" y="4010025"/>
          <p14:tracePt t="25489" x="4162425" y="4010025"/>
          <p14:tracePt t="25498" x="4265613" y="4010025"/>
          <p14:tracePt t="25503" x="4356100" y="4010025"/>
          <p14:tracePt t="25513" x="4400550" y="4010025"/>
          <p14:tracePt t="25527" x="4414838" y="4010025"/>
          <p14:tracePt t="25621" x="4414838" y="4025900"/>
          <p14:tracePt t="25685" x="4414838" y="4040188"/>
          <p14:tracePt t="25699" x="4414838" y="4054475"/>
          <p14:tracePt t="26083" x="4414838" y="4040188"/>
          <p14:tracePt t="26099" x="4400550" y="4040188"/>
          <p14:tracePt t="26123" x="4386263" y="4040188"/>
          <p14:tracePt t="26140" x="4370388" y="4040188"/>
          <p14:tracePt t="26148" x="4370388" y="4025900"/>
          <p14:tracePt t="26153" x="4325938" y="4025900"/>
          <p14:tracePt t="26161" x="4295775" y="4010025"/>
          <p14:tracePt t="26169" x="4237038" y="3995738"/>
          <p14:tracePt t="26177" x="4176713" y="3995738"/>
          <p14:tracePt t="26186" x="4116388" y="3995738"/>
          <p14:tracePt t="26193" x="4102100" y="3979863"/>
          <p14:tracePt t="26201" x="4041775" y="3979863"/>
          <p14:tracePt t="26210" x="3997325" y="3965575"/>
          <p14:tracePt t="26218" x="3952875" y="3965575"/>
          <p14:tracePt t="26225" x="3938588" y="3965575"/>
          <p14:tracePt t="26233" x="3922713" y="3965575"/>
          <p14:tracePt t="26239" x="3908425" y="3951288"/>
          <p14:tracePt t="26247" x="3892550" y="3951288"/>
          <p14:tracePt t="26255" x="3878263" y="3951288"/>
          <p14:tracePt t="26264" x="3863975" y="3951288"/>
          <p14:tracePt t="26271" x="3833813" y="3951288"/>
          <p14:tracePt t="26333" x="3817938" y="3951288"/>
          <p14:tracePt t="26341" x="3803650" y="3951288"/>
          <p14:tracePt t="26350" x="3789363" y="3951288"/>
          <p14:tracePt t="26357" x="3773488" y="3951288"/>
          <p14:tracePt t="26390" x="3759200" y="3951288"/>
          <p14:tracePt t="26397" x="3729038" y="3951288"/>
          <p14:tracePt t="26405" x="3714750" y="3951288"/>
          <p14:tracePt t="26412" x="3684588" y="3951288"/>
          <p14:tracePt t="26421" x="3670300" y="3951288"/>
          <p14:tracePt t="26427" x="3640138" y="3951288"/>
          <p14:tracePt t="26435" x="3624263" y="3951288"/>
          <p14:tracePt t="26451" x="3595688" y="3951288"/>
          <p14:tracePt t="26467" x="3579813" y="3951288"/>
          <p14:tracePt t="26475" x="3565525" y="3951288"/>
          <p14:tracePt t="26483" x="3535363" y="3951288"/>
          <p14:tracePt t="26491" x="3521075" y="3965575"/>
          <p14:tracePt t="26500" x="3475038" y="3979863"/>
          <p14:tracePt t="26505" x="3430588" y="3979863"/>
          <p14:tracePt t="26513" x="3400425" y="3995738"/>
          <p14:tracePt t="26521" x="3386138" y="4010025"/>
          <p14:tracePt t="26529" x="3371850" y="4010025"/>
          <p14:tracePt t="26537" x="3355975" y="4010025"/>
          <p14:tracePt t="26553" x="3341688" y="4010025"/>
          <p14:tracePt t="26570" x="3325813" y="4025900"/>
          <p14:tracePt t="26583" x="3311525" y="4025900"/>
          <p14:tracePt t="26593" x="3297238" y="4054475"/>
          <p14:tracePt t="26601" x="3267075" y="4070350"/>
          <p14:tracePt t="26607" x="3236913" y="4070350"/>
          <p14:tracePt t="26616" x="3222625" y="4084638"/>
          <p14:tracePt t="26624" x="3192463" y="4100513"/>
          <p14:tracePt t="26632" x="3192463" y="4114800"/>
          <p14:tracePt t="26639" x="3176588" y="4114800"/>
          <p14:tracePt t="26648" x="3162300" y="4129088"/>
          <p14:tracePt t="26663" x="3148013" y="4129088"/>
          <p14:tracePt t="26672" x="3148013" y="4144963"/>
          <p14:tracePt t="26717" x="3132138" y="4144963"/>
          <p14:tracePt t="26725" x="3132138" y="4159250"/>
          <p14:tracePt t="26741" x="3117850" y="4159250"/>
          <p14:tracePt t="26773" x="3101975" y="4159250"/>
          <p14:tracePt t="27031" x="3101975" y="4144963"/>
          <p14:tracePt t="27037" x="3132138" y="4129088"/>
          <p14:tracePt t="27047" x="3176588" y="4100513"/>
          <p14:tracePt t="27056" x="3176588" y="4084638"/>
          <p14:tracePt t="27061" x="3222625" y="4054475"/>
          <p14:tracePt t="27069" x="3281363" y="4025900"/>
          <p14:tracePt t="27077" x="3341688" y="3979863"/>
          <p14:tracePt t="27086" x="3400425" y="3951288"/>
          <p14:tracePt t="27093" x="3460750" y="3921125"/>
          <p14:tracePt t="27102" x="3549650" y="3890963"/>
          <p14:tracePt t="27109" x="3654425" y="3876675"/>
          <p14:tracePt t="27118" x="3729038" y="3860800"/>
          <p14:tracePt t="27126" x="3789363" y="3860800"/>
          <p14:tracePt t="27133" x="3863975" y="3860800"/>
          <p14:tracePt t="27139" x="3922713" y="3846513"/>
          <p14:tracePt t="27148" x="3967163" y="3846513"/>
          <p14:tracePt t="27155" x="3997325" y="3846513"/>
          <p14:tracePt t="27163" x="4027488" y="3846513"/>
          <p14:tracePt t="27180" x="4041775" y="3846513"/>
          <p14:tracePt t="27416" x="4041775" y="3832225"/>
          <p14:tracePt t="27430" x="4027488" y="3816350"/>
          <p14:tracePt t="27477" x="4013200" y="3816350"/>
          <p14:tracePt t="27485" x="3952875" y="3816350"/>
          <p14:tracePt t="27493" x="3892550" y="3816350"/>
          <p14:tracePt t="27501" x="3817938" y="3816350"/>
          <p14:tracePt t="27507" x="3698875" y="3816350"/>
          <p14:tracePt t="27516" x="3640138" y="3832225"/>
          <p14:tracePt t="27523" x="3595688" y="3832225"/>
          <p14:tracePt t="27532" x="3579813" y="3846513"/>
          <p14:tracePt t="27540" x="3535363" y="3860800"/>
          <p14:tracePt t="27547" x="3490913" y="3876675"/>
          <p14:tracePt t="27556" x="3446463" y="3890963"/>
          <p14:tracePt t="27579" x="3430588" y="3890963"/>
          <p14:tracePt t="27610" x="3430588" y="3906838"/>
          <p14:tracePt t="27617" x="3416300" y="3906838"/>
          <p14:tracePt t="27625" x="3416300" y="3921125"/>
          <p14:tracePt t="27633" x="3400425" y="3935413"/>
          <p14:tracePt t="27642" x="3371850" y="3935413"/>
          <p14:tracePt t="27649" x="3311525" y="3951288"/>
          <p14:tracePt t="27657" x="3297238" y="3979863"/>
          <p14:tracePt t="27666" x="3281363" y="4010025"/>
          <p14:tracePt t="27673" x="3267075" y="4010025"/>
          <p14:tracePt t="27679" x="3251200" y="4025900"/>
          <p14:tracePt t="27687" x="3251200" y="4040188"/>
          <p14:tracePt t="27805" x="3267075" y="4025900"/>
          <p14:tracePt t="27814" x="3297238" y="4025900"/>
          <p14:tracePt t="27822" x="3341688" y="4010025"/>
          <p14:tracePt t="27829" x="3400425" y="3995738"/>
          <p14:tracePt t="27837" x="3416300" y="3995738"/>
          <p14:tracePt t="27845" x="3505200" y="3979863"/>
          <p14:tracePt t="27853" x="3549650" y="3979863"/>
          <p14:tracePt t="27860" x="3670300" y="3965575"/>
          <p14:tracePt t="27869" x="3759200" y="3921125"/>
          <p14:tracePt t="27875" x="3878263" y="3921125"/>
          <p14:tracePt t="27883" x="3983038" y="3921125"/>
          <p14:tracePt t="27900" x="4206875" y="3906838"/>
          <p14:tracePt t="28071" x="4191000" y="3906838"/>
          <p14:tracePt t="28079" x="4132263" y="3906838"/>
          <p14:tracePt t="28087" x="4041775" y="3906838"/>
          <p14:tracePt t="28095" x="3938588" y="3906838"/>
          <p14:tracePt t="28103" x="3789363" y="3935413"/>
          <p14:tracePt t="28111" x="3684588" y="3951288"/>
          <p14:tracePt t="28119" x="3521075" y="3979863"/>
          <p14:tracePt t="28127" x="3386138" y="4025900"/>
          <p14:tracePt t="28133" x="3206750" y="4100513"/>
          <p14:tracePt t="28143" x="3117850" y="4159250"/>
          <p14:tracePt t="28510" x="3132138" y="4159250"/>
          <p14:tracePt t="28517" x="3148013" y="4159250"/>
          <p14:tracePt t="28566" x="3162300" y="4159250"/>
          <p14:tracePt t="28573" x="3236913" y="4129088"/>
          <p14:tracePt t="28583" x="3341688" y="4114800"/>
          <p14:tracePt t="28589" x="3446463" y="4100513"/>
          <p14:tracePt t="28597" x="3640138" y="4040188"/>
          <p14:tracePt t="28603" x="4041775" y="3965575"/>
          <p14:tracePt t="28611" x="4386263" y="3890963"/>
          <p14:tracePt t="28620" x="4579938" y="3876675"/>
          <p14:tracePt t="28627" x="4937125" y="3802063"/>
          <p14:tracePt t="28635" x="5370513" y="3741738"/>
          <p14:tracePt t="28643" x="5578475" y="3697288"/>
          <p14:tracePt t="28652" x="5802313" y="3667125"/>
          <p14:tracePt t="28659" x="5995988" y="3636963"/>
          <p14:tracePt t="28668" x="6116638" y="3608388"/>
          <p14:tracePt t="28676" x="6145213" y="3608388"/>
          <p14:tracePt t="28683" x="6161088" y="3592513"/>
          <p14:tracePt t="28745" x="6145213" y="3592513"/>
          <p14:tracePt t="28753" x="6130925" y="3592513"/>
          <p14:tracePt t="28769" x="6116638" y="3592513"/>
          <p14:tracePt t="28775" x="6116638" y="3608388"/>
          <p14:tracePt t="28800" x="6100763" y="3608388"/>
          <p14:tracePt t="28808" x="6086475" y="3608388"/>
          <p14:tracePt t="28816" x="6086475" y="3622675"/>
          <p14:tracePt t="28823" x="6070600" y="3636963"/>
          <p14:tracePt t="28833" x="6056313" y="3636963"/>
          <p14:tracePt t="28839" x="6042025" y="3636963"/>
          <p14:tracePt t="28848" x="6042025" y="3652838"/>
          <p14:tracePt t="28861" x="6026150" y="3667125"/>
          <p14:tracePt t="28965" x="6042025" y="3652838"/>
          <p14:tracePt t="28971" x="6056313" y="3622675"/>
          <p14:tracePt t="28979" x="6086475" y="3578225"/>
          <p14:tracePt t="28987" x="6116638" y="3533775"/>
          <p14:tracePt t="28995" x="6161088" y="3489325"/>
          <p14:tracePt t="29003" x="6235700" y="3384550"/>
          <p14:tracePt t="29011" x="6280150" y="3324225"/>
          <p14:tracePt t="29019" x="6310313" y="3279775"/>
          <p14:tracePt t="29027" x="6338888" y="3235325"/>
          <p14:tracePt t="29035" x="6338888" y="3190875"/>
          <p14:tracePt t="29043" x="6354763" y="3175000"/>
          <p14:tracePt t="29049" x="6354763" y="3160713"/>
          <p14:tracePt t="29057" x="6354763" y="3146425"/>
          <p14:tracePt t="29066" x="6354763" y="3130550"/>
          <p14:tracePt t="29074" x="6354763" y="3116263"/>
          <p14:tracePt t="29083" x="6354763" y="3100388"/>
          <p14:tracePt t="29097" x="6354763" y="3086100"/>
          <p14:tracePt t="29105" x="6354763" y="3055938"/>
          <p14:tracePt t="29113" x="6338888" y="3055938"/>
          <p14:tracePt t="29253" x="6324600" y="3055938"/>
          <p14:tracePt t="29271" x="6324600" y="3071813"/>
          <p14:tracePt t="29285" x="6310313" y="3086100"/>
          <p14:tracePt t="29301" x="6310313" y="3100388"/>
          <p14:tracePt t="29339" x="6294438" y="3100388"/>
          <p14:tracePt t="29372" x="6264275" y="3100388"/>
          <p14:tracePt t="29380" x="6219825" y="3071813"/>
          <p14:tracePt t="29387" x="6191250" y="3041650"/>
          <p14:tracePt t="29396" x="6116638" y="2967038"/>
          <p14:tracePt t="29403" x="5995988" y="2847975"/>
          <p14:tracePt t="29409" x="5907088" y="2757488"/>
          <p14:tracePt t="29417" x="5832475" y="2682875"/>
          <p14:tracePt t="29425" x="5788025" y="2624138"/>
          <p14:tracePt t="29438" x="5772150" y="2593975"/>
          <p14:tracePt t="29450" x="5757863" y="2579688"/>
          <p14:tracePt t="29457" x="5757863" y="2563813"/>
          <p14:tracePt t="29466" x="5743575" y="2563813"/>
          <p14:tracePt t="29511" x="5727700" y="2563813"/>
          <p14:tracePt t="29535" x="5713413" y="2563813"/>
          <p14:tracePt t="29552" x="5697538" y="2563813"/>
          <p14:tracePt t="29669" x="5697538" y="2579688"/>
          <p14:tracePt t="29677" x="5697538" y="2608263"/>
          <p14:tracePt t="29685" x="5697538" y="2668588"/>
          <p14:tracePt t="29691" x="5697538" y="2698750"/>
          <p14:tracePt t="29700" x="5697538" y="2757488"/>
          <p14:tracePt t="29708" x="5697538" y="2817813"/>
          <p14:tracePt t="29716" x="5697538" y="2862263"/>
          <p14:tracePt t="29723" x="5697538" y="2936875"/>
          <p14:tracePt t="29733" x="5697538" y="3055938"/>
          <p14:tracePt t="29739" x="5697538" y="3160713"/>
          <p14:tracePt t="29747" x="5697538" y="3265488"/>
          <p14:tracePt t="29755" x="5697538" y="3354388"/>
          <p14:tracePt t="29763" x="5668963" y="3489325"/>
          <p14:tracePt t="29769" x="5638800" y="3622675"/>
          <p14:tracePt t="29777" x="5638800" y="3727450"/>
          <p14:tracePt t="29785" x="5622925" y="3802063"/>
          <p14:tracePt t="29793" x="5622925" y="3906838"/>
          <p14:tracePt t="29801" x="5622925" y="3995738"/>
          <p14:tracePt t="29810" x="5608638" y="4084638"/>
          <p14:tracePt t="29817" x="5608638" y="4144963"/>
          <p14:tracePt t="29825" x="5608638" y="4189413"/>
          <p14:tracePt t="29833" x="5608638" y="4249738"/>
          <p14:tracePt t="29841" x="5608638" y="4308475"/>
          <p14:tracePt t="29850" x="5608638" y="4352925"/>
          <p14:tracePt t="29855" x="5608638" y="4383088"/>
          <p14:tracePt t="29867" x="5608638" y="4427538"/>
          <p14:tracePt t="29872" x="5608638" y="4471988"/>
          <p14:tracePt t="29883" x="5608638" y="4487863"/>
          <p14:tracePt t="29887" x="5608638" y="4518025"/>
          <p14:tracePt t="29895" x="5608638" y="4532313"/>
          <p14:tracePt t="29903" x="5608638" y="4546600"/>
          <p14:tracePt t="29911" x="5608638" y="4576763"/>
          <p14:tracePt t="29943" x="5608638" y="4592638"/>
          <p14:tracePt t="30059" x="5594350" y="4592638"/>
          <p14:tracePt t="30067" x="5578475" y="4576763"/>
          <p14:tracePt t="30075" x="5548313" y="4518025"/>
          <p14:tracePt t="30083" x="5548313" y="4487863"/>
          <p14:tracePt t="30091" x="5519738" y="4427538"/>
          <p14:tracePt t="30099" x="5503863" y="4368800"/>
          <p14:tracePt t="30107" x="5473700" y="4278313"/>
          <p14:tracePt t="30116" x="5459413" y="4203700"/>
          <p14:tracePt t="30123" x="5445125" y="4100513"/>
          <p14:tracePt t="30133" x="5429250" y="3951288"/>
          <p14:tracePt t="30138" x="5400675" y="3846513"/>
          <p14:tracePt t="30145" x="5400675" y="3697288"/>
          <p14:tracePt t="30153" x="5400675" y="3592513"/>
          <p14:tracePt t="30161" x="5400675" y="3489325"/>
          <p14:tracePt t="30169" x="5400675" y="3384550"/>
          <p14:tracePt t="30177" x="5400675" y="3309938"/>
          <p14:tracePt t="30185" x="5429250" y="3205163"/>
          <p14:tracePt t="30193" x="5445125" y="3146425"/>
          <p14:tracePt t="30201" x="5459413" y="3086100"/>
          <p14:tracePt t="30209" x="5459413" y="3055938"/>
          <p14:tracePt t="30218" x="5459413" y="3041650"/>
          <p14:tracePt t="30811" x="5473700" y="3041650"/>
          <p14:tracePt t="30819" x="5519738" y="3041650"/>
          <p14:tracePt t="30827" x="5548313" y="3025775"/>
          <p14:tracePt t="30835" x="5608638" y="3011488"/>
          <p14:tracePt t="30843" x="5653088" y="3011488"/>
          <p14:tracePt t="30851" x="5683250" y="3011488"/>
          <p14:tracePt t="30859" x="5757863" y="3041650"/>
          <p14:tracePt t="30868" x="5818188" y="3086100"/>
          <p14:tracePt t="30873" x="5876925" y="3160713"/>
          <p14:tracePt t="30883" x="6026150" y="3279775"/>
          <p14:tracePt t="30900" x="6324600" y="3517900"/>
          <p14:tracePt t="30905" x="6443663" y="3608388"/>
          <p14:tracePt t="30913" x="6683375" y="3771900"/>
          <p14:tracePt t="30921" x="6861175" y="3890963"/>
          <p14:tracePt t="30929" x="7070725" y="4040188"/>
          <p14:tracePt t="30937" x="7278688" y="4159250"/>
          <p14:tracePt t="30945" x="7399338" y="4249738"/>
          <p14:tracePt t="30951" x="7562850" y="4352925"/>
          <p14:tracePt t="30959" x="7697788" y="4471988"/>
          <p14:tracePt t="30967" x="7756525" y="4546600"/>
          <p14:tracePt t="30975" x="7831138" y="4606925"/>
          <p14:tracePt t="30983" x="7875588" y="4651375"/>
          <p14:tracePt t="30991" x="7905750" y="4681538"/>
          <p14:tracePt t="30999" x="7905750" y="4711700"/>
          <p14:tracePt t="31016" x="7920038" y="4711700"/>
          <p14:tracePt t="31023" x="7920038" y="4725988"/>
          <p14:tracePt t="31033" x="7935913" y="4740275"/>
          <p14:tracePt t="31037" x="7950200" y="4756150"/>
          <p14:tracePt t="31045" x="7966075" y="4786313"/>
          <p14:tracePt t="31053" x="7966075" y="4830763"/>
          <p14:tracePt t="31061" x="7994650" y="4845050"/>
          <p14:tracePt t="31069" x="8010525" y="4889500"/>
          <p14:tracePt t="31078" x="8024813" y="4919663"/>
          <p14:tracePt t="31086" x="8040688" y="4964113"/>
          <p14:tracePt t="31093" x="8054975" y="4979988"/>
          <p14:tracePt t="31101" x="8054975" y="5008563"/>
          <p14:tracePt t="31110" x="8054975" y="5024438"/>
          <p14:tracePt t="31117" x="8069263" y="5038725"/>
          <p14:tracePt t="31126" x="8069263" y="5068888"/>
          <p14:tracePt t="31133" x="8069263" y="5083175"/>
          <p14:tracePt t="31139" x="8069263" y="5099050"/>
          <p14:tracePt t="31155" x="8069263" y="5113338"/>
          <p14:tracePt t="31188" x="8069263" y="5129213"/>
          <p14:tracePt t="31195" x="8069263" y="5143500"/>
          <p14:tracePt t="31203" x="8069263" y="5157788"/>
          <p14:tracePt t="31219" x="8069263" y="5173663"/>
          <p14:tracePt t="31227" x="8054975" y="5203825"/>
          <p14:tracePt t="31233" x="8024813" y="5232400"/>
          <p14:tracePt t="31241" x="7994650" y="5292725"/>
          <p14:tracePt t="31250" x="7966075" y="5337175"/>
          <p14:tracePt t="31257" x="7891463" y="5441950"/>
          <p14:tracePt t="31266" x="7816850" y="5500688"/>
          <p14:tracePt t="31273" x="7726363" y="5621338"/>
          <p14:tracePt t="31283" x="7651750" y="5694363"/>
          <p14:tracePt t="31290" x="7562850" y="5740400"/>
          <p14:tracePt t="31297" x="7548563" y="5784850"/>
          <p14:tracePt t="31305" x="7473950" y="5859463"/>
          <p14:tracePt t="31311" x="7443788" y="5889625"/>
          <p14:tracePt t="31319" x="7443788" y="5918200"/>
          <p14:tracePt t="31336" x="7443788" y="5934075"/>
          <p14:tracePt t="31375" x="7427913" y="5934075"/>
          <p14:tracePt t="31383" x="7413625" y="5934075"/>
          <p14:tracePt t="31391" x="7399338" y="5964238"/>
          <p14:tracePt t="31399" x="7353300" y="6008688"/>
          <p14:tracePt t="31406" x="7264400" y="6053138"/>
          <p14:tracePt t="31413" x="7204075" y="6083300"/>
          <p14:tracePt t="31421" x="7175500" y="6111875"/>
          <p14:tracePt t="31429" x="7129463" y="6127750"/>
          <p14:tracePt t="31437" x="7115175" y="6142038"/>
          <p14:tracePt t="31515" x="7129463" y="6142038"/>
          <p14:tracePt t="31523" x="7145338" y="6127750"/>
          <p14:tracePt t="31539" x="7159625" y="6127750"/>
          <p14:tracePt t="31609" x="7159625" y="6111875"/>
          <p14:tracePt t="31625" x="7175500" y="6097588"/>
          <p14:tracePt t="31633" x="7175500" y="6083300"/>
          <p14:tracePt t="31641" x="7189788" y="6067425"/>
          <p14:tracePt t="31650" x="7189788" y="6037263"/>
          <p14:tracePt t="31658" x="7204075" y="5992813"/>
          <p14:tracePt t="31666" x="7204075" y="5948363"/>
          <p14:tracePt t="31671" x="7219950" y="5903913"/>
          <p14:tracePt t="31680" x="7219950" y="5859463"/>
          <p14:tracePt t="31687" x="7219950" y="5829300"/>
          <p14:tracePt t="31695" x="7219950" y="5784850"/>
          <p14:tracePt t="31703" x="7219950" y="5768975"/>
          <p14:tracePt t="31711" x="7219950" y="5740400"/>
          <p14:tracePt t="31719" x="7219950" y="5710238"/>
          <p14:tracePt t="31728" x="7219950" y="5694363"/>
          <p14:tracePt t="31736" x="7219950" y="5665788"/>
          <p14:tracePt t="31743" x="7219950" y="5649913"/>
          <p14:tracePt t="31759" x="7219950" y="5635625"/>
          <p14:tracePt t="31969" x="7234238" y="5605463"/>
          <p14:tracePt t="31986" x="7250113" y="5575300"/>
          <p14:tracePt t="31993" x="7250113" y="5546725"/>
          <p14:tracePt t="32001" x="7278688" y="5546725"/>
          <p14:tracePt t="32009" x="7308850" y="5516563"/>
          <p14:tracePt t="32017" x="7353300" y="5500688"/>
          <p14:tracePt t="32026" x="7383463" y="5472113"/>
          <p14:tracePt t="32042" x="7413625" y="5456238"/>
          <p14:tracePt t="32079" x="7427913" y="5456238"/>
          <p14:tracePt t="32111" x="7443788" y="5486400"/>
          <p14:tracePt t="32120" x="7443788" y="5500688"/>
          <p14:tracePt t="32127" x="7443788" y="5546725"/>
          <p14:tracePt t="32135" x="7443788" y="5591175"/>
          <p14:tracePt t="32141" x="7443788" y="5635625"/>
          <p14:tracePt t="32150" x="7427913" y="5740400"/>
          <p14:tracePt t="32157" x="7427913" y="5754688"/>
          <p14:tracePt t="32166" x="7413625" y="5768975"/>
          <p14:tracePt t="32173" x="7399338" y="5815013"/>
          <p14:tracePt t="32183" x="7369175" y="5873750"/>
          <p14:tracePt t="32189" x="7339013" y="5889625"/>
          <p14:tracePt t="32197" x="7324725" y="5918200"/>
          <p14:tracePt t="32213" x="7308850" y="5918200"/>
          <p14:tracePt t="32219" x="7294563" y="5934075"/>
          <p14:tracePt t="32227" x="7278688" y="5934075"/>
          <p14:tracePt t="32235" x="7250113" y="5934075"/>
          <p14:tracePt t="32243" x="7234238" y="5934075"/>
          <p14:tracePt t="32251" x="7189788" y="5934075"/>
          <p14:tracePt t="32259" x="7115175" y="5918200"/>
          <p14:tracePt t="32267" x="7056438" y="5889625"/>
          <p14:tracePt t="32275" x="7010400" y="5859463"/>
          <p14:tracePt t="32283" x="6951663" y="5829300"/>
          <p14:tracePt t="32291" x="6877050" y="5784850"/>
          <p14:tracePt t="32299" x="6861175" y="5754688"/>
          <p14:tracePt t="32307" x="6832600" y="5710238"/>
          <p14:tracePt t="32316" x="6816725" y="5680075"/>
          <p14:tracePt t="32321" x="6802438" y="5665788"/>
          <p14:tracePt t="32329" x="6802438" y="5621338"/>
          <p14:tracePt t="32338" x="6802438" y="5575300"/>
          <p14:tracePt t="32345" x="6802438" y="5530850"/>
          <p14:tracePt t="32353" x="6816725" y="5441950"/>
          <p14:tracePt t="32361" x="6877050" y="5337175"/>
          <p14:tracePt t="32369" x="6921500" y="5278438"/>
          <p14:tracePt t="32377" x="6965950" y="5232400"/>
          <p14:tracePt t="32385" x="7010400" y="5157788"/>
          <p14:tracePt t="32393" x="7056438" y="5129213"/>
          <p14:tracePt t="32400" x="7115175" y="5099050"/>
          <p14:tracePt t="32407" x="7145338" y="5099050"/>
          <p14:tracePt t="32432" x="7159625" y="5099050"/>
          <p14:tracePt t="32447" x="7175500" y="5099050"/>
          <p14:tracePt t="32455" x="7189788" y="5099050"/>
          <p14:tracePt t="32463" x="7204075" y="5099050"/>
          <p14:tracePt t="32471" x="7234238" y="5113338"/>
          <p14:tracePt t="32479" x="7264400" y="5157788"/>
          <p14:tracePt t="32487" x="7294563" y="5203825"/>
          <p14:tracePt t="32495" x="7324725" y="5248275"/>
          <p14:tracePt t="32502" x="7324725" y="5278438"/>
          <p14:tracePt t="32509" x="7339013" y="5322888"/>
          <p14:tracePt t="32517" x="7353300" y="5381625"/>
          <p14:tracePt t="32525" x="7353300" y="5426075"/>
          <p14:tracePt t="32533" x="7353300" y="5456238"/>
          <p14:tracePt t="32542" x="7353300" y="5500688"/>
          <p14:tracePt t="32550" x="7353300" y="5530850"/>
          <p14:tracePt t="32557" x="7339013" y="5530850"/>
          <p14:tracePt t="32573" x="7324725" y="5546725"/>
          <p14:tracePt t="32579" x="7308850" y="5546725"/>
          <p14:tracePt t="32587" x="7294563" y="5561013"/>
          <p14:tracePt t="32595" x="7264400" y="5561013"/>
          <p14:tracePt t="32603" x="7250113" y="5575300"/>
          <p14:tracePt t="32611" x="7204075" y="5575300"/>
          <p14:tracePt t="32619" x="7145338" y="5575300"/>
          <p14:tracePt t="32627" x="7085013" y="5561013"/>
          <p14:tracePt t="32636" x="7040563" y="5530850"/>
          <p14:tracePt t="32643" x="7010400" y="5500688"/>
          <p14:tracePt t="32651" x="6996113" y="5486400"/>
          <p14:tracePt t="32659" x="6981825" y="5486400"/>
          <p14:tracePt t="32666" x="6981825" y="5441950"/>
          <p14:tracePt t="32675" x="6981825" y="5397500"/>
          <p14:tracePt t="32683" x="6981825" y="5367338"/>
          <p14:tracePt t="32689" x="6981825" y="5322888"/>
          <p14:tracePt t="32697" x="6996113" y="5292725"/>
          <p14:tracePt t="32706" x="7040563" y="5248275"/>
          <p14:tracePt t="32713" x="7070725" y="5248275"/>
          <p14:tracePt t="32721" x="7070725" y="5232400"/>
          <p14:tracePt t="32729" x="7100888" y="5218113"/>
          <p14:tracePt t="32737" x="7129463" y="5203825"/>
          <p14:tracePt t="32768" x="7145338" y="5203825"/>
          <p14:tracePt t="32791" x="7159625" y="5218113"/>
          <p14:tracePt t="32800" x="7159625" y="5232400"/>
          <p14:tracePt t="32807" x="7159625" y="5248275"/>
          <p14:tracePt t="32816" x="7159625" y="5262563"/>
          <p14:tracePt t="32901" x="7159625" y="5278438"/>
          <p14:tracePt t="32917" x="7129463" y="5307013"/>
          <p14:tracePt t="32925" x="7040563" y="5337175"/>
          <p14:tracePt t="32933" x="6951663" y="5381625"/>
          <p14:tracePt t="32939" x="6877050" y="5456238"/>
          <p14:tracePt t="32947" x="6816725" y="5516563"/>
          <p14:tracePt t="32956" x="6786563" y="5605463"/>
          <p14:tracePt t="33229" x="6816725" y="5530850"/>
          <p14:tracePt t="33237" x="6846888" y="5472113"/>
          <p14:tracePt t="33245" x="6921500" y="5411788"/>
          <p14:tracePt t="33253" x="6965950" y="5381625"/>
          <p14:tracePt t="33261" x="6965950" y="5367338"/>
          <p14:tracePt t="33269" x="6965950" y="5337175"/>
          <p14:tracePt t="33277" x="6965950" y="5322888"/>
          <p14:tracePt t="33285" x="6981825" y="5278438"/>
          <p14:tracePt t="33293" x="6981825" y="5262563"/>
          <p14:tracePt t="33302" x="6996113" y="5262563"/>
          <p14:tracePt t="33487" x="6921500" y="5248275"/>
          <p14:tracePt t="33496" x="6832600" y="5157788"/>
          <p14:tracePt t="33503" x="6772275" y="5099050"/>
          <p14:tracePt t="33511" x="6727825" y="5068888"/>
          <p14:tracePt t="33519" x="6623050" y="5038725"/>
          <p14:tracePt t="33527" x="6578600" y="5008563"/>
          <p14:tracePt t="33536" x="6548438" y="4994275"/>
          <p14:tracePt t="33543" x="6518275" y="4964113"/>
          <p14:tracePt t="33551" x="6473825" y="4919663"/>
          <p14:tracePt t="33559" x="6443663" y="4889500"/>
          <p14:tracePt t="33568" x="6413500" y="4845050"/>
          <p14:tracePt t="33573" x="6369050" y="4756150"/>
          <p14:tracePt t="33583" x="6354763" y="4740275"/>
          <p14:tracePt t="33589" x="6324600" y="4681538"/>
          <p14:tracePt t="33598" x="6324600" y="4651375"/>
          <p14:tracePt t="33605" x="6310313" y="4592638"/>
          <p14:tracePt t="33613" x="6310313" y="4546600"/>
          <p14:tracePt t="33621" x="6294438" y="4487863"/>
          <p14:tracePt t="33629" x="6249988" y="4413250"/>
          <p14:tracePt t="33637" x="6235700" y="4368800"/>
          <p14:tracePt t="33645" x="6235700" y="4352925"/>
          <p14:tracePt t="33661" x="6235700" y="4338638"/>
          <p14:tracePt t="33669" x="6219825" y="4308475"/>
          <p14:tracePt t="33675" x="6191250" y="4249738"/>
          <p14:tracePt t="33684" x="6191250" y="4233863"/>
          <p14:tracePt t="33691" x="6175375" y="4219575"/>
          <p14:tracePt t="33700" x="6175375" y="4189413"/>
          <p14:tracePt t="33716" x="6175375" y="4159250"/>
          <p14:tracePt t="33723" x="6175375" y="4129088"/>
          <p14:tracePt t="33733" x="6175375" y="4100513"/>
          <p14:tracePt t="33739" x="6191250" y="4054475"/>
          <p14:tracePt t="33747" x="6191250" y="3995738"/>
          <p14:tracePt t="33755" x="6191250" y="3979863"/>
          <p14:tracePt t="33761" x="6205538" y="3935413"/>
          <p14:tracePt t="33769" x="6219825" y="3906838"/>
          <p14:tracePt t="33785" x="6219825" y="3846513"/>
          <p14:tracePt t="33793" x="6219825" y="3816350"/>
          <p14:tracePt t="33801" x="6219825" y="3771900"/>
          <p14:tracePt t="33810" x="6205538" y="3741738"/>
          <p14:tracePt t="33817" x="6205538" y="3697288"/>
          <p14:tracePt t="33825" x="6175375" y="3697288"/>
          <p14:tracePt t="33841" x="6161088" y="3652838"/>
          <p14:tracePt t="33850" x="6116638" y="3622675"/>
          <p14:tracePt t="33857" x="6086475" y="3592513"/>
          <p14:tracePt t="33863" x="6070600" y="3578225"/>
          <p14:tracePt t="33871" x="6070600" y="3548063"/>
          <p14:tracePt t="33879" x="6056313" y="3548063"/>
          <p14:tracePt t="33899" x="6056313" y="3533775"/>
          <p14:tracePt t="33903" x="6056313" y="3517900"/>
          <p14:tracePt t="34138" x="6056313" y="3533775"/>
          <p14:tracePt t="34153" x="6070600" y="3533775"/>
          <p14:tracePt t="34161" x="6116638" y="3533775"/>
          <p14:tracePt t="34170" x="6130925" y="3548063"/>
          <p14:tracePt t="34177" x="6161088" y="3563938"/>
          <p14:tracePt t="34185" x="6264275" y="3683000"/>
          <p14:tracePt t="34193" x="6354763" y="3757613"/>
          <p14:tracePt t="34202" x="6503988" y="3935413"/>
          <p14:tracePt t="34207" x="6742113" y="4233863"/>
          <p14:tracePt t="34397" x="6921500" y="4129088"/>
          <p14:tracePt t="34403" x="7040563" y="4025900"/>
          <p14:tracePt t="34411" x="7085013" y="3965575"/>
          <p14:tracePt t="34419" x="7115175" y="3906838"/>
          <p14:tracePt t="34428" x="7129463" y="3876675"/>
          <p14:tracePt t="34436" x="7145338" y="3846513"/>
          <p14:tracePt t="34443" x="7175500" y="3846513"/>
          <p14:tracePt t="34583" x="7100888" y="3876675"/>
          <p14:tracePt t="34591" x="6877050" y="3979863"/>
          <p14:tracePt t="34600" x="6384925" y="4175125"/>
          <p14:tracePt t="34607" x="5340350" y="4711700"/>
          <p14:tracePt t="34616" x="4608513" y="5099050"/>
          <p14:tracePt t="34623" x="3624263" y="5546725"/>
          <p14:tracePt t="34633" x="2894013" y="5903913"/>
          <p14:tracePt t="34639" x="1998663" y="6307138"/>
          <p14:tracePt t="34648" x="1163638" y="670877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348EF-1628-247A-9701-47A859F3D42B}"/>
              </a:ext>
            </a:extLst>
          </p:cNvPr>
          <p:cNvPicPr>
            <a:picLocks noChangeAspect="1"/>
          </p:cNvPicPr>
          <p:nvPr/>
        </p:nvPicPr>
        <p:blipFill rotWithShape="1">
          <a:blip r:embed="rId5">
            <a:extLst>
              <a:ext uri="{28A0092B-C50C-407E-A947-70E740481C1C}">
                <a14:useLocalDpi xmlns:a14="http://schemas.microsoft.com/office/drawing/2010/main" val="0"/>
              </a:ext>
            </a:extLst>
          </a:blip>
          <a:srcRect l="38058" b="75973"/>
          <a:stretch/>
        </p:blipFill>
        <p:spPr>
          <a:xfrm>
            <a:off x="325421" y="785666"/>
            <a:ext cx="8633387" cy="4379530"/>
          </a:xfrm>
          <a:prstGeom prst="rect">
            <a:avLst/>
          </a:prstGeom>
        </p:spPr>
      </p:pic>
      <p:sp>
        <p:nvSpPr>
          <p:cNvPr id="2" name="TextBox 1">
            <a:extLst>
              <a:ext uri="{FF2B5EF4-FFF2-40B4-BE49-F238E27FC236}">
                <a16:creationId xmlns:a16="http://schemas.microsoft.com/office/drawing/2014/main" id="{F66B535E-0041-1441-6553-22821FEDA52D}"/>
              </a:ext>
            </a:extLst>
          </p:cNvPr>
          <p:cNvSpPr txBox="1"/>
          <p:nvPr/>
        </p:nvSpPr>
        <p:spPr>
          <a:xfrm>
            <a:off x="1805651" y="307334"/>
            <a:ext cx="1735027" cy="523220"/>
          </a:xfrm>
          <a:prstGeom prst="rect">
            <a:avLst/>
          </a:prstGeom>
          <a:noFill/>
        </p:spPr>
        <p:txBody>
          <a:bodyPr wrap="none" rtlCol="0">
            <a:spAutoFit/>
          </a:bodyPr>
          <a:lstStyle/>
          <a:p>
            <a:r>
              <a:rPr lang="en-US" sz="2800" u="sng" dirty="0"/>
              <a:t>Challenger</a:t>
            </a:r>
          </a:p>
        </p:txBody>
      </p:sp>
      <p:sp>
        <p:nvSpPr>
          <p:cNvPr id="4" name="TextBox 3">
            <a:extLst>
              <a:ext uri="{FF2B5EF4-FFF2-40B4-BE49-F238E27FC236}">
                <a16:creationId xmlns:a16="http://schemas.microsoft.com/office/drawing/2014/main" id="{4BB0AC00-4928-3733-9209-6C43F2E19A7A}"/>
              </a:ext>
            </a:extLst>
          </p:cNvPr>
          <p:cNvSpPr txBox="1"/>
          <p:nvPr/>
        </p:nvSpPr>
        <p:spPr>
          <a:xfrm>
            <a:off x="198097" y="-443"/>
            <a:ext cx="1422184" cy="830997"/>
          </a:xfrm>
          <a:prstGeom prst="rect">
            <a:avLst/>
          </a:prstGeom>
          <a:noFill/>
        </p:spPr>
        <p:txBody>
          <a:bodyPr wrap="none" rtlCol="0">
            <a:spAutoFit/>
          </a:bodyPr>
          <a:lstStyle/>
          <a:p>
            <a:r>
              <a:rPr lang="en-US" sz="2400" dirty="0"/>
              <a:t>A0134/</a:t>
            </a:r>
          </a:p>
          <a:p>
            <a:r>
              <a:rPr lang="en-US" sz="2400" u="sng" dirty="0"/>
              <a:t>PI 181714</a:t>
            </a:r>
          </a:p>
        </p:txBody>
      </p:sp>
      <p:sp>
        <p:nvSpPr>
          <p:cNvPr id="9" name="TextBox 8">
            <a:extLst>
              <a:ext uri="{FF2B5EF4-FFF2-40B4-BE49-F238E27FC236}">
                <a16:creationId xmlns:a16="http://schemas.microsoft.com/office/drawing/2014/main" id="{1D0ADA8F-7A7F-5FEF-42DD-9887CED786C7}"/>
              </a:ext>
            </a:extLst>
          </p:cNvPr>
          <p:cNvSpPr txBox="1"/>
          <p:nvPr/>
        </p:nvSpPr>
        <p:spPr>
          <a:xfrm>
            <a:off x="4335848" y="258021"/>
            <a:ext cx="2076209" cy="584775"/>
          </a:xfrm>
          <a:prstGeom prst="rect">
            <a:avLst/>
          </a:prstGeom>
          <a:noFill/>
        </p:spPr>
        <p:txBody>
          <a:bodyPr wrap="none" rtlCol="0">
            <a:spAutoFit/>
          </a:bodyPr>
          <a:lstStyle/>
          <a:p>
            <a:r>
              <a:rPr lang="en-US" sz="3200" dirty="0"/>
              <a:t>__A0134__</a:t>
            </a:r>
          </a:p>
        </p:txBody>
      </p:sp>
      <p:sp>
        <p:nvSpPr>
          <p:cNvPr id="11" name="TextBox 10">
            <a:extLst>
              <a:ext uri="{FF2B5EF4-FFF2-40B4-BE49-F238E27FC236}">
                <a16:creationId xmlns:a16="http://schemas.microsoft.com/office/drawing/2014/main" id="{63DB6D24-FA3C-6197-3EFC-D1E2E96D8F23}"/>
              </a:ext>
            </a:extLst>
          </p:cNvPr>
          <p:cNvSpPr txBox="1"/>
          <p:nvPr/>
        </p:nvSpPr>
        <p:spPr>
          <a:xfrm>
            <a:off x="5903089" y="5176771"/>
            <a:ext cx="753796" cy="369332"/>
          </a:xfrm>
          <a:prstGeom prst="rect">
            <a:avLst/>
          </a:prstGeom>
          <a:noFill/>
        </p:spPr>
        <p:txBody>
          <a:bodyPr wrap="none" rtlCol="0">
            <a:spAutoFit/>
          </a:bodyPr>
          <a:lstStyle/>
          <a:p>
            <a:r>
              <a:rPr lang="en-US" dirty="0"/>
              <a:t>race 4</a:t>
            </a:r>
          </a:p>
        </p:txBody>
      </p:sp>
      <p:sp>
        <p:nvSpPr>
          <p:cNvPr id="13" name="TextBox 12">
            <a:extLst>
              <a:ext uri="{FF2B5EF4-FFF2-40B4-BE49-F238E27FC236}">
                <a16:creationId xmlns:a16="http://schemas.microsoft.com/office/drawing/2014/main" id="{D028382B-4640-849A-7417-DE2BEA1F5F12}"/>
              </a:ext>
            </a:extLst>
          </p:cNvPr>
          <p:cNvSpPr txBox="1"/>
          <p:nvPr/>
        </p:nvSpPr>
        <p:spPr>
          <a:xfrm>
            <a:off x="8115783" y="5193218"/>
            <a:ext cx="753796" cy="369332"/>
          </a:xfrm>
          <a:prstGeom prst="rect">
            <a:avLst/>
          </a:prstGeom>
          <a:noFill/>
        </p:spPr>
        <p:txBody>
          <a:bodyPr wrap="none" rtlCol="0">
            <a:spAutoFit/>
          </a:bodyPr>
          <a:lstStyle/>
          <a:p>
            <a:r>
              <a:rPr lang="en-US" dirty="0"/>
              <a:t>race 4</a:t>
            </a:r>
          </a:p>
        </p:txBody>
      </p:sp>
      <p:pic>
        <p:nvPicPr>
          <p:cNvPr id="6" name="Audio 5">
            <a:hlinkClick r:id="" action="ppaction://media"/>
            <a:extLst>
              <a:ext uri="{FF2B5EF4-FFF2-40B4-BE49-F238E27FC236}">
                <a16:creationId xmlns:a16="http://schemas.microsoft.com/office/drawing/2014/main" id="{932103E7-AC37-CDBD-3ABE-D51459C0BA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87611058"/>
      </p:ext>
    </p:extLst>
  </p:cSld>
  <p:clrMapOvr>
    <a:masterClrMapping/>
  </p:clrMapOvr>
  <mc:AlternateContent xmlns:mc="http://schemas.openxmlformats.org/markup-compatibility/2006" xmlns:p14="http://schemas.microsoft.com/office/powerpoint/2010/main">
    <mc:Choice Requires="p14">
      <p:transition spd="slow" p14:dur="2000" advTm="21519"/>
    </mc:Choice>
    <mc:Fallback xmlns="">
      <p:transition spd="slow" advTm="2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762" x="30163" y="3995738"/>
          <p14:tracePt t="1770" x="60325" y="3965575"/>
          <p14:tracePt t="1794" x="74613" y="3965575"/>
          <p14:tracePt t="1824" x="74613" y="3951288"/>
          <p14:tracePt t="1910" x="60325" y="3951288"/>
          <p14:tracePt t="1926" x="44450" y="3951288"/>
          <p14:tracePt t="1942" x="30163" y="3951288"/>
          <p14:tracePt t="1950" x="14288" y="3951288"/>
          <p14:tracePt t="1966" x="0" y="3951288"/>
          <p14:tracePt t="2772" x="60325" y="3786188"/>
          <p14:tracePt t="2780" x="88900" y="3741738"/>
          <p14:tracePt t="2789" x="149225" y="3727450"/>
          <p14:tracePt t="2796" x="209550" y="3697288"/>
          <p14:tracePt t="2804" x="223838" y="3667125"/>
          <p14:tracePt t="2810" x="268288" y="3652838"/>
          <p14:tracePt t="2818" x="298450" y="3636963"/>
          <p14:tracePt t="2834" x="312738" y="3636963"/>
          <p14:tracePt t="2842" x="312738" y="3622675"/>
          <p14:tracePt t="2874" x="312738" y="3608388"/>
          <p14:tracePt t="2890" x="328613" y="3608388"/>
          <p14:tracePt t="2898" x="342900" y="3592513"/>
          <p14:tracePt t="2944" x="342900" y="3578225"/>
          <p14:tracePt t="2984" x="342900" y="3563938"/>
          <p14:tracePt t="2998" x="358775" y="3563938"/>
          <p14:tracePt t="3022" x="373063" y="3533775"/>
          <p14:tracePt t="3030" x="403225" y="3489325"/>
          <p14:tracePt t="3038" x="417513" y="3473450"/>
          <p14:tracePt t="3046" x="447675" y="3384550"/>
          <p14:tracePt t="3054" x="536575" y="3249613"/>
          <p14:tracePt t="3062" x="566738" y="3190875"/>
          <p14:tracePt t="3070" x="641350" y="3100388"/>
          <p14:tracePt t="3076" x="671513" y="3055938"/>
          <p14:tracePt t="3084" x="730250" y="2981325"/>
          <p14:tracePt t="3092" x="776288" y="2892425"/>
          <p14:tracePt t="3100" x="790575" y="2862263"/>
          <p14:tracePt t="3108" x="820738" y="2817813"/>
          <p14:tracePt t="3116" x="865188" y="2757488"/>
          <p14:tracePt t="3132" x="879475" y="2743200"/>
          <p14:tracePt t="3140" x="895350" y="2698750"/>
          <p14:tracePt t="3156" x="909638" y="2668588"/>
          <p14:tracePt t="3162" x="939800" y="2638425"/>
          <p14:tracePt t="3170" x="954088" y="2638425"/>
          <p14:tracePt t="3187" x="954088" y="2624138"/>
          <p14:tracePt t="3194" x="954088" y="2608263"/>
          <p14:tracePt t="3272" x="954088" y="2593975"/>
          <p14:tracePt t="3358" x="939800" y="2593975"/>
          <p14:tracePt t="4948" x="939800" y="2608263"/>
          <p14:tracePt t="5058" x="939800" y="2593975"/>
          <p14:tracePt t="5066" x="939800" y="2579688"/>
          <p14:tracePt t="5074" x="939800" y="2563813"/>
          <p14:tracePt t="5088" x="939800" y="2549525"/>
          <p14:tracePt t="5096" x="939800" y="2535238"/>
          <p14:tracePt t="5112" x="939800" y="2505075"/>
          <p14:tracePt t="5120" x="939800" y="2489200"/>
          <p14:tracePt t="5128" x="939800" y="2474913"/>
          <p14:tracePt t="5137" x="939800" y="2460625"/>
          <p14:tracePt t="5144" x="939800" y="2444750"/>
          <p14:tracePt t="5153" x="939800" y="2430463"/>
          <p14:tracePt t="5160" x="939800" y="2400300"/>
          <p14:tracePt t="5166" x="939800" y="2386013"/>
          <p14:tracePt t="5176" x="939800" y="2339975"/>
          <p14:tracePt t="5182" x="939800" y="2295525"/>
          <p14:tracePt t="5190" x="939800" y="2251075"/>
          <p14:tracePt t="5198" x="939800" y="2206625"/>
          <p14:tracePt t="5206" x="939800" y="2176463"/>
          <p14:tracePt t="5254" x="954088" y="2176463"/>
          <p14:tracePt t="5270" x="954088" y="2192338"/>
          <p14:tracePt t="5276" x="984250" y="2206625"/>
          <p14:tracePt t="5300" x="1000125" y="2236788"/>
          <p14:tracePt t="5308" x="1000125" y="2251075"/>
          <p14:tracePt t="5316" x="1000125" y="2265363"/>
          <p14:tracePt t="5340" x="1000125" y="2295525"/>
          <p14:tracePt t="5348" x="1000125" y="2311400"/>
          <p14:tracePt t="5362" x="1000125" y="2325688"/>
          <p14:tracePt t="5371" x="984250" y="2355850"/>
          <p14:tracePt t="5378" x="984250" y="2370138"/>
          <p14:tracePt t="5387" x="969963" y="2370138"/>
          <p14:tracePt t="5404" x="925513" y="2370138"/>
          <p14:tracePt t="5410" x="895350" y="2386013"/>
          <p14:tracePt t="5418" x="879475" y="2400300"/>
          <p14:tracePt t="5426" x="835025" y="2430463"/>
          <p14:tracePt t="5434" x="790575" y="2430463"/>
          <p14:tracePt t="5440" x="730250" y="2444750"/>
          <p14:tracePt t="5448" x="701675" y="2444750"/>
          <p14:tracePt t="5456" x="671513" y="2444750"/>
          <p14:tracePt t="5464" x="627063" y="2444750"/>
          <p14:tracePt t="5480" x="611188" y="2414588"/>
          <p14:tracePt t="5488" x="581025" y="2400300"/>
          <p14:tracePt t="5496" x="536575" y="2355850"/>
          <p14:tracePt t="5504" x="506413" y="2325688"/>
          <p14:tracePt t="5512" x="492125" y="2281238"/>
          <p14:tracePt t="5521" x="492125" y="2220913"/>
          <p14:tracePt t="5526" x="477838" y="2192338"/>
          <p14:tracePt t="5537" x="477838" y="2117725"/>
          <p14:tracePt t="5542" x="477838" y="2071688"/>
          <p14:tracePt t="5550" x="477838" y="2012950"/>
          <p14:tracePt t="5558" x="506413" y="1952625"/>
          <p14:tracePt t="5570" x="522288" y="1922463"/>
          <p14:tracePt t="5574" x="566738" y="1878013"/>
          <p14:tracePt t="5582" x="596900" y="1878013"/>
          <p14:tracePt t="5590" x="627063" y="1863725"/>
          <p14:tracePt t="5598" x="641350" y="1849438"/>
          <p14:tracePt t="5606" x="685800" y="1833563"/>
          <p14:tracePt t="5614" x="746125" y="1819275"/>
          <p14:tracePt t="5622" x="804863" y="1819275"/>
          <p14:tracePt t="5628" x="909638" y="1819275"/>
          <p14:tracePt t="5637" x="954088" y="1819275"/>
          <p14:tracePt t="5644" x="1000125" y="1819275"/>
          <p14:tracePt t="5653" x="1014413" y="1833563"/>
          <p14:tracePt t="5676" x="1014413" y="1863725"/>
          <p14:tracePt t="5684" x="1014413" y="1878013"/>
          <p14:tracePt t="5700" x="1014413" y="1893888"/>
          <p14:tracePt t="5706" x="1014413" y="1908175"/>
          <p14:tracePt t="5730" x="1000125" y="1908175"/>
          <p14:tracePt t="5746" x="984250" y="1922463"/>
          <p14:tracePt t="5754" x="939800" y="1922463"/>
          <p14:tracePt t="5762" x="895350" y="1938338"/>
          <p14:tracePt t="5770" x="835025" y="1938338"/>
          <p14:tracePt t="5778" x="804863" y="1938338"/>
          <p14:tracePt t="5786" x="746125" y="1938338"/>
          <p14:tracePt t="5794" x="715963" y="1938338"/>
          <p14:tracePt t="5804" x="685800" y="1938338"/>
          <p14:tracePt t="5808" x="627063" y="1908175"/>
          <p14:tracePt t="5816" x="611188" y="1893888"/>
          <p14:tracePt t="5824" x="596900" y="1893888"/>
          <p14:tracePt t="5880" x="627063" y="1878013"/>
          <p14:tracePt t="5888" x="671513" y="1849438"/>
          <p14:tracePt t="5896" x="701675" y="1833563"/>
          <p14:tracePt t="5903" x="760413" y="1803400"/>
          <p14:tracePt t="5910" x="776288" y="1803400"/>
          <p14:tracePt t="5926" x="820738" y="1803400"/>
          <p14:tracePt t="5934" x="835025" y="1789113"/>
          <p14:tracePt t="5942" x="879475" y="1789113"/>
          <p14:tracePt t="5950" x="895350" y="1789113"/>
          <p14:tracePt t="5958" x="909638" y="1789113"/>
          <p14:tracePt t="6028" x="895350" y="1803400"/>
          <p14:tracePt t="6036" x="879475" y="1803400"/>
          <p14:tracePt t="6044" x="879475" y="1819275"/>
          <p14:tracePt t="6054" x="865188" y="1833563"/>
          <p14:tracePt t="6060" x="850900" y="1833563"/>
          <p14:tracePt t="6068" x="835025" y="1849438"/>
          <p14:tracePt t="6074" x="804863" y="1849438"/>
          <p14:tracePt t="6082" x="804863" y="1863725"/>
          <p14:tracePt t="6090" x="776288" y="1863725"/>
          <p14:tracePt t="6098" x="760413" y="1878013"/>
          <p14:tracePt t="6318" x="776288" y="1878013"/>
          <p14:tracePt t="6334" x="776288" y="1893888"/>
          <p14:tracePt t="6342" x="776288" y="1908175"/>
          <p14:tracePt t="6348" x="790575" y="1922463"/>
          <p14:tracePt t="6356" x="835025" y="1938338"/>
          <p14:tracePt t="6364" x="895350" y="1968500"/>
          <p14:tracePt t="6372" x="925513" y="1968500"/>
          <p14:tracePt t="6380" x="954088" y="1982788"/>
          <p14:tracePt t="6396" x="969963" y="1982788"/>
          <p14:tracePt t="6404" x="969963" y="1997075"/>
          <p14:tracePt t="6466" x="969963" y="2012950"/>
          <p14:tracePt t="6482" x="984250" y="2012950"/>
          <p14:tracePt t="6506" x="984250" y="2027238"/>
          <p14:tracePt t="6552" x="984250" y="2043113"/>
          <p14:tracePt t="6576" x="969963" y="2043113"/>
          <p14:tracePt t="6584" x="969963" y="2057400"/>
          <p14:tracePt t="6600" x="954088" y="2057400"/>
          <p14:tracePt t="6616" x="939800" y="2057400"/>
          <p14:tracePt t="7210" x="939800" y="2071688"/>
          <p14:tracePt t="7250" x="939800" y="2087563"/>
          <p14:tracePt t="7288" x="939800" y="2101850"/>
          <p14:tracePt t="7296" x="939800" y="2117725"/>
          <p14:tracePt t="7320" x="939800" y="2132013"/>
          <p14:tracePt t="7352" x="925513" y="2132013"/>
          <p14:tracePt t="7366" x="909638" y="2132013"/>
          <p14:tracePt t="7382" x="895350" y="2117725"/>
          <p14:tracePt t="8212" x="879475" y="2117725"/>
          <p14:tracePt t="8228" x="865188" y="2117725"/>
          <p14:tracePt t="8258" x="865188" y="2101850"/>
          <p14:tracePt t="8306" x="850900" y="2101850"/>
          <p14:tracePt t="8346" x="835025" y="2101850"/>
          <p14:tracePt t="8994" x="820738" y="2087563"/>
          <p14:tracePt t="9012" x="820738" y="2071688"/>
          <p14:tracePt t="9112" x="820738" y="2101850"/>
          <p14:tracePt t="9128" x="820738" y="2132013"/>
          <p14:tracePt t="9136" x="850900" y="2176463"/>
          <p14:tracePt t="9144" x="879475" y="2192338"/>
          <p14:tracePt t="9153" x="895350" y="2220913"/>
          <p14:tracePt t="9160" x="909638" y="2220913"/>
          <p14:tracePt t="9174" x="909638" y="2236788"/>
          <p14:tracePt t="9206" x="909638" y="2251075"/>
          <p14:tracePt t="9214" x="925513" y="2295525"/>
          <p14:tracePt t="9222" x="939800" y="2339975"/>
          <p14:tracePt t="9230" x="939800" y="2386013"/>
          <p14:tracePt t="9238" x="954088" y="2460625"/>
          <p14:tracePt t="9246" x="969963" y="2563813"/>
          <p14:tracePt t="9254" x="984250" y="2668588"/>
          <p14:tracePt t="9260" x="984250" y="2713038"/>
          <p14:tracePt t="9268" x="1000125" y="2757488"/>
          <p14:tracePt t="9276" x="1014413" y="2787650"/>
          <p14:tracePt t="9284" x="1014413" y="2803525"/>
          <p14:tracePt t="9346" x="1014413" y="2817813"/>
          <p14:tracePt t="9582" x="1014413" y="2803525"/>
          <p14:tracePt t="9590" x="1014413" y="2787650"/>
          <p14:tracePt t="9598" x="1014413" y="2773363"/>
          <p14:tracePt t="9606" x="1014413" y="2743200"/>
          <p14:tracePt t="9614" x="1028700" y="2713038"/>
          <p14:tracePt t="9620" x="1044575" y="2682875"/>
          <p14:tracePt t="9630" x="1058863" y="2668588"/>
          <p14:tracePt t="9637" x="1058863" y="2654300"/>
          <p14:tracePt t="9644" x="1058863" y="2638425"/>
          <p14:tracePt t="9660" x="1074738" y="2638425"/>
          <p14:tracePt t="9692" x="1089025" y="2638425"/>
          <p14:tracePt t="9700" x="1103313" y="2638425"/>
          <p14:tracePt t="9714" x="1133475" y="2638425"/>
          <p14:tracePt t="9722" x="1149350" y="2638425"/>
          <p14:tracePt t="9746" x="1163638" y="2638425"/>
          <p14:tracePt t="9786" x="1163638" y="2654300"/>
          <p14:tracePt t="9794" x="1163638" y="2668588"/>
          <p14:tracePt t="9800" x="1163638" y="2682875"/>
          <p14:tracePt t="9810" x="1163638" y="2698750"/>
          <p14:tracePt t="9816" x="1163638" y="2713038"/>
          <p14:tracePt t="9824" x="1163638" y="2728913"/>
          <p14:tracePt t="9832" x="1163638" y="2757488"/>
          <p14:tracePt t="9848" x="1163638" y="2773363"/>
          <p14:tracePt t="9856" x="1163638" y="2787650"/>
          <p14:tracePt t="9988" x="1149350" y="2787650"/>
          <p14:tracePt t="9996" x="1133475" y="2787650"/>
          <p14:tracePt t="10004" x="1119188" y="2787650"/>
          <p14:tracePt t="10012" x="1103313" y="2787650"/>
          <p14:tracePt t="10020" x="1089025" y="2787650"/>
          <p14:tracePt t="10037" x="1074738" y="2787650"/>
          <p14:tracePt t="10044" x="1058863" y="2787650"/>
          <p14:tracePt t="10053" x="1044575" y="2787650"/>
          <p14:tracePt t="10068" x="1028700" y="2787650"/>
          <p14:tracePt t="10076" x="1014413" y="2787650"/>
          <p14:tracePt t="10090" x="1000125" y="2787650"/>
          <p14:tracePt t="10106" x="969963" y="2803525"/>
          <p14:tracePt t="10114" x="939800" y="2817813"/>
          <p14:tracePt t="10122" x="909638" y="2817813"/>
          <p14:tracePt t="10130" x="879475" y="2817813"/>
          <p14:tracePt t="10138" x="835025" y="2817813"/>
          <p14:tracePt t="10146" x="804863" y="2817813"/>
          <p14:tracePt t="10154" x="776288" y="2817813"/>
          <p14:tracePt t="10160" x="760413" y="2817813"/>
          <p14:tracePt t="10208" x="746125" y="2817813"/>
          <p14:tracePt t="10216" x="730250" y="2817813"/>
          <p14:tracePt t="10232" x="701675" y="2817813"/>
          <p14:tracePt t="10240" x="685800" y="2817813"/>
          <p14:tracePt t="10248" x="655638" y="2817813"/>
          <p14:tracePt t="10254" x="641350" y="2817813"/>
          <p14:tracePt t="10278" x="641350" y="2832100"/>
          <p14:tracePt t="10294" x="627063" y="2832100"/>
          <p14:tracePt t="10318" x="611188" y="2832100"/>
          <p14:tracePt t="10326" x="596900" y="2847975"/>
          <p14:tracePt t="10334" x="596900" y="2862263"/>
          <p14:tracePt t="10342" x="581025" y="2862263"/>
          <p14:tracePt t="10348" x="566738" y="2878138"/>
          <p14:tracePt t="10356" x="552450" y="2922588"/>
          <p14:tracePt t="10364" x="522288" y="2967038"/>
          <p14:tracePt t="10372" x="522288" y="3011488"/>
          <p14:tracePt t="10380" x="522288" y="3041650"/>
          <p14:tracePt t="10388" x="522288" y="3086100"/>
          <p14:tracePt t="10396" x="522288" y="3130550"/>
          <p14:tracePt t="10412" x="522288" y="3146425"/>
          <p14:tracePt t="10420" x="522288" y="3160713"/>
          <p14:tracePt t="10434" x="522288" y="3175000"/>
          <p14:tracePt t="10482" x="522288" y="3190875"/>
          <p14:tracePt t="10498" x="536575" y="3221038"/>
          <p14:tracePt t="10506" x="566738" y="3279775"/>
          <p14:tracePt t="10514" x="596900" y="3294063"/>
          <p14:tracePt t="10522" x="596900" y="3324225"/>
          <p14:tracePt t="10530" x="596900" y="3340100"/>
          <p14:tracePt t="10537" x="611188" y="3340100"/>
          <p14:tracePt t="10554" x="627063" y="3340100"/>
          <p14:tracePt t="10630" x="655638" y="3354388"/>
          <p14:tracePt t="10638" x="730250" y="3354388"/>
          <p14:tracePt t="10646" x="760413" y="3368675"/>
          <p14:tracePt t="10654" x="776288" y="3384550"/>
          <p14:tracePt t="10662" x="820738" y="3429000"/>
          <p14:tracePt t="10670" x="850900" y="3443288"/>
          <p14:tracePt t="10678" x="865188" y="3459163"/>
          <p14:tracePt t="10694" x="865188" y="3473450"/>
          <p14:tracePt t="10716" x="865188" y="3503613"/>
          <p14:tracePt t="10724" x="865188" y="3548063"/>
          <p14:tracePt t="10732" x="865188" y="3578225"/>
          <p14:tracePt t="10740" x="865188" y="3652838"/>
          <p14:tracePt t="10748" x="865188" y="3683000"/>
          <p14:tracePt t="10756" x="865188" y="3741738"/>
          <p14:tracePt t="10764" x="865188" y="3757613"/>
          <p14:tracePt t="10772" x="850900" y="3757613"/>
          <p14:tracePt t="10780" x="835025" y="3802063"/>
          <p14:tracePt t="10789" x="820738" y="3846513"/>
          <p14:tracePt t="10794" x="820738" y="3876675"/>
          <p14:tracePt t="10804" x="820738" y="3906838"/>
          <p14:tracePt t="10810" x="804863" y="3935413"/>
          <p14:tracePt t="10818" x="804863" y="3951288"/>
          <p14:tracePt t="10826" x="776288" y="3951288"/>
          <p14:tracePt t="10834" x="760413" y="3965575"/>
          <p14:tracePt t="10842" x="746125" y="3979863"/>
          <p14:tracePt t="10850" x="715963" y="3995738"/>
          <p14:tracePt t="10858" x="701675" y="3995738"/>
          <p14:tracePt t="10866" x="641350" y="4010025"/>
          <p14:tracePt t="10874" x="581025" y="4025900"/>
          <p14:tracePt t="10882" x="522288" y="4040188"/>
          <p14:tracePt t="10888" x="477838" y="4040188"/>
          <p14:tracePt t="10896" x="431800" y="4040188"/>
          <p14:tracePt t="10904" x="417513" y="4040188"/>
          <p14:tracePt t="10920" x="403225" y="4040188"/>
          <p14:tracePt t="10928" x="387350" y="4040188"/>
          <p14:tracePt t="10944" x="373063" y="4040188"/>
          <p14:tracePt t="10953" x="358775" y="3995738"/>
          <p14:tracePt t="10960" x="358775" y="3951288"/>
          <p14:tracePt t="10968" x="358775" y="3876675"/>
          <p14:tracePt t="10974" x="358775" y="3846513"/>
          <p14:tracePt t="10990" x="373063" y="3771900"/>
          <p14:tracePt t="10998" x="447675" y="3711575"/>
          <p14:tracePt t="11006" x="461963" y="3683000"/>
          <p14:tracePt t="11014" x="492125" y="3608388"/>
          <p14:tracePt t="11022" x="536575" y="3517900"/>
          <p14:tracePt t="11030" x="627063" y="3459163"/>
          <p14:tracePt t="11038" x="671513" y="3429000"/>
          <p14:tracePt t="11046" x="685800" y="3429000"/>
          <p14:tracePt t="11054" x="715963" y="3398838"/>
          <p14:tracePt t="11062" x="760413" y="3354388"/>
          <p14:tracePt t="11068" x="790575" y="3324225"/>
          <p14:tracePt t="11076" x="879475" y="3294063"/>
          <p14:tracePt t="11084" x="969963" y="3249613"/>
          <p14:tracePt t="11092" x="1014413" y="3235325"/>
          <p14:tracePt t="11100" x="1089025" y="3221038"/>
          <p14:tracePt t="11108" x="1193800" y="3205163"/>
          <p14:tracePt t="11116" x="1238250" y="3205163"/>
          <p14:tracePt t="11124" x="1252538" y="3190875"/>
          <p14:tracePt t="11132" x="1268413" y="3190875"/>
          <p14:tracePt t="11140" x="1282700" y="3190875"/>
          <p14:tracePt t="11148" x="1296988" y="3190875"/>
          <p14:tracePt t="11162" x="1312863" y="3190875"/>
          <p14:tracePt t="11170" x="1327150" y="3190875"/>
          <p14:tracePt t="11178" x="1343025" y="3235325"/>
          <p14:tracePt t="11186" x="1371600" y="3249613"/>
          <p14:tracePt t="11194" x="1371600" y="3265488"/>
          <p14:tracePt t="11210" x="1387475" y="3265488"/>
          <p14:tracePt t="11226" x="1387475" y="3279775"/>
          <p14:tracePt t="11234" x="1387475" y="3309938"/>
          <p14:tracePt t="11242" x="1387475" y="3354388"/>
          <p14:tracePt t="11248" x="1387475" y="3368675"/>
          <p14:tracePt t="11264" x="1387475" y="3384550"/>
          <p14:tracePt t="11272" x="1387475" y="3398838"/>
          <p14:tracePt t="11296" x="1387475" y="3429000"/>
          <p14:tracePt t="11312" x="1343025" y="3473450"/>
          <p14:tracePt t="11320" x="1312863" y="3517900"/>
          <p14:tracePt t="11328" x="1282700" y="3533775"/>
          <p14:tracePt t="11337" x="1223963" y="3548063"/>
          <p14:tracePt t="11344" x="1177925" y="3563938"/>
          <p14:tracePt t="11350" x="1177925" y="3578225"/>
          <p14:tracePt t="11358" x="1119188" y="3592513"/>
          <p14:tracePt t="11366" x="1089025" y="3592513"/>
          <p14:tracePt t="11374" x="1074738" y="3592513"/>
          <p14:tracePt t="11382" x="1044575" y="3592513"/>
          <p14:tracePt t="11390" x="969963" y="3592513"/>
          <p14:tracePt t="11398" x="909638" y="3592513"/>
          <p14:tracePt t="11406" x="850900" y="3578225"/>
          <p14:tracePt t="11414" x="790575" y="3563938"/>
          <p14:tracePt t="11422" x="776288" y="3548063"/>
          <p14:tracePt t="11428" x="730250" y="3517900"/>
          <p14:tracePt t="11437" x="715963" y="3503613"/>
          <p14:tracePt t="11460" x="701675" y="3473450"/>
          <p14:tracePt t="11468" x="701675" y="3459163"/>
          <p14:tracePt t="11484" x="685800" y="3443288"/>
          <p14:tracePt t="11492" x="671513" y="3414713"/>
          <p14:tracePt t="11500" x="671513" y="3384550"/>
          <p14:tracePt t="11508" x="671513" y="3368675"/>
          <p14:tracePt t="11516" x="671513" y="3324225"/>
          <p14:tracePt t="11522" x="671513" y="3309938"/>
          <p14:tracePt t="11538" x="671513" y="3279775"/>
          <p14:tracePt t="11546" x="671513" y="3265488"/>
          <p14:tracePt t="11554" x="701675" y="3249613"/>
          <p14:tracePt t="11571" x="776288" y="3175000"/>
          <p14:tracePt t="11579" x="835025" y="3116263"/>
          <p14:tracePt t="11587" x="865188" y="3086100"/>
          <p14:tracePt t="11594" x="895350" y="3041650"/>
          <p14:tracePt t="11604" x="939800" y="3011488"/>
          <p14:tracePt t="11608" x="969963" y="2997200"/>
          <p14:tracePt t="11616" x="984250" y="2997200"/>
          <p14:tracePt t="11648" x="1000125" y="2997200"/>
          <p14:tracePt t="11656" x="1044575" y="2981325"/>
          <p14:tracePt t="11664" x="1133475" y="2981325"/>
          <p14:tracePt t="11672" x="1238250" y="2981325"/>
          <p14:tracePt t="11688" x="1343025" y="2981325"/>
          <p14:tracePt t="11694" x="1446213" y="3011488"/>
          <p14:tracePt t="11704" x="1506538" y="3041650"/>
          <p14:tracePt t="11710" x="1566863" y="3041650"/>
          <p14:tracePt t="11742" x="1566863" y="3071813"/>
          <p14:tracePt t="11750" x="1566863" y="3116263"/>
          <p14:tracePt t="11758" x="1566863" y="3146425"/>
          <p14:tracePt t="11774" x="1536700" y="3146425"/>
          <p14:tracePt t="11780" x="1506538" y="3175000"/>
          <p14:tracePt t="11790" x="1476375" y="3190875"/>
          <p14:tracePt t="11804" x="1476375" y="3221038"/>
          <p14:tracePt t="11812" x="1476375" y="3249613"/>
          <p14:tracePt t="11820" x="1417638" y="3294063"/>
          <p14:tracePt t="11828" x="1371600" y="3309938"/>
          <p14:tracePt t="11837" x="1296988" y="3340100"/>
          <p14:tracePt t="11844" x="1208088" y="3368675"/>
          <p14:tracePt t="11853" x="1089025" y="3398838"/>
          <p14:tracePt t="11868" x="1074738" y="3398838"/>
          <p14:tracePt t="11882" x="1058863" y="3398838"/>
          <p14:tracePt t="11898" x="1000125" y="3384550"/>
          <p14:tracePt t="11906" x="925513" y="3340100"/>
          <p14:tracePt t="11914" x="865188" y="3309938"/>
          <p14:tracePt t="11922" x="804863" y="3235325"/>
          <p14:tracePt t="11930" x="730250" y="3190875"/>
          <p14:tracePt t="11939" x="701675" y="3175000"/>
          <p14:tracePt t="11954" x="685800" y="3175000"/>
          <p14:tracePt t="11962" x="685800" y="3160713"/>
          <p14:tracePt t="11971" x="671513" y="3146425"/>
          <p14:tracePt t="11976" x="655638" y="3130550"/>
          <p14:tracePt t="11984" x="655638" y="3100388"/>
          <p14:tracePt t="11992" x="655638" y="3086100"/>
          <p14:tracePt t="12000" x="655638" y="3071813"/>
          <p14:tracePt t="12008" x="655638" y="3041650"/>
          <p14:tracePt t="12016" x="655638" y="3011488"/>
          <p14:tracePt t="12024" x="655638" y="2981325"/>
          <p14:tracePt t="12032" x="671513" y="2936875"/>
          <p14:tracePt t="12041" x="685800" y="2878138"/>
          <p14:tracePt t="12049" x="730250" y="2847975"/>
          <p14:tracePt t="12056" x="776288" y="2817813"/>
          <p14:tracePt t="12063" x="835025" y="2773363"/>
          <p14:tracePt t="12073" x="895350" y="2743200"/>
          <p14:tracePt t="12078" x="939800" y="2728913"/>
          <p14:tracePt t="12087" x="969963" y="2713038"/>
          <p14:tracePt t="12094" x="1000125" y="2713038"/>
          <p14:tracePt t="12104" x="1044575" y="2713038"/>
          <p14:tracePt t="12110" x="1058863" y="2713038"/>
          <p14:tracePt t="12118" x="1103313" y="2713038"/>
          <p14:tracePt t="12126" x="1149350" y="2713038"/>
          <p14:tracePt t="12134" x="1177925" y="2713038"/>
          <p14:tracePt t="12142" x="1223963" y="2698750"/>
          <p14:tracePt t="12150" x="1252538" y="2698750"/>
          <p14:tracePt t="12156" x="1268413" y="2698750"/>
          <p14:tracePt t="12164" x="1312863" y="2757488"/>
          <p14:tracePt t="12172" x="1327150" y="2757488"/>
          <p14:tracePt t="12196" x="1327150" y="2773363"/>
          <p14:tracePt t="12204" x="1327150" y="2803525"/>
          <p14:tracePt t="12212" x="1327150" y="2832100"/>
          <p14:tracePt t="12220" x="1327150" y="2878138"/>
          <p14:tracePt t="12237" x="1327150" y="2892425"/>
          <p14:tracePt t="12250" x="1296988" y="2922588"/>
          <p14:tracePt t="12258" x="1268413" y="2967038"/>
          <p14:tracePt t="12266" x="1208088" y="2997200"/>
          <p14:tracePt t="12274" x="1163638" y="3025775"/>
          <p14:tracePt t="12282" x="1103313" y="3086100"/>
          <p14:tracePt t="12290" x="1089025" y="3086100"/>
          <p14:tracePt t="12376" x="1074738" y="3086100"/>
          <p14:tracePt t="12384" x="1058863" y="3071813"/>
          <p14:tracePt t="12392" x="1044575" y="3071813"/>
          <p14:tracePt t="12400" x="1014413" y="3041650"/>
          <p14:tracePt t="12408" x="1014413" y="3025775"/>
          <p14:tracePt t="12416" x="1000125" y="2997200"/>
          <p14:tracePt t="12422" x="1000125" y="2981325"/>
          <p14:tracePt t="12430" x="1000125" y="2906713"/>
          <p14:tracePt t="12438" x="1000125" y="2847975"/>
          <p14:tracePt t="12446" x="1000125" y="2787650"/>
          <p14:tracePt t="12454" x="1000125" y="2773363"/>
          <p14:tracePt t="12462" x="1000125" y="2728913"/>
          <p14:tracePt t="12470" x="1000125" y="2698750"/>
          <p14:tracePt t="12487" x="1044575" y="2682875"/>
          <p14:tracePt t="12494" x="1103313" y="2624138"/>
          <p14:tracePt t="12504" x="1163638" y="2593975"/>
          <p14:tracePt t="12510" x="1238250" y="2563813"/>
          <p14:tracePt t="12519" x="1252538" y="2563813"/>
          <p14:tracePt t="12524" x="1343025" y="2535238"/>
          <p14:tracePt t="12532" x="1446213" y="2535238"/>
          <p14:tracePt t="12540" x="1566863" y="2519363"/>
          <p14:tracePt t="12548" x="1611313" y="2519363"/>
          <p14:tracePt t="12556" x="1655763" y="2519363"/>
          <p14:tracePt t="12572" x="1685925" y="2519363"/>
          <p14:tracePt t="12588" x="1700213" y="2519363"/>
          <p14:tracePt t="12596" x="1700213" y="2549525"/>
          <p14:tracePt t="12604" x="1700213" y="2593975"/>
          <p14:tracePt t="12610" x="1700213" y="2608263"/>
          <p14:tracePt t="12618" x="1685925" y="2654300"/>
          <p14:tracePt t="12626" x="1685925" y="2682875"/>
          <p14:tracePt t="12634" x="1670050" y="2757488"/>
          <p14:tracePt t="12642" x="1641475" y="2803525"/>
          <p14:tracePt t="12650" x="1611313" y="2817813"/>
          <p14:tracePt t="12658" x="1595438" y="2862263"/>
          <p14:tracePt t="12666" x="1581150" y="2878138"/>
          <p14:tracePt t="12674" x="1536700" y="2936875"/>
          <p14:tracePt t="12682" x="1492250" y="2967038"/>
          <p14:tracePt t="12688" x="1401763" y="3025775"/>
          <p14:tracePt t="12696" x="1357313" y="3041650"/>
          <p14:tracePt t="12704" x="1282700" y="3071813"/>
          <p14:tracePt t="12712" x="1223963" y="3086100"/>
          <p14:tracePt t="12721" x="1163638" y="3100388"/>
          <p14:tracePt t="12737" x="1133475" y="3100388"/>
          <p14:tracePt t="12744" x="1074738" y="3100388"/>
          <p14:tracePt t="12753" x="1000125" y="3100388"/>
          <p14:tracePt t="12760" x="939800" y="3100388"/>
          <p14:tracePt t="12768" x="879475" y="3071813"/>
          <p14:tracePt t="12776" x="835025" y="3055938"/>
          <p14:tracePt t="12784" x="835025" y="3041650"/>
          <p14:tracePt t="12790" x="790575" y="3041650"/>
          <p14:tracePt t="12814" x="790575" y="3025775"/>
          <p14:tracePt t="12822" x="776288" y="3025775"/>
          <p14:tracePt t="12908" x="804863" y="3025775"/>
          <p14:tracePt t="12916" x="820738" y="3025775"/>
          <p14:tracePt t="12924" x="850900" y="3025775"/>
          <p14:tracePt t="12932" x="865188" y="3025775"/>
          <p14:tracePt t="12948" x="879475" y="3025775"/>
          <p14:tracePt t="12956" x="895350" y="3025775"/>
          <p14:tracePt t="13010" x="895350" y="3041650"/>
          <p14:tracePt t="13018" x="895350" y="3055938"/>
          <p14:tracePt t="13034" x="879475" y="3055938"/>
          <p14:tracePt t="13050" x="865188" y="3071813"/>
          <p14:tracePt t="13056" x="850900" y="3071813"/>
          <p14:tracePt t="13064" x="835025" y="3086100"/>
          <p14:tracePt t="13072" x="804863" y="3100388"/>
          <p14:tracePt t="13080" x="776288" y="3116263"/>
          <p14:tracePt t="13088" x="760413" y="3116263"/>
          <p14:tracePt t="13112" x="746125" y="3116263"/>
          <p14:tracePt t="13464" x="730250" y="3116263"/>
          <p14:tracePt t="13472" x="685800" y="3116263"/>
          <p14:tracePt t="13480" x="671513" y="3130550"/>
          <p14:tracePt t="13488" x="655638" y="3130550"/>
          <p14:tracePt t="13496" x="611188" y="3146425"/>
          <p14:tracePt t="13504" x="581025" y="3160713"/>
          <p14:tracePt t="13510" x="566738" y="3160713"/>
          <p14:tracePt t="13518" x="552450" y="3190875"/>
          <p14:tracePt t="13526" x="506413" y="3221038"/>
          <p14:tracePt t="13534" x="447675" y="3249613"/>
          <p14:tracePt t="13542" x="387350" y="3294063"/>
          <p14:tracePt t="13550" x="238125" y="3443288"/>
          <p14:tracePt t="13570" x="179388" y="3533775"/>
          <p14:tracePt t="13706" x="179388" y="3489325"/>
          <p14:tracePt t="13714" x="179388" y="3473450"/>
          <p14:tracePt t="13722" x="179388" y="3459163"/>
          <p14:tracePt t="13730" x="179388" y="3443288"/>
          <p14:tracePt t="13784" x="193675" y="3443288"/>
          <p14:tracePt t="13792" x="209550" y="3443288"/>
          <p14:tracePt t="13800" x="298450" y="3414713"/>
          <p14:tracePt t="13808" x="492125" y="3340100"/>
          <p14:tracePt t="13816" x="671513" y="3279775"/>
          <p14:tracePt t="13824" x="879475" y="3221038"/>
          <p14:tracePt t="13832" x="1103313" y="3160713"/>
          <p14:tracePt t="13840" x="1282700" y="3086100"/>
          <p14:tracePt t="13848" x="1417638" y="3041650"/>
          <p14:tracePt t="13856" x="1520825" y="3011488"/>
          <p14:tracePt t="13864" x="1716088" y="2922588"/>
          <p14:tracePt t="13870" x="1774825" y="2892425"/>
          <p14:tracePt t="13878" x="1790700" y="2892425"/>
          <p14:tracePt t="13887" x="1819275" y="2878138"/>
          <p14:tracePt t="13894" x="1849438" y="2878138"/>
          <p14:tracePt t="13903" x="1849438" y="2862263"/>
          <p14:tracePt t="13910" x="1865313" y="2847975"/>
          <p14:tracePt t="13926" x="1879600" y="2832100"/>
          <p14:tracePt t="13934" x="1909763" y="2832100"/>
          <p14:tracePt t="13942" x="1939925" y="2803525"/>
          <p14:tracePt t="13950" x="1954213" y="2787650"/>
          <p14:tracePt t="13958" x="1968500" y="2757488"/>
          <p14:tracePt t="13966" x="2014538" y="2728913"/>
          <p14:tracePt t="13972" x="2058988" y="2713038"/>
          <p14:tracePt t="13980" x="2117725" y="2682875"/>
          <p14:tracePt t="13988" x="2178050" y="2654300"/>
          <p14:tracePt t="13996" x="2252663" y="2638425"/>
          <p14:tracePt t="14004" x="2341563" y="2608263"/>
          <p14:tracePt t="14012" x="2490788" y="2563813"/>
          <p14:tracePt t="14021" x="2700338" y="2505075"/>
          <p14:tracePt t="14037" x="2908300" y="2444750"/>
          <p14:tracePt t="14044" x="2924175" y="2430463"/>
          <p14:tracePt t="14050" x="3027363" y="2400300"/>
          <p14:tracePt t="14058" x="3043238" y="2386013"/>
          <p14:tracePt t="14066" x="3057525" y="2386013"/>
          <p14:tracePt t="14074" x="3087688" y="2386013"/>
          <p14:tracePt t="14144" x="3101975" y="2386013"/>
          <p14:tracePt t="14152" x="3162300" y="2386013"/>
          <p14:tracePt t="14160" x="3206750" y="2386013"/>
          <p14:tracePt t="14168" x="3251200" y="2386013"/>
          <p14:tracePt t="14176" x="3281363" y="2386013"/>
          <p14:tracePt t="14184" x="3311525" y="2386013"/>
          <p14:tracePt t="14192" x="3325813" y="2386013"/>
          <p14:tracePt t="14388" x="3311525" y="2386013"/>
          <p14:tracePt t="14396" x="3297238" y="2386013"/>
          <p14:tracePt t="14404" x="3267075" y="2386013"/>
          <p14:tracePt t="14410" x="3236913" y="2386013"/>
          <p14:tracePt t="14418" x="3222625" y="2386013"/>
          <p14:tracePt t="14442" x="3206750" y="2386013"/>
          <p14:tracePt t="14450" x="3192463" y="2386013"/>
          <p14:tracePt t="14466" x="3176588" y="2386013"/>
          <p14:tracePt t="14474" x="3132138" y="2386013"/>
          <p14:tracePt t="14482" x="3117850" y="2414588"/>
          <p14:tracePt t="14490" x="3073400" y="2430463"/>
          <p14:tracePt t="14498" x="3057525" y="2460625"/>
          <p14:tracePt t="14512" x="3043238" y="2460625"/>
          <p14:tracePt t="14568" x="3043238" y="2505075"/>
          <p14:tracePt t="14576" x="3013075" y="2535238"/>
          <p14:tracePt t="14584" x="2968625" y="2579688"/>
          <p14:tracePt t="14590" x="2879725" y="2624138"/>
          <p14:tracePt t="14598" x="2833688" y="2654300"/>
          <p14:tracePt t="14606" x="2805113" y="2668588"/>
          <p14:tracePt t="14614" x="2789238" y="2682875"/>
          <p14:tracePt t="14716" x="2819400" y="2682875"/>
          <p14:tracePt t="14724" x="2894013" y="2682875"/>
          <p14:tracePt t="14732" x="3043238" y="2654300"/>
          <p14:tracePt t="14740" x="3101975" y="2638425"/>
          <p14:tracePt t="14748" x="3222625" y="2624138"/>
          <p14:tracePt t="14756" x="3355975" y="2608263"/>
          <p14:tracePt t="14764" x="3430588" y="2593975"/>
          <p14:tracePt t="14771" x="3521075" y="2593975"/>
          <p14:tracePt t="14778" x="3535363" y="2593975"/>
          <p14:tracePt t="14826" x="3535363" y="2579688"/>
          <p14:tracePt t="14850" x="3535363" y="2563813"/>
          <p14:tracePt t="14920" x="3505200" y="2563813"/>
          <p14:tracePt t="14928" x="3460750" y="2563813"/>
          <p14:tracePt t="14937" x="3430588" y="2579688"/>
          <p14:tracePt t="14944" x="3325813" y="2579688"/>
          <p14:tracePt t="14954" x="3236913" y="2579688"/>
          <p14:tracePt t="14960" x="3057525" y="2624138"/>
          <p14:tracePt t="14966" x="2849563" y="2638425"/>
          <p14:tracePt t="14974" x="2789238" y="2654300"/>
          <p14:tracePt t="14982" x="2759075" y="2668588"/>
          <p14:tracePt t="14990" x="2744788" y="2682875"/>
          <p14:tracePt t="14998" x="2730500" y="2682875"/>
          <p14:tracePt t="15006" x="2714625" y="2682875"/>
          <p14:tracePt t="15022" x="2684463" y="2682875"/>
          <p14:tracePt t="15030" x="2640013" y="2713038"/>
          <p14:tracePt t="15038" x="2609850" y="2743200"/>
          <p14:tracePt t="15044" x="2460625" y="2773363"/>
          <p14:tracePt t="15053" x="2401888" y="2817813"/>
          <p14:tracePt t="15060" x="2222500" y="2892425"/>
          <p14:tracePt t="15068" x="2087563" y="2951163"/>
          <p14:tracePt t="15076" x="1984375" y="2981325"/>
          <p14:tracePt t="15084" x="1924050" y="3011488"/>
          <p14:tracePt t="15092" x="1909763" y="3025775"/>
          <p14:tracePt t="15100" x="1893888" y="3025775"/>
          <p14:tracePt t="15162" x="1909763" y="3025775"/>
          <p14:tracePt t="15178" x="1939925" y="3011488"/>
          <p14:tracePt t="15186" x="1954213" y="3011488"/>
          <p14:tracePt t="15210" x="1968500" y="3011488"/>
          <p14:tracePt t="15304" x="1954213" y="3011488"/>
          <p14:tracePt t="15312" x="1909763" y="3011488"/>
          <p14:tracePt t="15320" x="1819275" y="2997200"/>
          <p14:tracePt t="15326" x="1716088" y="2981325"/>
          <p14:tracePt t="15334" x="1520825" y="2981325"/>
          <p14:tracePt t="15342" x="1387475" y="2981325"/>
          <p14:tracePt t="15350" x="1208088" y="2981325"/>
          <p14:tracePt t="15358" x="1133475" y="2981325"/>
          <p14:tracePt t="15366" x="1089025" y="2981325"/>
          <p14:tracePt t="15374" x="1074738" y="2981325"/>
          <p14:tracePt t="15406" x="1058863" y="2981325"/>
          <p14:tracePt t="15412" x="1044575" y="2981325"/>
          <p14:tracePt t="15428" x="1014413" y="2997200"/>
          <p14:tracePt t="15437" x="984250" y="3025775"/>
          <p14:tracePt t="15444" x="954088" y="3071813"/>
          <p14:tracePt t="15453" x="895350" y="3100388"/>
          <p14:tracePt t="15460" x="879475" y="3100388"/>
          <p14:tracePt t="15468" x="835025" y="3130550"/>
          <p14:tracePt t="15476" x="790575" y="3146425"/>
          <p14:tracePt t="15484" x="760413" y="3160713"/>
          <p14:tracePt t="15492" x="760413" y="3175000"/>
          <p14:tracePt t="15498" x="746125" y="3175000"/>
          <p14:tracePt t="15758" x="776288" y="3175000"/>
          <p14:tracePt t="15766" x="820738" y="3146425"/>
          <p14:tracePt t="15772" x="879475" y="3116263"/>
          <p14:tracePt t="15780" x="1028700" y="3071813"/>
          <p14:tracePt t="15788" x="1268413" y="3011488"/>
          <p14:tracePt t="15796" x="1343025" y="3011488"/>
          <p14:tracePt t="15804" x="1371600" y="2997200"/>
          <p14:tracePt t="15812" x="1431925" y="2981325"/>
          <p14:tracePt t="15820" x="1581150" y="2967038"/>
          <p14:tracePt t="15828" x="1760538" y="2951163"/>
          <p14:tracePt t="15837" x="1804988" y="2951163"/>
          <p14:tracePt t="15844" x="1879600" y="2936875"/>
          <p14:tracePt t="15854" x="1909763" y="2922588"/>
          <p14:tracePt t="15860" x="1924050" y="2922588"/>
          <p14:tracePt t="16196" x="1924050" y="2906713"/>
          <p14:tracePt t="16212" x="1939925" y="2906713"/>
          <p14:tracePt t="16220" x="1954213" y="2906713"/>
          <p14:tracePt t="16226" x="1954213" y="2892425"/>
          <p14:tracePt t="16242" x="1968500" y="2892425"/>
          <p14:tracePt t="16320" x="1984375" y="2892425"/>
          <p14:tracePt t="16344" x="1998663" y="2892425"/>
          <p14:tracePt t="16400" x="1998663" y="2878138"/>
          <p14:tracePt t="16626" x="1984375" y="2878138"/>
          <p14:tracePt t="16642" x="1954213" y="2878138"/>
          <p14:tracePt t="16658" x="1909763" y="2878138"/>
          <p14:tracePt t="16666" x="1893888" y="2878138"/>
          <p14:tracePt t="16674" x="1790700" y="2878138"/>
          <p14:tracePt t="16680" x="1685925" y="2878138"/>
          <p14:tracePt t="16688" x="1566863" y="2878138"/>
          <p14:tracePt t="16696" x="1520825" y="2878138"/>
          <p14:tracePt t="16704" x="1476375" y="2892425"/>
          <p14:tracePt t="16712" x="1431925" y="2892425"/>
          <p14:tracePt t="16720" x="1401763" y="2906713"/>
          <p14:tracePt t="16728" x="1387475" y="2906713"/>
          <p14:tracePt t="16737" x="1371600" y="2922588"/>
          <p14:tracePt t="16744" x="1357313" y="2922588"/>
          <p14:tracePt t="16753" x="1343025" y="2922588"/>
          <p14:tracePt t="16760" x="1312863" y="2936875"/>
          <p14:tracePt t="16766" x="1268413" y="2951163"/>
          <p14:tracePt t="16776" x="1193800" y="2981325"/>
          <p14:tracePt t="16782" x="1014413" y="3041650"/>
          <p14:tracePt t="16790" x="835025" y="3100388"/>
          <p14:tracePt t="16798" x="655638" y="3146425"/>
          <p14:tracePt t="16806" x="403225" y="3205163"/>
          <p14:tracePt t="16814" x="298450" y="3221038"/>
          <p14:tracePt t="16822" x="163513" y="3265488"/>
          <p14:tracePt t="16830" x="104775" y="3279775"/>
          <p14:tracePt t="16838" x="104775" y="3294063"/>
          <p14:tracePt t="16986" x="104775" y="3279775"/>
          <p14:tracePt t="17072" x="119063" y="3279775"/>
          <p14:tracePt t="17080" x="134938" y="3279775"/>
          <p14:tracePt t="17088" x="179388" y="3265488"/>
          <p14:tracePt t="17096" x="268288" y="3249613"/>
          <p14:tracePt t="17104" x="447675" y="3235325"/>
          <p14:tracePt t="17112" x="506413" y="3221038"/>
          <p14:tracePt t="17120" x="865188" y="3175000"/>
          <p14:tracePt t="17128" x="1058863" y="3130550"/>
          <p14:tracePt t="17137" x="1282700" y="3086100"/>
          <p14:tracePt t="17142" x="1520825" y="3025775"/>
          <p14:tracePt t="17150" x="1595438" y="3011488"/>
          <p14:tracePt t="17158" x="1760538" y="2967038"/>
          <p14:tracePt t="17166" x="1865313" y="2951163"/>
          <p14:tracePt t="17174" x="1909763" y="2936875"/>
          <p14:tracePt t="17182" x="2014538" y="2922588"/>
          <p14:tracePt t="17190" x="2058988" y="2922588"/>
          <p14:tracePt t="17198" x="2133600" y="2906713"/>
          <p14:tracePt t="17206" x="2208213" y="2906713"/>
          <p14:tracePt t="17214" x="2266950" y="2892425"/>
          <p14:tracePt t="17222" x="2401888" y="2878138"/>
          <p14:tracePt t="17228" x="2446338" y="2862263"/>
          <p14:tracePt t="17237" x="2595563" y="2862263"/>
          <p14:tracePt t="17244" x="2625725" y="2847975"/>
          <p14:tracePt t="17253" x="2700338" y="2847975"/>
          <p14:tracePt t="17260" x="2774950" y="2832100"/>
          <p14:tracePt t="17268" x="2819400" y="2817813"/>
          <p14:tracePt t="17276" x="2849563" y="2817813"/>
          <p14:tracePt t="17284" x="2863850" y="2817813"/>
          <p14:tracePt t="17362" x="2894013" y="2803525"/>
          <p14:tracePt t="17370" x="2908300" y="2803525"/>
          <p14:tracePt t="17378" x="3013075" y="2787650"/>
          <p14:tracePt t="17387" x="3087688" y="2787650"/>
          <p14:tracePt t="17394" x="3162300" y="2773363"/>
          <p14:tracePt t="17403" x="3297238" y="2743200"/>
          <p14:tracePt t="17416" x="3311525" y="2743200"/>
          <p14:tracePt t="17424" x="3325813" y="2743200"/>
          <p14:tracePt t="17480" x="3325813" y="2728913"/>
          <p14:tracePt t="17722" x="3311525" y="2728913"/>
          <p14:tracePt t="17730" x="3297238" y="2728913"/>
          <p14:tracePt t="17738" x="3267075" y="2728913"/>
          <p14:tracePt t="17746" x="3206750" y="2728913"/>
          <p14:tracePt t="17754" x="3148013" y="2728913"/>
          <p14:tracePt t="17760" x="2998788" y="2773363"/>
          <p14:tracePt t="17768" x="2908300" y="2803525"/>
          <p14:tracePt t="17776" x="2730500" y="2862263"/>
          <p14:tracePt t="17784" x="2551113" y="2892425"/>
          <p14:tracePt t="17792" x="2371725" y="2951163"/>
          <p14:tracePt t="17800" x="2014538" y="3025775"/>
          <p14:tracePt t="17808" x="1790700" y="3071813"/>
          <p14:tracePt t="17816" x="1252538" y="3146425"/>
          <p14:tracePt t="17824" x="820738" y="3205163"/>
          <p14:tracePt t="17832" x="373063" y="3309938"/>
          <p14:tracePt t="18160" x="373063" y="3190875"/>
          <p14:tracePt t="18168" x="373063" y="3175000"/>
          <p14:tracePt t="18184" x="373063" y="3160713"/>
          <p14:tracePt t="18230" x="373063" y="3175000"/>
          <p14:tracePt t="18238" x="373063" y="3190875"/>
          <p14:tracePt t="18553" x="358775" y="3190875"/>
          <p14:tracePt t="18584" x="358775" y="3205163"/>
          <p14:tracePt t="18936" x="373063" y="3221038"/>
          <p14:tracePt t="18950" x="431800" y="3265488"/>
          <p14:tracePt t="18960" x="461963" y="3294063"/>
          <p14:tracePt t="18966" x="477838" y="3324225"/>
          <p14:tracePt t="18974" x="506413" y="3368675"/>
          <p14:tracePt t="18982" x="552450" y="3429000"/>
          <p14:tracePt t="18990" x="581025" y="3459163"/>
          <p14:tracePt t="18998" x="641350" y="3533775"/>
          <p14:tracePt t="19006" x="746125" y="3652838"/>
          <p14:tracePt t="19014" x="835025" y="3757613"/>
          <p14:tracePt t="19022" x="909638" y="3846513"/>
          <p14:tracePt t="19030" x="1028700" y="3995738"/>
          <p14:tracePt t="19038" x="1103313" y="4100513"/>
          <p14:tracePt t="19044" x="1177925" y="4219575"/>
          <p14:tracePt t="19053" x="1238250" y="4308475"/>
          <p14:tracePt t="19060" x="1282700" y="4383088"/>
          <p14:tracePt t="19068" x="1343025" y="4471988"/>
          <p14:tracePt t="19076" x="1387475" y="4546600"/>
          <p14:tracePt t="19084" x="1387475" y="4576763"/>
          <p14:tracePt t="19092" x="1401763" y="4592638"/>
          <p14:tracePt t="19108" x="1401763" y="4606925"/>
          <p14:tracePt t="19130" x="1401763" y="4621213"/>
          <p14:tracePt t="19138" x="1401763" y="4637088"/>
          <p14:tracePt t="19146" x="1401763" y="4651375"/>
          <p14:tracePt t="19154" x="1401763" y="4665663"/>
          <p14:tracePt t="19162" x="1401763" y="4681538"/>
          <p14:tracePt t="19170" x="1401763" y="4695825"/>
          <p14:tracePt t="19194" x="1401763" y="4711700"/>
          <p14:tracePt t="19310" x="1401763" y="4695825"/>
          <p14:tracePt t="19318" x="1401763" y="4637088"/>
          <p14:tracePt t="19326" x="1401763" y="4562475"/>
          <p14:tracePt t="19334" x="1401763" y="4457700"/>
          <p14:tracePt t="19342" x="1401763" y="4427538"/>
          <p14:tracePt t="19350" x="1417638" y="4308475"/>
          <p14:tracePt t="19358" x="1446213" y="4175125"/>
          <p14:tracePt t="19366" x="1506538" y="4070350"/>
          <p14:tracePt t="19374" x="1520825" y="4010025"/>
          <p14:tracePt t="19382" x="1566863" y="3935413"/>
          <p14:tracePt t="19390" x="1595438" y="3876675"/>
          <p14:tracePt t="19396" x="1611313" y="3846513"/>
          <p14:tracePt t="19404" x="1641475" y="3786188"/>
          <p14:tracePt t="19412" x="1655763" y="3741738"/>
          <p14:tracePt t="19421" x="1655763" y="3697288"/>
          <p14:tracePt t="19428" x="1655763" y="3683000"/>
          <p14:tracePt t="19436" x="1655763" y="3667125"/>
          <p14:tracePt t="19444" x="1641475" y="3667125"/>
          <p14:tracePt t="19453" x="1611313" y="3667125"/>
          <p14:tracePt t="19460" x="1536700" y="3667125"/>
          <p14:tracePt t="19468" x="1462088" y="3667125"/>
          <p14:tracePt t="19476" x="1327150" y="3697288"/>
          <p14:tracePt t="19484" x="1163638" y="3757613"/>
          <p14:tracePt t="19492" x="1089025" y="3802063"/>
          <p14:tracePt t="19734" x="1133475" y="3786188"/>
          <p14:tracePt t="19742" x="1149350" y="3771900"/>
          <p14:tracePt t="19780" x="1119188" y="3771900"/>
          <p14:tracePt t="19788" x="1074738" y="3771900"/>
          <p14:tracePt t="19796" x="1014413" y="3786188"/>
          <p14:tracePt t="19804" x="984250" y="3816350"/>
          <p14:tracePt t="19812" x="925513" y="3846513"/>
          <p14:tracePt t="19820" x="879475" y="3846513"/>
          <p14:tracePt t="19828" x="865188" y="3846513"/>
          <p14:tracePt t="19837" x="835025" y="3860800"/>
          <p14:tracePt t="19844" x="790575" y="3860800"/>
          <p14:tracePt t="19853" x="746125" y="3876675"/>
          <p14:tracePt t="19858" x="671513" y="3890963"/>
          <p14:tracePt t="19866" x="596900" y="3921125"/>
          <p14:tracePt t="19874" x="506413" y="3935413"/>
          <p14:tracePt t="19882" x="328613" y="3995738"/>
          <p14:tracePt t="19890" x="238125" y="4040188"/>
          <p14:tracePt t="19898" x="88900" y="4100513"/>
          <p14:tracePt t="19906" x="0" y="41449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10CA9-39FD-4A15-8FF8-4166BE0484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75"/>
            <a:ext cx="9144000" cy="6856570"/>
          </a:xfrm>
          <a:prstGeom prst="rect">
            <a:avLst/>
          </a:prstGeom>
        </p:spPr>
      </p:pic>
      <p:sp>
        <p:nvSpPr>
          <p:cNvPr id="2" name="TextBox 1">
            <a:extLst>
              <a:ext uri="{FF2B5EF4-FFF2-40B4-BE49-F238E27FC236}">
                <a16:creationId xmlns:a16="http://schemas.microsoft.com/office/drawing/2014/main" id="{15CA59A6-AFF3-2613-21BF-F9C7660C32F2}"/>
              </a:ext>
            </a:extLst>
          </p:cNvPr>
          <p:cNvSpPr txBox="1"/>
          <p:nvPr/>
        </p:nvSpPr>
        <p:spPr>
          <a:xfrm>
            <a:off x="144966" y="6122020"/>
            <a:ext cx="8686032" cy="584775"/>
          </a:xfrm>
          <a:prstGeom prst="rect">
            <a:avLst/>
          </a:prstGeom>
          <a:noFill/>
        </p:spPr>
        <p:txBody>
          <a:bodyPr wrap="none" rtlCol="0">
            <a:spAutoFit/>
          </a:bodyPr>
          <a:lstStyle/>
          <a:p>
            <a:r>
              <a:rPr lang="en-US" sz="3200" dirty="0">
                <a:highlight>
                  <a:srgbClr val="FFFF00"/>
                </a:highlight>
              </a:rPr>
              <a:t>Development of resistant germplasm to </a:t>
            </a:r>
            <a:r>
              <a:rPr lang="en-US" sz="3200" i="1" dirty="0" err="1">
                <a:highlight>
                  <a:srgbClr val="FFFF00"/>
                </a:highlight>
              </a:rPr>
              <a:t>Foa</a:t>
            </a:r>
            <a:r>
              <a:rPr lang="en-US" sz="3200" dirty="0">
                <a:highlight>
                  <a:srgbClr val="FFFF00"/>
                </a:highlight>
              </a:rPr>
              <a:t> race 4 </a:t>
            </a:r>
          </a:p>
        </p:txBody>
      </p:sp>
      <p:grpSp>
        <p:nvGrpSpPr>
          <p:cNvPr id="6" name="Group 5">
            <a:extLst>
              <a:ext uri="{FF2B5EF4-FFF2-40B4-BE49-F238E27FC236}">
                <a16:creationId xmlns:a16="http://schemas.microsoft.com/office/drawing/2014/main" id="{9DBDE872-832A-5014-DE53-BDE9A61C1D7C}"/>
              </a:ext>
            </a:extLst>
          </p:cNvPr>
          <p:cNvGrpSpPr/>
          <p:nvPr/>
        </p:nvGrpSpPr>
        <p:grpSpPr>
          <a:xfrm>
            <a:off x="5633160" y="-149775"/>
            <a:ext cx="3510840" cy="2832508"/>
            <a:chOff x="5626818" y="147803"/>
            <a:chExt cx="3510840" cy="2832508"/>
          </a:xfrm>
        </p:grpSpPr>
        <p:pic>
          <p:nvPicPr>
            <p:cNvPr id="3" name="Picture 2">
              <a:extLst>
                <a:ext uri="{FF2B5EF4-FFF2-40B4-BE49-F238E27FC236}">
                  <a16:creationId xmlns:a16="http://schemas.microsoft.com/office/drawing/2014/main" id="{5F306639-DE1F-5AA9-FF0F-62278092353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t="6291" r="7439"/>
            <a:stretch/>
          </p:blipFill>
          <p:spPr>
            <a:xfrm>
              <a:off x="5626818" y="147803"/>
              <a:ext cx="3510840" cy="2370843"/>
            </a:xfrm>
            <a:prstGeom prst="rect">
              <a:avLst/>
            </a:prstGeom>
          </p:spPr>
        </p:pic>
        <p:sp>
          <p:nvSpPr>
            <p:cNvPr id="4" name="Rectangle 3">
              <a:extLst>
                <a:ext uri="{FF2B5EF4-FFF2-40B4-BE49-F238E27FC236}">
                  <a16:creationId xmlns:a16="http://schemas.microsoft.com/office/drawing/2014/main" id="{90A93942-8A2D-BA39-260C-5A7F3934C3DC}"/>
                </a:ext>
              </a:extLst>
            </p:cNvPr>
            <p:cNvSpPr/>
            <p:nvPr/>
          </p:nvSpPr>
          <p:spPr>
            <a:xfrm>
              <a:off x="6317366" y="2518646"/>
              <a:ext cx="2714461" cy="461665"/>
            </a:xfrm>
            <a:prstGeom prst="rect">
              <a:avLst/>
            </a:prstGeom>
          </p:spPr>
          <p:txBody>
            <a:bodyPr wrap="none">
              <a:spAutoFit/>
            </a:bodyPr>
            <a:lstStyle/>
            <a:p>
              <a:r>
                <a:rPr lang="en-US" altLang="en-US" sz="2400" dirty="0">
                  <a:highlight>
                    <a:srgbClr val="FFFF00"/>
                  </a:highlight>
                </a:rPr>
                <a:t>Dr. </a:t>
              </a:r>
              <a:r>
                <a:rPr lang="en-US" altLang="en-US" sz="2400" dirty="0" err="1">
                  <a:highlight>
                    <a:srgbClr val="FFFF00"/>
                  </a:highlight>
                </a:rPr>
                <a:t>Sukhwinder</a:t>
              </a:r>
              <a:r>
                <a:rPr lang="en-US" altLang="en-US" sz="2400" dirty="0">
                  <a:highlight>
                    <a:srgbClr val="FFFF00"/>
                  </a:highlight>
                </a:rPr>
                <a:t> Kaur</a:t>
              </a:r>
              <a:endParaRPr lang="en-US" sz="2400" dirty="0">
                <a:highlight>
                  <a:srgbClr val="FFFF00"/>
                </a:highlight>
              </a:endParaRPr>
            </a:p>
          </p:txBody>
        </p:sp>
      </p:grpSp>
      <p:pic>
        <p:nvPicPr>
          <p:cNvPr id="8" name="Audio 7">
            <a:hlinkClick r:id="" action="ppaction://media"/>
            <a:extLst>
              <a:ext uri="{FF2B5EF4-FFF2-40B4-BE49-F238E27FC236}">
                <a16:creationId xmlns:a16="http://schemas.microsoft.com/office/drawing/2014/main" id="{107E4E32-FAE6-25FC-16DE-6D11EE09F8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02273717"/>
      </p:ext>
    </p:extLst>
  </p:cSld>
  <p:clrMapOvr>
    <a:masterClrMapping/>
  </p:clrMapOvr>
  <mc:AlternateContent xmlns:mc="http://schemas.openxmlformats.org/markup-compatibility/2006" xmlns:p14="http://schemas.microsoft.com/office/powerpoint/2010/main">
    <mc:Choice Requires="p14">
      <p:transition spd="slow" p14:dur="2000" advTm="23319"/>
    </mc:Choice>
    <mc:Fallback xmlns="">
      <p:transition spd="slow" advTm="2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3007" x="1119188" y="865188"/>
          <p14:tracePt t="13014" x="1238250" y="820738"/>
          <p14:tracePt t="13021" x="1296988" y="804863"/>
          <p14:tracePt t="13028" x="1476375" y="760413"/>
          <p14:tracePt t="13037" x="1595438" y="715963"/>
          <p14:tracePt t="13046" x="1819275" y="685800"/>
          <p14:tracePt t="13054" x="2073275" y="611188"/>
          <p14:tracePt t="13060" x="2282825" y="550863"/>
          <p14:tracePt t="13068" x="2640013" y="461963"/>
          <p14:tracePt t="13077" x="2833688" y="373063"/>
          <p14:tracePt t="13083" x="2982913" y="312738"/>
          <p14:tracePt t="13092" x="3117850" y="238125"/>
          <p14:tracePt t="13100" x="3251200" y="163513"/>
          <p14:tracePt t="13106" x="3325813" y="119063"/>
          <p14:tracePt t="13114" x="3341688" y="104775"/>
          <p14:tracePt t="13122" x="3371850" y="88900"/>
          <p14:tracePt t="13130" x="3400425" y="74613"/>
          <p14:tracePt t="13138" x="3430588" y="60325"/>
          <p14:tracePt t="13148" x="3521075" y="44450"/>
          <p14:tracePt t="13154" x="3595688" y="30163"/>
          <p14:tracePt t="13160" x="3789363" y="14288"/>
          <p14:tracePt t="13168" x="3997325" y="14288"/>
          <p14:tracePt t="13176" x="4162425" y="14288"/>
          <p14:tracePt t="13184" x="4340225" y="14288"/>
          <p14:tracePt t="13193" x="4430713" y="30163"/>
          <p14:tracePt t="13200" x="4535488" y="88900"/>
          <p14:tracePt t="13208" x="4624388" y="149225"/>
          <p14:tracePt t="13216" x="4668838" y="163513"/>
          <p14:tracePt t="13233" x="4787900" y="298450"/>
          <p14:tracePt t="13238" x="4818063" y="328613"/>
          <p14:tracePt t="13248" x="4862513" y="403225"/>
          <p14:tracePt t="13254" x="4892675" y="461963"/>
          <p14:tracePt t="13262" x="4953000" y="596900"/>
          <p14:tracePt t="13272" x="4981575" y="655638"/>
          <p14:tracePt t="13280" x="5041900" y="835025"/>
          <p14:tracePt t="13287" x="5072063" y="968375"/>
          <p14:tracePt t="13294" x="5086350" y="1073150"/>
          <p14:tracePt t="13304" x="5116513" y="1192213"/>
          <p14:tracePt t="13311" x="5116513" y="1371600"/>
          <p14:tracePt t="13318" x="5102225" y="1520825"/>
          <p14:tracePt t="13326" x="5072063" y="1625600"/>
          <p14:tracePt t="13335" x="5027613" y="1700213"/>
          <p14:tracePt t="13340" x="4937125" y="1952625"/>
          <p14:tracePt t="13349" x="4832350" y="2132013"/>
          <p14:tracePt t="13364" x="4729163" y="2325688"/>
          <p14:tracePt t="13374" x="4414838" y="2967038"/>
          <p14:tracePt t="13387" x="4251325" y="3340100"/>
          <p14:tracePt t="13396" x="3878263" y="3979863"/>
          <p14:tracePt t="13406" x="3833813" y="4114800"/>
          <p14:tracePt t="13412" x="3743325" y="4278313"/>
          <p14:tracePt t="13420" x="3684588" y="4383088"/>
          <p14:tracePt t="13470" x="3535363" y="4576763"/>
          <p14:tracePt t="13484" x="3148013" y="4860925"/>
          <p14:tracePt t="13498" x="3117850" y="4860925"/>
          <p14:tracePt t="13510" x="3073400" y="4860925"/>
          <p14:tracePt t="13520" x="2952750" y="4830763"/>
          <p14:tracePt t="13537" x="2819400" y="4756150"/>
          <p14:tracePt t="13544" x="2460625" y="4427538"/>
          <p14:tracePt t="13558" x="2297113" y="4264025"/>
          <p14:tracePt t="13571" x="2133600" y="4084638"/>
          <p14:tracePt t="13576" x="2117725" y="4054475"/>
          <p14:tracePt t="13584" x="2087563" y="4025900"/>
          <p14:tracePt t="13594" x="2087563" y="4010025"/>
          <p14:tracePt t="13598" x="2087563" y="3979863"/>
          <p14:tracePt t="13621" x="2073275" y="3890963"/>
          <p14:tracePt t="13632" x="2103438" y="3533775"/>
          <p14:tracePt t="13653" x="2147888" y="3443288"/>
          <p14:tracePt t="13667" x="2297113" y="3146425"/>
          <p14:tracePt t="13680" x="2520950" y="2878138"/>
          <p14:tracePt t="13687" x="2595563" y="2757488"/>
          <p14:tracePt t="13692" x="2684463" y="2682875"/>
          <p14:tracePt t="13704" x="2714625" y="2638425"/>
          <p14:tracePt t="13708" x="2774950" y="2608263"/>
          <p14:tracePt t="13717" x="2849563" y="2579688"/>
          <p14:tracePt t="13725" x="2908300" y="2549525"/>
          <p14:tracePt t="13735" x="2952750" y="2535238"/>
          <p14:tracePt t="13740" x="3057525" y="2519363"/>
          <p14:tracePt t="13749" x="3222625" y="2519363"/>
          <p14:tracePt t="13782" x="3236913" y="2519363"/>
          <p14:tracePt t="13820" x="4251325" y="3221038"/>
          <p14:tracePt t="13827" x="4370388" y="3414713"/>
          <p14:tracePt t="13835" x="4475163" y="3563938"/>
          <p14:tracePt t="13866" x="4848225" y="4219575"/>
          <p14:tracePt t="13872" x="4906963" y="4413250"/>
          <p14:tracePt t="13881" x="4906963" y="4471988"/>
          <p14:tracePt t="13888" x="4906963" y="4532313"/>
          <p14:tracePt t="13896" x="4906963" y="4576763"/>
          <p14:tracePt t="13904" x="4862513" y="4637088"/>
          <p14:tracePt t="13912" x="4862513" y="4651375"/>
          <p14:tracePt t="13920" x="4803775" y="4695825"/>
          <p14:tracePt t="13928" x="4668838" y="4814888"/>
          <p14:tracePt t="13937" x="4594225" y="4889500"/>
          <p14:tracePt t="13948" x="4535488" y="4919663"/>
          <p14:tracePt t="13960" x="4325938" y="5038725"/>
          <p14:tracePt t="13970" x="4295775" y="5054600"/>
          <p14:tracePt t="13974" x="4281488" y="5068888"/>
          <p14:tracePt t="13984" x="4206875" y="5068888"/>
          <p14:tracePt t="13990" x="4132263" y="5068888"/>
          <p14:tracePt t="13998" x="3967163" y="5068888"/>
          <p14:tracePt t="14020" x="3892550" y="5068888"/>
          <p14:tracePt t="14024" x="3743325" y="5024438"/>
          <p14:tracePt t="14086" x="3162300" y="4621213"/>
          <p14:tracePt t="14126" x="1268413" y="1908175"/>
          <p14:tracePt t="14165" x="1401763" y="1341438"/>
          <p14:tracePt t="14177" x="1909763" y="954088"/>
          <p14:tracePt t="14208" x="2147888" y="879475"/>
          <p14:tracePt t="14256" x="3684588" y="998538"/>
          <p14:tracePt t="14272" x="3892550" y="1222375"/>
          <p14:tracePt t="14288" x="3967163" y="1446213"/>
          <p14:tracePt t="14342" x="4027488" y="2579688"/>
          <p14:tracePt t="14356" x="3833813" y="3517900"/>
          <p14:tracePt t="14372" x="3743325" y="3683000"/>
          <p14:tracePt t="14384" x="3640138" y="3771900"/>
          <p14:tracePt t="14400" x="3521075" y="3832225"/>
          <p14:tracePt t="14424" x="3341688" y="3890963"/>
          <p14:tracePt t="14436" x="3148013" y="3890963"/>
          <p14:tracePt t="14453" x="3057525" y="3860800"/>
          <p14:tracePt t="14458" x="2565400" y="3548063"/>
          <p14:tracePt t="14466" x="2460625" y="3414713"/>
          <p14:tracePt t="14474" x="2311400" y="3249613"/>
          <p14:tracePt t="14482" x="2222500" y="3116263"/>
          <p14:tracePt t="14498" x="2087563" y="2878138"/>
          <p14:tracePt t="14506" x="1954213" y="2505075"/>
          <p14:tracePt t="14522" x="1924050" y="2325688"/>
          <p14:tracePt t="14530" x="1924050" y="2087563"/>
          <p14:tracePt t="14538" x="1924050" y="1997075"/>
          <p14:tracePt t="14592" x="2014538" y="1938338"/>
          <p14:tracePt t="14608" x="3595688" y="1700213"/>
          <p14:tracePt t="14617" x="3967163" y="1714500"/>
          <p14:tracePt t="14625" x="4340225" y="1758950"/>
          <p14:tracePt t="14637" x="4594225" y="1833563"/>
          <p14:tracePt t="14654" x="4967288" y="1982788"/>
          <p14:tracePt t="14664" x="5221288" y="2132013"/>
          <p14:tracePt t="14671" x="5235575" y="2176463"/>
          <p14:tracePt t="14678" x="5265738" y="2220913"/>
          <p14:tracePt t="14687" x="5280025" y="2251075"/>
          <p14:tracePt t="14695" x="5280025" y="2281238"/>
          <p14:tracePt t="14704" x="5280025" y="2295525"/>
          <p14:tracePt t="14712" x="5280025" y="2339975"/>
          <p14:tracePt t="14721" x="5280025" y="2355850"/>
          <p14:tracePt t="14735" x="5265738" y="2414588"/>
          <p14:tracePt t="14740" x="5116513" y="2579688"/>
          <p14:tracePt t="14755" x="5102225" y="2608263"/>
          <p14:tracePt t="14767" x="4906963" y="2803525"/>
          <p14:tracePt t="14777" x="4832350" y="2892425"/>
          <p14:tracePt t="14788" x="4668838" y="3025775"/>
          <p14:tracePt t="14796" x="4638675" y="3055938"/>
          <p14:tracePt t="14804" x="4608513" y="3086100"/>
          <p14:tracePt t="14812" x="4564063" y="3116263"/>
          <p14:tracePt t="14821" x="4535488" y="3116263"/>
          <p14:tracePt t="14826" x="4505325" y="3116263"/>
          <p14:tracePt t="14834" x="4475163" y="3116263"/>
          <p14:tracePt t="14842" x="4386263" y="3130550"/>
          <p14:tracePt t="14851" x="4281488" y="3130550"/>
          <p14:tracePt t="14858" x="4132263" y="3130550"/>
          <p14:tracePt t="14866" x="4071938" y="3116263"/>
          <p14:tracePt t="14876" x="3892550" y="3055938"/>
          <p14:tracePt t="14883" x="3803650" y="2997200"/>
          <p14:tracePt t="14890" x="3670300" y="2922588"/>
          <p14:tracePt t="14896" x="3595688" y="2878138"/>
          <p14:tracePt t="14904" x="3505200" y="2787650"/>
          <p14:tracePt t="14921" x="3505200" y="2773363"/>
          <p14:tracePt t="14929" x="3490913" y="2773363"/>
          <p14:tracePt t="15023" x="3521075" y="2803525"/>
          <p14:tracePt t="15030" x="3549650" y="2892425"/>
          <p14:tracePt t="15038" x="3579813" y="2967038"/>
          <p14:tracePt t="15046" x="3624263" y="3055938"/>
          <p14:tracePt t="15054" x="3624263" y="3071813"/>
          <p14:tracePt t="15062" x="3624263" y="3086100"/>
          <p14:tracePt t="15070" x="3624263" y="3100388"/>
          <p14:tracePt t="15079" x="3624263" y="3116263"/>
          <p14:tracePt t="15218" x="3609975" y="3116263"/>
          <p14:tracePt t="15226" x="3595688" y="3116263"/>
          <p14:tracePt t="15332" x="3595688" y="3100388"/>
          <p14:tracePt t="15907" x="3579813" y="3100388"/>
          <p14:tracePt t="16613" x="3579813" y="3086100"/>
          <p14:tracePt t="16627" x="3579813" y="3071813"/>
          <p14:tracePt t="16634" x="3579813" y="3055938"/>
          <p14:tracePt t="16658" x="3579813" y="3041650"/>
          <p14:tracePt t="16666" x="3579813" y="3025775"/>
          <p14:tracePt t="16682" x="3579813" y="3011488"/>
          <p14:tracePt t="16690" x="3579813" y="2997200"/>
          <p14:tracePt t="16698" x="3595688" y="2981325"/>
          <p14:tracePt t="16704" x="3624263" y="2967038"/>
          <p14:tracePt t="16712" x="3654425" y="2951163"/>
          <p14:tracePt t="16722" x="3670300" y="2936875"/>
          <p14:tracePt t="16728" x="3684588" y="2922588"/>
          <p14:tracePt t="16737" x="3698875" y="2922588"/>
          <p14:tracePt t="16816" x="3714750" y="2922588"/>
          <p14:tracePt t="16905" x="3684588" y="2936875"/>
          <p14:tracePt t="16930" x="3535363" y="2936875"/>
          <p14:tracePt t="16992" x="1476375" y="3071813"/>
          <p14:tracePt t="17144" x="1550988" y="2967038"/>
          <p14:tracePt t="17154" x="1670050" y="2832100"/>
          <p14:tracePt t="17175" x="1774825" y="2713038"/>
          <p14:tracePt t="17195" x="1790700" y="2682875"/>
          <p14:tracePt t="17366" x="1685925" y="2713038"/>
          <p14:tracePt t="17473" x="403225" y="3459163"/>
          <p14:tracePt t="17480" x="223838" y="3622675"/>
          <p14:tracePt t="17500" x="104775" y="3727450"/>
          <p14:tracePt t="18857" x="536575" y="5591175"/>
          <p14:tracePt t="18864" x="1028700" y="5307013"/>
          <p14:tracePt t="18872" x="1476375" y="5038725"/>
          <p14:tracePt t="18880" x="1655763" y="4979988"/>
          <p14:tracePt t="18888" x="2058988" y="4740275"/>
          <p14:tracePt t="18896" x="2073275" y="4725988"/>
          <p14:tracePt t="18905" x="2178050" y="4681538"/>
          <p14:tracePt t="18912" x="2236788" y="4665663"/>
          <p14:tracePt t="18920" x="2297113" y="4621213"/>
          <p14:tracePt t="18926" x="2357438" y="4606925"/>
          <p14:tracePt t="18934" x="2386013" y="4592638"/>
          <p14:tracePt t="18942" x="2401888" y="4592638"/>
          <p14:tracePt t="18950" x="2460625" y="4562475"/>
          <p14:tracePt t="18958" x="2520950" y="4532313"/>
          <p14:tracePt t="18966" x="2609850" y="4502150"/>
          <p14:tracePt t="18975" x="2655888" y="4471988"/>
          <p14:tracePt t="18982" x="2700338" y="4443413"/>
          <p14:tracePt t="18990" x="2714625" y="4427538"/>
          <p14:tracePt t="19007" x="2730500" y="4413250"/>
          <p14:tracePt t="19076" x="2714625" y="4413250"/>
          <p14:tracePt t="19084" x="2684463" y="4413250"/>
          <p14:tracePt t="19092" x="2684463" y="4427538"/>
          <p14:tracePt t="19100" x="2670175" y="4427538"/>
          <p14:tracePt t="19106" x="2670175" y="4443413"/>
          <p14:tracePt t="19114" x="2655888" y="4443413"/>
          <p14:tracePt t="19240" x="2670175" y="4427538"/>
          <p14:tracePt t="19248" x="2730500" y="4427538"/>
          <p14:tracePt t="19256" x="2805113" y="4397375"/>
          <p14:tracePt t="19264" x="2849563" y="4397375"/>
          <p14:tracePt t="19272" x="2924175" y="4322763"/>
          <p14:tracePt t="19281" x="3027363" y="4278313"/>
          <p14:tracePt t="19287" x="3117850" y="4203700"/>
          <p14:tracePt t="19294" x="3206750" y="4159250"/>
          <p14:tracePt t="19304" x="3371850" y="4025900"/>
          <p14:tracePt t="19310" x="3535363" y="3965575"/>
          <p14:tracePt t="19326" x="3579813" y="3965575"/>
          <p14:tracePt t="19334" x="3684588" y="3965575"/>
          <p14:tracePt t="19342" x="3817938" y="3876675"/>
          <p14:tracePt t="19350" x="3938588" y="3860800"/>
          <p14:tracePt t="19358" x="4041775" y="3832225"/>
          <p14:tracePt t="19364" x="4221163" y="3786188"/>
          <p14:tracePt t="19380" x="4281488" y="3771900"/>
          <p14:tracePt t="19388" x="4295775" y="3757613"/>
          <p14:tracePt t="19396" x="4311650" y="3757613"/>
          <p14:tracePt t="19404" x="4340225" y="3757613"/>
          <p14:tracePt t="19412" x="4340225" y="3741738"/>
          <p14:tracePt t="19420" x="4356100" y="3727450"/>
          <p14:tracePt t="19428" x="4370388" y="3727450"/>
          <p14:tracePt t="19437" x="4400550" y="3711575"/>
          <p14:tracePt t="19444" x="4505325" y="3667125"/>
          <p14:tracePt t="19454" x="4564063" y="3636963"/>
          <p14:tracePt t="19460" x="4743450" y="3578225"/>
          <p14:tracePt t="19466" x="4848225" y="3563938"/>
          <p14:tracePt t="19474" x="4906963" y="3563938"/>
          <p14:tracePt t="19490" x="4997450" y="3533775"/>
          <p14:tracePt t="19498" x="5130800" y="3473450"/>
          <p14:tracePt t="19506" x="5221288" y="3443288"/>
          <p14:tracePt t="19514" x="5370513" y="3384550"/>
          <p14:tracePt t="19522" x="5429250" y="3354388"/>
          <p14:tracePt t="19530" x="5638800" y="3265488"/>
          <p14:tracePt t="19538" x="5832475" y="3146425"/>
          <p14:tracePt t="19546" x="6145213" y="2951163"/>
          <p14:tracePt t="19556" x="6310313" y="2832100"/>
          <p14:tracePt t="19560" x="6443663" y="2728913"/>
          <p14:tracePt t="19568" x="6727825" y="2549525"/>
          <p14:tracePt t="19576" x="6832600" y="2444750"/>
          <p14:tracePt t="19585" x="6921500" y="2414588"/>
          <p14:tracePt t="19592" x="7085013" y="2265363"/>
          <p14:tracePt t="19600" x="7219950" y="2146300"/>
          <p14:tracePt t="19608" x="7250113" y="2132013"/>
          <p14:tracePt t="19616" x="7294563" y="2101850"/>
          <p14:tracePt t="19624" x="7294563" y="2057400"/>
          <p14:tracePt t="19632" x="7294563" y="2043113"/>
          <p14:tracePt t="19648" x="7294563" y="2027238"/>
          <p14:tracePt t="19678" x="7294563" y="2012950"/>
          <p14:tracePt t="19687" x="7294563" y="1982788"/>
          <p14:tracePt t="19704" x="7294563" y="1968500"/>
          <p14:tracePt t="19719" x="7294563" y="1952625"/>
          <p14:tracePt t="19748" x="7308850" y="1952625"/>
          <p14:tracePt t="20173" x="7308850" y="1938338"/>
          <p14:tracePt t="20186" x="7308850" y="1922463"/>
          <p14:tracePt t="20234" x="7324725" y="1922463"/>
          <p14:tracePt t="20242" x="7339013" y="1922463"/>
          <p14:tracePt t="20251" x="7353300" y="1922463"/>
          <p14:tracePt t="20266" x="7369175" y="1922463"/>
          <p14:tracePt t="20272" x="7383463" y="1922463"/>
          <p14:tracePt t="20296" x="7399338" y="1922463"/>
          <p14:tracePt t="20321" x="7413625" y="1922463"/>
          <p14:tracePt t="20337" x="7427913" y="1922463"/>
          <p14:tracePt t="20354" x="7458075" y="1922463"/>
          <p14:tracePt t="20360" x="7488238" y="1922463"/>
          <p14:tracePt t="20367" x="7518400" y="1922463"/>
          <p14:tracePt t="20377" x="7548563" y="1908175"/>
          <p14:tracePt t="20383" x="7562850" y="1908175"/>
          <p14:tracePt t="20390" x="7607300" y="1908175"/>
          <p14:tracePt t="20398" x="7651750" y="1908175"/>
          <p14:tracePt t="20406" x="7667625" y="1908175"/>
          <p14:tracePt t="20415" x="7712075" y="1908175"/>
          <p14:tracePt t="20422" x="7756525" y="1938338"/>
          <p14:tracePt t="20431" x="7800975" y="1952625"/>
          <p14:tracePt t="20439" x="7800975" y="1982788"/>
          <p14:tracePt t="20447" x="7847013" y="2027238"/>
          <p14:tracePt t="20455" x="7891463" y="2071688"/>
          <p14:tracePt t="20463" x="7920038" y="2101850"/>
          <p14:tracePt t="20470" x="7950200" y="2162175"/>
          <p14:tracePt t="20477" x="7966075" y="2192338"/>
          <p14:tracePt t="20485" x="7980363" y="2206625"/>
          <p14:tracePt t="20493" x="7980363" y="2236788"/>
          <p14:tracePt t="20500" x="7980363" y="2265363"/>
          <p14:tracePt t="20508" x="7980363" y="2295525"/>
          <p14:tracePt t="20517" x="7980363" y="2325688"/>
          <p14:tracePt t="20524" x="7935913" y="2370138"/>
          <p14:tracePt t="20532" x="7847013" y="2444750"/>
          <p14:tracePt t="20540" x="7831138" y="2460625"/>
          <p14:tracePt t="20547" x="7756525" y="2460625"/>
          <p14:tracePt t="20635" x="7742238" y="2460625"/>
          <p14:tracePt t="20664" x="7726363" y="2444750"/>
          <p14:tracePt t="20712" x="7726363" y="2430463"/>
          <p14:tracePt t="20798" x="7726363" y="2414588"/>
          <p14:tracePt t="20962" x="7726363" y="2430463"/>
          <p14:tracePt t="21032" x="7726363" y="2444750"/>
          <p14:tracePt t="21048" x="7623175" y="2460625"/>
          <p14:tracePt t="21056" x="7399338" y="2474913"/>
          <p14:tracePt t="21064" x="7145338" y="2535238"/>
          <p14:tracePt t="21072" x="6996113" y="2638425"/>
          <p14:tracePt t="21080" x="6907213" y="2713038"/>
          <p14:tracePt t="21368" x="6907213" y="2654300"/>
          <p14:tracePt t="21376" x="6921500" y="2563813"/>
          <p14:tracePt t="21385" x="6935788" y="2505075"/>
          <p14:tracePt t="21392" x="6935788" y="2474913"/>
          <p14:tracePt t="21401" x="6935788" y="2460625"/>
          <p14:tracePt t="21408" x="6935788" y="2430463"/>
          <p14:tracePt t="21432" x="6921500" y="2430463"/>
          <p14:tracePt t="21440" x="6907213" y="2414588"/>
          <p14:tracePt t="21464" x="6891338" y="2414588"/>
          <p14:tracePt t="21470" x="6877050" y="2414588"/>
          <p14:tracePt t="21487" x="6861175" y="2414588"/>
          <p14:tracePt t="21495" x="6861175" y="2400300"/>
          <p14:tracePt t="21504" x="6846888" y="2400300"/>
          <p14:tracePt t="21510" x="6832600" y="2400300"/>
          <p14:tracePt t="21521" x="6816725" y="2400300"/>
          <p14:tracePt t="21527" x="6772275" y="2386013"/>
          <p14:tracePt t="21535" x="6742113" y="2370138"/>
          <p14:tracePt t="21542" x="6697663" y="2370138"/>
          <p14:tracePt t="21548" x="6653213" y="2370138"/>
          <p14:tracePt t="21556" x="6608763" y="2370138"/>
          <p14:tracePt t="21564" x="6592888" y="2370138"/>
          <p14:tracePt t="21572" x="6534150" y="2370138"/>
          <p14:tracePt t="21682" x="6280150" y="2563813"/>
          <p14:tracePt t="21690" x="5802313" y="3055938"/>
          <p14:tracePt t="21698" x="5326063" y="3429000"/>
          <p14:tracePt t="21706" x="4729163" y="4025900"/>
          <p14:tracePt t="21714" x="4013200" y="4637088"/>
          <p14:tracePt t="21722" x="3759200" y="4800600"/>
          <p14:tracePt t="21728" x="3132138" y="5351463"/>
          <p14:tracePt t="21737" x="2819400" y="5591175"/>
          <p14:tracePt t="21745" x="2789238" y="5649913"/>
          <p14:tracePt t="21754" x="2386013" y="5918200"/>
          <p14:tracePt t="21760" x="2236788" y="5992813"/>
          <p14:tracePt t="21770" x="1998663" y="6127750"/>
          <p14:tracePt t="21777" x="1670050" y="6396038"/>
          <p14:tracePt t="21784" x="1506538" y="6529388"/>
          <p14:tracePt t="21793" x="1312863" y="67230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6DEF94-C1C3-8245-2D83-A7C06ECFF06C}"/>
              </a:ext>
            </a:extLst>
          </p:cNvPr>
          <p:cNvSpPr txBox="1"/>
          <p:nvPr/>
        </p:nvSpPr>
        <p:spPr>
          <a:xfrm>
            <a:off x="206483" y="222878"/>
            <a:ext cx="8299067" cy="2185214"/>
          </a:xfrm>
          <a:prstGeom prst="rect">
            <a:avLst/>
          </a:prstGeom>
          <a:noFill/>
        </p:spPr>
        <p:txBody>
          <a:bodyPr wrap="none" rtlCol="0">
            <a:spAutoFit/>
          </a:bodyPr>
          <a:lstStyle/>
          <a:p>
            <a:r>
              <a:rPr lang="en-US" sz="3200" dirty="0">
                <a:latin typeface="Comic Sans MS" panose="030F0702030302020204" pitchFamily="66" charset="0"/>
              </a:rPr>
              <a:t>Our germplasm</a:t>
            </a:r>
          </a:p>
          <a:p>
            <a:r>
              <a:rPr lang="en-US" sz="2400" dirty="0">
                <a:latin typeface="Comic Sans MS" panose="030F0702030302020204" pitchFamily="66" charset="0"/>
              </a:rPr>
              <a:t>2 parents (each presumably homozygous at every locus): </a:t>
            </a:r>
          </a:p>
          <a:p>
            <a:endParaRPr lang="en-US" sz="2400" dirty="0">
              <a:latin typeface="Comic Sans MS" panose="030F0702030302020204" pitchFamily="66" charset="0"/>
            </a:endParaRPr>
          </a:p>
          <a:p>
            <a:r>
              <a:rPr lang="en-US" sz="2800" dirty="0">
                <a:latin typeface="Comic Sans MS" panose="030F0702030302020204" pitchFamily="66" charset="0"/>
              </a:rPr>
              <a:t>Challenger (celery-type, </a:t>
            </a:r>
            <a:r>
              <a:rPr lang="en-US" sz="2800" i="1" dirty="0">
                <a:latin typeface="Comic Sans MS" panose="030F0702030302020204" pitchFamily="66" charset="0"/>
              </a:rPr>
              <a:t>Foa</a:t>
            </a:r>
            <a:r>
              <a:rPr lang="en-US" sz="2800" dirty="0">
                <a:latin typeface="Comic Sans MS" panose="030F0702030302020204" pitchFamily="66" charset="0"/>
              </a:rPr>
              <a:t>R4</a:t>
            </a:r>
            <a:r>
              <a:rPr lang="en-US" sz="2800" b="1" baseline="30000" dirty="0">
                <a:latin typeface="Comic Sans MS" panose="030F0702030302020204" pitchFamily="66" charset="0"/>
              </a:rPr>
              <a:t>S</a:t>
            </a:r>
            <a:r>
              <a:rPr lang="en-US" sz="2800" dirty="0">
                <a:latin typeface="Comic Sans MS" panose="030F0702030302020204" pitchFamily="66" charset="0"/>
              </a:rPr>
              <a:t>,</a:t>
            </a:r>
            <a:r>
              <a:rPr lang="en-US" sz="2800" b="1" dirty="0">
                <a:latin typeface="Comic Sans MS" panose="030F0702030302020204" pitchFamily="66" charset="0"/>
              </a:rPr>
              <a:t> </a:t>
            </a:r>
            <a:r>
              <a:rPr lang="en-US" sz="2800" i="1" dirty="0">
                <a:latin typeface="Comic Sans MS" panose="030F0702030302020204" pitchFamily="66" charset="0"/>
              </a:rPr>
              <a:t>Foa</a:t>
            </a:r>
            <a:r>
              <a:rPr lang="en-US" sz="2800" dirty="0">
                <a:latin typeface="Comic Sans MS" panose="030F0702030302020204" pitchFamily="66" charset="0"/>
              </a:rPr>
              <a:t>R2</a:t>
            </a:r>
            <a:r>
              <a:rPr lang="en-US" sz="2800" b="1" baseline="30000" dirty="0">
                <a:latin typeface="Comic Sans MS" panose="030F0702030302020204" pitchFamily="66" charset="0"/>
              </a:rPr>
              <a:t>R</a:t>
            </a:r>
            <a:r>
              <a:rPr lang="en-US" sz="2800" dirty="0">
                <a:latin typeface="Comic Sans MS" panose="030F0702030302020204" pitchFamily="66" charset="0"/>
              </a:rPr>
              <a:t>)</a:t>
            </a:r>
            <a:r>
              <a:rPr lang="en-US" sz="2800" b="1" baseline="30000" dirty="0">
                <a:latin typeface="Comic Sans MS" panose="030F0702030302020204" pitchFamily="66" charset="0"/>
              </a:rPr>
              <a:t> </a:t>
            </a:r>
            <a:r>
              <a:rPr lang="en-US" sz="2800" dirty="0">
                <a:latin typeface="Comic Sans MS" panose="030F0702030302020204" pitchFamily="66" charset="0"/>
              </a:rPr>
              <a:t>X </a:t>
            </a:r>
          </a:p>
          <a:p>
            <a:r>
              <a:rPr lang="en-US" sz="2800" dirty="0">
                <a:latin typeface="Comic Sans MS" panose="030F0702030302020204" pitchFamily="66" charset="0"/>
              </a:rPr>
              <a:t>      A0134 (not celery-type, </a:t>
            </a:r>
            <a:r>
              <a:rPr lang="en-US" sz="2800" i="1" dirty="0">
                <a:latin typeface="Comic Sans MS" panose="030F0702030302020204" pitchFamily="66" charset="0"/>
              </a:rPr>
              <a:t>Foa</a:t>
            </a:r>
            <a:r>
              <a:rPr lang="en-US" sz="2800" dirty="0">
                <a:latin typeface="Comic Sans MS" panose="030F0702030302020204" pitchFamily="66" charset="0"/>
              </a:rPr>
              <a:t>R4</a:t>
            </a:r>
            <a:r>
              <a:rPr lang="en-US" sz="2800" b="1" baseline="30000" dirty="0">
                <a:latin typeface="Comic Sans MS" panose="030F0702030302020204" pitchFamily="66" charset="0"/>
              </a:rPr>
              <a:t>R</a:t>
            </a:r>
            <a:r>
              <a:rPr lang="en-US" sz="2800" dirty="0">
                <a:latin typeface="Comic Sans MS" panose="030F0702030302020204" pitchFamily="66" charset="0"/>
              </a:rPr>
              <a:t>,</a:t>
            </a:r>
            <a:r>
              <a:rPr lang="en-US" sz="2800" b="1" dirty="0">
                <a:latin typeface="Comic Sans MS" panose="030F0702030302020204" pitchFamily="66" charset="0"/>
              </a:rPr>
              <a:t> </a:t>
            </a:r>
            <a:r>
              <a:rPr lang="en-US" sz="2800" i="1" dirty="0">
                <a:latin typeface="Comic Sans MS" panose="030F0702030302020204" pitchFamily="66" charset="0"/>
              </a:rPr>
              <a:t>Foa</a:t>
            </a:r>
            <a:r>
              <a:rPr lang="en-US" sz="2800" dirty="0">
                <a:latin typeface="Comic Sans MS" panose="030F0702030302020204" pitchFamily="66" charset="0"/>
              </a:rPr>
              <a:t>R2</a:t>
            </a:r>
            <a:r>
              <a:rPr lang="en-US" sz="2800" b="1" baseline="30000" dirty="0">
                <a:latin typeface="Comic Sans MS" panose="030F0702030302020204" pitchFamily="66" charset="0"/>
              </a:rPr>
              <a:t>R</a:t>
            </a:r>
            <a:r>
              <a:rPr lang="en-US" sz="2800" dirty="0">
                <a:latin typeface="Comic Sans MS" panose="030F0702030302020204" pitchFamily="66" charset="0"/>
              </a:rPr>
              <a:t>)</a:t>
            </a:r>
            <a:r>
              <a:rPr lang="en-US" sz="2800" b="1" baseline="30000" dirty="0">
                <a:latin typeface="Comic Sans MS" panose="030F0702030302020204" pitchFamily="66" charset="0"/>
              </a:rPr>
              <a:t> </a:t>
            </a:r>
            <a:endParaRPr lang="en-US" sz="2800" dirty="0">
              <a:latin typeface="Comic Sans MS" panose="030F0702030302020204" pitchFamily="66" charset="0"/>
            </a:endParaRPr>
          </a:p>
        </p:txBody>
      </p:sp>
      <p:sp>
        <p:nvSpPr>
          <p:cNvPr id="10" name="Arrow: Down 9">
            <a:extLst>
              <a:ext uri="{FF2B5EF4-FFF2-40B4-BE49-F238E27FC236}">
                <a16:creationId xmlns:a16="http://schemas.microsoft.com/office/drawing/2014/main" id="{24439043-9FEC-35BC-FE1F-B4EBE0BDD2E1}"/>
              </a:ext>
            </a:extLst>
          </p:cNvPr>
          <p:cNvSpPr/>
          <p:nvPr/>
        </p:nvSpPr>
        <p:spPr>
          <a:xfrm>
            <a:off x="3467211" y="2300072"/>
            <a:ext cx="190500" cy="2939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2FC639B-49DD-DE03-2633-B3403589699B}"/>
              </a:ext>
            </a:extLst>
          </p:cNvPr>
          <p:cNvSpPr txBox="1"/>
          <p:nvPr/>
        </p:nvSpPr>
        <p:spPr>
          <a:xfrm>
            <a:off x="243279" y="2543204"/>
            <a:ext cx="8505550" cy="1200329"/>
          </a:xfrm>
          <a:prstGeom prst="rect">
            <a:avLst/>
          </a:prstGeom>
          <a:noFill/>
        </p:spPr>
        <p:txBody>
          <a:bodyPr wrap="square" rtlCol="0">
            <a:spAutoFit/>
          </a:bodyPr>
          <a:lstStyle/>
          <a:p>
            <a:r>
              <a:rPr lang="en-US" sz="2400" b="1" dirty="0">
                <a:latin typeface="Comic Sans MS" panose="030F0702030302020204" pitchFamily="66" charset="0"/>
              </a:rPr>
              <a:t>F1</a:t>
            </a:r>
            <a:r>
              <a:rPr lang="en-US" sz="2400" dirty="0">
                <a:latin typeface="Comic Sans MS" panose="030F0702030302020204" pitchFamily="66" charset="0"/>
              </a:rPr>
              <a:t> (assuming each parent is inbred/homozygous, then the F1 are heterozygous at every locus that differs between the two parents </a:t>
            </a:r>
          </a:p>
        </p:txBody>
      </p:sp>
      <p:sp>
        <p:nvSpPr>
          <p:cNvPr id="13" name="Arrow: Down 12">
            <a:extLst>
              <a:ext uri="{FF2B5EF4-FFF2-40B4-BE49-F238E27FC236}">
                <a16:creationId xmlns:a16="http://schemas.microsoft.com/office/drawing/2014/main" id="{8486EA86-E63C-1077-8C7C-2E93978E3844}"/>
              </a:ext>
            </a:extLst>
          </p:cNvPr>
          <p:cNvSpPr/>
          <p:nvPr/>
        </p:nvSpPr>
        <p:spPr>
          <a:xfrm>
            <a:off x="3435374" y="3565481"/>
            <a:ext cx="190500" cy="2939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6E1B1D-F694-5CA1-15D1-BB96F6385946}"/>
              </a:ext>
            </a:extLst>
          </p:cNvPr>
          <p:cNvSpPr txBox="1"/>
          <p:nvPr/>
        </p:nvSpPr>
        <p:spPr>
          <a:xfrm>
            <a:off x="206483" y="3836459"/>
            <a:ext cx="8937517" cy="830997"/>
          </a:xfrm>
          <a:prstGeom prst="rect">
            <a:avLst/>
          </a:prstGeom>
          <a:noFill/>
        </p:spPr>
        <p:txBody>
          <a:bodyPr wrap="square">
            <a:spAutoFit/>
          </a:bodyPr>
          <a:lstStyle/>
          <a:p>
            <a:r>
              <a:rPr lang="en-US" sz="2400" dirty="0">
                <a:latin typeface="Comic Sans MS" panose="030F0702030302020204" pitchFamily="66" charset="0"/>
              </a:rPr>
              <a:t>An individual </a:t>
            </a:r>
            <a:r>
              <a:rPr lang="en-US" sz="2400" b="1" dirty="0">
                <a:latin typeface="Comic Sans MS" panose="030F0702030302020204" pitchFamily="66" charset="0"/>
              </a:rPr>
              <a:t>F1</a:t>
            </a:r>
            <a:r>
              <a:rPr lang="en-US" sz="2400" dirty="0">
                <a:latin typeface="Comic Sans MS" panose="030F0702030302020204" pitchFamily="66" charset="0"/>
              </a:rPr>
              <a:t> plant that is </a:t>
            </a:r>
            <a:r>
              <a:rPr lang="en-US" sz="2400" b="1" dirty="0" err="1">
                <a:latin typeface="Comic Sans MS" panose="030F0702030302020204" pitchFamily="66" charset="0"/>
              </a:rPr>
              <a:t>selfed</a:t>
            </a:r>
            <a:r>
              <a:rPr lang="en-US" sz="2400" dirty="0">
                <a:latin typeface="Comic Sans MS" panose="030F0702030302020204" pitchFamily="66" charset="0"/>
              </a:rPr>
              <a:t>, produces a population of F1S1. We selected resistant individuals with celery type. </a:t>
            </a:r>
          </a:p>
        </p:txBody>
      </p:sp>
      <p:sp>
        <p:nvSpPr>
          <p:cNvPr id="16" name="TextBox 15">
            <a:extLst>
              <a:ext uri="{FF2B5EF4-FFF2-40B4-BE49-F238E27FC236}">
                <a16:creationId xmlns:a16="http://schemas.microsoft.com/office/drawing/2014/main" id="{D09178A3-D047-E415-2C47-D0DFF033F403}"/>
              </a:ext>
            </a:extLst>
          </p:cNvPr>
          <p:cNvSpPr txBox="1"/>
          <p:nvPr/>
        </p:nvSpPr>
        <p:spPr>
          <a:xfrm>
            <a:off x="206483" y="4912599"/>
            <a:ext cx="8937516" cy="830997"/>
          </a:xfrm>
          <a:prstGeom prst="rect">
            <a:avLst/>
          </a:prstGeom>
          <a:noFill/>
        </p:spPr>
        <p:txBody>
          <a:bodyPr wrap="square">
            <a:spAutoFit/>
          </a:bodyPr>
          <a:lstStyle/>
          <a:p>
            <a:r>
              <a:rPr lang="en-US" sz="2400" dirty="0">
                <a:latin typeface="Comic Sans MS" panose="030F0702030302020204" pitchFamily="66" charset="0"/>
              </a:rPr>
              <a:t>An individual F1S1 plant that is </a:t>
            </a:r>
            <a:r>
              <a:rPr lang="en-US" sz="2400" b="1" dirty="0" err="1">
                <a:latin typeface="Comic Sans MS" panose="030F0702030302020204" pitchFamily="66" charset="0"/>
              </a:rPr>
              <a:t>selfed</a:t>
            </a:r>
            <a:r>
              <a:rPr lang="en-US" sz="2400" dirty="0">
                <a:latin typeface="Comic Sans MS" panose="030F0702030302020204" pitchFamily="66" charset="0"/>
              </a:rPr>
              <a:t>, produces a population of F1S2. We selected resistant individuals with celery type. </a:t>
            </a:r>
          </a:p>
        </p:txBody>
      </p:sp>
      <p:sp>
        <p:nvSpPr>
          <p:cNvPr id="17" name="Arrow: Down 16">
            <a:extLst>
              <a:ext uri="{FF2B5EF4-FFF2-40B4-BE49-F238E27FC236}">
                <a16:creationId xmlns:a16="http://schemas.microsoft.com/office/drawing/2014/main" id="{D32139A9-CE76-DDA8-51E4-C67F41BC2226}"/>
              </a:ext>
            </a:extLst>
          </p:cNvPr>
          <p:cNvSpPr/>
          <p:nvPr/>
        </p:nvSpPr>
        <p:spPr>
          <a:xfrm>
            <a:off x="3453992" y="4652774"/>
            <a:ext cx="190500" cy="2939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10F1B2A6-35A0-080F-F4A6-01E4CDEE4835}"/>
              </a:ext>
            </a:extLst>
          </p:cNvPr>
          <p:cNvSpPr/>
          <p:nvPr/>
        </p:nvSpPr>
        <p:spPr>
          <a:xfrm>
            <a:off x="3425782" y="5682045"/>
            <a:ext cx="190500" cy="2939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59F4D32-03BB-C5F0-4DEF-E475E38808C4}"/>
              </a:ext>
            </a:extLst>
          </p:cNvPr>
          <p:cNvSpPr txBox="1"/>
          <p:nvPr/>
        </p:nvSpPr>
        <p:spPr>
          <a:xfrm>
            <a:off x="206483" y="5914473"/>
            <a:ext cx="8783155" cy="830997"/>
          </a:xfrm>
          <a:prstGeom prst="rect">
            <a:avLst/>
          </a:prstGeom>
          <a:noFill/>
        </p:spPr>
        <p:txBody>
          <a:bodyPr wrap="square">
            <a:spAutoFit/>
          </a:bodyPr>
          <a:lstStyle/>
          <a:p>
            <a:r>
              <a:rPr lang="en-US" sz="2400" dirty="0">
                <a:latin typeface="Comic Sans MS" panose="030F0702030302020204" pitchFamily="66" charset="0"/>
              </a:rPr>
              <a:t>An individual F1S2 plant that is </a:t>
            </a:r>
            <a:r>
              <a:rPr lang="en-US" sz="2400" b="1" dirty="0" err="1">
                <a:latin typeface="Comic Sans MS" panose="030F0702030302020204" pitchFamily="66" charset="0"/>
              </a:rPr>
              <a:t>selfed</a:t>
            </a:r>
            <a:r>
              <a:rPr lang="en-US" sz="2400" dirty="0">
                <a:latin typeface="Comic Sans MS" panose="030F0702030302020204" pitchFamily="66" charset="0"/>
              </a:rPr>
              <a:t>, produces a population of F1S3. We selected a resistant population.</a:t>
            </a:r>
          </a:p>
        </p:txBody>
      </p:sp>
      <p:pic>
        <p:nvPicPr>
          <p:cNvPr id="3" name="Audio 2">
            <a:hlinkClick r:id="" action="ppaction://media"/>
            <a:extLst>
              <a:ext uri="{FF2B5EF4-FFF2-40B4-BE49-F238E27FC236}">
                <a16:creationId xmlns:a16="http://schemas.microsoft.com/office/drawing/2014/main" id="{49CDAC78-B781-FFB1-6DE0-6794DFA26C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60672952"/>
      </p:ext>
    </p:extLst>
  </p:cSld>
  <p:clrMapOvr>
    <a:masterClrMapping/>
  </p:clrMapOvr>
  <mc:AlternateContent xmlns:mc="http://schemas.openxmlformats.org/markup-compatibility/2006" xmlns:p14="http://schemas.microsoft.com/office/powerpoint/2010/main">
    <mc:Choice Requires="p14">
      <p:transition spd="slow" p14:dur="2000" advTm="118531"/>
    </mc:Choice>
    <mc:Fallback xmlns="">
      <p:transition spd="slow" advTm="11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42" x="522288" y="6604000"/>
          <p14:tracePt t="2449" x="760413" y="6545263"/>
          <p14:tracePt t="2457" x="1044575" y="6454775"/>
          <p14:tracePt t="2466" x="1252538" y="6380163"/>
          <p14:tracePt t="2473" x="1417638" y="6307138"/>
          <p14:tracePt t="2482" x="1462088" y="6291263"/>
          <p14:tracePt t="2490" x="1476375" y="6291263"/>
          <p14:tracePt t="2511" x="1462088" y="6291263"/>
          <p14:tracePt t="2519" x="1343025" y="6291263"/>
          <p14:tracePt t="2528" x="1163638" y="6291263"/>
          <p14:tracePt t="2536" x="925513" y="6291263"/>
          <p14:tracePt t="2544" x="552450" y="6291263"/>
          <p14:tracePt t="2552" x="312738" y="6291263"/>
          <p14:tracePt t="2850" x="268288" y="4814888"/>
          <p14:tracePt t="2858" x="417513" y="4606925"/>
          <p14:tracePt t="2866" x="492125" y="4443413"/>
          <p14:tracePt t="2873" x="701675" y="4100513"/>
          <p14:tracePt t="2880" x="804863" y="3890963"/>
          <p14:tracePt t="2887" x="895350" y="3727450"/>
          <p14:tracePt t="2896" x="984250" y="3548063"/>
          <p14:tracePt t="2904" x="1058863" y="3398838"/>
          <p14:tracePt t="2912" x="1103313" y="3279775"/>
          <p14:tracePt t="2920" x="1133475" y="3205163"/>
          <p14:tracePt t="2928" x="1163638" y="3146425"/>
          <p14:tracePt t="2936" x="1177925" y="3100388"/>
          <p14:tracePt t="2943" x="1177925" y="3055938"/>
          <p14:tracePt t="2952" x="1193800" y="3025775"/>
          <p14:tracePt t="2958" x="1208088" y="3011488"/>
          <p14:tracePt t="2965" x="1208088" y="2981325"/>
          <p14:tracePt t="2974" x="1208088" y="2967038"/>
          <p14:tracePt t="3054" x="1223963" y="2951163"/>
          <p14:tracePt t="3060" x="1238250" y="2922588"/>
          <p14:tracePt t="3069" x="1252538" y="2906713"/>
          <p14:tracePt t="3085" x="1268413" y="2906713"/>
          <p14:tracePt t="3108" x="1268413" y="2892425"/>
          <p14:tracePt t="3115" x="1268413" y="2878138"/>
          <p14:tracePt t="3123" x="1268413" y="2862263"/>
          <p14:tracePt t="3131" x="1268413" y="2847975"/>
          <p14:tracePt t="3137" x="1296988" y="2743200"/>
          <p14:tracePt t="3146" x="1401763" y="2549525"/>
          <p14:tracePt t="3154" x="1431925" y="2474913"/>
          <p14:tracePt t="3161" x="1581150" y="2295525"/>
          <p14:tracePt t="3170" x="1655763" y="2162175"/>
          <p14:tracePt t="3187" x="1774825" y="2057400"/>
          <p14:tracePt t="3194" x="1819275" y="2027238"/>
          <p14:tracePt t="3202" x="2073275" y="1789113"/>
          <p14:tracePt t="3210" x="2208213" y="1714500"/>
          <p14:tracePt t="3216" x="2327275" y="1639888"/>
          <p14:tracePt t="3225" x="2432050" y="1595438"/>
          <p14:tracePt t="3236" x="2460625" y="1579563"/>
          <p14:tracePt t="3288" x="2460625" y="1595438"/>
          <p14:tracePt t="3296" x="2460625" y="1609725"/>
          <p14:tracePt t="3304" x="2460625" y="1639888"/>
          <p14:tracePt t="3312" x="2460625" y="1670050"/>
          <p14:tracePt t="3319" x="2476500" y="1684338"/>
          <p14:tracePt t="3325" x="2476500" y="1714500"/>
          <p14:tracePt t="3333" x="2476500" y="1744663"/>
          <p14:tracePt t="3350" x="2476500" y="1758950"/>
          <p14:tracePt t="3358" x="2476500" y="1774825"/>
          <p14:tracePt t="3381" x="2476500" y="1789113"/>
          <p14:tracePt t="3397" x="2476500" y="1803400"/>
          <p14:tracePt t="3451" x="2460625" y="1819275"/>
          <p14:tracePt t="3459" x="2446338" y="1833563"/>
          <p14:tracePt t="3469" x="2446338" y="1849438"/>
          <p14:tracePt t="3475" x="2432050" y="1863725"/>
          <p14:tracePt t="3484" x="2416175" y="1878013"/>
          <p14:tracePt t="3491" x="2401888" y="1878013"/>
          <p14:tracePt t="3498" x="2401888" y="1893888"/>
          <p14:tracePt t="3795" x="2416175" y="1893888"/>
          <p14:tracePt t="3811" x="2432050" y="1893888"/>
          <p14:tracePt t="3865" x="2432050" y="1908175"/>
          <p14:tracePt t="3874" x="2446338" y="1908175"/>
          <p14:tracePt t="3967" x="2446338" y="1922463"/>
          <p14:tracePt t="4752" x="2446338" y="1938338"/>
          <p14:tracePt t="4837" x="2460625" y="1938338"/>
          <p14:tracePt t="4854" x="2490788" y="1938338"/>
          <p14:tracePt t="4859" x="2506663" y="1938338"/>
          <p14:tracePt t="4869" x="2520950" y="1938338"/>
          <p14:tracePt t="4876" x="2551113" y="1938338"/>
          <p14:tracePt t="4883" x="2581275" y="1938338"/>
          <p14:tracePt t="4892" x="2640013" y="1938338"/>
          <p14:tracePt t="4899" x="2684463" y="1922463"/>
          <p14:tracePt t="4907" x="2714625" y="1922463"/>
          <p14:tracePt t="4916" x="2759075" y="1922463"/>
          <p14:tracePt t="4924" x="2819400" y="1922463"/>
          <p14:tracePt t="4932" x="2894013" y="1908175"/>
          <p14:tracePt t="4940" x="2952750" y="1893888"/>
          <p14:tracePt t="4947" x="2998788" y="1893888"/>
          <p14:tracePt t="4955" x="3057525" y="1878013"/>
          <p14:tracePt t="4961" x="3087688" y="1878013"/>
          <p14:tracePt t="4969" x="3117850" y="1878013"/>
          <p14:tracePt t="4978" x="3132138" y="1878013"/>
          <p14:tracePt t="5042" x="3148013" y="1878013"/>
          <p14:tracePt t="5050" x="3176588" y="1878013"/>
          <p14:tracePt t="5063" x="3192463" y="1878013"/>
          <p14:tracePt t="5071" x="3206750" y="1878013"/>
          <p14:tracePt t="5095" x="3222625" y="1878013"/>
          <p14:tracePt t="6317" x="3251200" y="1878013"/>
          <p14:tracePt t="6324" x="3281363" y="1878013"/>
          <p14:tracePt t="6332" x="3325813" y="1878013"/>
          <p14:tracePt t="6340" x="3371850" y="1878013"/>
          <p14:tracePt t="6347" x="3416300" y="1878013"/>
          <p14:tracePt t="6355" x="3490913" y="1878013"/>
          <p14:tracePt t="6363" x="3549650" y="1878013"/>
          <p14:tracePt t="6371" x="3624263" y="1863725"/>
          <p14:tracePt t="6380" x="3698875" y="1863725"/>
          <p14:tracePt t="6387" x="3759200" y="1863725"/>
          <p14:tracePt t="6395" x="3922713" y="1833563"/>
          <p14:tracePt t="6404" x="4071938" y="1833563"/>
          <p14:tracePt t="6412" x="4237038" y="1819275"/>
          <p14:tracePt t="6420" x="4295775" y="1819275"/>
          <p14:tracePt t="6425" x="4519613" y="1819275"/>
          <p14:tracePt t="6435" x="4608513" y="1819275"/>
          <p14:tracePt t="6442" x="4743450" y="1819275"/>
          <p14:tracePt t="6450" x="4848225" y="1819275"/>
          <p14:tracePt t="6457" x="4892675" y="1819275"/>
          <p14:tracePt t="6497" x="4922838" y="1819275"/>
          <p14:tracePt t="6504" x="4967288" y="1819275"/>
          <p14:tracePt t="6512" x="5041900" y="1803400"/>
          <p14:tracePt t="6520" x="5116513" y="1803400"/>
          <p14:tracePt t="6528" x="5176838" y="1803400"/>
          <p14:tracePt t="6817" x="5191125" y="1803400"/>
          <p14:tracePt t="6835" x="5205413" y="1803400"/>
          <p14:tracePt t="6857" x="5221288" y="1803400"/>
          <p14:tracePt t="6865" x="5265738" y="1803400"/>
          <p14:tracePt t="6874" x="5295900" y="1803400"/>
          <p14:tracePt t="6879" x="5370513" y="1803400"/>
          <p14:tracePt t="6887" x="5503863" y="1803400"/>
          <p14:tracePt t="6895" x="5622925" y="1819275"/>
          <p14:tracePt t="6904" x="5727700" y="1849438"/>
          <p14:tracePt t="6911" x="5862638" y="1863725"/>
          <p14:tracePt t="6920" x="5967413" y="1878013"/>
          <p14:tracePt t="6928" x="6011863" y="1878013"/>
          <p14:tracePt t="6936" x="6056313" y="1878013"/>
          <p14:tracePt t="6944" x="6070600" y="1878013"/>
          <p14:tracePt t="7014" x="6086475" y="1878013"/>
          <p14:tracePt t="7021" x="6100763" y="1878013"/>
          <p14:tracePt t="7030" x="6130925" y="1878013"/>
          <p14:tracePt t="7038" x="6145213" y="1878013"/>
          <p14:tracePt t="7280" x="6161088" y="1878013"/>
          <p14:tracePt t="7365" x="6191250" y="1878013"/>
          <p14:tracePt t="7374" x="6205538" y="1878013"/>
          <p14:tracePt t="7382" x="6235700" y="1878013"/>
          <p14:tracePt t="7390" x="6249988" y="1878013"/>
          <p14:tracePt t="7397" x="6264275" y="1878013"/>
          <p14:tracePt t="7405" x="6280150" y="1878013"/>
          <p14:tracePt t="7414" x="6294438" y="1878013"/>
          <p14:tracePt t="7421" x="6310313" y="1878013"/>
          <p14:tracePt t="7427" x="6338888" y="1878013"/>
          <p14:tracePt t="7436" x="6369050" y="1878013"/>
          <p14:tracePt t="7444" x="6413500" y="1878013"/>
          <p14:tracePt t="7452" x="6473825" y="1878013"/>
          <p14:tracePt t="7459" x="6548438" y="1878013"/>
          <p14:tracePt t="7469" x="6653213" y="1878013"/>
          <p14:tracePt t="7476" x="6772275" y="1878013"/>
          <p14:tracePt t="7485" x="6877050" y="1878013"/>
          <p14:tracePt t="7492" x="6921500" y="1893888"/>
          <p14:tracePt t="7500" x="6951663" y="1893888"/>
          <p14:tracePt t="7505" x="6981825" y="1893888"/>
          <p14:tracePt t="7578" x="6996113" y="1893888"/>
          <p14:tracePt t="7586" x="7010400" y="1893888"/>
          <p14:tracePt t="7592" x="7040563" y="1893888"/>
          <p14:tracePt t="7602" x="7056438" y="1893888"/>
          <p14:tracePt t="7615" x="7085013" y="1908175"/>
          <p14:tracePt t="7788" x="7085013" y="1893888"/>
          <p14:tracePt t="7795" x="7070725" y="1878013"/>
          <p14:tracePt t="7804" x="7026275" y="1863725"/>
          <p14:tracePt t="7811" x="6981825" y="1849438"/>
          <p14:tracePt t="7819" x="6921500" y="1849438"/>
          <p14:tracePt t="7852" x="6907213" y="1849438"/>
          <p14:tracePt t="7874" x="6907213" y="1833563"/>
          <p14:tracePt t="7890" x="6907213" y="1819275"/>
          <p14:tracePt t="7984" x="6907213" y="1833563"/>
          <p14:tracePt t="8008" x="6891338" y="1833563"/>
          <p14:tracePt t="8016" x="6877050" y="1833563"/>
          <p14:tracePt t="8048" x="6861175" y="1833563"/>
          <p14:tracePt t="8053" x="6846888" y="1833563"/>
          <p14:tracePt t="8070" x="6832600" y="1833563"/>
          <p14:tracePt t="8077" x="6816725" y="1849438"/>
          <p14:tracePt t="8094" x="6802438" y="1863725"/>
          <p14:tracePt t="8102" x="6786563" y="1863725"/>
          <p14:tracePt t="8110" x="6786563" y="1878013"/>
          <p14:tracePt t="8180" x="6772275" y="1878013"/>
          <p14:tracePt t="8195" x="6742113" y="1893888"/>
          <p14:tracePt t="8211" x="6727825" y="1893888"/>
          <p14:tracePt t="8242" x="6727825" y="1908175"/>
          <p14:tracePt t="8351" x="6711950" y="1908175"/>
          <p14:tracePt t="8359" x="6697663" y="1908175"/>
          <p14:tracePt t="8375" x="6683375" y="1908175"/>
          <p14:tracePt t="8413" x="6667500" y="1908175"/>
          <p14:tracePt t="8423" x="6653213" y="1908175"/>
          <p14:tracePt t="8437" x="6623050" y="1922463"/>
          <p14:tracePt t="8445" x="6592888" y="1922463"/>
          <p14:tracePt t="8453" x="6578600" y="1938338"/>
          <p14:tracePt t="8461" x="6548438" y="1938338"/>
          <p14:tracePt t="8469" x="6534150" y="1938338"/>
          <p14:tracePt t="8477" x="6534150" y="1952625"/>
          <p14:tracePt t="8688" x="6534150" y="1968500"/>
          <p14:tracePt t="8728" x="6534150" y="1982788"/>
          <p14:tracePt t="8735" x="6534150" y="1997075"/>
          <p14:tracePt t="8744" x="6518275" y="1997075"/>
          <p14:tracePt t="8760" x="6518275" y="2012950"/>
          <p14:tracePt t="8774" x="6518275" y="2027238"/>
          <p14:tracePt t="8830" x="6488113" y="2027238"/>
          <p14:tracePt t="8846" x="6443663" y="2027238"/>
          <p14:tracePt t="8854" x="6429375" y="2027238"/>
          <p14:tracePt t="8861" x="6369050" y="2043113"/>
          <p14:tracePt t="8870" x="6324600" y="2043113"/>
          <p14:tracePt t="8875" x="6264275" y="2043113"/>
          <p14:tracePt t="8886" x="6175375" y="2057400"/>
          <p14:tracePt t="8892" x="6070600" y="2057400"/>
          <p14:tracePt t="9267" x="6042025" y="2057400"/>
          <p14:tracePt t="9275" x="5981700" y="2057400"/>
          <p14:tracePt t="9284" x="5937250" y="2057400"/>
          <p14:tracePt t="9291" x="5876925" y="2057400"/>
          <p14:tracePt t="9299" x="5862638" y="2057400"/>
          <p14:tracePt t="9307" x="5832475" y="2057400"/>
          <p14:tracePt t="9378" x="5818188" y="2057400"/>
          <p14:tracePt t="9409" x="5818188" y="2043113"/>
          <p14:tracePt t="9418" x="5802313" y="2043113"/>
          <p14:tracePt t="9424" x="5788025" y="2043113"/>
          <p14:tracePt t="9439" x="5788025" y="2027238"/>
          <p14:tracePt t="9448" x="5743575" y="2027238"/>
          <p14:tracePt t="9455" x="5697538" y="2012950"/>
          <p14:tracePt t="9464" x="5668963" y="1997075"/>
          <p14:tracePt t="9472" x="5653088" y="1997075"/>
          <p14:tracePt t="9480" x="5653088" y="1982788"/>
          <p14:tracePt t="9549" x="5622925" y="1982788"/>
          <p14:tracePt t="9558" x="5594350" y="1982788"/>
          <p14:tracePt t="9566" x="5473700" y="1982788"/>
          <p14:tracePt t="9573" x="5370513" y="1982788"/>
          <p14:tracePt t="9582" x="5221288" y="2012950"/>
          <p14:tracePt t="9590" x="5116513" y="2012950"/>
          <p14:tracePt t="9597" x="5011738" y="2027238"/>
          <p14:tracePt t="9603" x="4953000" y="2027238"/>
          <p14:tracePt t="9611" x="4922838" y="2027238"/>
          <p14:tracePt t="9619" x="4892675" y="2027238"/>
          <p14:tracePt t="9627" x="4878388" y="2027238"/>
          <p14:tracePt t="9698" x="4878388" y="2043113"/>
          <p14:tracePt t="9705" x="4862513" y="2043113"/>
          <p14:tracePt t="9721" x="4848225" y="2043113"/>
          <p14:tracePt t="9745" x="4832350" y="2043113"/>
          <p14:tracePt t="9769" x="4818063" y="2043113"/>
          <p14:tracePt t="11030" x="4803775" y="2043113"/>
          <p14:tracePt t="11037" x="4787900" y="2057400"/>
          <p14:tracePt t="11045" x="4773613" y="2071688"/>
          <p14:tracePt t="11053" x="4757738" y="2071688"/>
          <p14:tracePt t="11059" x="4757738" y="2087563"/>
          <p14:tracePt t="11068" x="4743450" y="2087563"/>
          <p14:tracePt t="11075" x="4729163" y="2087563"/>
          <p14:tracePt t="11083" x="4729163" y="2101850"/>
          <p14:tracePt t="11091" x="4699000" y="2117725"/>
          <p14:tracePt t="11099" x="4683125" y="2117725"/>
          <p14:tracePt t="11108" x="4668838" y="2132013"/>
          <p14:tracePt t="11115" x="4654550" y="2132013"/>
          <p14:tracePt t="11123" x="4638675" y="2132013"/>
          <p14:tracePt t="11131" x="4624388" y="2132013"/>
          <p14:tracePt t="11139" x="4608513" y="2132013"/>
          <p14:tracePt t="11145" x="4594225" y="2132013"/>
          <p14:tracePt t="11177" x="4579938" y="2132013"/>
          <p14:tracePt t="11186" x="4564063" y="2132013"/>
          <p14:tracePt t="11234" x="4549775" y="2146300"/>
          <p14:tracePt t="11239" x="4535488" y="2146300"/>
          <p14:tracePt t="11247" x="4519613" y="2162175"/>
          <p14:tracePt t="11264" x="4505325" y="2162175"/>
          <p14:tracePt t="11271" x="4489450" y="2162175"/>
          <p14:tracePt t="11287" x="4489450" y="2176463"/>
          <p14:tracePt t="11296" x="4475163" y="2176463"/>
          <p14:tracePt t="11336" x="4460875" y="2176463"/>
          <p14:tracePt t="11341" x="4430713" y="2176463"/>
          <p14:tracePt t="11350" x="4400550" y="2176463"/>
          <p14:tracePt t="11358" x="4340225" y="2176463"/>
          <p14:tracePt t="11374" x="4295775" y="2176463"/>
          <p14:tracePt t="11382" x="4191000" y="2176463"/>
          <p14:tracePt t="11390" x="4087813" y="2176463"/>
          <p14:tracePt t="11398" x="3983038" y="2176463"/>
          <p14:tracePt t="11406" x="3833813" y="2192338"/>
          <p14:tracePt t="11414" x="3729038" y="2192338"/>
          <p14:tracePt t="11419" x="3579813" y="2206625"/>
          <p14:tracePt t="11427" x="3446463" y="2251075"/>
          <p14:tracePt t="11436" x="3341688" y="2265363"/>
          <p14:tracePt t="11443" x="3236913" y="2295525"/>
          <p14:tracePt t="11453" x="3101975" y="2339975"/>
          <p14:tracePt t="11459" x="2968625" y="2370138"/>
          <p14:tracePt t="11469" x="2863850" y="2430463"/>
          <p14:tracePt t="11475" x="2730500" y="2460625"/>
          <p14:tracePt t="11484" x="2625725" y="2519363"/>
          <p14:tracePt t="11492" x="2520950" y="2579688"/>
          <p14:tracePt t="11499" x="2386013" y="2638425"/>
          <p14:tracePt t="11507" x="2327275" y="2654300"/>
          <p14:tracePt t="11515" x="2236788" y="2682875"/>
          <p14:tracePt t="11521" x="2208213" y="2698750"/>
          <p14:tracePt t="11529" x="2192338" y="2713038"/>
          <p14:tracePt t="11537" x="2178050" y="2713038"/>
          <p14:tracePt t="11545" x="2147888" y="2728913"/>
          <p14:tracePt t="11561" x="2133600" y="2743200"/>
          <p14:tracePt t="11570" x="2103438" y="2757488"/>
          <p14:tracePt t="11587" x="2073275" y="2757488"/>
          <p14:tracePt t="11593" x="2043113" y="2773363"/>
          <p14:tracePt t="11602" x="2028825" y="2787650"/>
          <p14:tracePt t="11607" x="2014538" y="2787650"/>
          <p14:tracePt t="11624" x="1998663" y="2787650"/>
          <p14:tracePt t="11655" x="1984375" y="2787650"/>
          <p14:tracePt t="11663" x="1968500" y="2803525"/>
          <p14:tracePt t="11671" x="1939925" y="2803525"/>
          <p14:tracePt t="11680" x="1893888" y="2817813"/>
          <p14:tracePt t="11687" x="1865313" y="2817813"/>
          <p14:tracePt t="11694" x="1849438" y="2817813"/>
          <p14:tracePt t="11710" x="1835150" y="2817813"/>
          <p14:tracePt t="11774" x="1835150" y="2803525"/>
          <p14:tracePt t="11782" x="1819275" y="2787650"/>
          <p14:tracePt t="11789" x="1819275" y="2757488"/>
          <p14:tracePt t="11795" x="1804988" y="2728913"/>
          <p14:tracePt t="11803" x="1804988" y="2698750"/>
          <p14:tracePt t="11811" x="1790700" y="2654300"/>
          <p14:tracePt t="11820" x="1774825" y="2593975"/>
          <p14:tracePt t="11828" x="1774825" y="2579688"/>
          <p14:tracePt t="11836" x="1760538" y="2563813"/>
          <p14:tracePt t="11844" x="1744663" y="2549525"/>
          <p14:tracePt t="11852" x="1744663" y="2535238"/>
          <p14:tracePt t="11869" x="1730375" y="2519363"/>
          <p14:tracePt t="12070" x="1716088" y="2519363"/>
          <p14:tracePt t="12384" x="1700213" y="2519363"/>
          <p14:tracePt t="13018" x="1685925" y="2519363"/>
          <p14:tracePt t="16743" x="1700213" y="2519363"/>
          <p14:tracePt t="16760" x="1716088" y="2519363"/>
          <p14:tracePt t="17011" x="1730375" y="2519363"/>
          <p14:tracePt t="17019" x="1760538" y="2519363"/>
          <p14:tracePt t="17025" x="1774825" y="2519363"/>
          <p14:tracePt t="17036" x="1819275" y="2519363"/>
          <p14:tracePt t="17042" x="1865313" y="2519363"/>
          <p14:tracePt t="17050" x="1909763" y="2519363"/>
          <p14:tracePt t="17057" x="2014538" y="2519363"/>
          <p14:tracePt t="17065" x="2087563" y="2519363"/>
          <p14:tracePt t="17074" x="2147888" y="2519363"/>
          <p14:tracePt t="17082" x="2236788" y="2519363"/>
          <p14:tracePt t="17090" x="2297113" y="2519363"/>
          <p14:tracePt t="17098" x="2416175" y="2505075"/>
          <p14:tracePt t="17104" x="2446338" y="2505075"/>
          <p14:tracePt t="17112" x="2551113" y="2505075"/>
          <p14:tracePt t="17119" x="2640013" y="2505075"/>
          <p14:tracePt t="17128" x="2684463" y="2489200"/>
          <p14:tracePt t="17136" x="2863850" y="2489200"/>
          <p14:tracePt t="17143" x="2938463" y="2489200"/>
          <p14:tracePt t="17152" x="3117850" y="2489200"/>
          <p14:tracePt t="17160" x="3192463" y="2474913"/>
          <p14:tracePt t="17169" x="3297238" y="2474913"/>
          <p14:tracePt t="17175" x="3371850" y="2474913"/>
          <p14:tracePt t="17185" x="3446463" y="2474913"/>
          <p14:tracePt t="17190" x="3490913" y="2474913"/>
          <p14:tracePt t="17261" x="3475038" y="2474913"/>
          <p14:tracePt t="17278" x="3460750" y="2474913"/>
          <p14:tracePt t="17283" x="3446463" y="2474913"/>
          <p14:tracePt t="17300" x="3446463" y="2489200"/>
          <p14:tracePt t="17332" x="3430588" y="2489200"/>
          <p14:tracePt t="17348" x="3416300" y="2489200"/>
          <p14:tracePt t="17355" x="3400425" y="2489200"/>
          <p14:tracePt t="17364" x="3386138" y="2505075"/>
          <p14:tracePt t="17371" x="3371850" y="2519363"/>
          <p14:tracePt t="17380" x="3355975" y="2519363"/>
          <p14:tracePt t="17386" x="3325813" y="2519363"/>
          <p14:tracePt t="17394" x="3311525" y="2535238"/>
          <p14:tracePt t="17402" x="3297238" y="2535238"/>
          <p14:tracePt t="17409" x="3281363" y="2535238"/>
          <p14:tracePt t="17419" x="3267075" y="2535238"/>
          <p14:tracePt t="17425" x="3267075" y="2549525"/>
          <p14:tracePt t="17436" x="3251200" y="2549525"/>
          <p14:tracePt t="17449" x="3236913" y="2563813"/>
          <p14:tracePt t="17458" x="3206750" y="2563813"/>
          <p14:tracePt t="17463" x="3162300" y="2593975"/>
          <p14:tracePt t="17471" x="3101975" y="2608263"/>
          <p14:tracePt t="17479" x="3043238" y="2624138"/>
          <p14:tracePt t="17487" x="2968625" y="2638425"/>
          <p14:tracePt t="17495" x="2924175" y="2654300"/>
          <p14:tracePt t="17504" x="2894013" y="2654300"/>
          <p14:tracePt t="17511" x="2879725" y="2654300"/>
          <p14:tracePt t="17536" x="2879725" y="2668588"/>
          <p14:tracePt t="17613" x="2908300" y="2668588"/>
          <p14:tracePt t="17622" x="2924175" y="2668588"/>
          <p14:tracePt t="17630" x="2968625" y="2654300"/>
          <p14:tracePt t="17638" x="3013075" y="2654300"/>
          <p14:tracePt t="17645" x="3073400" y="2654300"/>
          <p14:tracePt t="17652" x="3148013" y="2638425"/>
          <p14:tracePt t="17660" x="3297238" y="2624138"/>
          <p14:tracePt t="17684" x="3670300" y="2593975"/>
          <p14:tracePt t="17692" x="3789363" y="2563813"/>
          <p14:tracePt t="17699" x="3908425" y="2563813"/>
          <p14:tracePt t="17708" x="3983038" y="2563813"/>
          <p14:tracePt t="17715" x="4041775" y="2563813"/>
          <p14:tracePt t="17724" x="4057650" y="2563813"/>
          <p14:tracePt t="17731" x="4087813" y="2563813"/>
          <p14:tracePt t="17737" x="4102100" y="2563813"/>
          <p14:tracePt t="17753" x="4116388" y="2563813"/>
          <p14:tracePt t="17770" x="4132263" y="2563813"/>
          <p14:tracePt t="17904" x="4132263" y="2549525"/>
          <p14:tracePt t="17919" x="4146550" y="2549525"/>
          <p14:tracePt t="17974" x="4146550" y="2535238"/>
          <p14:tracePt t="18130" x="4162425" y="2535238"/>
          <p14:tracePt t="18137" x="4191000" y="2535238"/>
          <p14:tracePt t="18153" x="4221163" y="2519363"/>
          <p14:tracePt t="18161" x="4237038" y="2519363"/>
          <p14:tracePt t="18177" x="4251325" y="2519363"/>
          <p14:tracePt t="18194" x="4265613" y="2519363"/>
          <p14:tracePt t="18256" x="4281488" y="2519363"/>
          <p14:tracePt t="18263" x="4281488" y="2505075"/>
          <p14:tracePt t="18271" x="4295775" y="2505075"/>
          <p14:tracePt t="18280" x="4295775" y="2489200"/>
          <p14:tracePt t="18287" x="4311650" y="2489200"/>
          <p14:tracePt t="18554" x="4325938" y="2489200"/>
          <p14:tracePt t="18560" x="4370388" y="2474913"/>
          <p14:tracePt t="18570" x="4400550" y="2460625"/>
          <p14:tracePt t="18575" x="4460875" y="2430463"/>
          <p14:tracePt t="18585" x="4519613" y="2430463"/>
          <p14:tracePt t="18592" x="4549775" y="2414588"/>
          <p14:tracePt t="18600" x="4668838" y="2386013"/>
          <p14:tracePt t="18608" x="4699000" y="2386013"/>
          <p14:tracePt t="18616" x="4862513" y="2370138"/>
          <p14:tracePt t="18623" x="5011738" y="2339975"/>
          <p14:tracePt t="18631" x="5086350" y="2339975"/>
          <p14:tracePt t="18639" x="5191125" y="2325688"/>
          <p14:tracePt t="18647" x="5295900" y="2325688"/>
          <p14:tracePt t="18653" x="5354638" y="2325688"/>
          <p14:tracePt t="18670" x="5370513" y="2325688"/>
          <p14:tracePt t="18780" x="5354638" y="2325688"/>
          <p14:tracePt t="18787" x="5354638" y="2339975"/>
          <p14:tracePt t="18803" x="5340350" y="2339975"/>
          <p14:tracePt t="18811" x="5326063" y="2339975"/>
          <p14:tracePt t="18828" x="5326063" y="2355850"/>
          <p14:tracePt t="18836" x="5310188" y="2355850"/>
          <p14:tracePt t="19070" x="5326063" y="2355850"/>
          <p14:tracePt t="19078" x="5340350" y="2355850"/>
          <p14:tracePt t="19086" x="5354638" y="2355850"/>
          <p14:tracePt t="19094" x="5370513" y="2355850"/>
          <p14:tracePt t="19102" x="5400675" y="2339975"/>
          <p14:tracePt t="19107" x="5429250" y="2339975"/>
          <p14:tracePt t="19124" x="5459413" y="2339975"/>
          <p14:tracePt t="19131" x="5489575" y="2339975"/>
          <p14:tracePt t="19147" x="5503863" y="2339975"/>
          <p14:tracePt t="19163" x="5519738" y="2339975"/>
          <p14:tracePt t="19171" x="5519738" y="2325688"/>
          <p14:tracePt t="19179" x="5548313" y="2325688"/>
          <p14:tracePt t="19185" x="5564188" y="2325688"/>
          <p14:tracePt t="19195" x="5578475" y="2325688"/>
          <p14:tracePt t="19202" x="5594350" y="2311400"/>
          <p14:tracePt t="19209" x="5608638" y="2311400"/>
          <p14:tracePt t="19219" x="5622925" y="2311400"/>
          <p14:tracePt t="19225" x="5668963" y="2311400"/>
          <p14:tracePt t="19233" x="5683250" y="2311400"/>
          <p14:tracePt t="19241" x="5727700" y="2311400"/>
          <p14:tracePt t="19249" x="5772150" y="2311400"/>
          <p14:tracePt t="19257" x="5802313" y="2311400"/>
          <p14:tracePt t="19265" x="5832475" y="2311400"/>
          <p14:tracePt t="19274" x="5846763" y="2311400"/>
          <p14:tracePt t="19282" x="5846763" y="2325688"/>
          <p14:tracePt t="19287" x="5862638" y="2325688"/>
          <p14:tracePt t="19304" x="5876925" y="2325688"/>
          <p14:tracePt t="19320" x="5892800" y="2325688"/>
          <p14:tracePt t="19327" x="5907088" y="2325688"/>
          <p14:tracePt t="19336" x="5937250" y="2325688"/>
          <p14:tracePt t="19343" x="5951538" y="2325688"/>
          <p14:tracePt t="19352" x="5981700" y="2325688"/>
          <p14:tracePt t="19360" x="5995988" y="2325688"/>
          <p14:tracePt t="19369" x="6026150" y="2325688"/>
          <p14:tracePt t="19375" x="6042025" y="2325688"/>
          <p14:tracePt t="19733" x="6042025" y="2339975"/>
          <p14:tracePt t="19741" x="6056313" y="2339975"/>
          <p14:tracePt t="19752" x="6070600" y="2339975"/>
          <p14:tracePt t="19757" x="6100763" y="2325688"/>
          <p14:tracePt t="19765" x="6145213" y="2325688"/>
          <p14:tracePt t="19773" x="6175375" y="2325688"/>
          <p14:tracePt t="19938" x="6219825" y="2325688"/>
          <p14:tracePt t="19945" x="6235700" y="2325688"/>
          <p14:tracePt t="19954" x="6280150" y="2325688"/>
          <p14:tracePt t="19962" x="6310313" y="2325688"/>
          <p14:tracePt t="19969" x="6338888" y="2325688"/>
          <p14:tracePt t="19977" x="6384925" y="2325688"/>
          <p14:tracePt t="19986" x="6459538" y="2325688"/>
          <p14:tracePt t="19993" x="6488113" y="2325688"/>
          <p14:tracePt t="20002" x="6578600" y="2339975"/>
          <p14:tracePt t="20009" x="6637338" y="2339975"/>
          <p14:tracePt t="20019" x="6697663" y="2355850"/>
          <p14:tracePt t="20024" x="6711950" y="2355850"/>
          <p14:tracePt t="20032" x="6727825" y="2355850"/>
          <p14:tracePt t="20370" x="6711950" y="2355850"/>
          <p14:tracePt t="20378" x="6683375" y="2370138"/>
          <p14:tracePt t="20386" x="6667500" y="2400300"/>
          <p14:tracePt t="20391" x="6653213" y="2414588"/>
          <p14:tracePt t="20399" x="6637338" y="2444750"/>
          <p14:tracePt t="20408" x="6637338" y="2460625"/>
          <p14:tracePt t="20415" x="6623050" y="2474913"/>
          <p14:tracePt t="20423" x="6608763" y="2505075"/>
          <p14:tracePt t="20431" x="6608763" y="2519363"/>
          <p14:tracePt t="20845" x="6623050" y="2444750"/>
          <p14:tracePt t="20853" x="6653213" y="2400300"/>
          <p14:tracePt t="20861" x="6667500" y="2400300"/>
          <p14:tracePt t="20910" x="6667500" y="2414588"/>
          <p14:tracePt t="20963" x="6667500" y="2400300"/>
          <p14:tracePt t="20972" x="6683375" y="2400300"/>
          <p14:tracePt t="20987" x="6683375" y="2386013"/>
          <p14:tracePt t="21018" x="6683375" y="2370138"/>
          <p14:tracePt t="21081" x="6697663" y="2370138"/>
          <p14:tracePt t="21090" x="6697663" y="2355850"/>
          <p14:tracePt t="21300" x="6711950" y="2355850"/>
          <p14:tracePt t="21324" x="6711950" y="2339975"/>
          <p14:tracePt t="21331" x="6727825" y="2339975"/>
          <p14:tracePt t="21339" x="6742113" y="2339975"/>
          <p14:tracePt t="21348" x="6772275" y="2325688"/>
          <p14:tracePt t="21355" x="6816725" y="2325688"/>
          <p14:tracePt t="21363" x="6861175" y="2311400"/>
          <p14:tracePt t="21371" x="6907213" y="2311400"/>
          <p14:tracePt t="21377" x="6935788" y="2311400"/>
          <p14:tracePt t="21386" x="6965950" y="2311400"/>
          <p14:tracePt t="21394" x="6981825" y="2311400"/>
          <p14:tracePt t="21402" x="7010400" y="2295525"/>
          <p14:tracePt t="21410" x="7026275" y="2295525"/>
          <p14:tracePt t="21419" x="7040563" y="2295525"/>
          <p14:tracePt t="21458" x="7040563" y="2281238"/>
          <p14:tracePt t="21480" x="7056438" y="2281238"/>
          <p14:tracePt t="21487" x="7115175" y="2281238"/>
          <p14:tracePt t="21496" x="7204075" y="2281238"/>
          <p14:tracePt t="21504" x="7294563" y="2281238"/>
          <p14:tracePt t="21512" x="7383463" y="2265363"/>
          <p14:tracePt t="21520" x="7458075" y="2265363"/>
          <p14:tracePt t="21528" x="7518400" y="2265363"/>
          <p14:tracePt t="21536" x="7548563" y="2265363"/>
          <p14:tracePt t="21544" x="7577138" y="2265363"/>
          <p14:tracePt t="21552" x="7593013" y="2265363"/>
          <p14:tracePt t="21573" x="7593013" y="2251075"/>
          <p14:tracePt t="21651" x="7593013" y="2236788"/>
          <p14:tracePt t="21887" x="7577138" y="2236788"/>
          <p14:tracePt t="21896" x="7562850" y="2236788"/>
          <p14:tracePt t="21903" x="7548563" y="2236788"/>
          <p14:tracePt t="21919" x="7532688" y="2236788"/>
          <p14:tracePt t="21935" x="7473950" y="2236788"/>
          <p14:tracePt t="21942" x="7383463" y="2251075"/>
          <p14:tracePt t="21949" x="7324725" y="2251075"/>
          <p14:tracePt t="21957" x="6965950" y="2355850"/>
          <p14:tracePt t="21965" x="6786563" y="2400300"/>
          <p14:tracePt t="21973" x="6623050" y="2430463"/>
          <p14:tracePt t="22084" x="6459538" y="2579688"/>
          <p14:tracePt t="22092" x="6205538" y="2817813"/>
          <p14:tracePt t="22099" x="5981700" y="3086100"/>
          <p14:tracePt t="22105" x="5892800" y="3221038"/>
          <p14:tracePt t="22113" x="5788025" y="3354388"/>
          <p14:tracePt t="22121" x="5727700" y="3443288"/>
          <p14:tracePt t="22129" x="5713413" y="3459163"/>
          <p14:tracePt t="22137" x="5683250" y="3489325"/>
          <p14:tracePt t="22178" x="5668963" y="3489325"/>
          <p14:tracePt t="22223" x="5653088" y="3489325"/>
          <p14:tracePt t="22232" x="5638800" y="3489325"/>
          <p14:tracePt t="22239" x="5622925" y="3489325"/>
          <p14:tracePt t="22247" x="5578475" y="3517900"/>
          <p14:tracePt t="22255" x="5534025" y="3533775"/>
          <p14:tracePt t="22263" x="5489575" y="3548063"/>
          <p14:tracePt t="22271" x="5445125" y="3563938"/>
          <p14:tracePt t="22278" x="5414963" y="3578225"/>
          <p14:tracePt t="22287" x="5354638" y="3592513"/>
          <p14:tracePt t="22295" x="5251450" y="3608388"/>
          <p14:tracePt t="22302" x="5146675" y="3608388"/>
          <p14:tracePt t="22310" x="5027613" y="3608388"/>
          <p14:tracePt t="22319" x="4953000" y="3608388"/>
          <p14:tracePt t="22325" x="4906963" y="3608388"/>
          <p14:tracePt t="22334" x="4848225" y="3608388"/>
          <p14:tracePt t="22341" x="4757738" y="3608388"/>
          <p14:tracePt t="22349" x="4654550" y="3622675"/>
          <p14:tracePt t="22358" x="4564063" y="3636963"/>
          <p14:tracePt t="22366" x="4370388" y="3697288"/>
          <p14:tracePt t="22374" x="4116388" y="3771900"/>
          <p14:tracePt t="22379" x="3714750" y="3890963"/>
          <p14:tracePt t="22387" x="3430588" y="4010025"/>
          <p14:tracePt t="22395" x="3013075" y="4175125"/>
          <p14:tracePt t="22404" x="2520950" y="4413250"/>
          <p14:tracePt t="22412" x="1939925" y="4711700"/>
          <p14:tracePt t="22420" x="1431925" y="5024438"/>
          <p14:tracePt t="22427" x="790575" y="5397500"/>
          <p14:tracePt t="22436" x="328613" y="5710238"/>
          <p14:tracePt t="30648" x="909638" y="3190875"/>
          <p14:tracePt t="30655" x="1581150" y="2654300"/>
          <p14:tracePt t="30664" x="1939925" y="2414588"/>
          <p14:tracePt t="30669" x="2297113" y="2192338"/>
          <p14:tracePt t="30686" x="2700338" y="1938338"/>
          <p14:tracePt t="30694" x="3325813" y="1670050"/>
          <p14:tracePt t="30702" x="3416300" y="1625600"/>
          <p14:tracePt t="30710" x="3475038" y="1609725"/>
          <p14:tracePt t="30719" x="3579813" y="1579563"/>
          <p14:tracePt t="30725" x="3624263" y="1565275"/>
          <p14:tracePt t="30736" x="3654425" y="1565275"/>
          <p14:tracePt t="30744" x="3684588" y="1565275"/>
          <p14:tracePt t="30812" x="3684588" y="1595438"/>
          <p14:tracePt t="30819" x="3684588" y="1609725"/>
          <p14:tracePt t="30828" x="3684588" y="1639888"/>
          <p14:tracePt t="30836" x="3684588" y="1670050"/>
          <p14:tracePt t="30842" x="3684588" y="1684338"/>
          <p14:tracePt t="30850" x="3670300" y="1714500"/>
          <p14:tracePt t="30857" x="3654425" y="1744663"/>
          <p14:tracePt t="30865" x="3640138" y="1758950"/>
          <p14:tracePt t="30874" x="3609975" y="1803400"/>
          <p14:tracePt t="30882" x="3595688" y="1849438"/>
          <p14:tracePt t="30890" x="3579813" y="1878013"/>
          <p14:tracePt t="30898" x="3535363" y="1938338"/>
          <p14:tracePt t="30905" x="3475038" y="2027238"/>
          <p14:tracePt t="30914" x="3430588" y="2087563"/>
          <p14:tracePt t="30921" x="3400425" y="2146300"/>
          <p14:tracePt t="30927" x="3371850" y="2206625"/>
          <p14:tracePt t="30937" x="3341688" y="2251075"/>
          <p14:tracePt t="30946" x="3311525" y="2295525"/>
          <p14:tracePt t="30952" x="3297238" y="2311400"/>
          <p14:tracePt t="30959" x="3297238" y="2325688"/>
          <p14:tracePt t="30969" x="3281363" y="2325688"/>
          <p14:tracePt t="30975" x="3281363" y="2339975"/>
          <p14:tracePt t="30983" x="3281363" y="2355850"/>
          <p14:tracePt t="30992" x="3267075" y="2355850"/>
          <p14:tracePt t="31000" x="3251200" y="2370138"/>
          <p14:tracePt t="31015" x="3236913" y="2386013"/>
          <p14:tracePt t="31023" x="3222625" y="2386013"/>
          <p14:tracePt t="31030" x="3222625" y="2400300"/>
          <p14:tracePt t="31037" x="3206750" y="2400300"/>
          <p14:tracePt t="31054" x="3206750" y="2414588"/>
          <p14:tracePt t="31061" x="3176588" y="2430463"/>
          <p14:tracePt t="31070" x="3148013" y="2444750"/>
          <p14:tracePt t="31078" x="3132138" y="2474913"/>
          <p14:tracePt t="31087" x="3087688" y="2519363"/>
          <p14:tracePt t="31094" x="3027363" y="2608263"/>
          <p14:tracePt t="31103" x="2982913" y="2654300"/>
          <p14:tracePt t="31110" x="2968625" y="2698750"/>
          <p14:tracePt t="31119" x="2952750" y="2698750"/>
          <p14:tracePt t="31180" x="2938463" y="2713038"/>
          <p14:tracePt t="31187" x="2908300" y="2773363"/>
          <p14:tracePt t="31196" x="2879725" y="2803525"/>
          <p14:tracePt t="31204" x="2849563" y="2892425"/>
          <p14:tracePt t="31210" x="2774950" y="2997200"/>
          <p14:tracePt t="31219" x="2744788" y="3100388"/>
          <p14:tracePt t="31226" x="2714625" y="3160713"/>
          <p14:tracePt t="31236" x="2655888" y="3279775"/>
          <p14:tracePt t="31242" x="2595563" y="3429000"/>
          <p14:tracePt t="31250" x="2551113" y="3517900"/>
          <p14:tracePt t="31257" x="2535238" y="3563938"/>
          <p14:tracePt t="31266" x="2506663" y="3622675"/>
          <p14:tracePt t="31273" x="2476500" y="3683000"/>
          <p14:tracePt t="31282" x="2460625" y="3697288"/>
          <p14:tracePt t="31398" x="2446338" y="3697288"/>
          <p14:tracePt t="31454" x="2401888" y="3711575"/>
          <p14:tracePt t="31461" x="2386013" y="3711575"/>
          <p14:tracePt t="31470" x="2357438" y="3711575"/>
          <p14:tracePt t="31478" x="2327275" y="3711575"/>
          <p14:tracePt t="31486" x="2311400" y="3711575"/>
          <p14:tracePt t="31499" x="2282825" y="3711575"/>
          <p14:tracePt t="31507" x="2236788" y="3757613"/>
          <p14:tracePt t="31516" x="2133600" y="3832225"/>
          <p14:tracePt t="31524" x="2028825" y="3951288"/>
          <p14:tracePt t="31532" x="1700213" y="4233863"/>
          <p14:tracePt t="31539" x="1371600" y="4532313"/>
          <p14:tracePt t="31547" x="969963" y="4964113"/>
          <p14:tracePt t="31555" x="671513" y="5292725"/>
          <p14:tracePt t="31563" x="209550" y="5829300"/>
          <p14:tracePt t="33661" x="1611313" y="6127750"/>
          <p14:tracePt t="33669" x="2087563" y="5948363"/>
          <p14:tracePt t="33685" x="2357438" y="5843588"/>
          <p14:tracePt t="33685" x="2551113" y="5740400"/>
          <p14:tracePt t="33692" x="2609850" y="5710238"/>
          <p14:tracePt t="33700" x="2625725" y="5694363"/>
          <p14:tracePt t="33707" x="2670175" y="5665788"/>
          <p14:tracePt t="33719" x="2714625" y="5621338"/>
          <p14:tracePt t="33724" x="2730500" y="5591175"/>
          <p14:tracePt t="33732" x="2744788" y="5591175"/>
          <p14:tracePt t="33739" x="2744788" y="5575300"/>
          <p14:tracePt t="33748" x="2744788" y="5561013"/>
          <p14:tracePt t="33754" x="2759075" y="5546725"/>
          <p14:tracePt t="33770" x="2759075" y="5530850"/>
          <p14:tracePt t="33780" x="2759075" y="5516563"/>
          <p14:tracePt t="33794" x="2759075" y="5500688"/>
          <p14:tracePt t="33802" x="2759075" y="5486400"/>
          <p14:tracePt t="33810" x="2759075" y="5472113"/>
          <p14:tracePt t="33819" x="2759075" y="5456238"/>
          <p14:tracePt t="33826" x="2759075" y="5441950"/>
          <p14:tracePt t="33880" x="2714625" y="5441950"/>
          <p14:tracePt t="33887" x="2670175" y="5441950"/>
          <p14:tracePt t="33898" x="2581275" y="5441950"/>
          <p14:tracePt t="33904" x="2432050" y="5441950"/>
          <p14:tracePt t="33911" x="2371725" y="5441950"/>
          <p14:tracePt t="33919" x="2178050" y="5456238"/>
          <p14:tracePt t="33928" x="2043113" y="5456238"/>
          <p14:tracePt t="33936" x="1939925" y="5472113"/>
          <p14:tracePt t="33941" x="1924050" y="5472113"/>
          <p14:tracePt t="33950" x="1893888" y="5472113"/>
          <p14:tracePt t="33957" x="1879600" y="5472113"/>
          <p14:tracePt t="34014" x="1879600" y="5441950"/>
          <p14:tracePt t="34019" x="1879600" y="5426075"/>
          <p14:tracePt t="34060" x="1879600" y="5411788"/>
          <p14:tracePt t="34068" x="1865313" y="5397500"/>
          <p14:tracePt t="34076" x="1835150" y="5367338"/>
          <p14:tracePt t="34085" x="1819275" y="5322888"/>
          <p14:tracePt t="34091" x="1760538" y="5218113"/>
          <p14:tracePt t="34100" x="1730375" y="5083175"/>
          <p14:tracePt t="34108" x="1670050" y="4935538"/>
          <p14:tracePt t="34115" x="1641475" y="4711700"/>
          <p14:tracePt t="34121" x="1625600" y="4562475"/>
          <p14:tracePt t="34129" x="1625600" y="4383088"/>
          <p14:tracePt t="34137" x="1625600" y="4233863"/>
          <p14:tracePt t="34148" x="1625600" y="4159250"/>
          <p14:tracePt t="34154" x="1625600" y="4100513"/>
          <p14:tracePt t="34161" x="1641475" y="4054475"/>
          <p14:tracePt t="34169" x="1655763" y="4010025"/>
          <p14:tracePt t="34177" x="1670050" y="3995738"/>
          <p14:tracePt t="34187" x="1700213" y="3965575"/>
          <p14:tracePt t="34193" x="1700213" y="3935413"/>
          <p14:tracePt t="34202" x="1730375" y="3921125"/>
          <p14:tracePt t="34210" x="1744663" y="3906838"/>
          <p14:tracePt t="34215" x="1760538" y="3890963"/>
          <p14:tracePt t="34225" x="1790700" y="3860800"/>
          <p14:tracePt t="34232" x="1819275" y="3846513"/>
          <p14:tracePt t="34239" x="1849438" y="3832225"/>
          <p14:tracePt t="34247" x="1865313" y="3832225"/>
          <p14:tracePt t="34255" x="1879600" y="3816350"/>
          <p14:tracePt t="34280" x="1893888" y="3802063"/>
          <p14:tracePt t="34420" x="1893888" y="3832225"/>
          <p14:tracePt t="34427" x="1893888" y="3846513"/>
          <p14:tracePt t="34436" x="1893888" y="3876675"/>
          <p14:tracePt t="34452" x="1893888" y="3935413"/>
          <p14:tracePt t="34459" x="1893888" y="3951288"/>
          <p14:tracePt t="34469" x="1893888" y="3979863"/>
          <p14:tracePt t="34475" x="1893888" y="3995738"/>
          <p14:tracePt t="34530" x="1879600" y="3995738"/>
          <p14:tracePt t="34608" x="1879600" y="4010025"/>
          <p14:tracePt t="34624" x="1865313" y="4025900"/>
          <p14:tracePt t="34640" x="1849438" y="4040188"/>
          <p14:tracePt t="34647" x="1849438" y="4054475"/>
          <p14:tracePt t="34702" x="1835150" y="4054475"/>
          <p14:tracePt t="34781" x="1835150" y="4070350"/>
          <p14:tracePt t="34857" x="1835150" y="4084638"/>
          <p14:tracePt t="34875" x="1835150" y="4114800"/>
          <p14:tracePt t="34890" x="1835150" y="4129088"/>
          <p14:tracePt t="34898" x="1835150" y="4144963"/>
          <p14:tracePt t="34905" x="1835150" y="4159250"/>
          <p14:tracePt t="34922" x="1835150" y="4189413"/>
          <p14:tracePt t="34929" x="1835150" y="4203700"/>
          <p14:tracePt t="34936" x="1835150" y="4233863"/>
          <p14:tracePt t="34943" x="1835150" y="4264025"/>
          <p14:tracePt t="34952" x="1835150" y="4278313"/>
          <p14:tracePt t="34959" x="1849438" y="4294188"/>
          <p14:tracePt t="34969" x="1849438" y="4308475"/>
          <p14:tracePt t="34984" x="1865313" y="4322763"/>
          <p14:tracePt t="34999" x="1865313" y="4338638"/>
          <p14:tracePt t="36026" x="1849438" y="4338638"/>
          <p14:tracePt t="39203" x="1835150" y="4338638"/>
          <p14:tracePt t="39306" x="1819275" y="4338638"/>
          <p14:tracePt t="39392" x="1819275" y="4352925"/>
          <p14:tracePt t="39400" x="1804988" y="4352925"/>
          <p14:tracePt t="39414" x="1774825" y="4368800"/>
          <p14:tracePt t="39423" x="1760538" y="4383088"/>
          <p14:tracePt t="39438" x="1760538" y="4397375"/>
          <p14:tracePt t="39445" x="1744663" y="4397375"/>
          <p14:tracePt t="39461" x="1730375" y="4397375"/>
          <p14:tracePt t="39524" x="1716088" y="4413250"/>
          <p14:tracePt t="39531" x="1700213" y="4427538"/>
          <p14:tracePt t="39540" x="1685925" y="4427538"/>
          <p14:tracePt t="39547" x="1685925" y="4443413"/>
          <p14:tracePt t="39555" x="1670050" y="4457700"/>
          <p14:tracePt t="39563" x="1670050" y="4471988"/>
          <p14:tracePt t="39571" x="1655763" y="4471988"/>
          <p14:tracePt t="39617" x="1655763" y="4487863"/>
          <p14:tracePt t="39626" x="1641475" y="4502150"/>
          <p14:tracePt t="39635" x="1625600" y="4502150"/>
          <p14:tracePt t="39641" x="1611313" y="4546600"/>
          <p14:tracePt t="39650" x="1581150" y="4576763"/>
          <p14:tracePt t="39657" x="1550988" y="4592638"/>
          <p14:tracePt t="39665" x="1520825" y="4621213"/>
          <p14:tracePt t="39685" x="1492250" y="4665663"/>
          <p14:tracePt t="39689" x="1462088" y="4681538"/>
          <p14:tracePt t="39711" x="1446213" y="4681538"/>
          <p14:tracePt t="39759" x="1431925" y="4695825"/>
          <p14:tracePt t="39768" x="1431925" y="4711700"/>
          <p14:tracePt t="39776" x="1417638" y="4711700"/>
          <p14:tracePt t="39783" x="1387475" y="4725988"/>
          <p14:tracePt t="39797" x="1357313" y="4740275"/>
          <p14:tracePt t="39805" x="1343025" y="4740275"/>
          <p14:tracePt t="39814" x="1327150" y="4756150"/>
          <p14:tracePt t="39821" x="1312863" y="4756150"/>
          <p14:tracePt t="39830" x="1296988" y="4756150"/>
          <p14:tracePt t="39845" x="1296988" y="4770438"/>
          <p14:tracePt t="39883" x="1268413" y="4770438"/>
          <p14:tracePt t="39891" x="1238250" y="4770438"/>
          <p14:tracePt t="39899" x="1208088" y="4786313"/>
          <p14:tracePt t="39907" x="1163638" y="4800600"/>
          <p14:tracePt t="39915" x="1089025" y="4814888"/>
          <p14:tracePt t="39923" x="1028700" y="4830763"/>
          <p14:tracePt t="39931" x="969963" y="4830763"/>
          <p14:tracePt t="39939" x="954088" y="4830763"/>
          <p14:tracePt t="39947" x="909638" y="4830763"/>
          <p14:tracePt t="39955" x="879475" y="4845050"/>
          <p14:tracePt t="39963" x="865188" y="4845050"/>
          <p14:tracePt t="40080" x="850900" y="4845050"/>
          <p14:tracePt t="40087" x="835025" y="4845050"/>
          <p14:tracePt t="40096" x="820738" y="4845050"/>
          <p14:tracePt t="40182" x="820738" y="4830763"/>
          <p14:tracePt t="40214" x="804863" y="4800600"/>
          <p14:tracePt t="40222" x="776288" y="4800600"/>
          <p14:tracePt t="40228" x="760413" y="4770438"/>
          <p14:tracePt t="40238" x="746125" y="4756150"/>
          <p14:tracePt t="40246" x="730250" y="4740275"/>
          <p14:tracePt t="40252" x="715963" y="4740275"/>
          <p14:tracePt t="40345" x="701675" y="4740275"/>
          <p14:tracePt t="40353" x="685800" y="4740275"/>
          <p14:tracePt t="40361" x="671513" y="4740275"/>
          <p14:tracePt t="40377" x="655638" y="4756150"/>
          <p14:tracePt t="40386" x="641350" y="4756150"/>
          <p14:tracePt t="40495" x="627063" y="4756150"/>
          <p14:tracePt t="40517" x="611188" y="4756150"/>
          <p14:tracePt t="40816" x="596900" y="4756150"/>
          <p14:tracePt t="41380" x="596900" y="4770438"/>
          <p14:tracePt t="41404" x="596900" y="4786313"/>
          <p14:tracePt t="41412" x="581025" y="4786313"/>
          <p14:tracePt t="41474" x="581025" y="4800600"/>
          <p14:tracePt t="47528" x="611188" y="4800600"/>
          <p14:tracePt t="47537" x="655638" y="4800600"/>
          <p14:tracePt t="47545" x="671513" y="4800600"/>
          <p14:tracePt t="47553" x="715963" y="4800600"/>
          <p14:tracePt t="47561" x="790575" y="4800600"/>
          <p14:tracePt t="47595" x="1431925" y="4740275"/>
          <p14:tracePt t="47604" x="2147888" y="4711700"/>
          <p14:tracePt t="47621" x="2625725" y="4681538"/>
          <p14:tracePt t="47662" x="3206750" y="4592638"/>
          <p14:tracePt t="47685" x="3222625" y="4576763"/>
          <p14:tracePt t="47968" x="3206750" y="4576763"/>
          <p14:tracePt t="47975" x="3192463" y="4576763"/>
          <p14:tracePt t="47983" x="3162300" y="4592638"/>
          <p14:tracePt t="47992" x="3132138" y="4606925"/>
          <p14:tracePt t="47999" x="3117850" y="4637088"/>
          <p14:tracePt t="48008" x="3087688" y="4651375"/>
          <p14:tracePt t="48016" x="3057525" y="4665663"/>
          <p14:tracePt t="48030" x="3043238" y="4681538"/>
          <p14:tracePt t="48037" x="3027363" y="4681538"/>
          <p14:tracePt t="48053" x="3027363" y="4695825"/>
          <p14:tracePt t="48062" x="3013075" y="4695825"/>
          <p14:tracePt t="48077" x="2982913" y="4711700"/>
          <p14:tracePt t="48086" x="2952750" y="4725988"/>
          <p14:tracePt t="48093" x="2924175" y="4740275"/>
          <p14:tracePt t="48103" x="2894013" y="4770438"/>
          <p14:tracePt t="48109" x="2849563" y="4786313"/>
          <p14:tracePt t="48119" x="2819400" y="4800600"/>
          <p14:tracePt t="48125" x="2805113" y="4800600"/>
          <p14:tracePt t="48376" x="2819400" y="4800600"/>
          <p14:tracePt t="48384" x="2833688" y="4800600"/>
          <p14:tracePt t="48405" x="2849563" y="4800600"/>
          <p14:tracePt t="48438" x="2863850" y="4800600"/>
          <p14:tracePt t="48515" x="2863850" y="4786313"/>
          <p14:tracePt t="48704" x="2849563" y="4786313"/>
          <p14:tracePt t="48736" x="2833688" y="4786313"/>
          <p14:tracePt t="48744" x="2833688" y="4800600"/>
          <p14:tracePt t="48805" x="2819400" y="4800600"/>
          <p14:tracePt t="49010" x="2805113" y="4800600"/>
          <p14:tracePt t="49018" x="2774950" y="4814888"/>
          <p14:tracePt t="49025" x="2759075" y="4830763"/>
          <p14:tracePt t="49032" x="2730500" y="4845050"/>
          <p14:tracePt t="49039" x="2684463" y="4875213"/>
          <p14:tracePt t="49047" x="2609850" y="4935538"/>
          <p14:tracePt t="49055" x="2520950" y="4964113"/>
          <p14:tracePt t="49063" x="2476500" y="4994275"/>
          <p14:tracePt t="49071" x="2401888" y="5068888"/>
          <p14:tracePt t="49079" x="2341563" y="5099050"/>
          <p14:tracePt t="49087" x="2178050" y="5187950"/>
          <p14:tracePt t="49096" x="1984375" y="5322888"/>
          <p14:tracePt t="49103" x="1804988" y="5411788"/>
          <p14:tracePt t="49112" x="1625600" y="5516563"/>
          <p14:tracePt t="49120" x="1357313" y="5649913"/>
          <p14:tracePt t="49125" x="1119188" y="5740400"/>
          <p14:tracePt t="49136" x="984250" y="5815013"/>
          <p14:tracePt t="49141" x="879475" y="5873750"/>
          <p14:tracePt t="49150" x="820738" y="5903913"/>
          <p14:tracePt t="49157" x="760413" y="5934075"/>
          <p14:tracePt t="49165" x="746125" y="5948363"/>
          <p14:tracePt t="49174" x="730250" y="5948363"/>
          <p14:tracePt t="49182" x="715963" y="5948363"/>
          <p14:tracePt t="49197" x="715963" y="5964238"/>
          <p14:tracePt t="49206" x="701675" y="5978525"/>
          <p14:tracePt t="49213" x="671513" y="5978525"/>
          <p14:tracePt t="49228" x="627063" y="6008688"/>
          <p14:tracePt t="49237" x="611188" y="6022975"/>
          <p14:tracePt t="49244" x="566738" y="6037263"/>
          <p14:tracePt t="49253" x="552450" y="6053138"/>
          <p14:tracePt t="49260" x="536575" y="6053138"/>
          <p14:tracePt t="49269" x="522288" y="6053138"/>
          <p14:tracePt t="49314" x="522288" y="6067425"/>
          <p14:tracePt t="49330" x="492125" y="6067425"/>
          <p14:tracePt t="49337" x="461963" y="6067425"/>
          <p14:tracePt t="49345" x="403225" y="6067425"/>
          <p14:tracePt t="49353" x="373063" y="6067425"/>
          <p14:tracePt t="49580" x="506413" y="6053138"/>
          <p14:tracePt t="49590" x="685800" y="6008688"/>
          <p14:tracePt t="49597" x="865188" y="5948363"/>
          <p14:tracePt t="49603" x="1044575" y="5918200"/>
          <p14:tracePt t="49612" x="1103313" y="5889625"/>
          <p14:tracePt t="49619" x="1163638" y="5859463"/>
          <p14:tracePt t="49627" x="1223963" y="5829300"/>
          <p14:tracePt t="49635" x="1268413" y="5799138"/>
          <p14:tracePt t="49644" x="1357313" y="5740400"/>
          <p14:tracePt t="49652" x="1417638" y="5694363"/>
          <p14:tracePt t="49660" x="1670050" y="5516563"/>
          <p14:tracePt t="49669" x="1849438" y="5351463"/>
          <p14:tracePt t="49676" x="2133600" y="5157788"/>
          <p14:tracePt t="49686" x="2327275" y="5024438"/>
          <p14:tracePt t="49689" x="2609850" y="4800600"/>
          <p14:tracePt t="49697" x="2863850" y="4606925"/>
          <p14:tracePt t="49705" x="3027363" y="4487863"/>
          <p14:tracePt t="49714" x="3355975" y="4264025"/>
          <p14:tracePt t="49721" x="3460750" y="4175125"/>
          <p14:tracePt t="49729" x="3595688" y="4100513"/>
          <p14:tracePt t="49744" x="3714750" y="3995738"/>
          <p14:tracePt t="49753" x="3833813" y="3906838"/>
          <p14:tracePt t="49762" x="3863975" y="3890963"/>
          <p14:tracePt t="49769" x="3892550" y="3876675"/>
          <p14:tracePt t="49775" x="3922713" y="3860800"/>
          <p14:tracePt t="49786" x="3967163" y="3860800"/>
          <p14:tracePt t="49792" x="3997325" y="3846513"/>
          <p14:tracePt t="49800" x="4041775" y="3832225"/>
          <p14:tracePt t="49808" x="4087813" y="3832225"/>
          <p14:tracePt t="49815" x="4116388" y="3832225"/>
          <p14:tracePt t="49824" x="4176713" y="3832225"/>
          <p14:tracePt t="49831" x="4221163" y="3832225"/>
          <p14:tracePt t="49839" x="4237038" y="3832225"/>
          <p14:tracePt t="49901" x="4237038" y="3816350"/>
          <p14:tracePt t="49979" x="4221163" y="3816350"/>
          <p14:tracePt t="49987" x="4206875" y="3816350"/>
          <p14:tracePt t="50041" x="4221163" y="3816350"/>
          <p14:tracePt t="50049" x="4251325" y="3832225"/>
          <p14:tracePt t="50057" x="4295775" y="3860800"/>
          <p14:tracePt t="50065" x="4311650" y="3906838"/>
          <p14:tracePt t="50073" x="4340225" y="3965575"/>
          <p14:tracePt t="50081" x="4386263" y="4054475"/>
          <p14:tracePt t="50090" x="4505325" y="4189413"/>
          <p14:tracePt t="50098" x="4579938" y="4278313"/>
          <p14:tracePt t="50105" x="4757738" y="4443413"/>
          <p14:tracePt t="50113" x="4906963" y="4546600"/>
          <p14:tracePt t="50121" x="5265738" y="4621213"/>
          <p14:tracePt t="50128" x="5622925" y="4637088"/>
          <p14:tracePt t="50136" x="5981700" y="4637088"/>
          <p14:tracePt t="50144" x="6161088" y="4637088"/>
          <p14:tracePt t="50152" x="6264275" y="4592638"/>
          <p14:tracePt t="50160" x="6369050" y="4576763"/>
          <p14:tracePt t="50169" x="6429375" y="4562475"/>
          <p14:tracePt t="50175" x="6443663" y="4562475"/>
          <p14:tracePt t="50347" x="6459538" y="4562475"/>
          <p14:tracePt t="50371" x="6459538" y="4546600"/>
          <p14:tracePt t="50417" x="6443663" y="4546600"/>
          <p14:tracePt t="50426" x="6399213" y="4562475"/>
          <p14:tracePt t="50433" x="6264275" y="4606925"/>
          <p14:tracePt t="50442" x="6205538" y="4621213"/>
          <p14:tracePt t="50449" x="6116638" y="4681538"/>
          <p14:tracePt t="50457" x="5892800" y="4756150"/>
          <p14:tracePt t="50465" x="5713413" y="4800600"/>
          <p14:tracePt t="50474" x="5340350" y="4919663"/>
          <p14:tracePt t="50481" x="4638675" y="5129213"/>
          <p14:tracePt t="50490" x="4132263" y="5248275"/>
          <p14:tracePt t="50495" x="3521075" y="5441950"/>
          <p14:tracePt t="50504" x="3222625" y="5500688"/>
          <p14:tracePt t="50511" x="2730500" y="5621338"/>
          <p14:tracePt t="50519" x="2117725" y="5784850"/>
          <p14:tracePt t="50527" x="1611313" y="5934075"/>
          <p14:tracePt t="50537" x="804863" y="6142038"/>
          <p14:tracePt t="50543" x="193675" y="6335713"/>
          <p14:tracePt t="54230" x="3251200" y="6797675"/>
          <p14:tracePt t="54237" x="3773488" y="6604000"/>
          <p14:tracePt t="54245" x="3952875" y="6545263"/>
          <p14:tracePt t="54253" x="4087813" y="6484938"/>
          <p14:tracePt t="54261" x="4146550" y="6470650"/>
          <p14:tracePt t="54269" x="4281488" y="6396038"/>
          <p14:tracePt t="54278" x="4370388" y="6321425"/>
          <p14:tracePt t="54287" x="4400550" y="6307138"/>
          <p14:tracePt t="54308" x="4400550" y="6291263"/>
          <p14:tracePt t="54326" x="4400550" y="6276975"/>
          <p14:tracePt t="54331" x="4400550" y="6261100"/>
          <p14:tracePt t="54340" x="4370388" y="6246813"/>
          <p14:tracePt t="54348" x="4356100" y="6216650"/>
          <p14:tracePt t="54355" x="4325938" y="6186488"/>
          <p14:tracePt t="54364" x="4311650" y="6172200"/>
          <p14:tracePt t="54379" x="4295775" y="6172200"/>
          <p14:tracePt t="54395" x="4295775" y="6157913"/>
          <p14:tracePt t="54404" x="4281488" y="6142038"/>
          <p14:tracePt t="54409" x="4265613" y="6142038"/>
          <p14:tracePt t="54419" x="4265613" y="6127750"/>
          <p14:tracePt t="54425" x="4221163" y="6097588"/>
          <p14:tracePt t="54436" x="4206875" y="6097588"/>
          <p14:tracePt t="54441" x="4206875" y="6083300"/>
          <p14:tracePt t="54449" x="4191000" y="6083300"/>
          <p14:tracePt t="54457" x="4176713" y="6083300"/>
          <p14:tracePt t="54511" x="4176713" y="6067425"/>
          <p14:tracePt t="54519" x="4176713" y="6053138"/>
          <p14:tracePt t="54528" x="4176713" y="6008688"/>
          <p14:tracePt t="54536" x="4176713" y="5964238"/>
          <p14:tracePt t="54544" x="4176713" y="5934075"/>
          <p14:tracePt t="54552" x="4176713" y="5873750"/>
          <p14:tracePt t="54560" x="4176713" y="5829300"/>
          <p14:tracePt t="54569" x="4191000" y="5799138"/>
          <p14:tracePt t="54575" x="4206875" y="5768975"/>
          <p14:tracePt t="54582" x="4221163" y="5724525"/>
          <p14:tracePt t="54589" x="4281488" y="5635625"/>
          <p14:tracePt t="54597" x="4386263" y="5500688"/>
          <p14:tracePt t="54605" x="4460875" y="5397500"/>
          <p14:tracePt t="54614" x="4579938" y="5248275"/>
          <p14:tracePt t="54621" x="4773613" y="5038725"/>
          <p14:tracePt t="54629" x="4937125" y="4875213"/>
          <p14:tracePt t="54637" x="5102225" y="4725988"/>
          <p14:tracePt t="54646" x="5221288" y="4637088"/>
          <p14:tracePt t="54654" x="5251450" y="4606925"/>
          <p14:tracePt t="54661" x="5265738" y="4606925"/>
          <p14:tracePt t="54699" x="5221288" y="4606925"/>
          <p14:tracePt t="54707" x="5205413" y="4621213"/>
          <p14:tracePt t="54715" x="5160963" y="4651375"/>
          <p14:tracePt t="54723" x="5130800" y="4681538"/>
          <p14:tracePt t="54731" x="5102225" y="4711700"/>
          <p14:tracePt t="54739" x="5086350" y="4725988"/>
          <p14:tracePt t="54747" x="5086350" y="4756150"/>
          <p14:tracePt t="54755" x="5086350" y="4770438"/>
          <p14:tracePt t="54769" x="5072063" y="4786313"/>
          <p14:tracePt t="54779" x="5072063" y="4800600"/>
          <p14:tracePt t="54786" x="5056188" y="4814888"/>
          <p14:tracePt t="54793" x="5056188" y="4830763"/>
          <p14:tracePt t="54802" x="5056188" y="4845050"/>
          <p14:tracePt t="54810" x="5041900" y="4845050"/>
          <p14:tracePt t="54818" x="5041900" y="4860925"/>
          <p14:tracePt t="54833" x="5041900" y="4875213"/>
          <p14:tracePt t="54847" x="5041900" y="4889500"/>
          <p14:tracePt t="54863" x="5027613" y="4889500"/>
          <p14:tracePt t="54871" x="5027613" y="4905375"/>
          <p14:tracePt t="54880" x="5011738" y="4919663"/>
          <p14:tracePt t="54887" x="4997450" y="4935538"/>
          <p14:tracePt t="54895" x="4997450" y="4964113"/>
          <p14:tracePt t="54919" x="4981575" y="4979988"/>
          <p14:tracePt t="54936" x="4981575" y="4994275"/>
          <p14:tracePt t="55170" x="4981575" y="4979988"/>
          <p14:tracePt t="55404" x="4967288" y="4979988"/>
          <p14:tracePt t="55412" x="4953000" y="4994275"/>
          <p14:tracePt t="55419" x="4953000" y="5008563"/>
          <p14:tracePt t="55428" x="4953000" y="5024438"/>
          <p14:tracePt t="55435" x="4937125" y="5024438"/>
          <p14:tracePt t="55444" x="4937125" y="5038725"/>
          <p14:tracePt t="55500" x="4937125" y="5054600"/>
          <p14:tracePt t="55505" x="4937125" y="5068888"/>
          <p14:tracePt t="55521" x="4937125" y="5083175"/>
          <p14:tracePt t="55530" x="4937125" y="5099050"/>
          <p14:tracePt t="55546" x="4953000" y="5113338"/>
          <p14:tracePt t="55553" x="4967288" y="5113338"/>
          <p14:tracePt t="55561" x="4981575" y="5113338"/>
          <p14:tracePt t="55578" x="4997450" y="5113338"/>
          <p14:tracePt t="55593" x="5011738" y="5113338"/>
          <p14:tracePt t="55631" x="5027613" y="5113338"/>
          <p14:tracePt t="55639" x="5041900" y="5113338"/>
          <p14:tracePt t="55655" x="5056188" y="5113338"/>
          <p14:tracePt t="55679" x="5056188" y="5099050"/>
          <p14:tracePt t="55765" x="5056188" y="5113338"/>
          <p14:tracePt t="55787" x="5056188" y="5129213"/>
          <p14:tracePt t="55795" x="5056188" y="5143500"/>
          <p14:tracePt t="55819" x="5041900" y="5143500"/>
          <p14:tracePt t="55844" x="5041900" y="5157788"/>
          <p14:tracePt t="55860" x="5027613" y="5157788"/>
          <p14:tracePt t="56790" x="5011738" y="5157788"/>
          <p14:tracePt t="57009" x="4997450" y="5157788"/>
          <p14:tracePt t="57018" x="4997450" y="5173663"/>
          <p14:tracePt t="57034" x="4981575" y="5187950"/>
          <p14:tracePt t="57050" x="4967288" y="5187950"/>
          <p14:tracePt t="57058" x="4953000" y="5187950"/>
          <p14:tracePt t="57063" x="4953000" y="5203825"/>
          <p14:tracePt t="57079" x="4953000" y="5218113"/>
          <p14:tracePt t="57096" x="4937125" y="5218113"/>
          <p14:tracePt t="57112" x="4906963" y="5248275"/>
          <p14:tracePt t="57119" x="4892675" y="5262563"/>
          <p14:tracePt t="57136" x="4848225" y="5292725"/>
          <p14:tracePt t="57141" x="4818063" y="5307013"/>
          <p14:tracePt t="57150" x="4787900" y="5322888"/>
          <p14:tracePt t="57157" x="4787900" y="5337175"/>
          <p14:tracePt t="57345" x="4818063" y="5337175"/>
          <p14:tracePt t="57353" x="4832350" y="5307013"/>
          <p14:tracePt t="57363" x="4878388" y="5292725"/>
          <p14:tracePt t="57369" x="4906963" y="5278438"/>
          <p14:tracePt t="57377" x="4922838" y="5278438"/>
          <p14:tracePt t="57385" x="4953000" y="5262563"/>
          <p14:tracePt t="57393" x="4981575" y="5232400"/>
          <p14:tracePt t="57402" x="5011738" y="5232400"/>
          <p14:tracePt t="57409" x="5027613" y="5218113"/>
          <p14:tracePt t="57419" x="5041900" y="5218113"/>
          <p14:tracePt t="58035" x="5027613" y="5218113"/>
          <p14:tracePt t="58498" x="5011738" y="5218113"/>
          <p14:tracePt t="59050" x="5011738" y="5232400"/>
          <p14:tracePt t="59342" x="4997450" y="5248275"/>
          <p14:tracePt t="59351" x="4997450" y="5262563"/>
          <p14:tracePt t="59357" x="4953000" y="5292725"/>
          <p14:tracePt t="59365" x="4906963" y="5322888"/>
          <p14:tracePt t="59374" x="4878388" y="5337175"/>
          <p14:tracePt t="59382" x="4757738" y="5397500"/>
          <p14:tracePt t="59389" x="4699000" y="5426075"/>
          <p14:tracePt t="59398" x="4654550" y="5441950"/>
          <p14:tracePt t="59405" x="4624388" y="5472113"/>
          <p14:tracePt t="59414" x="4535488" y="5516563"/>
          <p14:tracePt t="59421" x="4475163" y="5561013"/>
          <p14:tracePt t="59429" x="4445000" y="5561013"/>
          <p14:tracePt t="59437" x="4430713" y="5575300"/>
          <p14:tracePt t="59452" x="4414838" y="5591175"/>
          <p14:tracePt t="59475" x="4400550" y="5591175"/>
          <p14:tracePt t="59492" x="4356100" y="5621338"/>
          <p14:tracePt t="59500" x="4265613" y="5649913"/>
          <p14:tracePt t="59508" x="4116388" y="5710238"/>
          <p14:tracePt t="59515" x="3952875" y="5740400"/>
          <p14:tracePt t="59521" x="3848100" y="5768975"/>
          <p14:tracePt t="59529" x="3654425" y="5799138"/>
          <p14:tracePt t="59537" x="3475038" y="5829300"/>
          <p14:tracePt t="59545" x="3446463" y="5829300"/>
          <p14:tracePt t="59554" x="3371850" y="5829300"/>
          <p14:tracePt t="59561" x="3355975" y="5829300"/>
          <p14:tracePt t="59569" x="3325813" y="5843588"/>
          <p14:tracePt t="59578" x="3311525" y="5843588"/>
          <p14:tracePt t="59640" x="3281363" y="5859463"/>
          <p14:tracePt t="59648" x="3222625" y="5873750"/>
          <p14:tracePt t="59656" x="3162300" y="5903913"/>
          <p14:tracePt t="59663" x="2908300" y="5964238"/>
          <p14:tracePt t="59685" x="2551113" y="6067425"/>
          <p14:tracePt t="59688" x="2252663" y="6157913"/>
          <p14:tracePt t="59694" x="2058988" y="6202363"/>
          <p14:tracePt t="59703" x="1909763" y="6232525"/>
          <p14:tracePt t="59718" x="1670050" y="6291263"/>
          <p14:tracePt t="59803" x="1655763" y="6291263"/>
          <p14:tracePt t="59811" x="1641475" y="6291263"/>
          <p14:tracePt t="59820" x="1625600" y="6291263"/>
          <p14:tracePt t="59836" x="1595438" y="6291263"/>
          <p14:tracePt t="59853" x="1581150" y="6291263"/>
          <p14:tracePt t="59859" x="1566863" y="6291263"/>
          <p14:tracePt t="59875" x="1550988" y="6291263"/>
          <p14:tracePt t="59913" x="1520825" y="6276975"/>
          <p14:tracePt t="59921" x="1492250" y="6261100"/>
          <p14:tracePt t="59929" x="1476375" y="6261100"/>
          <p14:tracePt t="59937" x="1431925" y="6246813"/>
          <p14:tracePt t="59954" x="1417638" y="6246813"/>
          <p14:tracePt t="59961" x="1417638" y="6232525"/>
          <p14:tracePt t="59976" x="1417638" y="6216650"/>
          <p14:tracePt t="59985" x="1401763" y="6216650"/>
          <p14:tracePt t="60002" x="1401763" y="6202363"/>
          <p14:tracePt t="60010" x="1387475" y="6186488"/>
          <p14:tracePt t="60023" x="1357313" y="6157913"/>
          <p14:tracePt t="60031" x="1327150" y="6111875"/>
          <p14:tracePt t="60039" x="1282700" y="6053138"/>
          <p14:tracePt t="60047" x="1268413" y="6037263"/>
          <p14:tracePt t="60055" x="1268413" y="6022975"/>
          <p14:tracePt t="60061" x="1252538" y="6022975"/>
          <p14:tracePt t="60070" x="1238250" y="6008688"/>
          <p14:tracePt t="60086" x="1238250" y="5992813"/>
          <p14:tracePt t="60102" x="1238250" y="5978525"/>
          <p14:tracePt t="60109" x="1238250" y="5964238"/>
          <p14:tracePt t="60133" x="1238250" y="5934075"/>
          <p14:tracePt t="60139" x="1238250" y="5918200"/>
          <p14:tracePt t="60163" x="1238250" y="5903913"/>
          <p14:tracePt t="60265" x="1238250" y="5889625"/>
          <p14:tracePt t="60493" x="1223963" y="5873750"/>
          <p14:tracePt t="60507" x="1208088" y="5859463"/>
          <p14:tracePt t="60515" x="1193800" y="5843588"/>
          <p14:tracePt t="60525" x="1193800" y="5829300"/>
          <p14:tracePt t="60533" x="1193800" y="5815013"/>
          <p14:tracePt t="60565" x="1149350" y="5740400"/>
          <p14:tracePt t="60571" x="1133475" y="5740400"/>
          <p14:tracePt t="61055" x="1119188" y="5740400"/>
          <p14:tracePt t="61424" x="1103313" y="5740400"/>
          <p14:tracePt t="61495" x="1089025" y="5754688"/>
          <p14:tracePt t="61518" x="1089025" y="5768975"/>
          <p14:tracePt t="61541" x="1074738" y="5784850"/>
          <p14:tracePt t="63422" x="1103313" y="5784850"/>
          <p14:tracePt t="63430" x="1133475" y="5768975"/>
          <p14:tracePt t="63439" x="1163638" y="5754688"/>
          <p14:tracePt t="63452" x="1371600" y="5665788"/>
          <p14:tracePt t="63460" x="1476375" y="5635625"/>
          <p14:tracePt t="63469" x="1655763" y="5591175"/>
          <p14:tracePt t="63476" x="1879600" y="5530850"/>
          <p14:tracePt t="63483" x="2103438" y="5486400"/>
          <p14:tracePt t="63493" x="2282825" y="5426075"/>
          <p14:tracePt t="63508" x="2609850" y="5381625"/>
          <p14:tracePt t="63514" x="2684463" y="5367338"/>
          <p14:tracePt t="63523" x="2759075" y="5367338"/>
          <p14:tracePt t="63530" x="2789238" y="5351463"/>
          <p14:tracePt t="63542" x="2849563" y="5351463"/>
          <p14:tracePt t="63547" x="2879725" y="5351463"/>
          <p14:tracePt t="63555" x="2982913" y="5337175"/>
          <p14:tracePt t="63561" x="2998788" y="5337175"/>
          <p14:tracePt t="63569" x="3117850" y="5337175"/>
          <p14:tracePt t="63577" x="3236913" y="5337175"/>
          <p14:tracePt t="63586" x="3325813" y="5337175"/>
          <p14:tracePt t="63594" x="3460750" y="5381625"/>
          <p14:tracePt t="63610" x="3521075" y="5397500"/>
          <p14:tracePt t="63615" x="3595688" y="5411788"/>
          <p14:tracePt t="63623" x="3640138" y="5426075"/>
          <p14:tracePt t="63631" x="3684588" y="5441950"/>
          <p14:tracePt t="63639" x="3698875" y="5441950"/>
          <p14:tracePt t="63648" x="3714750" y="5441950"/>
          <p14:tracePt t="63838" x="3714750" y="5456238"/>
          <p14:tracePt t="63843" x="3698875" y="5472113"/>
          <p14:tracePt t="63852" x="3684588" y="5472113"/>
          <p14:tracePt t="63875" x="3670300" y="5472113"/>
          <p14:tracePt t="63881" x="3654425" y="5486400"/>
          <p14:tracePt t="63890" x="3640138" y="5500688"/>
          <p14:tracePt t="63898" x="3624263" y="5516563"/>
          <p14:tracePt t="63905" x="3609975" y="5516563"/>
          <p14:tracePt t="63913" x="3595688" y="5530850"/>
          <p14:tracePt t="63921" x="3579813" y="5546725"/>
          <p14:tracePt t="63929" x="3565525" y="5561013"/>
          <p14:tracePt t="63939" x="3549650" y="5575300"/>
          <p14:tracePt t="63945" x="3535363" y="5575300"/>
          <p14:tracePt t="63954" x="3535363" y="5591175"/>
          <p14:tracePt t="63969" x="3535363" y="5605463"/>
          <p14:tracePt t="63978" x="3521075" y="5605463"/>
          <p14:tracePt t="63985" x="3505200" y="5621338"/>
          <p14:tracePt t="64007" x="3505200" y="5635625"/>
          <p14:tracePt t="64015" x="3475038" y="5635625"/>
          <p14:tracePt t="64032" x="3475038" y="5649913"/>
          <p14:tracePt t="64039" x="3475038" y="5665788"/>
          <p14:tracePt t="64047" x="3460750" y="5665788"/>
          <p14:tracePt t="64243" x="3490913" y="5665788"/>
          <p14:tracePt t="64251" x="3521075" y="5665788"/>
          <p14:tracePt t="64257" x="3609975" y="5635625"/>
          <p14:tracePt t="64265" x="3684588" y="5621338"/>
          <p14:tracePt t="64273" x="3743325" y="5605463"/>
          <p14:tracePt t="64281" x="3803650" y="5605463"/>
          <p14:tracePt t="64289" x="3878263" y="5591175"/>
          <p14:tracePt t="64297" x="3952875" y="5561013"/>
          <p14:tracePt t="64305" x="4087813" y="5561013"/>
          <p14:tracePt t="64313" x="4206875" y="5530850"/>
          <p14:tracePt t="64321" x="4340225" y="5516563"/>
          <p14:tracePt t="64330" x="4535488" y="5516563"/>
          <p14:tracePt t="64336" x="4638675" y="5500688"/>
          <p14:tracePt t="64343" x="4848225" y="5486400"/>
          <p14:tracePt t="64352" x="5011738" y="5486400"/>
          <p14:tracePt t="64360" x="5265738" y="5486400"/>
          <p14:tracePt t="64369" x="5534025" y="5486400"/>
          <p14:tracePt t="64376" x="5653088" y="5486400"/>
          <p14:tracePt t="64383" x="5862638" y="5486400"/>
          <p14:tracePt t="64392" x="5967413" y="5486400"/>
          <p14:tracePt t="64399" x="6086475" y="5486400"/>
          <p14:tracePt t="64407" x="6235700" y="5486400"/>
          <p14:tracePt t="64415" x="6310313" y="5486400"/>
          <p14:tracePt t="64421" x="6384925" y="5486400"/>
          <p14:tracePt t="64429" x="6429375" y="5486400"/>
          <p14:tracePt t="64437" x="6473825" y="5486400"/>
          <p14:tracePt t="64985" x="6488113" y="5486400"/>
          <p14:tracePt t="64993" x="6503988" y="5486400"/>
          <p14:tracePt t="65002" x="6548438" y="5486400"/>
          <p14:tracePt t="65009" x="6623050" y="5472113"/>
          <p14:tracePt t="65019" x="6802438" y="5472113"/>
          <p14:tracePt t="65025" x="6861175" y="5456238"/>
          <p14:tracePt t="65033" x="7056438" y="5456238"/>
          <p14:tracePt t="65041" x="7159625" y="5426075"/>
          <p14:tracePt t="65050" x="7369175" y="5411788"/>
          <p14:tracePt t="65055" x="7413625" y="5397500"/>
          <p14:tracePt t="65065" x="7623175" y="5397500"/>
          <p14:tracePt t="65071" x="7816850" y="5351463"/>
          <p14:tracePt t="65079" x="8024813" y="5351463"/>
          <p14:tracePt t="65087" x="8143875" y="5351463"/>
          <p14:tracePt t="65095" x="8339138" y="5337175"/>
          <p14:tracePt t="65104" x="8488363" y="5337175"/>
          <p14:tracePt t="65112" x="8547100" y="5337175"/>
          <p14:tracePt t="65119" x="8666163" y="5322888"/>
          <p14:tracePt t="65128" x="8726488" y="5322888"/>
          <p14:tracePt t="65135" x="8756650" y="5322888"/>
          <p14:tracePt t="65144" x="8756650" y="5307013"/>
          <p14:tracePt t="65418" x="8740775" y="5307013"/>
          <p14:tracePt t="65425" x="8726488" y="5307013"/>
          <p14:tracePt t="65431" x="8712200" y="5307013"/>
          <p14:tracePt t="65439" x="8682038" y="5307013"/>
          <p14:tracePt t="65447" x="8637588" y="5307013"/>
          <p14:tracePt t="65455" x="8591550" y="5322888"/>
          <p14:tracePt t="65463" x="8577263" y="5322888"/>
          <p14:tracePt t="65487" x="8532813" y="5351463"/>
          <p14:tracePt t="65495" x="8397875" y="5367338"/>
          <p14:tracePt t="65503" x="8159750" y="5381625"/>
          <p14:tracePt t="65512" x="8024813" y="5381625"/>
          <p14:tracePt t="65520" x="7920038" y="5381625"/>
          <p14:tracePt t="65526" x="7577138" y="5441950"/>
          <p14:tracePt t="65535" x="7145338" y="5486400"/>
          <p14:tracePt t="65542" x="6891338" y="5516563"/>
          <p14:tracePt t="65549" x="6548438" y="5561013"/>
          <p14:tracePt t="65557" x="5907088" y="5649913"/>
          <p14:tracePt t="65565" x="5265738" y="5740400"/>
          <p14:tracePt t="65574" x="4475163" y="5889625"/>
          <p14:tracePt t="65581" x="3848100" y="5978525"/>
          <p14:tracePt t="65590" x="3117850" y="6083300"/>
          <p14:tracePt t="65598" x="2460625" y="6202363"/>
          <p14:tracePt t="65603" x="1924050" y="6291263"/>
          <p14:tracePt t="65611" x="1700213" y="6365875"/>
          <p14:tracePt t="65620" x="1550988" y="6426200"/>
          <p14:tracePt t="65628" x="1343025" y="6500813"/>
          <p14:tracePt t="65637" x="1282700" y="6529388"/>
          <p14:tracePt t="65644" x="1223963" y="6559550"/>
          <p14:tracePt t="65653" x="1149350" y="6589713"/>
          <p14:tracePt t="65660" x="1058863" y="6664325"/>
          <p14:tracePt t="65669" x="954088" y="6738938"/>
          <p14:tracePt t="65685" x="865188" y="6797675"/>
          <p14:tracePt t="67703" x="447675" y="6575425"/>
          <p14:tracePt t="67712" x="685800" y="6307138"/>
          <p14:tracePt t="67719" x="790575" y="6172200"/>
          <p14:tracePt t="67735" x="1119188" y="5889625"/>
          <p14:tracePt t="67742" x="1208088" y="5799138"/>
          <p14:tracePt t="67750" x="1238250" y="5784850"/>
          <p14:tracePt t="67757" x="1238250" y="5768975"/>
          <p14:tracePt t="67764" x="1252538" y="5768975"/>
          <p14:tracePt t="67885" x="1252538" y="5784850"/>
          <p14:tracePt t="67889" x="1252538" y="5815013"/>
          <p14:tracePt t="67905" x="1238250" y="5859463"/>
          <p14:tracePt t="67913" x="1238250" y="5889625"/>
          <p14:tracePt t="67921" x="1238250" y="5934075"/>
          <p14:tracePt t="67929" x="1238250" y="5978525"/>
          <p14:tracePt t="67937" x="1238250" y="6008688"/>
          <p14:tracePt t="67945" x="1238250" y="6037263"/>
          <p14:tracePt t="67953" x="1238250" y="6067425"/>
          <p14:tracePt t="67959" x="1238250" y="6097588"/>
          <p14:tracePt t="67969" x="1238250" y="6127750"/>
          <p14:tracePt t="67975" x="1238250" y="6157913"/>
          <p14:tracePt t="67991" x="1238250" y="6172200"/>
          <p14:tracePt t="67999" x="1238250" y="6186488"/>
          <p14:tracePt t="68015" x="1238250" y="6202363"/>
          <p14:tracePt t="68352" x="1223963" y="6202363"/>
          <p14:tracePt t="68417" x="1223963" y="6216650"/>
          <p14:tracePt t="68421" x="1208088" y="6216650"/>
          <p14:tracePt t="68437" x="1208088" y="6232525"/>
          <p14:tracePt t="68461" x="1193800" y="6232525"/>
          <p14:tracePt t="68490" x="1193800" y="6246813"/>
          <p14:tracePt t="68522" x="1193800" y="6276975"/>
          <p14:tracePt t="68531" x="1193800" y="6291263"/>
          <p14:tracePt t="68540" x="1177925" y="6291263"/>
          <p14:tracePt t="68547" x="1177925" y="6307138"/>
          <p14:tracePt t="68580" x="1177925" y="6321425"/>
          <p14:tracePt t="68601" x="1163638" y="6321425"/>
          <p14:tracePt t="68618" x="1163638" y="6335713"/>
          <p14:tracePt t="68653" x="1163638" y="6351588"/>
          <p14:tracePt t="68687" x="1149350" y="6351588"/>
          <p14:tracePt t="68695" x="1119188" y="6380163"/>
          <p14:tracePt t="68703" x="1119188" y="6396038"/>
          <p14:tracePt t="68711" x="1089025" y="6410325"/>
          <p14:tracePt t="68719" x="1074738" y="6440488"/>
          <p14:tracePt t="68727" x="1044575" y="6470650"/>
          <p14:tracePt t="68759" x="1028700" y="6470650"/>
          <p14:tracePt t="68773" x="1028700" y="6484938"/>
          <p14:tracePt t="68781" x="1000125" y="6484938"/>
          <p14:tracePt t="68791" x="984250" y="6515100"/>
          <p14:tracePt t="68797" x="925513" y="6545263"/>
          <p14:tracePt t="68805" x="865188" y="6575425"/>
          <p14:tracePt t="68813" x="835025" y="6604000"/>
          <p14:tracePt t="68821" x="790575" y="6634163"/>
          <p14:tracePt t="68829" x="730250" y="6650038"/>
          <p14:tracePt t="68838" x="701675" y="6664325"/>
          <p14:tracePt t="68845" x="685800" y="6664325"/>
          <p14:tracePt t="70223" x="730250" y="6664325"/>
          <p14:tracePt t="70229" x="746125" y="6664325"/>
          <p14:tracePt t="70237" x="776288" y="6664325"/>
          <p14:tracePt t="70245" x="804863" y="6664325"/>
          <p14:tracePt t="70254" x="835025" y="6664325"/>
          <p14:tracePt t="70261" x="879475" y="6664325"/>
          <p14:tracePt t="70271" x="925513" y="6664325"/>
          <p14:tracePt t="70278" x="939800" y="6664325"/>
          <p14:tracePt t="70286" x="984250" y="6664325"/>
          <p14:tracePt t="70294" x="1000125" y="6650038"/>
          <p14:tracePt t="70302" x="1014413" y="6634163"/>
          <p14:tracePt t="70307" x="1089025" y="6619875"/>
          <p14:tracePt t="70320" x="1119188" y="6604000"/>
          <p14:tracePt t="70323" x="1177925" y="6604000"/>
          <p14:tracePt t="70331" x="1223963" y="6604000"/>
          <p14:tracePt t="70340" x="1327150" y="6589713"/>
          <p14:tracePt t="70348" x="1431925" y="6589713"/>
          <p14:tracePt t="70355" x="1492250" y="6575425"/>
          <p14:tracePt t="70363" x="1536700" y="6575425"/>
          <p14:tracePt t="70371" x="1566863" y="6575425"/>
          <p14:tracePt t="70380" x="1595438" y="6575425"/>
          <p14:tracePt t="70387" x="1611313" y="6559550"/>
          <p14:tracePt t="70511" x="1625600" y="6559550"/>
          <p14:tracePt t="70519" x="1641475" y="6559550"/>
          <p14:tracePt t="70527" x="1670050" y="6575425"/>
          <p14:tracePt t="70536" x="1700213" y="6589713"/>
          <p14:tracePt t="70543" x="1744663" y="6604000"/>
          <p14:tracePt t="70552" x="1819275" y="6619875"/>
          <p14:tracePt t="70559" x="1893888" y="6634163"/>
          <p14:tracePt t="70569" x="1954213" y="6634163"/>
          <p14:tracePt t="70575" x="2043113" y="6650038"/>
          <p14:tracePt t="70584" x="2087563" y="6650038"/>
          <p14:tracePt t="70591" x="2208213" y="6664325"/>
          <p14:tracePt t="70597" x="2311400" y="6664325"/>
          <p14:tracePt t="70606" x="2357438" y="6664325"/>
          <p14:tracePt t="70613" x="2476500" y="6664325"/>
          <p14:tracePt t="70621" x="2595563" y="6664325"/>
          <p14:tracePt t="70629" x="2730500" y="6664325"/>
          <p14:tracePt t="70637" x="2952750" y="6664325"/>
          <p14:tracePt t="70645" x="3101975" y="6634163"/>
          <p14:tracePt t="70654" x="3325813" y="6604000"/>
          <p14:tracePt t="70661" x="3430588" y="6559550"/>
          <p14:tracePt t="70669" x="3609975" y="6529388"/>
          <p14:tracePt t="70677" x="3654425" y="6515100"/>
          <p14:tracePt t="70683" x="3698875" y="6500813"/>
          <p14:tracePt t="70691" x="3743325" y="6484938"/>
          <p14:tracePt t="70699" x="3773488" y="6470650"/>
          <p14:tracePt t="70707" x="3817938" y="6440488"/>
          <p14:tracePt t="70720" x="3863975" y="6440488"/>
          <p14:tracePt t="70732" x="3892550" y="6426200"/>
          <p14:tracePt t="70740" x="4027488" y="6380163"/>
          <p14:tracePt t="70747" x="4116388" y="6351588"/>
          <p14:tracePt t="70755" x="4311650" y="6307138"/>
          <p14:tracePt t="70763" x="4519613" y="6261100"/>
          <p14:tracePt t="70771" x="4878388" y="6186488"/>
          <p14:tracePt t="70778" x="5027613" y="6172200"/>
          <p14:tracePt t="70787" x="5072063" y="6157913"/>
          <p14:tracePt t="70793" x="5146675" y="6127750"/>
          <p14:tracePt t="70804" x="5205413" y="6127750"/>
          <p14:tracePt t="70809" x="5414963" y="6111875"/>
          <p14:tracePt t="70819" x="5503863" y="6097588"/>
          <p14:tracePt t="70825" x="5668963" y="6067425"/>
          <p14:tracePt t="70835" x="5772150" y="6067425"/>
          <p14:tracePt t="70842" x="5921375" y="6053138"/>
          <p14:tracePt t="70850" x="6026150" y="6037263"/>
          <p14:tracePt t="70855" x="6205538" y="6022975"/>
          <p14:tracePt t="70863" x="6249988" y="6022975"/>
          <p14:tracePt t="70871" x="6294438" y="6008688"/>
          <p14:tracePt t="70880" x="6369050" y="6008688"/>
          <p14:tracePt t="70887" x="6384925" y="5992813"/>
          <p14:tracePt t="70895" x="6399213" y="5992813"/>
          <p14:tracePt t="70927" x="6399213" y="5978525"/>
          <p14:tracePt t="70958" x="6369050" y="5992813"/>
          <p14:tracePt t="70966" x="6324600" y="6008688"/>
          <p14:tracePt t="70974" x="6310313" y="6008688"/>
          <p14:tracePt t="70998" x="6294438" y="6022975"/>
          <p14:tracePt t="71021" x="6294438" y="6037263"/>
          <p14:tracePt t="71037" x="6280150" y="6037263"/>
          <p14:tracePt t="71051" x="6264275" y="6053138"/>
          <p14:tracePt t="71061" x="6249988" y="6067425"/>
          <p14:tracePt t="71068" x="6219825" y="6097588"/>
          <p14:tracePt t="71075" x="6191250" y="6111875"/>
          <p14:tracePt t="71084" x="6116638" y="6127750"/>
          <p14:tracePt t="71093" x="6026150" y="6186488"/>
          <p14:tracePt t="71099" x="5967413" y="6202363"/>
          <p14:tracePt t="71108" x="5951538" y="6216650"/>
          <p14:tracePt t="71115" x="5937250" y="6216650"/>
          <p14:tracePt t="71127" x="5907088" y="6216650"/>
          <p14:tracePt t="71137" x="5876925" y="6232525"/>
          <p14:tracePt t="71145" x="5862638" y="6246813"/>
          <p14:tracePt t="71154" x="5862638" y="6261100"/>
          <p14:tracePt t="71165" x="5832475" y="6276975"/>
          <p14:tracePt t="71177" x="5802313" y="6291263"/>
          <p14:tracePt t="71186" x="5788025" y="6307138"/>
          <p14:tracePt t="71193" x="5757863" y="6321425"/>
          <p14:tracePt t="71209" x="5743575" y="6321425"/>
          <p14:tracePt t="71779" x="5727700" y="6321425"/>
          <p14:tracePt t="71811" x="5713413" y="6321425"/>
          <p14:tracePt t="72212" x="5713413" y="6335713"/>
          <p14:tracePt t="72257" x="5697538" y="6335713"/>
          <p14:tracePt t="72837" x="5683250" y="6335713"/>
          <p14:tracePt t="72931" x="5668963" y="6335713"/>
          <p14:tracePt t="72947" x="5653088" y="6335713"/>
          <p14:tracePt t="73621" x="5638800" y="6335713"/>
          <p14:tracePt t="73651" x="5622925" y="6335713"/>
          <p14:tracePt t="73763" x="5622925" y="6351588"/>
          <p14:tracePt t="75679" x="5653088" y="6351588"/>
          <p14:tracePt t="75687" x="5697538" y="6351588"/>
          <p14:tracePt t="75694" x="5727700" y="6335713"/>
          <p14:tracePt t="75702" x="5743575" y="6335713"/>
          <p14:tracePt t="75710" x="5772150" y="6335713"/>
          <p14:tracePt t="75721" x="5892800" y="6307138"/>
          <p14:tracePt t="75735" x="6145213" y="6276975"/>
          <p14:tracePt t="75741" x="6219825" y="6232525"/>
          <p14:tracePt t="75750" x="6399213" y="6216650"/>
          <p14:tracePt t="75757" x="6473825" y="6202363"/>
          <p14:tracePt t="75780" x="6503988" y="6186488"/>
          <p14:tracePt t="75791" x="6534150" y="6186488"/>
          <p14:tracePt t="75795" x="6592888" y="6172200"/>
          <p14:tracePt t="75814" x="6623050" y="6172200"/>
          <p14:tracePt t="75820" x="6697663" y="6157913"/>
          <p14:tracePt t="75827" x="6711950" y="6157913"/>
          <p14:tracePt t="75835" x="6757988" y="6157913"/>
          <p14:tracePt t="75843" x="6832600" y="6157913"/>
          <p14:tracePt t="75853" x="6861175" y="6157913"/>
          <p14:tracePt t="75857" x="6877050" y="6157913"/>
          <p14:tracePt t="75930" x="6877050" y="6142038"/>
          <p14:tracePt t="76094" x="6861175" y="6142038"/>
          <p14:tracePt t="76109" x="6802438" y="6172200"/>
          <p14:tracePt t="76118" x="6757988" y="6172200"/>
          <p14:tracePt t="76126" x="6711950" y="6186488"/>
          <p14:tracePt t="76131" x="6697663" y="6202363"/>
          <p14:tracePt t="76139" x="6683375" y="6202363"/>
          <p14:tracePt t="76163" x="6578600" y="6232525"/>
          <p14:tracePt t="76171" x="6354763" y="6291263"/>
          <p14:tracePt t="76179" x="6338888" y="6291263"/>
          <p14:tracePt t="76187" x="6191250" y="6307138"/>
          <p14:tracePt t="76196" x="5967413" y="6335713"/>
          <p14:tracePt t="76204" x="5757863" y="6380163"/>
          <p14:tracePt t="76211" x="5400675" y="6454775"/>
          <p14:tracePt t="76219" x="5235575" y="6470650"/>
          <p14:tracePt t="76227" x="4832350" y="6545263"/>
          <p14:tracePt t="76236" x="4699000" y="6559550"/>
          <p14:tracePt t="76242" x="4624388" y="6589713"/>
          <p14:tracePt t="76250" x="4549775" y="6604000"/>
          <p14:tracePt t="76258" x="4460875" y="6634163"/>
          <p14:tracePt t="76265" x="4356100" y="6650038"/>
          <p14:tracePt t="76273" x="4281488" y="6650038"/>
          <p14:tracePt t="76281" x="4176713" y="6664325"/>
          <p14:tracePt t="76289" x="4041775" y="6678613"/>
          <p14:tracePt t="76298" x="3967163" y="6678613"/>
          <p14:tracePt t="76305" x="3892550" y="6678613"/>
          <p14:tracePt t="76314" x="3714750" y="6708775"/>
          <p14:tracePt t="76319" x="3654425" y="6723063"/>
          <p14:tracePt t="76327" x="3624263" y="6723063"/>
          <p14:tracePt t="76336" x="3595688" y="6738938"/>
          <p14:tracePt t="76344" x="3579813" y="6738938"/>
          <p14:tracePt t="76352" x="3565525" y="6738938"/>
          <p14:tracePt t="76360" x="3521075" y="6753225"/>
          <p14:tracePt t="76369" x="3460750" y="6783388"/>
          <p14:tracePt t="76375" x="3371850" y="6797675"/>
          <p14:tracePt t="76386" x="3297238" y="6813550"/>
          <p14:tracePt t="76751" x="2208213" y="6827838"/>
          <p14:tracePt t="76759" x="2208213" y="6813550"/>
          <p14:tracePt t="76768" x="2208213" y="6797675"/>
          <p14:tracePt t="76782" x="2208213" y="6783388"/>
          <p14:tracePt t="80680" x="2222500" y="6783388"/>
          <p14:tracePt t="80689" x="2297113" y="6783388"/>
          <p14:tracePt t="80702" x="2327275" y="6783388"/>
          <p14:tracePt t="80714" x="2490788" y="6769100"/>
          <p14:tracePt t="80719" x="2565400" y="6769100"/>
          <p14:tracePt t="80736" x="2670175" y="6769100"/>
          <p14:tracePt t="80743" x="2805113" y="6769100"/>
          <p14:tracePt t="80754" x="2924175" y="6769100"/>
          <p14:tracePt t="80759" x="3101975" y="6769100"/>
          <p14:tracePt t="80769" x="3281363" y="6769100"/>
          <p14:tracePt t="80775" x="3446463" y="6769100"/>
          <p14:tracePt t="80784" x="3654425" y="6769100"/>
          <p14:tracePt t="80791" x="4027488" y="6769100"/>
          <p14:tracePt t="80798" x="4430713" y="6769100"/>
          <p14:tracePt t="80805" x="5295900" y="6723063"/>
          <p14:tracePt t="80815" x="5772150" y="6664325"/>
          <p14:tracePt t="80826" x="6249988" y="6619875"/>
          <p14:tracePt t="80830" x="6832600" y="6589713"/>
          <p14:tracePt t="80837" x="7189788" y="6559550"/>
          <p14:tracePt t="80850" x="7667625" y="6529388"/>
          <p14:tracePt t="80861" x="8845550" y="6426200"/>
          <p14:tracePt t="80871" x="8905875" y="6410325"/>
          <p14:tracePt t="80887" x="9009063" y="6380163"/>
          <p14:tracePt t="81995" x="8964613" y="4964113"/>
          <p14:tracePt t="82003" x="8831263" y="4964113"/>
          <p14:tracePt t="82011" x="8785225" y="4964113"/>
          <p14:tracePt t="82019" x="8621713" y="4964113"/>
          <p14:tracePt t="82027" x="8562975" y="4964113"/>
          <p14:tracePt t="82035" x="8502650" y="4964113"/>
          <p14:tracePt t="82041" x="8488363" y="4964113"/>
          <p14:tracePt t="82065" x="8472488" y="4964113"/>
          <p14:tracePt t="82097" x="8458200" y="4964113"/>
          <p14:tracePt t="82105" x="8442325" y="4964113"/>
          <p14:tracePt t="82113" x="8397875" y="4964113"/>
          <p14:tracePt t="82121" x="8353425" y="4949825"/>
          <p14:tracePt t="82128" x="8323263" y="4935538"/>
          <p14:tracePt t="82137" x="8308975" y="4935538"/>
          <p14:tracePt t="82184" x="8308975" y="4919663"/>
          <p14:tracePt t="82324" x="8308975" y="4905375"/>
          <p14:tracePt t="82388" x="8308975" y="4889500"/>
          <p14:tracePt t="82544" x="8308975" y="4875213"/>
          <p14:tracePt t="82559" x="8308975" y="4860925"/>
          <p14:tracePt t="82568" x="8308975" y="4830763"/>
          <p14:tracePt t="82584" x="8308975" y="4800600"/>
          <p14:tracePt t="82597" x="8308975" y="4786313"/>
          <p14:tracePt t="82605" x="8308975" y="4770438"/>
          <p14:tracePt t="82621" x="8308975" y="4756150"/>
          <p14:tracePt t="82818" x="8308975" y="4740275"/>
          <p14:tracePt t="85660" x="8323263" y="4740275"/>
          <p14:tracePt t="85684" x="8339138" y="4740275"/>
          <p14:tracePt t="86019" x="8353425" y="4740275"/>
          <p14:tracePt t="86035" x="8367713" y="4740275"/>
          <p14:tracePt t="86051" x="8397875" y="4740275"/>
          <p14:tracePt t="86059" x="8428038" y="4740275"/>
          <p14:tracePt t="86069" x="8442325" y="4740275"/>
          <p14:tracePt t="86073" x="8488363" y="4740275"/>
          <p14:tracePt t="86081" x="8516938" y="4740275"/>
          <p14:tracePt t="86089" x="8547100" y="4740275"/>
          <p14:tracePt t="86097" x="8577263" y="4756150"/>
          <p14:tracePt t="86105" x="8621713" y="4756150"/>
          <p14:tracePt t="86121" x="8637588" y="4756150"/>
          <p14:tracePt t="86129" x="8651875" y="4756150"/>
          <p14:tracePt t="86286" x="8666163" y="4756150"/>
          <p14:tracePt t="86293" x="8682038" y="4756150"/>
          <p14:tracePt t="86302" x="8712200" y="4770438"/>
          <p14:tracePt t="86319" x="8740775" y="4770438"/>
          <p14:tracePt t="86339" x="8770938" y="4770438"/>
          <p14:tracePt t="86348" x="8785225" y="4786313"/>
          <p14:tracePt t="86355" x="8815388" y="4786313"/>
          <p14:tracePt t="86363" x="8859838" y="4786313"/>
          <p14:tracePt t="86371" x="8875713" y="4800600"/>
          <p14:tracePt t="86380" x="8920163" y="4800600"/>
          <p14:tracePt t="86387" x="8964613" y="4814888"/>
          <p14:tracePt t="86395" x="9009063" y="4830763"/>
          <p14:tracePt t="86403" x="9024938" y="4830763"/>
          <p14:tracePt t="86412" x="9055100" y="4845050"/>
          <p14:tracePt t="86419" x="9069388" y="4845050"/>
          <p14:tracePt t="86425" x="9069388" y="4860925"/>
          <p14:tracePt t="86436" x="9083675" y="4860925"/>
          <p14:tracePt t="86442" x="9099550" y="4860925"/>
          <p14:tracePt t="86449" x="9099550" y="4875213"/>
          <p14:tracePt t="86457" x="9113838" y="4875213"/>
          <p14:tracePt t="86474" x="9129713" y="4875213"/>
          <p14:tracePt t="87100" x="9113838" y="5724525"/>
          <p14:tracePt t="87108" x="9099550" y="5740400"/>
          <p14:tracePt t="87125" x="9083675" y="5740400"/>
          <p14:tracePt t="87146" x="9069388" y="5740400"/>
          <p14:tracePt t="87154" x="9055100" y="5740400"/>
          <p14:tracePt t="87164" x="9024938" y="5740400"/>
          <p14:tracePt t="87172" x="8980488" y="5754688"/>
          <p14:tracePt t="87177" x="8934450" y="5754688"/>
          <p14:tracePt t="87185" x="8890000" y="5768975"/>
          <p14:tracePt t="87193" x="8875713" y="5768975"/>
          <p14:tracePt t="87202" x="8831263" y="5768975"/>
          <p14:tracePt t="87209" x="8801100" y="5784850"/>
          <p14:tracePt t="87219" x="8770938" y="5784850"/>
          <p14:tracePt t="87236" x="8726488" y="5784850"/>
          <p14:tracePt t="87239" x="8712200" y="5784850"/>
          <p14:tracePt t="87247" x="8696325" y="5799138"/>
          <p14:tracePt t="87255" x="8666163" y="5799138"/>
          <p14:tracePt t="87263" x="8651875" y="5799138"/>
          <p14:tracePt t="87271" x="8607425" y="5799138"/>
          <p14:tracePt t="87279" x="8562975" y="5815013"/>
          <p14:tracePt t="87287" x="8502650" y="5815013"/>
          <p14:tracePt t="87295" x="8488363" y="5815013"/>
          <p14:tracePt t="87303" x="8472488" y="5829300"/>
          <p14:tracePt t="87312" x="8458200" y="5829300"/>
          <p14:tracePt t="87319" x="8458200" y="5843588"/>
          <p14:tracePt t="87333" x="8442325" y="5859463"/>
          <p14:tracePt t="87350" x="8383588" y="5903913"/>
          <p14:tracePt t="87357" x="8353425" y="5948363"/>
          <p14:tracePt t="87389" x="8353425" y="5964238"/>
          <p14:tracePt t="87586" x="8353425" y="5948363"/>
          <p14:tracePt t="87594" x="8367713" y="5948363"/>
          <p14:tracePt t="87600" x="8383588" y="5948363"/>
          <p14:tracePt t="87615" x="8397875" y="5948363"/>
          <p14:tracePt t="87624" x="8413750" y="5934075"/>
          <p14:tracePt t="87631" x="8428038" y="5918200"/>
          <p14:tracePt t="87640" x="8458200" y="5903913"/>
          <p14:tracePt t="87647" x="8488363" y="5889625"/>
          <p14:tracePt t="87663" x="8516938" y="5873750"/>
          <p14:tracePt t="87671" x="8562975" y="5859463"/>
          <p14:tracePt t="87686" x="8607425" y="5843588"/>
          <p14:tracePt t="87694" x="8651875" y="5829300"/>
          <p14:tracePt t="87702" x="8682038" y="5815013"/>
          <p14:tracePt t="87709" x="8696325" y="5799138"/>
          <p14:tracePt t="87719" x="8712200" y="5799138"/>
          <p14:tracePt t="87781" x="8726488" y="5799138"/>
          <p14:tracePt t="87788" x="8740775" y="5799138"/>
          <p14:tracePt t="87803" x="8770938" y="5768975"/>
          <p14:tracePt t="87812" x="8845550" y="5740400"/>
          <p14:tracePt t="87827" x="8890000" y="5710238"/>
          <p14:tracePt t="87836" x="8905875" y="5694363"/>
          <p14:tracePt t="87844" x="8950325" y="5665788"/>
          <p14:tracePt t="87852" x="8980488" y="5649913"/>
          <p14:tracePt t="87859" x="8994775" y="5635625"/>
          <p14:tracePt t="87874" x="8994775" y="5621338"/>
          <p14:tracePt t="87890" x="8994775" y="5605463"/>
          <p14:tracePt t="87897" x="8994775" y="5591175"/>
          <p14:tracePt t="87905" x="8994775" y="5575300"/>
          <p14:tracePt t="87913" x="8994775" y="5546725"/>
          <p14:tracePt t="87921" x="8994775" y="5500688"/>
          <p14:tracePt t="87929" x="8994775" y="5486400"/>
          <p14:tracePt t="87937" x="8994775" y="5441950"/>
          <p14:tracePt t="87945" x="8994775" y="5397500"/>
          <p14:tracePt t="87953" x="8994775" y="5381625"/>
          <p14:tracePt t="87969" x="8994775" y="5367338"/>
          <p14:tracePt t="87975" x="8994775" y="5351463"/>
          <p14:tracePt t="87983" x="8994775" y="5337175"/>
          <p14:tracePt t="88007" x="8994775" y="5322888"/>
          <p14:tracePt t="88015" x="8994775" y="5307013"/>
          <p14:tracePt t="88023" x="9009063" y="5307013"/>
          <p14:tracePt t="88032" x="9024938" y="5307013"/>
          <p14:tracePt t="88039" x="9024938" y="5292725"/>
          <p14:tracePt t="88047" x="9024938" y="5262563"/>
          <p14:tracePt t="88055" x="9024938" y="5248275"/>
          <p14:tracePt t="88061" x="9024938" y="5218113"/>
          <p14:tracePt t="88070" x="9024938" y="5187950"/>
          <p14:tracePt t="88078" x="8994775" y="5157788"/>
          <p14:tracePt t="88087" x="8980488" y="5129213"/>
          <p14:tracePt t="88094" x="8980488" y="5113338"/>
          <p14:tracePt t="88102" x="8964613" y="5099050"/>
          <p14:tracePt t="88125" x="8964613" y="5083175"/>
          <p14:tracePt t="88135" x="8964613" y="5068888"/>
          <p14:tracePt t="88150" x="8950325" y="5068888"/>
          <p14:tracePt t="88155" x="8934450" y="5038725"/>
          <p14:tracePt t="88164" x="8934450" y="5024438"/>
          <p14:tracePt t="88180" x="8934450" y="5008563"/>
          <p14:tracePt t="88187" x="8934450" y="4994275"/>
          <p14:tracePt t="88204" x="8920163" y="4994275"/>
          <p14:tracePt t="88219" x="8905875" y="4979988"/>
          <p14:tracePt t="88228" x="8890000" y="4964113"/>
          <p14:tracePt t="88235" x="8875713" y="4964113"/>
          <p14:tracePt t="88241" x="8859838" y="4949825"/>
          <p14:tracePt t="88250" x="8831263" y="4949825"/>
          <p14:tracePt t="88257" x="8801100" y="4935538"/>
          <p14:tracePt t="88265" x="8770938" y="4935538"/>
          <p14:tracePt t="88274" x="8756650" y="4935538"/>
          <p14:tracePt t="88289" x="8740775" y="4935538"/>
          <p14:tracePt t="88305" x="8726488" y="4935538"/>
          <p14:tracePt t="88322" x="8712200" y="4935538"/>
          <p14:tracePt t="88327" x="8666163" y="4935538"/>
          <p14:tracePt t="88335" x="8591550" y="4964113"/>
          <p14:tracePt t="88343" x="8532813" y="4994275"/>
          <p14:tracePt t="88352" x="8442325" y="5008563"/>
          <p14:tracePt t="88360" x="8397875" y="5024438"/>
          <p14:tracePt t="88376" x="8367713" y="5024438"/>
          <p14:tracePt t="88383" x="8323263" y="5038725"/>
          <p14:tracePt t="88391" x="8308975" y="5054600"/>
          <p14:tracePt t="88399" x="8293100" y="5068888"/>
          <p14:tracePt t="88407" x="8278813" y="5068888"/>
          <p14:tracePt t="88453" x="8264525" y="5083175"/>
          <p14:tracePt t="88461" x="8234363" y="5083175"/>
          <p14:tracePt t="88469" x="8218488" y="5099050"/>
          <p14:tracePt t="88477" x="8159750" y="5113338"/>
          <p14:tracePt t="88486" x="8115300" y="5129213"/>
          <p14:tracePt t="88493" x="8085138" y="5143500"/>
          <p14:tracePt t="88503" x="8069263" y="5143500"/>
          <p14:tracePt t="88507" x="8054975" y="5143500"/>
          <p14:tracePt t="88688" x="8069263" y="5143500"/>
          <p14:tracePt t="88695" x="8085138" y="5143500"/>
          <p14:tracePt t="88703" x="8115300" y="5129213"/>
          <p14:tracePt t="88711" x="8129588" y="5129213"/>
          <p14:tracePt t="88719" x="8174038" y="5099050"/>
          <p14:tracePt t="88727" x="8218488" y="5083175"/>
          <p14:tracePt t="88735" x="8234363" y="5083175"/>
          <p14:tracePt t="88743" x="8278813" y="5068888"/>
          <p14:tracePt t="88751" x="8323263" y="5054600"/>
          <p14:tracePt t="88759" x="8339138" y="5054600"/>
          <p14:tracePt t="88768" x="8383588" y="5038725"/>
          <p14:tracePt t="88773" x="8428038" y="5038725"/>
          <p14:tracePt t="88784" x="8442325" y="5038725"/>
          <p14:tracePt t="88789" x="8488363" y="5038725"/>
          <p14:tracePt t="88797" x="8547100" y="5038725"/>
          <p14:tracePt t="88805" x="8577263" y="5038725"/>
          <p14:tracePt t="88813" x="8637588" y="5038725"/>
          <p14:tracePt t="88821" x="8712200" y="5038725"/>
          <p14:tracePt t="88829" x="8770938" y="5038725"/>
          <p14:tracePt t="88838" x="8815388" y="5054600"/>
          <p14:tracePt t="88846" x="8875713" y="5068888"/>
          <p14:tracePt t="88854" x="8890000" y="5099050"/>
          <p14:tracePt t="88861" x="8920163" y="5113338"/>
          <p14:tracePt t="88869" x="8934450" y="5113338"/>
          <p14:tracePt t="88899" x="8934450" y="5129213"/>
          <p14:tracePt t="88907" x="8950325" y="5143500"/>
          <p14:tracePt t="88924" x="8950325" y="5157788"/>
          <p14:tracePt t="88931" x="8950325" y="5173663"/>
          <p14:tracePt t="88939" x="8950325" y="5187950"/>
          <p14:tracePt t="88947" x="8950325" y="5218113"/>
          <p14:tracePt t="88953" x="8950325" y="5232400"/>
          <p14:tracePt t="88970" x="8950325" y="5248275"/>
          <p14:tracePt t="88977" x="8950325" y="5262563"/>
          <p14:tracePt t="88986" x="8950325" y="5278438"/>
          <p14:tracePt t="89041" x="8950325" y="5292725"/>
          <p14:tracePt t="89071" x="8950325" y="5307013"/>
          <p14:tracePt t="89174" x="8950325" y="5337175"/>
          <p14:tracePt t="89181" x="8950325" y="5367338"/>
          <p14:tracePt t="89189" x="8950325" y="5397500"/>
          <p14:tracePt t="89197" x="8950325" y="5441950"/>
          <p14:tracePt t="89205" x="8950325" y="5486400"/>
          <p14:tracePt t="89213" x="8950325" y="5500688"/>
          <p14:tracePt t="89221" x="8950325" y="5546725"/>
          <p14:tracePt t="89229" x="8950325" y="5561013"/>
          <p14:tracePt t="89244" x="8950325" y="5575300"/>
          <p14:tracePt t="89252" x="8950325" y="5591175"/>
          <p14:tracePt t="89269" x="8950325" y="5635625"/>
          <p14:tracePt t="89275" x="8950325" y="5649913"/>
          <p14:tracePt t="89285" x="8950325" y="5665788"/>
          <p14:tracePt t="89291" x="8950325" y="5694363"/>
          <p14:tracePt t="89307" x="8950325" y="5724525"/>
          <p14:tracePt t="89314" x="8950325" y="5740400"/>
          <p14:tracePt t="89321" x="8934450" y="5754688"/>
          <p14:tracePt t="89331" x="8934450" y="5784850"/>
          <p14:tracePt t="89337" x="8905875" y="5784850"/>
          <p14:tracePt t="89353" x="8875713" y="5784850"/>
          <p14:tracePt t="89371" x="8859838" y="5784850"/>
          <p14:tracePt t="89385" x="8859838" y="5799138"/>
          <p14:tracePt t="89393" x="8845550" y="5829300"/>
          <p14:tracePt t="89418" x="8845550" y="5843588"/>
          <p14:tracePt t="89437" x="8845550" y="5873750"/>
          <p14:tracePt t="89449" x="8831263" y="5873750"/>
          <p14:tracePt t="89463" x="8815388" y="5889625"/>
          <p14:tracePt t="89479" x="8801100" y="5889625"/>
          <p14:tracePt t="89501" x="8801100" y="5903913"/>
          <p14:tracePt t="89509" x="8785225" y="5934075"/>
          <p14:tracePt t="89519" x="8770938" y="5948363"/>
          <p14:tracePt t="89541" x="8756650" y="5978525"/>
          <p14:tracePt t="89549" x="8740775" y="6008688"/>
          <p14:tracePt t="89565" x="8726488" y="6008688"/>
          <p14:tracePt t="89611" x="8726488" y="6022975"/>
          <p14:tracePt t="89627" x="8712200" y="6022975"/>
          <p14:tracePt t="89636" x="8696325" y="6022975"/>
          <p14:tracePt t="89643" x="8682038" y="6022975"/>
          <p14:tracePt t="89652" x="8637588" y="6037263"/>
          <p14:tracePt t="89659" x="8591550" y="6067425"/>
          <p14:tracePt t="89669" x="8577263" y="6067425"/>
          <p14:tracePt t="89675" x="8562975" y="6083300"/>
          <p14:tracePt t="89685" x="8516938" y="6083300"/>
          <p14:tracePt t="89691" x="8488363" y="6097588"/>
          <p14:tracePt t="89697" x="8472488" y="6097588"/>
          <p14:tracePt t="89807" x="8458200" y="6097588"/>
          <p14:tracePt t="89823" x="8442325" y="6097588"/>
          <p14:tracePt t="89902" x="8428038" y="6097588"/>
          <p14:tracePt t="89909" x="8413750" y="6097588"/>
          <p14:tracePt t="89925" x="8397875" y="6097588"/>
          <p14:tracePt t="89933" x="8397875" y="6083300"/>
          <p14:tracePt t="89941" x="8383588" y="6083300"/>
          <p14:tracePt t="89949" x="8367713" y="6083300"/>
          <p14:tracePt t="90301" x="8367713" y="6067425"/>
          <p14:tracePt t="90739" x="8353425" y="6067425"/>
          <p14:tracePt t="90747" x="8353425" y="6037263"/>
          <p14:tracePt t="90755" x="8339138" y="6008688"/>
          <p14:tracePt t="90763" x="8339138" y="5992813"/>
          <p14:tracePt t="90769" x="8339138" y="5978525"/>
          <p14:tracePt t="90777" x="8339138" y="5964238"/>
          <p14:tracePt t="90785" x="8323263" y="5964238"/>
          <p14:tracePt t="90794" x="8323263" y="5948363"/>
          <p14:tracePt t="90802" x="8323263" y="5934075"/>
          <p14:tracePt t="91822" x="8323263" y="5918200"/>
          <p14:tracePt t="91830" x="8323263" y="5873750"/>
          <p14:tracePt t="91885" x="8323263" y="5859463"/>
          <p14:tracePt t="91903" x="8353425" y="5680075"/>
          <p14:tracePt t="91947" x="8353425" y="5665788"/>
          <p14:tracePt t="92065" x="8323263" y="5665788"/>
          <p14:tracePt t="92083" x="8278813" y="5680075"/>
          <p14:tracePt t="92093" x="8234363" y="5724525"/>
          <p14:tracePt t="92117" x="8218488" y="5740400"/>
          <p14:tracePt t="92315" x="8218488" y="5724525"/>
          <p14:tracePt t="92327" x="8248650" y="5665788"/>
          <p14:tracePt t="92343" x="8293100" y="5605463"/>
          <p14:tracePt t="92353" x="8367713" y="5516563"/>
          <p14:tracePt t="92359" x="8413750" y="5426075"/>
          <p14:tracePt t="92369" x="8472488" y="5351463"/>
          <p14:tracePt t="92375" x="8502650" y="5292725"/>
          <p14:tracePt t="92383" x="8516938" y="5248275"/>
          <p14:tracePt t="92391" x="8516938" y="5232400"/>
          <p14:tracePt t="92399" x="8516938" y="5218113"/>
          <p14:tracePt t="92572" x="8502650" y="5218113"/>
          <p14:tracePt t="92585" x="8502650" y="5232400"/>
          <p14:tracePt t="92610" x="8502650" y="5248275"/>
          <p14:tracePt t="92637" x="8488363" y="5248275"/>
          <p14:tracePt t="92698" x="8488363" y="5262563"/>
          <p14:tracePt t="92746" x="8458200" y="5292725"/>
          <p14:tracePt t="92755" x="8442325" y="5322888"/>
          <p14:tracePt t="92768" x="8397875" y="5381625"/>
          <p14:tracePt t="92777" x="8383588" y="5441950"/>
          <p14:tracePt t="92792" x="8367713" y="5472113"/>
          <p14:tracePt t="92803" x="8367713" y="5516563"/>
          <p14:tracePt t="92816" x="8367713" y="5605463"/>
          <p14:tracePt t="92825" x="8367713" y="5635625"/>
          <p14:tracePt t="92845" x="8367713" y="5710238"/>
          <p14:tracePt t="92863" x="8397875" y="5873750"/>
          <p14:tracePt t="92887" x="8413750" y="5889625"/>
          <p14:tracePt t="92902" x="8413750" y="5948363"/>
          <p14:tracePt t="92910" x="8413750" y="5964238"/>
          <p14:tracePt t="92919" x="8428038" y="5978525"/>
          <p14:tracePt t="92932" x="8428038" y="6008688"/>
          <p14:tracePt t="92937" x="8428038" y="6022975"/>
          <p14:tracePt t="92952" x="8428038" y="6053138"/>
          <p14:tracePt t="92961" x="8442325" y="6172200"/>
          <p14:tracePt t="92974" x="8458200" y="6276975"/>
          <p14:tracePt t="92987" x="8472488" y="6470650"/>
          <p14:tracePt t="92997" x="8488363" y="6559550"/>
          <p14:tracePt t="93011" x="8516938" y="6664325"/>
          <p14:tracePt t="93277" x="8516938" y="6650038"/>
          <p14:tracePt t="93287" x="8502650" y="6634163"/>
          <p14:tracePt t="93297" x="8502650" y="6575425"/>
          <p14:tracePt t="93310" x="8502650" y="6545263"/>
          <p14:tracePt t="93315" x="8488363" y="6529388"/>
          <p14:tracePt t="93327" x="8488363" y="6515100"/>
          <p14:tracePt t="93349" x="8488363" y="6484938"/>
          <p14:tracePt t="93385" x="8488363" y="6470650"/>
          <p14:tracePt t="93391" x="8488363" y="6410325"/>
          <p14:tracePt t="93402" x="8488363" y="6396038"/>
          <p14:tracePt t="113005" x="8472488" y="6396038"/>
          <p14:tracePt t="113012" x="8442325" y="6396038"/>
          <p14:tracePt t="113019" x="8413750" y="6410325"/>
          <p14:tracePt t="113027" x="8367713" y="6440488"/>
          <p14:tracePt t="113035" x="8293100" y="6454775"/>
          <p14:tracePt t="113043" x="8248650" y="6470650"/>
          <p14:tracePt t="113053" x="8189913" y="6500813"/>
          <p14:tracePt t="113059" x="8143875" y="6515100"/>
          <p14:tracePt t="113068" x="8099425" y="6515100"/>
          <p14:tracePt t="113076" x="8069263" y="6529388"/>
          <p14:tracePt t="113086" x="8040688" y="6529388"/>
          <p14:tracePt t="113109" x="8010525" y="6529388"/>
          <p14:tracePt t="113121" x="8010525" y="6545263"/>
          <p14:tracePt t="113294" x="8024813" y="6529388"/>
          <p14:tracePt t="113301" x="8040688" y="6515100"/>
          <p14:tracePt t="113325" x="8069263" y="6500813"/>
          <p14:tracePt t="113333" x="8085138" y="6500813"/>
          <p14:tracePt t="113350" x="8099425" y="6484938"/>
          <p14:tracePt t="113365" x="8115300" y="6470650"/>
          <p14:tracePt t="113381" x="8129588" y="6470650"/>
          <p14:tracePt t="113389" x="8143875" y="6470650"/>
          <p14:tracePt t="113396" x="8159750" y="6470650"/>
          <p14:tracePt t="113405" x="8174038" y="6470650"/>
          <p14:tracePt t="113411" x="8218488" y="6470650"/>
          <p14:tracePt t="113419" x="8234363" y="6470650"/>
          <p14:tracePt t="113436" x="8339138" y="6470650"/>
          <p14:tracePt t="113443" x="8367713" y="6470650"/>
          <p14:tracePt t="113452" x="8383588" y="6470650"/>
          <p14:tracePt t="113481" x="8397875" y="6470650"/>
          <p14:tracePt t="113701" x="8397875" y="6484938"/>
          <p14:tracePt t="113740" x="8397875" y="6500813"/>
          <p14:tracePt t="113780" x="8413750" y="6500813"/>
          <p14:tracePt t="113787" x="8458200" y="6470650"/>
          <p14:tracePt t="113795" x="8502650" y="6454775"/>
          <p14:tracePt t="113803" x="8577263" y="6426200"/>
          <p14:tracePt t="113811" x="8621713" y="6396038"/>
          <p14:tracePt t="113820" x="8682038" y="6365875"/>
          <p14:tracePt t="113827" x="8726488" y="6351588"/>
          <p14:tracePt t="113835" x="8740775" y="6335713"/>
          <p14:tracePt t="113841" x="8756650" y="6335713"/>
          <p14:tracePt t="113850" x="8770938" y="6335713"/>
          <p14:tracePt t="113858" x="8785225" y="6335713"/>
          <p14:tracePt t="113944" x="8770938" y="6335713"/>
          <p14:tracePt t="113951" x="8756650" y="6335713"/>
          <p14:tracePt t="113959" x="8696325" y="6335713"/>
          <p14:tracePt t="113968" x="8607425" y="6351588"/>
          <p14:tracePt t="113975" x="8472488" y="6396038"/>
          <p14:tracePt t="113985" x="8458200" y="6396038"/>
          <p14:tracePt t="113992" x="8442325" y="6396038"/>
          <p14:tracePt t="114000" x="8413750" y="6396038"/>
          <p14:tracePt t="114008" x="8397875" y="6410325"/>
          <p14:tracePt t="114021" x="8383588" y="6410325"/>
          <p14:tracePt t="114045" x="8383588" y="6426200"/>
          <p14:tracePt t="114061" x="8383588" y="6440488"/>
          <p14:tracePt t="114069" x="8367713" y="6440488"/>
          <p14:tracePt t="114093" x="8353425" y="6454775"/>
          <p14:tracePt t="114147" x="8383588" y="6454775"/>
          <p14:tracePt t="114155" x="8413750" y="6454775"/>
          <p14:tracePt t="114164" x="8472488" y="6454775"/>
          <p14:tracePt t="114171" x="8502650" y="6454775"/>
          <p14:tracePt t="114179" x="8547100" y="6440488"/>
          <p14:tracePt t="114185" x="8607425" y="6426200"/>
          <p14:tracePt t="114194" x="8682038" y="6410325"/>
          <p14:tracePt t="114202" x="8770938" y="6396038"/>
          <p14:tracePt t="114210" x="8845550" y="6380163"/>
          <p14:tracePt t="114218" x="8920163" y="6380163"/>
          <p14:tracePt t="114225" x="8980488" y="6365875"/>
          <p14:tracePt t="114236" x="9039225" y="6351588"/>
          <p14:tracePt t="114241" x="9055100" y="6351588"/>
          <p14:tracePt t="114250" x="9069388" y="6351588"/>
          <p14:tracePt t="114311" x="9009063" y="6351588"/>
          <p14:tracePt t="114319" x="8980488" y="6365875"/>
          <p14:tracePt t="114327" x="8920163" y="6380163"/>
          <p14:tracePt t="114336" x="8859838" y="6396038"/>
          <p14:tracePt t="114344" x="8801100" y="6410325"/>
          <p14:tracePt t="114352" x="8726488" y="6440488"/>
          <p14:tracePt t="114360" x="8696325" y="6454775"/>
          <p14:tracePt t="114369" x="8682038" y="6454775"/>
          <p14:tracePt t="114491" x="8712200" y="6454775"/>
          <p14:tracePt t="114499" x="8740775" y="6454775"/>
          <p14:tracePt t="114507" x="8815388" y="6454775"/>
          <p14:tracePt t="114515" x="8875713" y="6440488"/>
          <p14:tracePt t="114523" x="8950325" y="6440488"/>
          <p14:tracePt t="114531" x="9009063" y="6440488"/>
          <p14:tracePt t="114539" x="9069388" y="6440488"/>
          <p14:tracePt t="114548" x="9129713" y="6426200"/>
          <p14:tracePt t="114671" x="9039225" y="6440488"/>
          <p14:tracePt t="114680" x="8934450" y="6470650"/>
          <p14:tracePt t="114687" x="8890000" y="6484938"/>
          <p14:tracePt t="114821" x="8905875" y="6484938"/>
          <p14:tracePt t="114829" x="8934450" y="6484938"/>
          <p14:tracePt t="114835" x="9024938" y="6470650"/>
          <p14:tracePt t="115023" x="9039225" y="6500813"/>
          <p14:tracePt t="115031" x="8964613" y="6500813"/>
          <p14:tracePt t="115039" x="8905875" y="6500813"/>
          <p14:tracePt t="115055" x="8890000" y="6500813"/>
          <p14:tracePt t="115063" x="8875713" y="6500813"/>
          <p14:tracePt t="115181" x="8905875" y="6500813"/>
          <p14:tracePt t="115189" x="8950325" y="6500813"/>
          <p14:tracePt t="115197" x="8964613" y="6500813"/>
          <p14:tracePt t="115204" x="8994775" y="6500813"/>
          <p14:tracePt t="115211" x="9039225" y="6500813"/>
          <p14:tracePt t="115219" x="9083675" y="6484938"/>
          <p14:tracePt t="115227" x="9099550" y="6484938"/>
          <p14:tracePt t="115260" x="9113838" y="6484938"/>
          <p14:tracePt t="115297" x="9083675" y="6484938"/>
          <p14:tracePt t="115305" x="9069388" y="6484938"/>
          <p14:tracePt t="115313" x="9024938" y="6500813"/>
          <p14:tracePt t="115321" x="8964613" y="6500813"/>
          <p14:tracePt t="115329" x="8890000" y="6529388"/>
          <p14:tracePt t="115337" x="8845550" y="6545263"/>
          <p14:tracePt t="115345" x="8756650" y="6559550"/>
          <p14:tracePt t="115354" x="8726488" y="6559550"/>
          <p14:tracePt t="115361" x="8696325" y="6575425"/>
          <p14:tracePt t="115526" x="8682038" y="6575425"/>
          <p14:tracePt t="115534" x="8651875" y="6575425"/>
          <p14:tracePt t="115542" x="8621713" y="6589713"/>
          <p14:tracePt t="115549" x="8591550" y="6604000"/>
          <p14:tracePt t="115555" x="8577263" y="6634163"/>
          <p14:tracePt t="115564" x="8516938" y="6650038"/>
          <p14:tracePt t="115571" x="8458200" y="6678613"/>
          <p14:tracePt t="115581" x="8397875" y="6708775"/>
          <p14:tracePt t="115587" x="8278813" y="6783388"/>
          <p14:tracePt t="115595" x="8159750" y="68437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uquet, flower, plant&#10;&#10;Description automatically generated">
            <a:extLst>
              <a:ext uri="{FF2B5EF4-FFF2-40B4-BE49-F238E27FC236}">
                <a16:creationId xmlns:a16="http://schemas.microsoft.com/office/drawing/2014/main" id="{58CB95B0-A6A9-F613-A0A4-21ECE158CA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205" y="-48463"/>
            <a:ext cx="5408676" cy="6906463"/>
          </a:xfrm>
          <a:prstGeom prst="rect">
            <a:avLst/>
          </a:prstGeom>
          <a:noFill/>
          <a:ln>
            <a:noFill/>
          </a:ln>
        </p:spPr>
      </p:pic>
      <p:sp>
        <p:nvSpPr>
          <p:cNvPr id="2" name="TextBox 1">
            <a:extLst>
              <a:ext uri="{FF2B5EF4-FFF2-40B4-BE49-F238E27FC236}">
                <a16:creationId xmlns:a16="http://schemas.microsoft.com/office/drawing/2014/main" id="{7E47FE12-86B3-26CE-0328-BFC898E5BF19}"/>
              </a:ext>
            </a:extLst>
          </p:cNvPr>
          <p:cNvSpPr txBox="1"/>
          <p:nvPr/>
        </p:nvSpPr>
        <p:spPr>
          <a:xfrm>
            <a:off x="5917474" y="378822"/>
            <a:ext cx="2782389" cy="646331"/>
          </a:xfrm>
          <a:prstGeom prst="rect">
            <a:avLst/>
          </a:prstGeom>
          <a:noFill/>
        </p:spPr>
        <p:txBody>
          <a:bodyPr wrap="square" rtlCol="0">
            <a:spAutoFit/>
          </a:bodyPr>
          <a:lstStyle/>
          <a:p>
            <a:r>
              <a:rPr lang="en-US" dirty="0">
                <a:latin typeface="Comic Sans MS" panose="030F0702030302020204" pitchFamily="66" charset="0"/>
              </a:rPr>
              <a:t>Representative plants from our field trial in </a:t>
            </a:r>
          </a:p>
        </p:txBody>
      </p:sp>
      <p:pic>
        <p:nvPicPr>
          <p:cNvPr id="5" name="Audio 4">
            <a:hlinkClick r:id="" action="ppaction://media"/>
            <a:extLst>
              <a:ext uri="{FF2B5EF4-FFF2-40B4-BE49-F238E27FC236}">
                <a16:creationId xmlns:a16="http://schemas.microsoft.com/office/drawing/2014/main" id="{0D9DDD60-E377-981E-1FC2-D8C957061D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29928975"/>
      </p:ext>
    </p:extLst>
  </p:cSld>
  <p:clrMapOvr>
    <a:masterClrMapping/>
  </p:clrMapOvr>
  <mc:AlternateContent xmlns:mc="http://schemas.openxmlformats.org/markup-compatibility/2006" xmlns:p14="http://schemas.microsoft.com/office/powerpoint/2010/main">
    <mc:Choice Requires="p14">
      <p:transition spd="slow" p14:dur="2000" advTm="38564"/>
    </mc:Choice>
    <mc:Fallback xmlns="">
      <p:transition spd="slow" advTm="3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707" x="298450" y="3011488"/>
          <p14:tracePt t="2716" x="403225" y="2951163"/>
          <p14:tracePt t="2724" x="492125" y="2922588"/>
          <p14:tracePt t="2732" x="492125" y="2906713"/>
          <p14:tracePt t="2740" x="492125" y="2892425"/>
          <p14:tracePt t="2896" x="477838" y="2847975"/>
          <p14:tracePt t="2903" x="461963" y="2803525"/>
          <p14:tracePt t="2912" x="431800" y="2773363"/>
          <p14:tracePt t="2919" x="431800" y="2728913"/>
          <p14:tracePt t="2927" x="417513" y="2668588"/>
          <p14:tracePt t="2935" x="417513" y="2624138"/>
          <p14:tracePt t="2943" x="417513" y="2519363"/>
          <p14:tracePt t="2952" x="417513" y="2265363"/>
          <p14:tracePt t="2959" x="417513" y="2192338"/>
          <p14:tracePt t="2968" x="417513" y="2117725"/>
          <p14:tracePt t="2974" x="417513" y="2027238"/>
          <p14:tracePt t="2982" x="431800" y="1952625"/>
          <p14:tracePt t="2989" x="477838" y="1774825"/>
          <p14:tracePt t="2998" x="492125" y="1714500"/>
          <p14:tracePt t="3006" x="506413" y="1595438"/>
          <p14:tracePt t="3015" x="506413" y="1565275"/>
          <p14:tracePt t="3022" x="506413" y="1535113"/>
          <p14:tracePt t="3031" x="506413" y="1490663"/>
          <p14:tracePt t="3037" x="506413" y="1446213"/>
          <p14:tracePt t="3046" x="506413" y="1385888"/>
          <p14:tracePt t="3051" x="506413" y="1371600"/>
          <p14:tracePt t="3062" x="506413" y="1311275"/>
          <p14:tracePt t="3068" x="506413" y="1252538"/>
          <p14:tracePt t="3076" x="506413" y="1222375"/>
          <p14:tracePt t="3084" x="506413" y="1192213"/>
          <p14:tracePt t="3092" x="506413" y="1177925"/>
          <p14:tracePt t="3100" x="506413" y="1163638"/>
          <p14:tracePt t="3240" x="492125" y="1163638"/>
          <p14:tracePt t="3263" x="461963" y="1177925"/>
          <p14:tracePt t="3281" x="461963" y="1192213"/>
          <p14:tracePt t="3288" x="447675" y="1192213"/>
          <p14:tracePt t="3296" x="431800" y="1222375"/>
          <p14:tracePt t="3304" x="417513" y="1252538"/>
          <p14:tracePt t="3312" x="387350" y="1266825"/>
          <p14:tracePt t="3319" x="358775" y="1296988"/>
          <p14:tracePt t="3328" x="328613" y="1327150"/>
          <p14:tracePt t="3333" x="312738" y="1341438"/>
          <p14:tracePt t="3358" x="298450" y="1341438"/>
          <p14:tracePt t="3492" x="298450" y="1311275"/>
          <p14:tracePt t="3500" x="298450" y="1282700"/>
          <p14:tracePt t="3508" x="284163" y="1236663"/>
          <p14:tracePt t="3516" x="284163" y="1163638"/>
          <p14:tracePt t="3522" x="284163" y="1103313"/>
          <p14:tracePt t="3532" x="284163" y="1089025"/>
          <p14:tracePt t="3538" x="268288" y="1058863"/>
          <p14:tracePt t="3546" x="268288" y="1042988"/>
          <p14:tracePt t="3570" x="268288" y="1028700"/>
          <p14:tracePt t="3586" x="254000" y="1028700"/>
          <p14:tracePt t="3594" x="254000" y="1014413"/>
          <p14:tracePt t="3602" x="238125" y="998538"/>
          <p14:tracePt t="3618" x="223838" y="998538"/>
          <p14:tracePt t="3624" x="223838" y="984250"/>
          <p14:tracePt t="3632" x="223838" y="954088"/>
          <p14:tracePt t="3640" x="209550" y="954088"/>
          <p14:tracePt t="3648" x="193675" y="923925"/>
          <p14:tracePt t="3656" x="193675" y="909638"/>
          <p14:tracePt t="3665" x="179388" y="893763"/>
          <p14:tracePt t="3671" x="179388" y="879475"/>
          <p14:tracePt t="3688" x="179388" y="865188"/>
          <p14:tracePt t="3749" x="163513" y="865188"/>
          <p14:tracePt t="3774" x="149225" y="865188"/>
          <p14:tracePt t="3954" x="149225" y="849313"/>
          <p14:tracePt t="4000" x="134938" y="849313"/>
          <p14:tracePt t="4008" x="104775" y="849313"/>
          <p14:tracePt t="4024" x="88900" y="849313"/>
          <p14:tracePt t="4032" x="74613" y="849313"/>
          <p14:tracePt t="4049" x="60325" y="849313"/>
          <p14:tracePt t="4078" x="44450" y="865188"/>
          <p14:tracePt t="4086" x="0" y="865188"/>
          <p14:tracePt t="6694" x="88900" y="760413"/>
          <p14:tracePt t="6702" x="268288" y="746125"/>
          <p14:tracePt t="6710" x="417513" y="715963"/>
          <p14:tracePt t="6715" x="461963" y="700088"/>
          <p14:tracePt t="6724" x="492125" y="700088"/>
          <p14:tracePt t="6976" x="461963" y="700088"/>
          <p14:tracePt t="6990" x="447675" y="700088"/>
          <p14:tracePt t="7005" x="431800" y="700088"/>
          <p14:tracePt t="7030" x="417513" y="700088"/>
          <p14:tracePt t="7062" x="417513" y="685800"/>
          <p14:tracePt t="7070" x="417513" y="671513"/>
          <p14:tracePt t="7077" x="417513" y="655638"/>
          <p14:tracePt t="7086" x="417513" y="641350"/>
          <p14:tracePt t="7091" x="417513" y="611188"/>
          <p14:tracePt t="7100" x="417513" y="581025"/>
          <p14:tracePt t="7107" x="417513" y="550863"/>
          <p14:tracePt t="7131" x="417513" y="536575"/>
          <p14:tracePt t="7132" x="417513" y="522288"/>
          <p14:tracePt t="7194" x="417513" y="506413"/>
          <p14:tracePt t="7217" x="417513" y="492125"/>
          <p14:tracePt t="7234" x="417513" y="477838"/>
          <p14:tracePt t="7446" x="403225" y="477838"/>
          <p14:tracePt t="7476" x="387350" y="477838"/>
          <p14:tracePt t="7492" x="387350" y="492125"/>
          <p14:tracePt t="7515" x="387350" y="506413"/>
          <p14:tracePt t="7524" x="373063" y="506413"/>
          <p14:tracePt t="7532" x="358775" y="522288"/>
          <p14:tracePt t="7553" x="342900" y="522288"/>
          <p14:tracePt t="7561" x="328613" y="536575"/>
          <p14:tracePt t="7570" x="312738" y="536575"/>
          <p14:tracePt t="7578" x="312738" y="550863"/>
          <p14:tracePt t="7586" x="312738" y="566738"/>
          <p14:tracePt t="7594" x="298450" y="566738"/>
          <p14:tracePt t="7602" x="284163" y="581025"/>
          <p14:tracePt t="7609" x="284163" y="596900"/>
          <p14:tracePt t="7618" x="284163" y="625475"/>
          <p14:tracePt t="7626" x="268288" y="625475"/>
          <p14:tracePt t="7648" x="268288" y="641350"/>
          <p14:tracePt t="7978" x="254000" y="641350"/>
          <p14:tracePt t="8094" x="284163" y="641350"/>
          <p14:tracePt t="8102" x="328613" y="641350"/>
          <p14:tracePt t="8110" x="403225" y="641350"/>
          <p14:tracePt t="8117" x="506413" y="641350"/>
          <p14:tracePt t="8126" x="552450" y="641350"/>
          <p14:tracePt t="8133" x="611188" y="671513"/>
          <p14:tracePt t="8142" x="627063" y="671513"/>
          <p14:tracePt t="8150" x="655638" y="671513"/>
          <p14:tracePt t="8158" x="685800" y="700088"/>
          <p14:tracePt t="8166" x="715963" y="715963"/>
          <p14:tracePt t="8173" x="730250" y="730250"/>
          <p14:tracePt t="8182" x="760413" y="760413"/>
          <p14:tracePt t="8190" x="760413" y="774700"/>
          <p14:tracePt t="8196" x="776288" y="790575"/>
          <p14:tracePt t="8204" x="790575" y="804863"/>
          <p14:tracePt t="8212" x="790575" y="849313"/>
          <p14:tracePt t="8220" x="804863" y="849313"/>
          <p14:tracePt t="8228" x="850900" y="893763"/>
          <p14:tracePt t="8236" x="895350" y="954088"/>
          <p14:tracePt t="8244" x="925513" y="984250"/>
          <p14:tracePt t="8252" x="954088" y="1028700"/>
          <p14:tracePt t="8260" x="984250" y="1073150"/>
          <p14:tracePt t="8268" x="1000125" y="1089025"/>
          <p14:tracePt t="8274" x="1014413" y="1103313"/>
          <p14:tracePt t="8282" x="1028700" y="1117600"/>
          <p14:tracePt t="8314" x="1028700" y="1133475"/>
          <p14:tracePt t="8322" x="1028700" y="1147763"/>
          <p14:tracePt t="8346" x="1028700" y="1163638"/>
          <p14:tracePt t="8361" x="1028700" y="1192213"/>
          <p14:tracePt t="8367" x="1028700" y="1208088"/>
          <p14:tracePt t="8376" x="1028700" y="1222375"/>
          <p14:tracePt t="8383" x="1028700" y="1252538"/>
          <p14:tracePt t="8400" x="1028700" y="1282700"/>
          <p14:tracePt t="8415" x="1028700" y="1296988"/>
          <p14:tracePt t="8548" x="1044575" y="1282700"/>
          <p14:tracePt t="8555" x="1074738" y="1266825"/>
          <p14:tracePt t="8565" x="1103313" y="1236663"/>
          <p14:tracePt t="8572" x="1103313" y="1222375"/>
          <p14:tracePt t="8582" x="1163638" y="1133475"/>
          <p14:tracePt t="8588" x="1208088" y="1089025"/>
          <p14:tracePt t="8596" x="1223963" y="1058863"/>
          <p14:tracePt t="8603" x="1252538" y="1014413"/>
          <p14:tracePt t="8612" x="1296988" y="968375"/>
          <p14:tracePt t="8619" x="1312863" y="939800"/>
          <p14:tracePt t="8627" x="1343025" y="893763"/>
          <p14:tracePt t="8636" x="1357313" y="879475"/>
          <p14:tracePt t="8644" x="1371600" y="865188"/>
          <p14:tracePt t="8652" x="1371600" y="849313"/>
          <p14:tracePt t="8666" x="1387475" y="849313"/>
          <p14:tracePt t="8673" x="1387475" y="835025"/>
          <p14:tracePt t="8692" x="1401763" y="835025"/>
          <p14:tracePt t="8698" x="1417638" y="820738"/>
          <p14:tracePt t="8706" x="1446213" y="790575"/>
          <p14:tracePt t="8715" x="1492250" y="774700"/>
          <p14:tracePt t="8721" x="1536700" y="774700"/>
          <p14:tracePt t="8728" x="1550988" y="760413"/>
          <p14:tracePt t="8735" x="1611313" y="760413"/>
          <p14:tracePt t="8744" x="1730375" y="715963"/>
          <p14:tracePt t="8752" x="1804988" y="700088"/>
          <p14:tracePt t="8760" x="1893888" y="685800"/>
          <p14:tracePt t="8768" x="1924050" y="685800"/>
          <p14:tracePt t="8776" x="1954213" y="671513"/>
          <p14:tracePt t="8783" x="1968500" y="671513"/>
          <p14:tracePt t="8816" x="1984375" y="671513"/>
          <p14:tracePt t="8832" x="2028825" y="671513"/>
          <p14:tracePt t="8838" x="2087563" y="700088"/>
          <p14:tracePt t="8846" x="2147888" y="715963"/>
          <p14:tracePt t="8854" x="2222500" y="746125"/>
          <p14:tracePt t="8862" x="2327275" y="790575"/>
          <p14:tracePt t="8870" x="2460625" y="820738"/>
          <p14:tracePt t="8878" x="2565400" y="865188"/>
          <p14:tracePt t="8886" x="2684463" y="909638"/>
          <p14:tracePt t="8894" x="2744788" y="939800"/>
          <p14:tracePt t="8902" x="2789238" y="968375"/>
          <p14:tracePt t="8910" x="2805113" y="998538"/>
          <p14:tracePt t="8916" x="2805113" y="1014413"/>
          <p14:tracePt t="8924" x="2805113" y="1028700"/>
          <p14:tracePt t="8932" x="2805113" y="1042988"/>
          <p14:tracePt t="8940" x="2805113" y="1058863"/>
          <p14:tracePt t="8949" x="2805113" y="1073150"/>
          <p14:tracePt t="8956" x="2789238" y="1103313"/>
          <p14:tracePt t="8965" x="2759075" y="1147763"/>
          <p14:tracePt t="8972" x="2744788" y="1192213"/>
          <p14:tracePt t="8982" x="2714625" y="1222375"/>
          <p14:tracePt t="8988" x="2714625" y="1266825"/>
          <p14:tracePt t="8996" x="2684463" y="1327150"/>
          <p14:tracePt t="9002" x="2655888" y="1416050"/>
          <p14:tracePt t="9010" x="2625725" y="1476375"/>
          <p14:tracePt t="9017" x="2581275" y="1565275"/>
          <p14:tracePt t="9026" x="2551113" y="1595438"/>
          <p14:tracePt t="9034" x="2506663" y="1700213"/>
          <p14:tracePt t="9042" x="2446338" y="1789113"/>
          <p14:tracePt t="9050" x="2371725" y="1878013"/>
          <p14:tracePt t="9058" x="2357438" y="1922463"/>
          <p14:tracePt t="9065" x="2282825" y="2012950"/>
          <p14:tracePt t="9074" x="2252663" y="2043113"/>
          <p14:tracePt t="9082" x="2208213" y="2101850"/>
          <p14:tracePt t="9090" x="2162175" y="2146300"/>
          <p14:tracePt t="9098" x="2133600" y="2206625"/>
          <p14:tracePt t="9104" x="2103438" y="2236788"/>
          <p14:tracePt t="9112" x="2103438" y="2251075"/>
          <p14:tracePt t="9131" x="2073275" y="2281238"/>
          <p14:tracePt t="9136" x="2058988" y="2295525"/>
          <p14:tracePt t="9144" x="2058988" y="2311400"/>
          <p14:tracePt t="9152" x="2014538" y="2325688"/>
          <p14:tracePt t="9160" x="1954213" y="2339975"/>
          <p14:tracePt t="9168" x="1924050" y="2370138"/>
          <p14:tracePt t="9176" x="1893888" y="2386013"/>
          <p14:tracePt t="9183" x="1849438" y="2400300"/>
          <p14:tracePt t="9190" x="1804988" y="2400300"/>
          <p14:tracePt t="9198" x="1774825" y="2414588"/>
          <p14:tracePt t="9206" x="1760538" y="2414588"/>
          <p14:tracePt t="9215" x="1730375" y="2414588"/>
          <p14:tracePt t="9222" x="1685925" y="2414588"/>
          <p14:tracePt t="9232" x="1641475" y="2400300"/>
          <p14:tracePt t="9238" x="1611313" y="2355850"/>
          <p14:tracePt t="9246" x="1566863" y="2325688"/>
          <p14:tracePt t="9253" x="1520825" y="2265363"/>
          <p14:tracePt t="9262" x="1476375" y="2220913"/>
          <p14:tracePt t="9270" x="1446213" y="2176463"/>
          <p14:tracePt t="9276" x="1417638" y="2162175"/>
          <p14:tracePt t="9286" x="1371600" y="2117725"/>
          <p14:tracePt t="9292" x="1357313" y="2101850"/>
          <p14:tracePt t="9300" x="1343025" y="2071688"/>
          <p14:tracePt t="9308" x="1343025" y="2057400"/>
          <p14:tracePt t="9316" x="1327150" y="2027238"/>
          <p14:tracePt t="9324" x="1312863" y="1982788"/>
          <p14:tracePt t="9332" x="1312863" y="1968500"/>
          <p14:tracePt t="9340" x="1296988" y="1908175"/>
          <p14:tracePt t="9349" x="1296988" y="1849438"/>
          <p14:tracePt t="9355" x="1282700" y="1803400"/>
          <p14:tracePt t="9365" x="1282700" y="1728788"/>
          <p14:tracePt t="9370" x="1282700" y="1639888"/>
          <p14:tracePt t="9377" x="1282700" y="1535113"/>
          <p14:tracePt t="9386" x="1282700" y="1446213"/>
          <p14:tracePt t="9394" x="1312863" y="1327150"/>
          <p14:tracePt t="9402" x="1357313" y="1266825"/>
          <p14:tracePt t="9410" x="1387475" y="1147763"/>
          <p14:tracePt t="9417" x="1431925" y="1058863"/>
          <p14:tracePt t="9426" x="1446213" y="1042988"/>
          <p14:tracePt t="9433" x="1492250" y="984250"/>
          <p14:tracePt t="9442" x="1520825" y="939800"/>
          <p14:tracePt t="9449" x="1520825" y="923925"/>
          <p14:tracePt t="9456" x="1536700" y="909638"/>
          <p14:tracePt t="9465" x="1550988" y="893763"/>
          <p14:tracePt t="9487" x="1611313" y="865188"/>
          <p14:tracePt t="9496" x="1655763" y="835025"/>
          <p14:tracePt t="9504" x="1716088" y="804863"/>
          <p14:tracePt t="9512" x="1835150" y="790575"/>
          <p14:tracePt t="9520" x="1968500" y="746125"/>
          <p14:tracePt t="9527" x="2043113" y="730250"/>
          <p14:tracePt t="9536" x="2178050" y="715963"/>
          <p14:tracePt t="9544" x="2236788" y="715963"/>
          <p14:tracePt t="9549" x="2266950" y="715963"/>
          <p14:tracePt t="9557" x="2327275" y="715963"/>
          <p14:tracePt t="9567" x="2371725" y="715963"/>
          <p14:tracePt t="9573" x="2386013" y="715963"/>
          <p14:tracePt t="9598" x="2401888" y="715963"/>
          <p14:tracePt t="9622" x="2416175" y="715963"/>
          <p14:tracePt t="9631" x="2432050" y="746125"/>
          <p14:tracePt t="9637" x="2446338" y="790575"/>
          <p14:tracePt t="9644" x="2460625" y="849313"/>
          <p14:tracePt t="9652" x="2476500" y="879475"/>
          <p14:tracePt t="9660" x="2490788" y="954088"/>
          <p14:tracePt t="9668" x="2490788" y="1042988"/>
          <p14:tracePt t="9676" x="2490788" y="1117600"/>
          <p14:tracePt t="9684" x="2490788" y="1147763"/>
          <p14:tracePt t="9692" x="2476500" y="1266825"/>
          <p14:tracePt t="9700" x="2460625" y="1327150"/>
          <p14:tracePt t="9708" x="2432050" y="1431925"/>
          <p14:tracePt t="9715" x="2386013" y="1520825"/>
          <p14:tracePt t="9723" x="2371725" y="1565275"/>
          <p14:tracePt t="9731" x="2357438" y="1595438"/>
          <p14:tracePt t="9739" x="2327275" y="1625600"/>
          <p14:tracePt t="9746" x="2282825" y="1700213"/>
          <p14:tracePt t="9754" x="2252663" y="1714500"/>
          <p14:tracePt t="9762" x="2178050" y="1789113"/>
          <p14:tracePt t="9770" x="2087563" y="1833563"/>
          <p14:tracePt t="9777" x="2043113" y="1863725"/>
          <p14:tracePt t="9785" x="1954213" y="1908175"/>
          <p14:tracePt t="9794" x="1893888" y="1938338"/>
          <p14:tracePt t="9802" x="1849438" y="1952625"/>
          <p14:tracePt t="9809" x="1790700" y="1968500"/>
          <p14:tracePt t="9818" x="1744663" y="1982788"/>
          <p14:tracePt t="9824" x="1700213" y="1982788"/>
          <p14:tracePt t="9832" x="1685925" y="1982788"/>
          <p14:tracePt t="9839" x="1625600" y="1982788"/>
          <p14:tracePt t="9848" x="1566863" y="1982788"/>
          <p14:tracePt t="9858" x="1492250" y="1982788"/>
          <p14:tracePt t="9865" x="1417638" y="1982788"/>
          <p14:tracePt t="9872" x="1371600" y="1982788"/>
          <p14:tracePt t="9880" x="1327150" y="1982788"/>
          <p14:tracePt t="9889" x="1282700" y="1982788"/>
          <p14:tracePt t="9904" x="1223963" y="1952625"/>
          <p14:tracePt t="9917" x="1208088" y="1922463"/>
          <p14:tracePt t="9926" x="1193800" y="1878013"/>
          <p14:tracePt t="9942" x="1177925" y="1849438"/>
          <p14:tracePt t="9949" x="1163638" y="1714500"/>
          <p14:tracePt t="9958" x="1149350" y="1670050"/>
          <p14:tracePt t="9966" x="1149350" y="1595438"/>
          <p14:tracePt t="9974" x="1149350" y="1520825"/>
          <p14:tracePt t="9982" x="1149350" y="1416050"/>
          <p14:tracePt t="9990" x="1149350" y="1371600"/>
          <p14:tracePt t="9998" x="1149350" y="1266825"/>
          <p14:tracePt t="10006" x="1149350" y="1208088"/>
          <p14:tracePt t="10011" x="1149350" y="1163638"/>
          <p14:tracePt t="10020" x="1149350" y="1147763"/>
          <p14:tracePt t="10028" x="1193800" y="1073150"/>
          <p14:tracePt t="10036" x="1223963" y="998538"/>
          <p14:tracePt t="10044" x="1268413" y="954088"/>
          <p14:tracePt t="10052" x="1296988" y="939800"/>
          <p14:tracePt t="10059" x="1343025" y="893763"/>
          <p14:tracePt t="10068" x="1371600" y="879475"/>
          <p14:tracePt t="10076" x="1417638" y="849313"/>
          <p14:tracePt t="10084" x="1476375" y="835025"/>
          <p14:tracePt t="10090" x="1520825" y="835025"/>
          <p14:tracePt t="10098" x="1536700" y="820738"/>
          <p14:tracePt t="10106" x="1550988" y="820738"/>
          <p14:tracePt t="10115" x="1566863" y="820738"/>
          <p14:tracePt t="10132" x="1581150" y="820738"/>
          <p14:tracePt t="10138" x="1611313" y="835025"/>
          <p14:tracePt t="10146" x="1655763" y="879475"/>
          <p14:tracePt t="10153" x="1716088" y="909638"/>
          <p14:tracePt t="10162" x="1804988" y="984250"/>
          <p14:tracePt t="10170" x="1924050" y="1058863"/>
          <p14:tracePt t="10178" x="1954213" y="1073150"/>
          <p14:tracePt t="10186" x="2043113" y="1147763"/>
          <p14:tracePt t="10192" x="2103438" y="1222375"/>
          <p14:tracePt t="10200" x="2162175" y="1282700"/>
          <p14:tracePt t="10207" x="2178050" y="1311275"/>
          <p14:tracePt t="10216" x="2178050" y="1357313"/>
          <p14:tracePt t="10224" x="2192338" y="1385888"/>
          <p14:tracePt t="10232" x="2192338" y="1460500"/>
          <p14:tracePt t="10240" x="2192338" y="1506538"/>
          <p14:tracePt t="10249" x="2178050" y="1579563"/>
          <p14:tracePt t="10256" x="2147888" y="1639888"/>
          <p14:tracePt t="10265" x="2087563" y="1728788"/>
          <p14:tracePt t="10272" x="2073275" y="1774825"/>
          <p14:tracePt t="10277" x="1984375" y="1878013"/>
          <p14:tracePt t="10286" x="1968500" y="1893888"/>
          <p14:tracePt t="10295" x="1939925" y="1922463"/>
          <p14:tracePt t="10302" x="1893888" y="1968500"/>
          <p14:tracePt t="10310" x="1835150" y="2012950"/>
          <p14:tracePt t="10317" x="1760538" y="2071688"/>
          <p14:tracePt t="10326" x="1716088" y="2101850"/>
          <p14:tracePt t="10334" x="1625600" y="2146300"/>
          <p14:tracePt t="10342" x="1581150" y="2176463"/>
          <p14:tracePt t="10350" x="1506538" y="2176463"/>
          <p14:tracePt t="10358" x="1327150" y="2206625"/>
          <p14:tracePt t="10366" x="1268413" y="2220913"/>
          <p14:tracePt t="10374" x="1133475" y="2251075"/>
          <p14:tracePt t="10382" x="1089025" y="2251075"/>
          <p14:tracePt t="10388" x="1044575" y="2251075"/>
          <p14:tracePt t="10396" x="1014413" y="2251075"/>
          <p14:tracePt t="10411" x="1000125" y="2251075"/>
          <p14:tracePt t="10419" x="984250" y="2236788"/>
          <p14:tracePt t="10428" x="984250" y="2220913"/>
          <p14:tracePt t="10435" x="939800" y="2132013"/>
          <p14:tracePt t="10444" x="939800" y="2117725"/>
          <p14:tracePt t="10451" x="925513" y="2027238"/>
          <p14:tracePt t="10458" x="895350" y="1997075"/>
          <p14:tracePt t="10466" x="879475" y="1938338"/>
          <p14:tracePt t="10474" x="879475" y="1893888"/>
          <p14:tracePt t="10482" x="879475" y="1819275"/>
          <p14:tracePt t="10490" x="879475" y="1744663"/>
          <p14:tracePt t="10498" x="879475" y="1670050"/>
          <p14:tracePt t="10506" x="879475" y="1609725"/>
          <p14:tracePt t="10515" x="909638" y="1490663"/>
          <p14:tracePt t="10522" x="969963" y="1385888"/>
          <p14:tracePt t="10531" x="1014413" y="1311275"/>
          <p14:tracePt t="10538" x="1163638" y="1177925"/>
          <p14:tracePt t="10544" x="1296988" y="1073150"/>
          <p14:tracePt t="10554" x="1431925" y="984250"/>
          <p14:tracePt t="10560" x="1536700" y="923925"/>
          <p14:tracePt t="10570" x="1595438" y="893763"/>
          <p14:tracePt t="10602" x="1716088" y="865188"/>
          <p14:tracePt t="10642" x="1819275" y="849313"/>
          <p14:tracePt t="10648" x="2252663" y="1192213"/>
          <p14:tracePt t="10656" x="2371725" y="1282700"/>
          <p14:tracePt t="10668" x="2432050" y="1371600"/>
          <p14:tracePt t="10678" x="2625725" y="1625600"/>
          <p14:tracePt t="10693" x="2700338" y="1774825"/>
          <p14:tracePt t="10701" x="2700338" y="1878013"/>
          <p14:tracePt t="10710" x="2700338" y="1982788"/>
          <p14:tracePt t="10717" x="2700338" y="2012950"/>
          <p14:tracePt t="10728" x="2700338" y="2071688"/>
          <p14:tracePt t="10744" x="2684463" y="2176463"/>
          <p14:tracePt t="10760" x="2609850" y="2236788"/>
          <p14:tracePt t="10772" x="2476500" y="2355850"/>
          <p14:tracePt t="10782" x="2386013" y="2386013"/>
          <p14:tracePt t="10788" x="2252663" y="2444750"/>
          <p14:tracePt t="10796" x="2222500" y="2460625"/>
          <p14:tracePt t="10803" x="2117725" y="2489200"/>
          <p14:tracePt t="10812" x="1984375" y="2519363"/>
          <p14:tracePt t="10824" x="1909763" y="2519363"/>
          <p14:tracePt t="10872" x="1790700" y="2519363"/>
          <p14:tracePt t="10908" x="1431925" y="2132013"/>
          <p14:tracePt t="10914" x="1417638" y="1968500"/>
          <p14:tracePt t="11004" x="1417638" y="1774825"/>
          <p14:tracePt t="11006" x="2208213" y="671513"/>
          <p14:tracePt t="11015" x="2297113" y="641350"/>
          <p14:tracePt t="11091" x="2446338" y="641350"/>
          <p14:tracePt t="11100" x="2460625" y="671513"/>
          <p14:tracePt t="11116" x="2460625" y="715963"/>
          <p14:tracePt t="11124" x="2460625" y="730250"/>
          <p14:tracePt t="11132" x="2460625" y="774700"/>
          <p14:tracePt t="11139" x="2460625" y="820738"/>
          <p14:tracePt t="11156" x="2446338" y="865188"/>
          <p14:tracePt t="11178" x="2432050" y="865188"/>
          <p14:tracePt t="11186" x="2416175" y="879475"/>
          <p14:tracePt t="11194" x="2416175" y="893763"/>
          <p14:tracePt t="12056" x="2401888" y="893763"/>
          <p14:tracePt t="13606" x="2386013" y="893763"/>
          <p14:tracePt t="13724" x="2386013" y="909638"/>
          <p14:tracePt t="13732" x="2371725" y="909638"/>
          <p14:tracePt t="13754" x="2357438" y="909638"/>
          <p14:tracePt t="13762" x="2341563" y="909638"/>
          <p14:tracePt t="14482" x="2327275" y="909638"/>
          <p14:tracePt t="14600" x="2311400" y="909638"/>
          <p14:tracePt t="14852" x="2297113" y="909638"/>
          <p14:tracePt t="14874" x="2282825" y="909638"/>
          <p14:tracePt t="14897" x="2266950" y="909638"/>
          <p14:tracePt t="21434" x="2282825" y="909638"/>
          <p14:tracePt t="21442" x="2297113" y="909638"/>
          <p14:tracePt t="21449" x="2311400" y="893763"/>
          <p14:tracePt t="21458" x="2327275" y="893763"/>
          <p14:tracePt t="21465" x="2357438" y="879475"/>
          <p14:tracePt t="21472" x="2371725" y="865188"/>
          <p14:tracePt t="21482" x="2416175" y="849313"/>
          <p14:tracePt t="21488" x="2460625" y="849313"/>
          <p14:tracePt t="21496" x="2476500" y="849313"/>
          <p14:tracePt t="21504" x="2535238" y="835025"/>
          <p14:tracePt t="21512" x="2565400" y="835025"/>
          <p14:tracePt t="21519" x="2581275" y="835025"/>
          <p14:tracePt t="21527" x="2595563" y="835025"/>
          <p14:tracePt t="21676" x="2595563" y="849313"/>
          <p14:tracePt t="21700" x="2581275" y="849313"/>
          <p14:tracePt t="21708" x="2565400" y="849313"/>
          <p14:tracePt t="21732" x="2551113" y="849313"/>
          <p14:tracePt t="21738" x="2535238" y="865188"/>
          <p14:tracePt t="21754" x="2520950" y="879475"/>
          <p14:tracePt t="21762" x="2490788" y="879475"/>
          <p14:tracePt t="21770" x="2446338" y="879475"/>
          <p14:tracePt t="21777" x="2416175" y="893763"/>
          <p14:tracePt t="21785" x="2371725" y="909638"/>
          <p14:tracePt t="21794" x="2327275" y="909638"/>
          <p14:tracePt t="21802" x="2266950" y="923925"/>
          <p14:tracePt t="21810" x="2236788" y="939800"/>
          <p14:tracePt t="21817" x="2192338" y="939800"/>
          <p14:tracePt t="21826" x="2178050" y="939800"/>
          <p14:tracePt t="21834" x="2162175" y="939800"/>
          <p14:tracePt t="21917" x="2147888" y="954088"/>
          <p14:tracePt t="22280" x="2133600" y="954088"/>
          <p14:tracePt t="22350" x="2117725" y="954088"/>
          <p14:tracePt t="22428" x="2147888" y="923925"/>
          <p14:tracePt t="22436" x="2178050" y="909638"/>
          <p14:tracePt t="22444" x="2208213" y="879475"/>
          <p14:tracePt t="22452" x="2222500" y="865188"/>
          <p14:tracePt t="22460" x="2236788" y="865188"/>
          <p14:tracePt t="22476" x="2252663" y="865188"/>
          <p14:tracePt t="22482" x="2252663" y="849313"/>
          <p14:tracePt t="22537" x="2266950" y="849313"/>
          <p14:tracePt t="22554" x="2282825" y="849313"/>
          <p14:tracePt t="22562" x="2297113" y="849313"/>
          <p14:tracePt t="22592" x="2311400" y="849313"/>
          <p14:tracePt t="22656" x="2311400" y="865188"/>
          <p14:tracePt t="22678" x="2311400" y="879475"/>
          <p14:tracePt t="22686" x="2311400" y="893763"/>
          <p14:tracePt t="22693" x="2311400" y="909638"/>
          <p14:tracePt t="22702" x="2297113" y="909638"/>
          <p14:tracePt t="22717" x="2282825" y="909638"/>
          <p14:tracePt t="22733" x="2282825" y="923925"/>
          <p14:tracePt t="22836" x="2282825" y="893763"/>
          <p14:tracePt t="22842" x="2311400" y="879475"/>
          <p14:tracePt t="22850" x="2341563" y="835025"/>
          <p14:tracePt t="22857" x="2357438" y="820738"/>
          <p14:tracePt t="22865" x="2386013" y="804863"/>
          <p14:tracePt t="22874" x="2432050" y="774700"/>
          <p14:tracePt t="22884" x="2460625" y="760413"/>
          <p14:tracePt t="22898" x="2476500" y="746125"/>
          <p14:tracePt t="22930" x="2490788" y="746125"/>
          <p14:tracePt t="22944" x="2506663" y="746125"/>
          <p14:tracePt t="22952" x="2520950" y="746125"/>
          <p14:tracePt t="22960" x="2535238" y="760413"/>
          <p14:tracePt t="22968" x="2551113" y="774700"/>
          <p14:tracePt t="22976" x="2581275" y="804863"/>
          <p14:tracePt t="22984" x="2581275" y="820738"/>
          <p14:tracePt t="22992" x="2595563" y="835025"/>
          <p14:tracePt t="23000" x="2609850" y="865188"/>
          <p14:tracePt t="23007" x="2609850" y="893763"/>
          <p14:tracePt t="23023" x="2609850" y="923925"/>
          <p14:tracePt t="23031" x="2609850" y="954088"/>
          <p14:tracePt t="23038" x="2609850" y="984250"/>
          <p14:tracePt t="23046" x="2609850" y="1014413"/>
          <p14:tracePt t="23053" x="2595563" y="1028700"/>
          <p14:tracePt t="23062" x="2581275" y="1058863"/>
          <p14:tracePt t="23070" x="2581275" y="1089025"/>
          <p14:tracePt t="23077" x="2565400" y="1103313"/>
          <p14:tracePt t="23086" x="2565400" y="1133475"/>
          <p14:tracePt t="23094" x="2565400" y="1147763"/>
          <p14:tracePt t="23102" x="2551113" y="1163638"/>
          <p14:tracePt t="23110" x="2551113" y="1177925"/>
          <p14:tracePt t="23116" x="2535238" y="1192213"/>
          <p14:tracePt t="23124" x="2520950" y="1208088"/>
          <p14:tracePt t="23132" x="2506663" y="1252538"/>
          <p14:tracePt t="23140" x="2490788" y="1282700"/>
          <p14:tracePt t="23148" x="2460625" y="1311275"/>
          <p14:tracePt t="23156" x="2432050" y="1327150"/>
          <p14:tracePt t="23165" x="2416175" y="1341438"/>
          <p14:tracePt t="23172" x="2401888" y="1371600"/>
          <p14:tracePt t="23182" x="2386013" y="1385888"/>
          <p14:tracePt t="23188" x="2371725" y="1401763"/>
          <p14:tracePt t="23202" x="2371725" y="1416050"/>
          <p14:tracePt t="23212" x="2357438" y="1431925"/>
          <p14:tracePt t="23217" x="2327275" y="1446213"/>
          <p14:tracePt t="23226" x="2297113" y="1476375"/>
          <p14:tracePt t="23233" x="2266950" y="1520825"/>
          <p14:tracePt t="23242" x="2222500" y="1565275"/>
          <p14:tracePt t="23250" x="2178050" y="1595438"/>
          <p14:tracePt t="23258" x="2133600" y="1639888"/>
          <p14:tracePt t="23266" x="2073275" y="1684338"/>
          <p14:tracePt t="23274" x="2028825" y="1728788"/>
          <p14:tracePt t="23282" x="1984375" y="1774825"/>
          <p14:tracePt t="23290" x="1924050" y="1803400"/>
          <p14:tracePt t="23299" x="1893888" y="1819275"/>
          <p14:tracePt t="23303" x="1879600" y="1833563"/>
          <p14:tracePt t="23312" x="1879600" y="1849438"/>
          <p14:tracePt t="23320" x="1865313" y="1849438"/>
          <p14:tracePt t="23327" x="1835150" y="1863725"/>
          <p14:tracePt t="23335" x="1819275" y="1863725"/>
          <p14:tracePt t="23344" x="1760538" y="1893888"/>
          <p14:tracePt t="23352" x="1716088" y="1908175"/>
          <p14:tracePt t="23360" x="1685925" y="1908175"/>
          <p14:tracePt t="23367" x="1625600" y="1922463"/>
          <p14:tracePt t="23376" x="1581150" y="1922463"/>
          <p14:tracePt t="23382" x="1550988" y="1922463"/>
          <p14:tracePt t="23390" x="1520825" y="1922463"/>
          <p14:tracePt t="23406" x="1506538" y="1922463"/>
          <p14:tracePt t="23415" x="1492250" y="1922463"/>
          <p14:tracePt t="23432" x="1462088" y="1893888"/>
          <p14:tracePt t="23438" x="1446213" y="1849438"/>
          <p14:tracePt t="23446" x="1431925" y="1819275"/>
          <p14:tracePt t="23454" x="1431925" y="1744663"/>
          <p14:tracePt t="23462" x="1417638" y="1654175"/>
          <p14:tracePt t="23470" x="1417638" y="1625600"/>
          <p14:tracePt t="23477" x="1417638" y="1579563"/>
          <p14:tracePt t="23484" x="1417638" y="1550988"/>
          <p14:tracePt t="23500" x="1417638" y="1520825"/>
          <p14:tracePt t="23507" x="1417638" y="1476375"/>
          <p14:tracePt t="23516" x="1417638" y="1446213"/>
          <p14:tracePt t="23524" x="1446213" y="1341438"/>
          <p14:tracePt t="23532" x="1506538" y="1252538"/>
          <p14:tracePt t="23539" x="1655763" y="1042988"/>
          <p14:tracePt t="23548" x="1760538" y="923925"/>
          <p14:tracePt t="23556" x="1954213" y="746125"/>
          <p14:tracePt t="23565" x="2073275" y="641350"/>
          <p14:tracePt t="23570" x="2252663" y="522288"/>
          <p14:tracePt t="23578" x="2386013" y="447675"/>
          <p14:tracePt t="23585" x="2520950" y="373063"/>
          <p14:tracePt t="23594" x="2551113" y="328613"/>
          <p14:tracePt t="23601" x="2595563" y="328613"/>
          <p14:tracePt t="23649" x="2609850" y="328613"/>
          <p14:tracePt t="23666" x="2655888" y="328613"/>
          <p14:tracePt t="23672" x="2700338" y="357188"/>
          <p14:tracePt t="23681" x="2744788" y="403225"/>
          <p14:tracePt t="23687" x="2789238" y="417513"/>
          <p14:tracePt t="23695" x="2819400" y="417513"/>
          <p14:tracePt t="23704" x="2863850" y="492125"/>
          <p14:tracePt t="23711" x="2908300" y="550863"/>
          <p14:tracePt t="23720" x="2924175" y="596900"/>
          <p14:tracePt t="23728" x="2938463" y="641350"/>
          <p14:tracePt t="23736" x="2938463" y="700088"/>
          <p14:tracePt t="23744" x="2938463" y="820738"/>
          <p14:tracePt t="23752" x="2938463" y="923925"/>
          <p14:tracePt t="23757" x="2924175" y="984250"/>
          <p14:tracePt t="23765" x="2863850" y="1089025"/>
          <p14:tracePt t="23774" x="2819400" y="1208088"/>
          <p14:tracePt t="23782" x="2730500" y="1341438"/>
          <p14:tracePt t="23789" x="2670175" y="1431925"/>
          <p14:tracePt t="23799" x="2595563" y="1490663"/>
          <p14:tracePt t="23806" x="2460625" y="1625600"/>
          <p14:tracePt t="23815" x="2311400" y="1728788"/>
          <p14:tracePt t="23821" x="2178050" y="1803400"/>
          <p14:tracePt t="23831" x="2103438" y="1863725"/>
          <p14:tracePt t="23837" x="1939925" y="1922463"/>
          <p14:tracePt t="23844" x="1730375" y="1982788"/>
          <p14:tracePt t="23853" x="1611313" y="1997075"/>
          <p14:tracePt t="23860" x="1476375" y="2012950"/>
          <p14:tracePt t="23868" x="1446213" y="2012950"/>
          <p14:tracePt t="23876" x="1371600" y="2012950"/>
          <p14:tracePt t="23884" x="1343025" y="2012950"/>
          <p14:tracePt t="23892" x="1327150" y="2012950"/>
          <p14:tracePt t="23915" x="1312863" y="1997075"/>
          <p14:tracePt t="23924" x="1296988" y="1952625"/>
          <p14:tracePt t="23932" x="1282700" y="1908175"/>
          <p14:tracePt t="23938" x="1282700" y="1863725"/>
          <p14:tracePt t="23946" x="1282700" y="1833563"/>
          <p14:tracePt t="23954" x="1282700" y="1774825"/>
          <p14:tracePt t="23962" x="1282700" y="1684338"/>
          <p14:tracePt t="23970" x="1282700" y="1639888"/>
          <p14:tracePt t="23978" x="1282700" y="1565275"/>
          <p14:tracePt t="23986" x="1296988" y="1520825"/>
          <p14:tracePt t="23994" x="1343025" y="1476375"/>
          <p14:tracePt t="24001" x="1387475" y="1416050"/>
          <p14:tracePt t="24009" x="1462088" y="1296988"/>
          <p14:tracePt t="24018" x="1581150" y="1208088"/>
          <p14:tracePt t="24024" x="1595438" y="1208088"/>
          <p14:tracePt t="24032" x="1730375" y="1103313"/>
          <p14:tracePt t="24040" x="1879600" y="1028700"/>
          <p14:tracePt t="24049" x="1998663" y="968375"/>
          <p14:tracePt t="24056" x="2073275" y="909638"/>
          <p14:tracePt t="24065" x="2162175" y="879475"/>
          <p14:tracePt t="24072" x="2236788" y="879475"/>
          <p14:tracePt t="24082" x="2282825" y="879475"/>
          <p14:tracePt t="24088" x="2327275" y="879475"/>
          <p14:tracePt t="24096" x="2357438" y="879475"/>
          <p14:tracePt t="24104" x="2401888" y="893763"/>
          <p14:tracePt t="24112" x="2432050" y="923925"/>
          <p14:tracePt t="24120" x="2476500" y="968375"/>
          <p14:tracePt t="24131" x="2506663" y="998538"/>
          <p14:tracePt t="24134" x="2535238" y="1058863"/>
          <p14:tracePt t="24142" x="2565400" y="1133475"/>
          <p14:tracePt t="24149" x="2595563" y="1208088"/>
          <p14:tracePt t="24158" x="2609850" y="1296988"/>
          <p14:tracePt t="24166" x="2625725" y="1401763"/>
          <p14:tracePt t="24174" x="2625725" y="1476375"/>
          <p14:tracePt t="24182" x="2625725" y="1595438"/>
          <p14:tracePt t="24190" x="2595563" y="1714500"/>
          <p14:tracePt t="24198" x="2551113" y="1774825"/>
          <p14:tracePt t="24206" x="2490788" y="1863725"/>
          <p14:tracePt t="24212" x="2386013" y="1952625"/>
          <p14:tracePt t="24220" x="2327275" y="2012950"/>
          <p14:tracePt t="24227" x="2236788" y="2071688"/>
          <p14:tracePt t="24236" x="2147888" y="2117725"/>
          <p14:tracePt t="24243" x="2087563" y="2146300"/>
          <p14:tracePt t="24251" x="1998663" y="2206625"/>
          <p14:tracePt t="24260" x="1849438" y="2265363"/>
          <p14:tracePt t="24268" x="1760538" y="2281238"/>
          <p14:tracePt t="24276" x="1716088" y="2281238"/>
          <p14:tracePt t="24284" x="1655763" y="2281238"/>
          <p14:tracePt t="24290" x="1611313" y="2281238"/>
          <p14:tracePt t="24299" x="1581150" y="2281238"/>
          <p14:tracePt t="24306" x="1536700" y="2265363"/>
          <p14:tracePt t="24316" x="1492250" y="2220913"/>
          <p14:tracePt t="24322" x="1446213" y="2176463"/>
          <p14:tracePt t="24331" x="1417638" y="2146300"/>
          <p14:tracePt t="24338" x="1401763" y="2087563"/>
          <p14:tracePt t="24346" x="1387475" y="2027238"/>
          <p14:tracePt t="24354" x="1371600" y="1997075"/>
          <p14:tracePt t="24362" x="1371600" y="1982788"/>
          <p14:tracePt t="24370" x="1371600" y="1938338"/>
          <p14:tracePt t="24378" x="1371600" y="1908175"/>
          <p14:tracePt t="24386" x="1371600" y="1893888"/>
          <p14:tracePt t="24400" x="1387475" y="1863725"/>
          <p14:tracePt t="24407" x="1401763" y="1819275"/>
          <p14:tracePt t="24416" x="1431925" y="1803400"/>
          <p14:tracePt t="24424" x="1431925" y="1789113"/>
          <p14:tracePt t="24432" x="1476375" y="1728788"/>
          <p14:tracePt t="24440" x="1520825" y="1684338"/>
          <p14:tracePt t="24449" x="1566863" y="1654175"/>
          <p14:tracePt t="24456" x="1611313" y="1625600"/>
          <p14:tracePt t="24488" x="1625600" y="1609725"/>
          <p14:tracePt t="24517" x="1641475" y="1609725"/>
          <p14:tracePt t="24541" x="1655763" y="1609725"/>
          <p14:tracePt t="24550" x="1670050" y="1625600"/>
          <p14:tracePt t="24582" x="1685925" y="1728788"/>
          <p14:tracePt t="24588" x="1685925" y="1774825"/>
          <p14:tracePt t="24596" x="1685925" y="1803400"/>
          <p14:tracePt t="24604" x="1685925" y="1819275"/>
          <p14:tracePt t="26100" x="1670050" y="1819275"/>
          <p14:tracePt t="26248" x="1670050" y="1849438"/>
          <p14:tracePt t="26256" x="1670050" y="1863725"/>
          <p14:tracePt t="26265" x="1670050" y="1878013"/>
          <p14:tracePt t="26272" x="1670050" y="1908175"/>
          <p14:tracePt t="26282" x="1670050" y="1952625"/>
          <p14:tracePt t="26288" x="1670050" y="1982788"/>
          <p14:tracePt t="26296" x="1685925" y="2027238"/>
          <p14:tracePt t="26304" x="1685925" y="2057400"/>
          <p14:tracePt t="26312" x="1685925" y="2087563"/>
          <p14:tracePt t="26318" x="1685925" y="2117725"/>
          <p14:tracePt t="26326" x="1685925" y="2146300"/>
          <p14:tracePt t="26334" x="1685925" y="2192338"/>
          <p14:tracePt t="26342" x="1685925" y="2236788"/>
          <p14:tracePt t="26350" x="1685925" y="2251075"/>
          <p14:tracePt t="26357" x="1685925" y="2355850"/>
          <p14:tracePt t="26366" x="1685925" y="2370138"/>
          <p14:tracePt t="26374" x="1685925" y="2444750"/>
          <p14:tracePt t="26382" x="1685925" y="2489200"/>
          <p14:tracePt t="26390" x="1685925" y="2535238"/>
          <p14:tracePt t="26399" x="1685925" y="2579688"/>
          <p14:tracePt t="26406" x="1685925" y="2654300"/>
          <p14:tracePt t="26415" x="1685925" y="2698750"/>
          <p14:tracePt t="26420" x="1685925" y="2757488"/>
          <p14:tracePt t="26428" x="1685925" y="2803525"/>
          <p14:tracePt t="26436" x="1685925" y="2847975"/>
          <p14:tracePt t="26444" x="1685925" y="2906713"/>
          <p14:tracePt t="26452" x="1685925" y="2936875"/>
          <p14:tracePt t="26460" x="1685925" y="2951163"/>
          <p14:tracePt t="26467" x="1685925" y="2967038"/>
          <p14:tracePt t="26476" x="1685925" y="2981325"/>
          <p14:tracePt t="26492" x="1685925" y="2997200"/>
          <p14:tracePt t="26499" x="1685925" y="3025775"/>
          <p14:tracePt t="26506" x="1685925" y="3041650"/>
          <p14:tracePt t="26515" x="1685925" y="3100388"/>
          <p14:tracePt t="26521" x="1685925" y="3160713"/>
          <p14:tracePt t="26529" x="1685925" y="3175000"/>
          <p14:tracePt t="26537" x="1685925" y="3249613"/>
          <p14:tracePt t="26546" x="1685925" y="3324225"/>
          <p14:tracePt t="26553" x="1685925" y="3414713"/>
          <p14:tracePt t="26562" x="1685925" y="3489325"/>
          <p14:tracePt t="26570" x="1685925" y="3533775"/>
          <p14:tracePt t="26577" x="1685925" y="3592513"/>
          <p14:tracePt t="26586" x="1685925" y="3622675"/>
          <p14:tracePt t="26594" x="1685925" y="3636963"/>
          <p14:tracePt t="26607" x="1685925" y="3652838"/>
          <p14:tracePt t="26615" x="1685925" y="3667125"/>
          <p14:tracePt t="26624" x="1685925" y="3683000"/>
          <p14:tracePt t="26632" x="1685925" y="3711575"/>
          <p14:tracePt t="26639" x="1685925" y="3741738"/>
          <p14:tracePt t="26648" x="1685925" y="3771900"/>
          <p14:tracePt t="26655" x="1685925" y="3802063"/>
          <p14:tracePt t="26665" x="1685925" y="3846513"/>
          <p14:tracePt t="26672" x="1685925" y="3860800"/>
          <p14:tracePt t="26677" x="1700213" y="3890963"/>
          <p14:tracePt t="26685" x="1700213" y="3906838"/>
          <p14:tracePt t="26890" x="1700213" y="3935413"/>
          <p14:tracePt t="26897" x="1700213" y="3995738"/>
          <p14:tracePt t="26906" x="1700213" y="4070350"/>
          <p14:tracePt t="26915" x="1700213" y="4189413"/>
          <p14:tracePt t="26921" x="1700213" y="4233863"/>
          <p14:tracePt t="26931" x="1700213" y="4383088"/>
          <p14:tracePt t="26937" x="1700213" y="4443413"/>
          <p14:tracePt t="26945" x="1700213" y="4576763"/>
          <p14:tracePt t="26953" x="1685925" y="4711700"/>
          <p14:tracePt t="26962" x="1685925" y="4800600"/>
          <p14:tracePt t="26967" x="1685925" y="4860925"/>
          <p14:tracePt t="26975" x="1685925" y="4949825"/>
          <p14:tracePt t="26984" x="1685925" y="5038725"/>
          <p14:tracePt t="26992" x="1685925" y="5157788"/>
          <p14:tracePt t="27000" x="1685925" y="5232400"/>
          <p14:tracePt t="27008" x="1685925" y="5337175"/>
          <p14:tracePt t="27015" x="1685925" y="5381625"/>
          <p14:tracePt t="27024" x="1685925" y="5426075"/>
          <p14:tracePt t="27032" x="1685925" y="5530850"/>
          <p14:tracePt t="27040" x="1685925" y="5561013"/>
          <p14:tracePt t="27046" x="1685925" y="5605463"/>
          <p14:tracePt t="27053" x="1685925" y="5635625"/>
          <p14:tracePt t="27062" x="1685925" y="5649913"/>
          <p14:tracePt t="27069" x="1685925" y="5680075"/>
          <p14:tracePt t="27078" x="1685925" y="5694363"/>
          <p14:tracePt t="27086" x="1685925" y="5724525"/>
          <p14:tracePt t="27094" x="1685925" y="5740400"/>
          <p14:tracePt t="27101" x="1685925" y="5754688"/>
          <p14:tracePt t="27110" x="1685925" y="5799138"/>
          <p14:tracePt t="27131" x="1685925" y="5889625"/>
          <p14:tracePt t="27134" x="1685925" y="5948363"/>
          <p14:tracePt t="27142" x="1685925" y="5992813"/>
          <p14:tracePt t="27149" x="1685925" y="6022975"/>
          <p14:tracePt t="27156" x="1685925" y="6067425"/>
          <p14:tracePt t="27165" x="1685925" y="6097588"/>
          <p14:tracePt t="27172" x="1685925" y="6111875"/>
          <p14:tracePt t="27407" x="1685925" y="6053138"/>
          <p14:tracePt t="27416" x="1685925" y="5948363"/>
          <p14:tracePt t="27424" x="1700213" y="5843588"/>
          <p14:tracePt t="27432" x="1700213" y="5754688"/>
          <p14:tracePt t="27438" x="1700213" y="5680075"/>
          <p14:tracePt t="27446" x="1700213" y="5546725"/>
          <p14:tracePt t="27454" x="1685925" y="5337175"/>
          <p14:tracePt t="27462" x="1685925" y="5292725"/>
          <p14:tracePt t="27470" x="1670050" y="5173663"/>
          <p14:tracePt t="27478" x="1641475" y="4949825"/>
          <p14:tracePt t="27486" x="1641475" y="4800600"/>
          <p14:tracePt t="27493" x="1625600" y="4665663"/>
          <p14:tracePt t="27502" x="1625600" y="4502150"/>
          <p14:tracePt t="27509" x="1625600" y="4322763"/>
          <p14:tracePt t="27516" x="1625600" y="4100513"/>
          <p14:tracePt t="27524" x="1625600" y="3951288"/>
          <p14:tracePt t="27532" x="1625600" y="3802063"/>
          <p14:tracePt t="27540" x="1625600" y="3727450"/>
          <p14:tracePt t="27548" x="1611313" y="3636963"/>
          <p14:tracePt t="27556" x="1611313" y="3592513"/>
          <p14:tracePt t="27565" x="1595438" y="3517900"/>
          <p14:tracePt t="27572" x="1595438" y="3473450"/>
          <p14:tracePt t="27582" x="1595438" y="3429000"/>
          <p14:tracePt t="27588" x="1581150" y="3368675"/>
          <p14:tracePt t="27594" x="1581150" y="3340100"/>
          <p14:tracePt t="27603" x="1581150" y="3279775"/>
          <p14:tracePt t="27612" x="1581150" y="3221038"/>
          <p14:tracePt t="27617" x="1566863" y="3160713"/>
          <p14:tracePt t="27626" x="1566863" y="3086100"/>
          <p14:tracePt t="27633" x="1566863" y="3055938"/>
          <p14:tracePt t="27642" x="1566863" y="3011488"/>
          <p14:tracePt t="27650" x="1566863" y="2967038"/>
          <p14:tracePt t="27666" x="1566863" y="2936875"/>
          <p14:tracePt t="27674" x="1566863" y="2906713"/>
          <p14:tracePt t="27682" x="1566863" y="2878138"/>
          <p14:tracePt t="27690" x="1566863" y="2817813"/>
          <p14:tracePt t="27696" x="1566863" y="2743200"/>
          <p14:tracePt t="27704" x="1566863" y="2698750"/>
          <p14:tracePt t="27712" x="1566863" y="2654300"/>
          <p14:tracePt t="27720" x="1566863" y="2579688"/>
          <p14:tracePt t="27728" x="1566863" y="2549525"/>
          <p14:tracePt t="27736" x="1566863" y="2535238"/>
          <p14:tracePt t="27752" x="1566863" y="2519363"/>
          <p14:tracePt t="27760" x="1566863" y="2505075"/>
          <p14:tracePt t="27784" x="1566863" y="2489200"/>
          <p14:tracePt t="27798" x="1566863" y="2444750"/>
          <p14:tracePt t="27806" x="1566863" y="2414588"/>
          <p14:tracePt t="27815" x="1566863" y="2339975"/>
          <p14:tracePt t="27822" x="1566863" y="2206625"/>
          <p14:tracePt t="27832" x="1566863" y="2087563"/>
          <p14:tracePt t="27838" x="1566863" y="1982788"/>
          <p14:tracePt t="27846" x="1581150" y="1893888"/>
          <p14:tracePt t="27854" x="1581150" y="1774825"/>
          <p14:tracePt t="27862" x="1581150" y="1670050"/>
          <p14:tracePt t="27870" x="1595438" y="1609725"/>
          <p14:tracePt t="27876" x="1595438" y="1490663"/>
          <p14:tracePt t="27886" x="1595438" y="1416050"/>
          <p14:tracePt t="27892" x="1595438" y="1341438"/>
          <p14:tracePt t="27899" x="1595438" y="1282700"/>
          <p14:tracePt t="27907" x="1595438" y="1222375"/>
          <p14:tracePt t="27915" x="1595438" y="1192213"/>
          <p14:tracePt t="27924" x="1595438" y="1147763"/>
          <p14:tracePt t="27932" x="1595438" y="1089025"/>
          <p14:tracePt t="27940" x="1595438" y="1014413"/>
          <p14:tracePt t="27948" x="1595438" y="939800"/>
          <p14:tracePt t="27956" x="1595438" y="879475"/>
          <p14:tracePt t="27965" x="1595438" y="804863"/>
          <p14:tracePt t="27970" x="1595438" y="774700"/>
          <p14:tracePt t="27977" x="1595438" y="730250"/>
          <p14:tracePt t="27986" x="1595438" y="700088"/>
          <p14:tracePt t="28002" x="1595438" y="685800"/>
          <p14:tracePt t="28346" x="1655763" y="641350"/>
          <p14:tracePt t="28354" x="1700213" y="596900"/>
          <p14:tracePt t="28362" x="1774825" y="566738"/>
          <p14:tracePt t="28370" x="1909763" y="506413"/>
          <p14:tracePt t="28378" x="2073275" y="447675"/>
          <p14:tracePt t="28385" x="2192338" y="417513"/>
          <p14:tracePt t="28394" x="2282825" y="403225"/>
          <p14:tracePt t="28402" x="2460625" y="373063"/>
          <p14:tracePt t="28410" x="2551113" y="373063"/>
          <p14:tracePt t="28418" x="2863850" y="373063"/>
          <p14:tracePt t="28424" x="2938463" y="373063"/>
          <p14:tracePt t="28432" x="3162300" y="373063"/>
          <p14:tracePt t="28440" x="3311525" y="387350"/>
          <p14:tracePt t="28448" x="3416300" y="403225"/>
          <p14:tracePt t="28456" x="3475038" y="417513"/>
          <p14:tracePt t="28465" x="3505200" y="431800"/>
          <p14:tracePt t="28487" x="3521075" y="431800"/>
          <p14:tracePt t="28496" x="3521075" y="461963"/>
          <p14:tracePt t="28504" x="3535363" y="477838"/>
          <p14:tracePt t="28512" x="3535363" y="492125"/>
          <p14:tracePt t="28520" x="3549650" y="506413"/>
          <p14:tracePt t="28526" x="3579813" y="522288"/>
          <p14:tracePt t="28534" x="3609975" y="550863"/>
          <p14:tracePt t="28542" x="3624263" y="596900"/>
          <p14:tracePt t="28550" x="3654425" y="611188"/>
          <p14:tracePt t="28557" x="3698875" y="655638"/>
          <p14:tracePt t="28566" x="3729038" y="671513"/>
          <p14:tracePt t="28574" x="3743325" y="685800"/>
          <p14:tracePt t="28628" x="3773488" y="715963"/>
          <p14:tracePt t="28635" x="3817938" y="746125"/>
          <p14:tracePt t="28643" x="3848100" y="774700"/>
          <p14:tracePt t="28651" x="3922713" y="820738"/>
          <p14:tracePt t="28659" x="4013200" y="909638"/>
          <p14:tracePt t="28667" x="4087813" y="998538"/>
          <p14:tracePt t="28675" x="4116388" y="1028700"/>
          <p14:tracePt t="28683" x="4162425" y="1073150"/>
          <p14:tracePt t="28692" x="4206875" y="1103313"/>
          <p14:tracePt t="28700" x="4221163" y="1103313"/>
          <p14:tracePt t="28706" x="4221163" y="1117600"/>
          <p14:tracePt t="28794" x="4237038" y="1117600"/>
          <p14:tracePt t="28808" x="4265613" y="1147763"/>
          <p14:tracePt t="28824" x="4295775" y="1163638"/>
          <p14:tracePt t="28832" x="4311650" y="1177925"/>
          <p14:tracePt t="28863" x="4325938" y="1177925"/>
          <p14:tracePt t="29012" x="4311650" y="1177925"/>
          <p14:tracePt t="29052" x="4295775" y="1192213"/>
          <p14:tracePt t="29060" x="4281488" y="1192213"/>
          <p14:tracePt t="29068" x="4237038" y="1222375"/>
          <p14:tracePt t="29074" x="4162425" y="1236663"/>
          <p14:tracePt t="29082" x="4071938" y="1252538"/>
          <p14:tracePt t="29090" x="3967163" y="1266825"/>
          <p14:tracePt t="29098" x="3892550" y="1266825"/>
          <p14:tracePt t="29106" x="3817938" y="1266825"/>
          <p14:tracePt t="29115" x="3714750" y="1266825"/>
          <p14:tracePt t="29122" x="3640138" y="1266825"/>
          <p14:tracePt t="29132" x="3595688" y="1266825"/>
          <p14:tracePt t="29138" x="3579813" y="1266825"/>
          <p14:tracePt t="29200" x="3549650" y="1266825"/>
          <p14:tracePt t="29208" x="3521075" y="1266825"/>
          <p14:tracePt t="29216" x="3460750" y="1266825"/>
          <p14:tracePt t="29224" x="3371850" y="1266825"/>
          <p14:tracePt t="29232" x="3236913" y="1266825"/>
          <p14:tracePt t="29240" x="3117850" y="1266825"/>
          <p14:tracePt t="29248" x="2982913" y="1266825"/>
          <p14:tracePt t="29253" x="2894013" y="1266825"/>
          <p14:tracePt t="29262" x="2849563" y="1266825"/>
          <p14:tracePt t="29269" x="2789238" y="1266825"/>
          <p14:tracePt t="29277" x="2774950" y="1266825"/>
          <p14:tracePt t="29302" x="2759075" y="1266825"/>
          <p14:tracePt t="29310" x="2730500" y="1266825"/>
          <p14:tracePt t="29318" x="2700338" y="1266825"/>
          <p14:tracePt t="29326" x="2535238" y="1266825"/>
          <p14:tracePt t="29333" x="2386013" y="1266825"/>
          <p14:tracePt t="29342" x="2266950" y="1266825"/>
          <p14:tracePt t="29349" x="2073275" y="1266825"/>
          <p14:tracePt t="29356" x="1924050" y="1266825"/>
          <p14:tracePt t="29365" x="1790700" y="1266825"/>
          <p14:tracePt t="29372" x="1641475" y="1266825"/>
          <p14:tracePt t="29382" x="1566863" y="1266825"/>
          <p14:tracePt t="29387" x="1462088" y="1266825"/>
          <p14:tracePt t="29396" x="1431925" y="1266825"/>
          <p14:tracePt t="29404" x="1417638" y="1266825"/>
          <p14:tracePt t="29514" x="1401763" y="1266825"/>
          <p14:tracePt t="29686" x="1401763" y="1252538"/>
          <p14:tracePt t="29702" x="1401763" y="1222375"/>
          <p14:tracePt t="29710" x="1417638" y="1133475"/>
          <p14:tracePt t="29715" x="1462088" y="1058863"/>
          <p14:tracePt t="29724" x="1476375" y="1014413"/>
          <p14:tracePt t="29732" x="1550988" y="909638"/>
          <p14:tracePt t="29740" x="1625600" y="820738"/>
          <p14:tracePt t="29749" x="1700213" y="730250"/>
          <p14:tracePt t="29755" x="1760538" y="655638"/>
          <p14:tracePt t="29765" x="1804988" y="641350"/>
          <p14:tracePt t="29772" x="1835150" y="625475"/>
          <p14:tracePt t="29782" x="1835150" y="611188"/>
          <p14:tracePt t="29818" x="1849438" y="611188"/>
          <p14:tracePt t="29833" x="1865313" y="611188"/>
          <p14:tracePt t="29842" x="1879600" y="611188"/>
          <p14:tracePt t="29857" x="1909763" y="625475"/>
          <p14:tracePt t="29866" x="1954213" y="655638"/>
          <p14:tracePt t="29874" x="1968500" y="671513"/>
          <p14:tracePt t="29882" x="1984375" y="700088"/>
          <p14:tracePt t="29890" x="1998663" y="746125"/>
          <p14:tracePt t="29898" x="2014538" y="760413"/>
          <p14:tracePt t="29904" x="2014538" y="790575"/>
          <p14:tracePt t="29912" x="2014538" y="835025"/>
          <p14:tracePt t="29920" x="2014538" y="865188"/>
          <p14:tracePt t="29927" x="2014538" y="923925"/>
          <p14:tracePt t="29936" x="2014538" y="968375"/>
          <p14:tracePt t="29944" x="2014538" y="1028700"/>
          <p14:tracePt t="29952" x="1984375" y="1089025"/>
          <p14:tracePt t="29959" x="1954213" y="1147763"/>
          <p14:tracePt t="29967" x="1939925" y="1192213"/>
          <p14:tracePt t="29975" x="1909763" y="1208088"/>
          <p14:tracePt t="29992" x="1893888" y="1222375"/>
          <p14:tracePt t="29999" x="1865313" y="1236663"/>
          <p14:tracePt t="30006" x="1849438" y="1236663"/>
          <p14:tracePt t="30015" x="1819275" y="1252538"/>
          <p14:tracePt t="30022" x="1804988" y="1266825"/>
          <p14:tracePt t="30038" x="1790700" y="1266825"/>
          <p14:tracePt t="30054" x="1774825" y="1266825"/>
          <p14:tracePt t="30164" x="1774825" y="1252538"/>
          <p14:tracePt t="30170" x="1804988" y="1222375"/>
          <p14:tracePt t="30177" x="1849438" y="1163638"/>
          <p14:tracePt t="30186" x="1909763" y="1103313"/>
          <p14:tracePt t="30194" x="1968500" y="1058863"/>
          <p14:tracePt t="30201" x="2087563" y="998538"/>
          <p14:tracePt t="30209" x="2222500" y="939800"/>
          <p14:tracePt t="30218" x="2327275" y="893763"/>
          <p14:tracePt t="30226" x="2357438" y="893763"/>
          <p14:tracePt t="30234" x="2506663" y="835025"/>
          <p14:tracePt t="30242" x="2730500" y="790575"/>
          <p14:tracePt t="30250" x="2968625" y="760413"/>
          <p14:tracePt t="30256" x="3281363" y="715963"/>
          <p14:tracePt t="30265" x="3475038" y="715963"/>
          <p14:tracePt t="30272" x="3729038" y="715963"/>
          <p14:tracePt t="30282" x="3938588" y="715963"/>
          <p14:tracePt t="30287" x="4071938" y="715963"/>
          <p14:tracePt t="30296" x="4251325" y="715963"/>
          <p14:tracePt t="30303" x="4356100" y="715963"/>
          <p14:tracePt t="30312" x="4400550" y="715963"/>
          <p14:tracePt t="30320" x="4445000" y="730250"/>
          <p14:tracePt t="30328" x="4475163" y="730250"/>
          <p14:tracePt t="30336" x="4489450" y="746125"/>
          <p14:tracePt t="30342" x="4505325" y="746125"/>
          <p14:tracePt t="30352" x="4535488" y="760413"/>
          <p14:tracePt t="30357" x="4535488" y="790575"/>
          <p14:tracePt t="30374" x="4564063" y="820738"/>
          <p14:tracePt t="30382" x="4594225" y="835025"/>
          <p14:tracePt t="30390" x="4608513" y="849313"/>
          <p14:tracePt t="30398" x="4624388" y="879475"/>
          <p14:tracePt t="30406" x="4638675" y="879475"/>
          <p14:tracePt t="30415" x="4668838" y="893763"/>
          <p14:tracePt t="30422" x="4668838" y="923925"/>
          <p14:tracePt t="30432" x="4683125" y="939800"/>
          <p14:tracePt t="30436" x="4699000" y="954088"/>
          <p14:tracePt t="30444" x="4729163" y="984250"/>
          <p14:tracePt t="30452" x="4743450" y="1014413"/>
          <p14:tracePt t="30460" x="4757738" y="1028700"/>
          <p14:tracePt t="30468" x="4773613" y="1042988"/>
          <p14:tracePt t="30475" x="4787900" y="1073150"/>
          <p14:tracePt t="30483" x="4803775" y="1089025"/>
          <p14:tracePt t="30492" x="4803775" y="1103313"/>
          <p14:tracePt t="30524" x="4803775" y="1117600"/>
          <p14:tracePt t="30554" x="4803775" y="1133475"/>
          <p14:tracePt t="30578" x="4803775" y="1147763"/>
          <p14:tracePt t="30586" x="4787900" y="1163638"/>
          <p14:tracePt t="30610" x="4773613" y="1177925"/>
          <p14:tracePt t="30616" x="4757738" y="1177925"/>
          <p14:tracePt t="30624" x="4743450" y="1192213"/>
          <p14:tracePt t="30632" x="4743450" y="1208088"/>
          <p14:tracePt t="30640" x="4729163" y="1208088"/>
          <p14:tracePt t="30696" x="4743450" y="1208088"/>
          <p14:tracePt t="30704" x="4773613" y="1208088"/>
          <p14:tracePt t="30711" x="4787900" y="1208088"/>
          <p14:tracePt t="30720" x="4818063" y="1208088"/>
          <p14:tracePt t="30725" x="4862513" y="1208088"/>
          <p14:tracePt t="30734" x="4937125" y="1208088"/>
          <p14:tracePt t="30742" x="4981575" y="1208088"/>
          <p14:tracePt t="30750" x="5011738" y="1208088"/>
          <p14:tracePt t="30758" x="5027613" y="1208088"/>
          <p14:tracePt t="30820" x="5027613" y="1222375"/>
          <p14:tracePt t="30827" x="5027613" y="1236663"/>
          <p14:tracePt t="30836" x="4997450" y="1252538"/>
          <p14:tracePt t="30844" x="4967288" y="1266825"/>
          <p14:tracePt t="30852" x="4937125" y="1296988"/>
          <p14:tracePt t="30860" x="4906963" y="1327150"/>
          <p14:tracePt t="30868" x="4862513" y="1341438"/>
          <p14:tracePt t="30875" x="4803775" y="1371600"/>
          <p14:tracePt t="30884" x="4743450" y="1401763"/>
          <p14:tracePt t="30890" x="4683125" y="1416050"/>
          <p14:tracePt t="30898" x="4579938" y="1460500"/>
          <p14:tracePt t="30906" x="4549775" y="1476375"/>
          <p14:tracePt t="30915" x="4489450" y="1506538"/>
          <p14:tracePt t="30922" x="4460875" y="1506538"/>
          <p14:tracePt t="30932" x="4460875" y="1520825"/>
          <p14:tracePt t="31024" x="4475163" y="1520825"/>
          <p14:tracePt t="31032" x="4519613" y="1520825"/>
          <p14:tracePt t="31040" x="4549775" y="1506538"/>
          <p14:tracePt t="31048" x="4608513" y="1476375"/>
          <p14:tracePt t="31056" x="4668838" y="1460500"/>
          <p14:tracePt t="31065" x="4729163" y="1431925"/>
          <p14:tracePt t="31072" x="4787900" y="1416050"/>
          <p14:tracePt t="31078" x="4818063" y="1401763"/>
          <p14:tracePt t="31086" x="4862513" y="1385888"/>
          <p14:tracePt t="31094" x="4878388" y="1385888"/>
          <p14:tracePt t="31102" x="4892675" y="1385888"/>
          <p14:tracePt t="31118" x="4906963" y="1385888"/>
          <p14:tracePt t="31172" x="4878388" y="1385888"/>
          <p14:tracePt t="31181" x="4878388" y="1401763"/>
          <p14:tracePt t="31188" x="4832350" y="1416050"/>
          <p14:tracePt t="31196" x="4803775" y="1431925"/>
          <p14:tracePt t="31204" x="4773613" y="1446213"/>
          <p14:tracePt t="31212" x="4743450" y="1460500"/>
          <p14:tracePt t="31220" x="4699000" y="1476375"/>
          <p14:tracePt t="31228" x="4654550" y="1476375"/>
          <p14:tracePt t="31236" x="4638675" y="1490663"/>
          <p14:tracePt t="31244" x="4608513" y="1506538"/>
          <p14:tracePt t="31252" x="4579938" y="1506538"/>
          <p14:tracePt t="31258" x="4564063" y="1520825"/>
          <p14:tracePt t="31268" x="4549775" y="1520825"/>
          <p14:tracePt t="31282" x="4535488" y="1520825"/>
          <p14:tracePt t="31346" x="4564063" y="1520825"/>
          <p14:tracePt t="31352" x="4608513" y="1520825"/>
          <p14:tracePt t="31360" x="4699000" y="1490663"/>
          <p14:tracePt t="31367" x="4787900" y="1460500"/>
          <p14:tracePt t="31376" x="4848225" y="1431925"/>
          <p14:tracePt t="31383" x="4953000" y="1385888"/>
          <p14:tracePt t="31392" x="4997450" y="1371600"/>
          <p14:tracePt t="31400" x="5041900" y="1371600"/>
          <p14:tracePt t="31407" x="5041900" y="1357313"/>
          <p14:tracePt t="31744" x="5041900" y="1371600"/>
          <p14:tracePt t="32041" x="5072063" y="1341438"/>
          <p14:tracePt t="32049" x="5086350" y="1327150"/>
          <p14:tracePt t="32057" x="5086350" y="1296988"/>
          <p14:tracePt t="32065" x="5086350" y="1282700"/>
          <p14:tracePt t="32162" x="5086350" y="1296988"/>
          <p14:tracePt t="32174" x="5056188" y="1296988"/>
          <p14:tracePt t="32183" x="5041900" y="1311275"/>
          <p14:tracePt t="32191" x="5011738" y="1311275"/>
          <p14:tracePt t="32198" x="4967288" y="1327150"/>
          <p14:tracePt t="32206" x="4922838" y="1341438"/>
          <p14:tracePt t="32215" x="4892675" y="1357313"/>
          <p14:tracePt t="32222" x="4832350" y="1385888"/>
          <p14:tracePt t="32232" x="4743450" y="1416050"/>
          <p14:tracePt t="32237" x="4594225" y="1460500"/>
          <p14:tracePt t="32246" x="4505325" y="1476375"/>
          <p14:tracePt t="32253" x="4400550" y="1490663"/>
          <p14:tracePt t="32262" x="4325938" y="1506538"/>
          <p14:tracePt t="32269" x="4265613" y="1520825"/>
          <p14:tracePt t="32276" x="4206875" y="1520825"/>
          <p14:tracePt t="32283" x="4132263" y="1535113"/>
          <p14:tracePt t="32292" x="3997325" y="1565275"/>
          <p14:tracePt t="32300" x="3878263" y="1595438"/>
          <p14:tracePt t="32307" x="3773488" y="1609725"/>
          <p14:tracePt t="32315" x="3684588" y="1625600"/>
          <p14:tracePt t="32324" x="3640138" y="1639888"/>
          <p14:tracePt t="32333" x="3624263" y="1654175"/>
          <p14:tracePt t="32340" x="3609975" y="1654175"/>
          <p14:tracePt t="32456" x="3624263" y="1654175"/>
          <p14:tracePt t="32464" x="3640138" y="1654175"/>
          <p14:tracePt t="32488" x="3654425" y="1654175"/>
          <p14:tracePt t="32622" x="3670300" y="1654175"/>
          <p14:tracePt t="32630" x="3684588" y="1654175"/>
          <p14:tracePt t="32644" x="3698875" y="1654175"/>
          <p14:tracePt t="32652" x="3714750" y="1654175"/>
          <p14:tracePt t="32660" x="3729038" y="1639888"/>
          <p14:tracePt t="32667" x="3743325" y="1625600"/>
          <p14:tracePt t="32675" x="3789363" y="1595438"/>
          <p14:tracePt t="32683" x="3848100" y="1579563"/>
          <p14:tracePt t="32691" x="3892550" y="1550988"/>
          <p14:tracePt t="32699" x="3997325" y="1490663"/>
          <p14:tracePt t="32707" x="4057650" y="1446213"/>
          <p14:tracePt t="32715" x="4132263" y="1416050"/>
          <p14:tracePt t="32722" x="4162425" y="1371600"/>
          <p14:tracePt t="32732" x="4206875" y="1327150"/>
          <p14:tracePt t="32737" x="4221163" y="1296988"/>
          <p14:tracePt t="32746" x="4221163" y="1282700"/>
          <p14:tracePt t="32778" x="4221163" y="1266825"/>
          <p14:tracePt t="32786" x="4221163" y="1252538"/>
          <p14:tracePt t="32801" x="4176713" y="1236663"/>
          <p14:tracePt t="32816" x="4116388" y="1236663"/>
          <p14:tracePt t="32824" x="4071938" y="1236663"/>
          <p14:tracePt t="32832" x="4013200" y="1236663"/>
          <p14:tracePt t="32840" x="3938588" y="1236663"/>
          <p14:tracePt t="32848" x="3863975" y="1236663"/>
          <p14:tracePt t="32856" x="3817938" y="1236663"/>
          <p14:tracePt t="32872" x="3803650" y="1236663"/>
          <p14:tracePt t="33051" x="3817938" y="1236663"/>
          <p14:tracePt t="33081" x="3817938" y="1222375"/>
          <p14:tracePt t="33089" x="3848100" y="1208088"/>
          <p14:tracePt t="33098" x="3892550" y="1177925"/>
          <p14:tracePt t="33105" x="3952875" y="1147763"/>
          <p14:tracePt t="33115" x="3967163" y="1147763"/>
          <p14:tracePt t="33121" x="4013200" y="1103313"/>
          <p14:tracePt t="33132" x="4071938" y="1058863"/>
          <p14:tracePt t="33138" x="4116388" y="1028700"/>
          <p14:tracePt t="33146" x="4162425" y="998538"/>
          <p14:tracePt t="33161" x="4162425" y="984250"/>
          <p14:tracePt t="33403" x="4176713" y="984250"/>
          <p14:tracePt t="33419" x="4221163" y="998538"/>
          <p14:tracePt t="33427" x="4251325" y="1028700"/>
          <p14:tracePt t="33436" x="4265613" y="1028700"/>
          <p14:tracePt t="33444" x="4295775" y="1058863"/>
          <p14:tracePt t="33449" x="4311650" y="1103313"/>
          <p14:tracePt t="33457" x="4340225" y="1147763"/>
          <p14:tracePt t="33465" x="4370388" y="1192213"/>
          <p14:tracePt t="33474" x="4400550" y="1222375"/>
          <p14:tracePt t="33482" x="4414838" y="1266825"/>
          <p14:tracePt t="33490" x="4445000" y="1341438"/>
          <p14:tracePt t="33498" x="4460875" y="1385888"/>
          <p14:tracePt t="33506" x="4475163" y="1431925"/>
          <p14:tracePt t="33515" x="4489450" y="1476375"/>
          <p14:tracePt t="33522" x="4489450" y="1506538"/>
          <p14:tracePt t="33532" x="4489450" y="1550988"/>
          <p14:tracePt t="33537" x="4505325" y="1595438"/>
          <p14:tracePt t="33546" x="4505325" y="1639888"/>
          <p14:tracePt t="33552" x="4505325" y="1654175"/>
          <p14:tracePt t="33560" x="4505325" y="1700213"/>
          <p14:tracePt t="33567" x="4505325" y="1728788"/>
          <p14:tracePt t="33575" x="4519613" y="1789113"/>
          <p14:tracePt t="33583" x="4519613" y="1833563"/>
          <p14:tracePt t="33592" x="4519613" y="1878013"/>
          <p14:tracePt t="33600" x="4519613" y="1908175"/>
          <p14:tracePt t="33608" x="4519613" y="1952625"/>
          <p14:tracePt t="33616" x="4519613" y="1997075"/>
          <p14:tracePt t="33624" x="4535488" y="2012950"/>
          <p14:tracePt t="33632" x="4535488" y="2043113"/>
          <p14:tracePt t="33637" x="4535488" y="2071688"/>
          <p14:tracePt t="33646" x="4535488" y="2087563"/>
          <p14:tracePt t="33654" x="4535488" y="2132013"/>
          <p14:tracePt t="33662" x="4535488" y="2162175"/>
          <p14:tracePt t="33669" x="4535488" y="2206625"/>
          <p14:tracePt t="33677" x="4535488" y="2251075"/>
          <p14:tracePt t="33686" x="4535488" y="2325688"/>
          <p14:tracePt t="33694" x="4535488" y="2386013"/>
          <p14:tracePt t="33701" x="4535488" y="2430463"/>
          <p14:tracePt t="33710" x="4535488" y="2460625"/>
          <p14:tracePt t="33717" x="4535488" y="2519363"/>
          <p14:tracePt t="33725" x="4535488" y="2549525"/>
          <p14:tracePt t="33734" x="4535488" y="2593975"/>
          <p14:tracePt t="33740" x="4535488" y="2638425"/>
          <p14:tracePt t="33748" x="4535488" y="2682875"/>
          <p14:tracePt t="33756" x="4519613" y="2787650"/>
          <p14:tracePt t="33765" x="4505325" y="2892425"/>
          <p14:tracePt t="33772" x="4489450" y="2951163"/>
          <p14:tracePt t="33788" x="4400550" y="3279775"/>
          <p14:tracePt t="33796" x="4356100" y="3398838"/>
          <p14:tracePt t="33804" x="4325938" y="3503613"/>
          <p14:tracePt t="33810" x="4281488" y="3636963"/>
          <p14:tracePt t="33820" x="4265613" y="3652838"/>
          <p14:tracePt t="33827" x="4237038" y="3741738"/>
          <p14:tracePt t="33842" x="4237038" y="3771900"/>
          <p14:tracePt t="33906" x="4237038" y="3802063"/>
          <p14:tracePt t="33914" x="4221163" y="3816350"/>
          <p14:tracePt t="33928" x="4221163" y="3832225"/>
          <p14:tracePt t="33936" x="4206875" y="3846513"/>
          <p14:tracePt t="33943" x="4206875" y="3860800"/>
          <p14:tracePt t="33960" x="4206875" y="3876675"/>
          <p14:tracePt t="33968" x="4191000" y="3890963"/>
          <p14:tracePt t="33984" x="4191000" y="3906838"/>
          <p14:tracePt t="33992" x="4176713" y="3921125"/>
          <p14:tracePt t="33999" x="4162425" y="3935413"/>
          <p14:tracePt t="34005" x="4162425" y="3951288"/>
          <p14:tracePt t="34014" x="4146550" y="3979863"/>
          <p14:tracePt t="34021" x="4132263" y="3979863"/>
          <p14:tracePt t="34054" x="4116388" y="3979863"/>
          <p14:tracePt t="34226" x="4116388" y="3965575"/>
          <p14:tracePt t="34234" x="4116388" y="3951288"/>
          <p14:tracePt t="34242" x="4132263" y="3921125"/>
          <p14:tracePt t="34249" x="4132263" y="3890963"/>
          <p14:tracePt t="34257" x="4132263" y="3876675"/>
          <p14:tracePt t="34265" x="4132263" y="3860800"/>
          <p14:tracePt t="34272" x="4132263" y="3846513"/>
          <p14:tracePt t="34304" x="4132263" y="3832225"/>
          <p14:tracePt t="34328" x="4132263" y="3816350"/>
          <p14:tracePt t="34336" x="4146550" y="3816350"/>
          <p14:tracePt t="34382" x="4146550" y="3802063"/>
          <p14:tracePt t="34734" x="4146550" y="3786188"/>
          <p14:tracePt t="34774" x="4146550" y="3771900"/>
          <p14:tracePt t="35002" x="4162425" y="3771900"/>
          <p14:tracePt t="35007" x="4191000" y="3786188"/>
          <p14:tracePt t="35017" x="4237038" y="3832225"/>
          <p14:tracePt t="35024" x="4281488" y="3876675"/>
          <p14:tracePt t="35032" x="4356100" y="3979863"/>
          <p14:tracePt t="35040" x="4414838" y="4070350"/>
          <p14:tracePt t="35048" x="4460875" y="4114800"/>
          <p14:tracePt t="35057" x="4564063" y="4233863"/>
          <p14:tracePt t="35065" x="4683125" y="4368800"/>
          <p14:tracePt t="35072" x="4729163" y="4413250"/>
          <p14:tracePt t="35082" x="4803775" y="4532313"/>
          <p14:tracePt t="35087" x="4848225" y="4592638"/>
          <p14:tracePt t="35095" x="4878388" y="4681538"/>
          <p14:tracePt t="35104" x="4937125" y="4756150"/>
          <p14:tracePt t="35110" x="4967288" y="4845050"/>
          <p14:tracePt t="35117" x="4997450" y="4949825"/>
          <p14:tracePt t="35132" x="5041900" y="5083175"/>
          <p14:tracePt t="35134" x="5072063" y="5218113"/>
          <p14:tracePt t="35142" x="5130800" y="5322888"/>
          <p14:tracePt t="35149" x="5160963" y="5456238"/>
          <p14:tracePt t="35158" x="5191125" y="5530850"/>
          <p14:tracePt t="35165" x="5191125" y="5561013"/>
          <p14:tracePt t="35174" x="5191125" y="5605463"/>
          <p14:tracePt t="35182" x="5205413" y="5635625"/>
          <p14:tracePt t="35190" x="5205413" y="5680075"/>
          <p14:tracePt t="35196" x="5205413" y="5710238"/>
          <p14:tracePt t="35204" x="5205413" y="5724525"/>
          <p14:tracePt t="35212" x="5205413" y="5754688"/>
          <p14:tracePt t="35219" x="5205413" y="5768975"/>
          <p14:tracePt t="35236" x="5205413" y="5799138"/>
          <p14:tracePt t="35244" x="5191125" y="5815013"/>
          <p14:tracePt t="35260" x="5176838" y="5829300"/>
          <p14:tracePt t="35354" x="5176838" y="5843588"/>
          <p14:tracePt t="35416" x="5160963" y="5843588"/>
          <p14:tracePt t="35424" x="5146675" y="5843588"/>
          <p14:tracePt t="35432" x="5130800" y="5843588"/>
          <p14:tracePt t="35440" x="5102225" y="5843588"/>
          <p14:tracePt t="35449" x="5072063" y="5843588"/>
          <p14:tracePt t="35456" x="5041900" y="5843588"/>
          <p14:tracePt t="35462" x="5027613" y="5843588"/>
          <p14:tracePt t="35472" x="5011738" y="5843588"/>
          <p14:tracePt t="35542" x="4997450" y="5843588"/>
          <p14:tracePt t="35550" x="4967288" y="5843588"/>
          <p14:tracePt t="35556" x="4953000" y="5843588"/>
          <p14:tracePt t="35565" x="4937125" y="5843588"/>
          <p14:tracePt t="35574" x="4922838" y="5843588"/>
          <p14:tracePt t="36238" x="4922838" y="5859463"/>
          <p14:tracePt t="36372" x="4906963" y="5859463"/>
          <p14:tracePt t="36668" x="4906963" y="5843588"/>
          <p14:tracePt t="36676" x="4906963" y="5829300"/>
          <p14:tracePt t="36684" x="4906963" y="5815013"/>
          <p14:tracePt t="36692" x="4922838" y="5784850"/>
          <p14:tracePt t="36700" x="4967288" y="5768975"/>
          <p14:tracePt t="36708" x="4997450" y="5740400"/>
          <p14:tracePt t="36715" x="5011738" y="5740400"/>
          <p14:tracePt t="36724" x="5027613" y="5740400"/>
          <p14:tracePt t="36732" x="5041900" y="5740400"/>
          <p14:tracePt t="36740" x="5041900" y="5724525"/>
          <p14:tracePt t="36762" x="5056188" y="5724525"/>
          <p14:tracePt t="36778" x="5056188" y="5710238"/>
          <p14:tracePt t="36786" x="5072063" y="5710238"/>
          <p14:tracePt t="36801" x="5086350" y="5710238"/>
          <p14:tracePt t="36810" x="5086350" y="5694363"/>
          <p14:tracePt t="36928" x="5072063" y="5694363"/>
          <p14:tracePt t="36936" x="5056188" y="5694363"/>
          <p14:tracePt t="37038" x="5027613" y="5694363"/>
          <p14:tracePt t="37044" x="4997450" y="5694363"/>
          <p14:tracePt t="37052" x="4937125" y="5694363"/>
          <p14:tracePt t="37060" x="4832350" y="5694363"/>
          <p14:tracePt t="37068" x="4699000" y="5694363"/>
          <p14:tracePt t="37076" x="4668838" y="5710238"/>
          <p14:tracePt t="37084" x="4638675" y="5754688"/>
          <p14:tracePt t="37092" x="4624388" y="5784850"/>
          <p14:tracePt t="37100" x="4624388" y="5799138"/>
          <p14:tracePt t="37107" x="4608513" y="5843588"/>
          <p14:tracePt t="37334" x="4608513" y="5754688"/>
          <p14:tracePt t="37341" x="4608513" y="5724525"/>
          <p14:tracePt t="37358" x="4594225" y="5724525"/>
          <p14:tracePt t="37366" x="4564063" y="5724525"/>
          <p14:tracePt t="37374" x="4519613" y="5724525"/>
          <p14:tracePt t="37382" x="4386263" y="5784850"/>
          <p14:tracePt t="37390" x="4295775" y="5815013"/>
          <p14:tracePt t="37396" x="4116388" y="5873750"/>
          <p14:tracePt t="37406" x="3908425" y="5948363"/>
          <p14:tracePt t="37412" x="3505200" y="6053138"/>
          <p14:tracePt t="37419" x="3087688" y="6186488"/>
          <p14:tracePt t="37427" x="2982913" y="6232525"/>
          <p14:tracePt t="37435" x="2700338" y="6410325"/>
          <p14:tracePt t="37444" x="2490788" y="6559550"/>
          <p14:tracePt t="37452" x="2252663" y="67389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EEECE87-A886-39C7-6ED6-00948AC7A5E6}"/>
              </a:ext>
            </a:extLst>
          </p:cNvPr>
          <p:cNvGraphicFramePr>
            <a:graphicFrameLocks noGrp="1" noChangeAspect="1"/>
          </p:cNvGraphicFramePr>
          <p:nvPr>
            <p:extLst>
              <p:ext uri="{D42A27DB-BD31-4B8C-83A1-F6EECF244321}">
                <p14:modId xmlns:p14="http://schemas.microsoft.com/office/powerpoint/2010/main" val="2242270475"/>
              </p:ext>
            </p:extLst>
          </p:nvPr>
        </p:nvGraphicFramePr>
        <p:xfrm>
          <a:off x="120059" y="326570"/>
          <a:ext cx="8788809" cy="6993065"/>
        </p:xfrm>
        <a:graphic>
          <a:graphicData uri="http://schemas.openxmlformats.org/drawingml/2006/table">
            <a:tbl>
              <a:tblPr firstRow="1" firstCol="1" bandRow="1">
                <a:tableStyleId>{5C22544A-7EE6-4342-B048-85BDC9FD1C3A}</a:tableStyleId>
              </a:tblPr>
              <a:tblGrid>
                <a:gridCol w="1571441">
                  <a:extLst>
                    <a:ext uri="{9D8B030D-6E8A-4147-A177-3AD203B41FA5}">
                      <a16:colId xmlns:a16="http://schemas.microsoft.com/office/drawing/2014/main" val="3336282672"/>
                    </a:ext>
                  </a:extLst>
                </a:gridCol>
                <a:gridCol w="902171">
                  <a:extLst>
                    <a:ext uri="{9D8B030D-6E8A-4147-A177-3AD203B41FA5}">
                      <a16:colId xmlns:a16="http://schemas.microsoft.com/office/drawing/2014/main" val="4006040358"/>
                    </a:ext>
                  </a:extLst>
                </a:gridCol>
                <a:gridCol w="1390499">
                  <a:extLst>
                    <a:ext uri="{9D8B030D-6E8A-4147-A177-3AD203B41FA5}">
                      <a16:colId xmlns:a16="http://schemas.microsoft.com/office/drawing/2014/main" val="1565148656"/>
                    </a:ext>
                  </a:extLst>
                </a:gridCol>
                <a:gridCol w="1476104">
                  <a:extLst>
                    <a:ext uri="{9D8B030D-6E8A-4147-A177-3AD203B41FA5}">
                      <a16:colId xmlns:a16="http://schemas.microsoft.com/office/drawing/2014/main" val="1861538477"/>
                    </a:ext>
                  </a:extLst>
                </a:gridCol>
                <a:gridCol w="914400">
                  <a:extLst>
                    <a:ext uri="{9D8B030D-6E8A-4147-A177-3AD203B41FA5}">
                      <a16:colId xmlns:a16="http://schemas.microsoft.com/office/drawing/2014/main" val="728758090"/>
                    </a:ext>
                  </a:extLst>
                </a:gridCol>
                <a:gridCol w="1071154">
                  <a:extLst>
                    <a:ext uri="{9D8B030D-6E8A-4147-A177-3AD203B41FA5}">
                      <a16:colId xmlns:a16="http://schemas.microsoft.com/office/drawing/2014/main" val="3323303658"/>
                    </a:ext>
                  </a:extLst>
                </a:gridCol>
                <a:gridCol w="1463040">
                  <a:extLst>
                    <a:ext uri="{9D8B030D-6E8A-4147-A177-3AD203B41FA5}">
                      <a16:colId xmlns:a16="http://schemas.microsoft.com/office/drawing/2014/main" val="3533114679"/>
                    </a:ext>
                  </a:extLst>
                </a:gridCol>
              </a:tblGrid>
              <a:tr h="0">
                <a:tc rowSpan="2">
                  <a:txBody>
                    <a:bodyPr/>
                    <a:lstStyle/>
                    <a:p>
                      <a:pPr marL="0" marR="0">
                        <a:lnSpc>
                          <a:spcPct val="200000"/>
                        </a:lnSpc>
                        <a:spcBef>
                          <a:spcPts val="0"/>
                        </a:spcBef>
                        <a:spcAft>
                          <a:spcPts val="800"/>
                        </a:spcAft>
                      </a:pPr>
                      <a:r>
                        <a:rPr lang="en-US" sz="1800" dirty="0">
                          <a:effectLst/>
                        </a:rPr>
                        <a:t>(Parent of F1) or F1S2 family that was derived from F1S1 76-8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tc>
                <a:tc rowSpan="2">
                  <a:txBody>
                    <a:bodyPr/>
                    <a:lstStyle/>
                    <a:p>
                      <a:pPr marL="0" marR="0" algn="ctr">
                        <a:lnSpc>
                          <a:spcPct val="200000"/>
                        </a:lnSpc>
                        <a:spcBef>
                          <a:spcPts val="0"/>
                        </a:spcBef>
                        <a:spcAft>
                          <a:spcPts val="800"/>
                        </a:spcAft>
                      </a:pPr>
                      <a:r>
                        <a:rPr lang="en-US" sz="1800" dirty="0">
                          <a:effectLst/>
                        </a:rPr>
                        <a:t>Fraction that died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tc>
                <a:tc gridSpan="5">
                  <a:txBody>
                    <a:bodyPr/>
                    <a:lstStyle/>
                    <a:p>
                      <a:pPr marL="0" marR="0" algn="ctr">
                        <a:lnSpc>
                          <a:spcPct val="200000"/>
                        </a:lnSpc>
                        <a:spcBef>
                          <a:spcPts val="0"/>
                        </a:spcBef>
                        <a:spcAft>
                          <a:spcPts val="800"/>
                        </a:spcAft>
                      </a:pPr>
                      <a:r>
                        <a:rPr lang="en-US" sz="2400" dirty="0">
                          <a:effectLst/>
                        </a:rPr>
                        <a:t>Fraction of survivors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58840247"/>
                  </a:ext>
                </a:extLst>
              </a:tr>
              <a:tr h="0">
                <a:tc vMerge="1">
                  <a:txBody>
                    <a:bodyPr/>
                    <a:lstStyle/>
                    <a:p>
                      <a:endParaRPr lang="en-US"/>
                    </a:p>
                  </a:txBody>
                  <a:tcPr/>
                </a:tc>
                <a:tc vMerge="1">
                  <a:txBody>
                    <a:bodyPr/>
                    <a:lstStyle/>
                    <a:p>
                      <a:endParaRPr lang="en-US"/>
                    </a:p>
                  </a:txBody>
                  <a:tcPr/>
                </a:tc>
                <a:tc>
                  <a:txBody>
                    <a:bodyPr/>
                    <a:lstStyle/>
                    <a:p>
                      <a:pPr marL="0" marR="0" algn="ctr">
                        <a:lnSpc>
                          <a:spcPct val="200000"/>
                        </a:lnSpc>
                        <a:spcBef>
                          <a:spcPts val="0"/>
                        </a:spcBef>
                        <a:spcAft>
                          <a:spcPts val="800"/>
                        </a:spcAft>
                      </a:pPr>
                      <a:r>
                        <a:rPr lang="en-US" sz="1800" dirty="0" err="1">
                          <a:effectLst/>
                          <a:highlight>
                            <a:srgbClr val="C0C0C0"/>
                          </a:highlight>
                        </a:rPr>
                        <a:t>Asymp</a:t>
                      </a:r>
                      <a:r>
                        <a:rPr lang="en-US" sz="1800" dirty="0">
                          <a:effectLst/>
                          <a:highlight>
                            <a:srgbClr val="C0C0C0"/>
                          </a:highlight>
                        </a:rPr>
                        <a:t>=</a:t>
                      </a:r>
                    </a:p>
                    <a:p>
                      <a:pPr marL="0" marR="0" algn="ctr">
                        <a:lnSpc>
                          <a:spcPct val="200000"/>
                        </a:lnSpc>
                        <a:spcBef>
                          <a:spcPts val="0"/>
                        </a:spcBef>
                        <a:spcAft>
                          <a:spcPts val="800"/>
                        </a:spcAft>
                      </a:pPr>
                      <a:r>
                        <a:rPr lang="en-US" sz="1800" dirty="0" err="1">
                          <a:effectLst/>
                          <a:highlight>
                            <a:srgbClr val="C0C0C0"/>
                          </a:highlight>
                        </a:rPr>
                        <a:t>tomatic</a:t>
                      </a:r>
                      <a:r>
                        <a:rPr lang="en-US" sz="1800" dirty="0">
                          <a:effectLst/>
                          <a:highlight>
                            <a:srgbClr val="C0C0C0"/>
                          </a:highlight>
                        </a:rPr>
                        <a:t> above-ground </a:t>
                      </a:r>
                      <a:endParaRPr lang="en-US" sz="18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solidFill>
                      <a:schemeClr val="accent1"/>
                    </a:solidFill>
                  </a:tcPr>
                </a:tc>
                <a:tc>
                  <a:txBody>
                    <a:bodyPr/>
                    <a:lstStyle/>
                    <a:p>
                      <a:pPr marL="0" marR="0" algn="ctr">
                        <a:lnSpc>
                          <a:spcPct val="200000"/>
                        </a:lnSpc>
                        <a:spcBef>
                          <a:spcPts val="0"/>
                        </a:spcBef>
                        <a:spcAft>
                          <a:spcPts val="800"/>
                        </a:spcAft>
                      </a:pPr>
                      <a:r>
                        <a:rPr lang="en-US" sz="1800" dirty="0">
                          <a:effectLst/>
                          <a:highlight>
                            <a:srgbClr val="C0C0C0"/>
                          </a:highlight>
                        </a:rPr>
                        <a:t>Asymptomatic below-ground </a:t>
                      </a:r>
                      <a:endParaRPr lang="en-US" sz="18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solidFill>
                      <a:schemeClr val="accent1"/>
                    </a:solidFill>
                  </a:tcPr>
                </a:tc>
                <a:tc>
                  <a:txBody>
                    <a:bodyPr/>
                    <a:lstStyle/>
                    <a:p>
                      <a:pPr marL="0" marR="0" algn="ctr">
                        <a:lnSpc>
                          <a:spcPct val="200000"/>
                        </a:lnSpc>
                        <a:spcBef>
                          <a:spcPts val="0"/>
                        </a:spcBef>
                        <a:spcAft>
                          <a:spcPts val="800"/>
                        </a:spcAft>
                      </a:pPr>
                      <a:r>
                        <a:rPr lang="en-US" sz="1800" dirty="0">
                          <a:effectLst/>
                          <a:highlight>
                            <a:srgbClr val="C0C0C0"/>
                          </a:highlight>
                        </a:rPr>
                        <a:t>Solid petioles</a:t>
                      </a:r>
                      <a:endParaRPr lang="en-US" sz="18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solidFill>
                      <a:schemeClr val="accent1"/>
                    </a:solidFill>
                  </a:tcPr>
                </a:tc>
                <a:tc>
                  <a:txBody>
                    <a:bodyPr/>
                    <a:lstStyle/>
                    <a:p>
                      <a:pPr marL="0" marR="0" algn="ctr">
                        <a:lnSpc>
                          <a:spcPct val="200000"/>
                        </a:lnSpc>
                        <a:spcBef>
                          <a:spcPts val="0"/>
                        </a:spcBef>
                        <a:spcAft>
                          <a:spcPts val="800"/>
                        </a:spcAft>
                      </a:pPr>
                      <a:r>
                        <a:rPr lang="en-US" sz="1800" dirty="0">
                          <a:effectLst/>
                          <a:highlight>
                            <a:srgbClr val="C0C0C0"/>
                          </a:highlight>
                        </a:rPr>
                        <a:t>Celery-type growth habit¶</a:t>
                      </a:r>
                      <a:endParaRPr lang="en-US" sz="18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solidFill>
                      <a:schemeClr val="accent1"/>
                    </a:solidFill>
                  </a:tcPr>
                </a:tc>
                <a:tc>
                  <a:txBody>
                    <a:bodyPr/>
                    <a:lstStyle/>
                    <a:p>
                      <a:pPr marL="0" marR="0" algn="ctr">
                        <a:lnSpc>
                          <a:spcPct val="200000"/>
                        </a:lnSpc>
                        <a:spcBef>
                          <a:spcPts val="0"/>
                        </a:spcBef>
                        <a:spcAft>
                          <a:spcPts val="800"/>
                        </a:spcAft>
                      </a:pPr>
                      <a:r>
                        <a:rPr lang="en-US" sz="1800" dirty="0">
                          <a:effectLst/>
                          <a:highlight>
                            <a:srgbClr val="C0C0C0"/>
                          </a:highlight>
                        </a:rPr>
                        <a:t>Compactly- arranged petioles</a:t>
                      </a:r>
                      <a:endParaRPr lang="en-US" sz="1800" dirty="0">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b">
                    <a:solidFill>
                      <a:schemeClr val="accent1"/>
                    </a:solidFill>
                  </a:tcPr>
                </a:tc>
                <a:extLst>
                  <a:ext uri="{0D108BD9-81ED-4DB2-BD59-A6C34878D82A}">
                    <a16:rowId xmlns:a16="http://schemas.microsoft.com/office/drawing/2014/main" val="1769655591"/>
                  </a:ext>
                </a:extLst>
              </a:tr>
              <a:tr h="439225">
                <a:tc>
                  <a:txBody>
                    <a:bodyPr/>
                    <a:lstStyle/>
                    <a:p>
                      <a:pPr marL="0" marR="0">
                        <a:lnSpc>
                          <a:spcPct val="200000"/>
                        </a:lnSpc>
                        <a:spcBef>
                          <a:spcPts val="0"/>
                        </a:spcBef>
                        <a:spcAft>
                          <a:spcPts val="800"/>
                        </a:spcAft>
                      </a:pPr>
                      <a:r>
                        <a:rPr lang="en-US" sz="1800">
                          <a:effectLst/>
                        </a:rPr>
                        <a:t>(PI 181714)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0.00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solidFill>
                      <a:srgbClr val="FFFF00"/>
                    </a:solidFill>
                  </a:tcPr>
                </a:tc>
                <a:tc>
                  <a:txBody>
                    <a:bodyPr/>
                    <a:lstStyle/>
                    <a:p>
                      <a:pPr marL="0" marR="0" algn="ctr">
                        <a:lnSpc>
                          <a:spcPct val="200000"/>
                        </a:lnSpc>
                        <a:spcBef>
                          <a:spcPts val="0"/>
                        </a:spcBef>
                        <a:spcAft>
                          <a:spcPts val="800"/>
                        </a:spcAft>
                      </a:pPr>
                      <a:r>
                        <a:rPr lang="en-US" sz="1800" dirty="0">
                          <a:effectLst/>
                        </a:rPr>
                        <a:t>0.00 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solidFill>
                      <a:srgbClr val="FFFF00"/>
                    </a:solidFill>
                  </a:tcPr>
                </a:tc>
                <a:tc>
                  <a:txBody>
                    <a:bodyPr/>
                    <a:lstStyle/>
                    <a:p>
                      <a:pPr marL="0" marR="0" algn="ctr">
                        <a:lnSpc>
                          <a:spcPct val="200000"/>
                        </a:lnSpc>
                        <a:spcBef>
                          <a:spcPts val="0"/>
                        </a:spcBef>
                        <a:spcAft>
                          <a:spcPts val="800"/>
                        </a:spcAft>
                      </a:pPr>
                      <a:r>
                        <a:rPr lang="en-US" sz="1800" dirty="0">
                          <a:effectLst/>
                        </a:rPr>
                        <a:t>0.00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solidFill>
                      <a:srgbClr val="FFFF00"/>
                    </a:solidFill>
                  </a:tcPr>
                </a:tc>
                <a:extLst>
                  <a:ext uri="{0D108BD9-81ED-4DB2-BD59-A6C34878D82A}">
                    <a16:rowId xmlns:a16="http://schemas.microsoft.com/office/drawing/2014/main" val="3607203833"/>
                  </a:ext>
                </a:extLst>
              </a:tr>
              <a:tr h="439225">
                <a:tc>
                  <a:txBody>
                    <a:bodyPr/>
                    <a:lstStyle/>
                    <a:p>
                      <a:pPr marL="0" marR="0">
                        <a:lnSpc>
                          <a:spcPct val="200000"/>
                        </a:lnSpc>
                        <a:spcBef>
                          <a:spcPts val="0"/>
                        </a:spcBef>
                        <a:spcAft>
                          <a:spcPts val="800"/>
                        </a:spcAft>
                      </a:pPr>
                      <a:r>
                        <a:rPr lang="en-US" sz="1800">
                          <a:effectLst/>
                        </a:rPr>
                        <a:t>(Challenger)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0.28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rgbClr val="FFFF00"/>
                    </a:solidFill>
                  </a:tcPr>
                </a:tc>
                <a:tc>
                  <a:txBody>
                    <a:bodyPr/>
                    <a:lstStyle/>
                    <a:p>
                      <a:pPr marL="0" marR="0" algn="ctr">
                        <a:lnSpc>
                          <a:spcPct val="200000"/>
                        </a:lnSpc>
                        <a:spcBef>
                          <a:spcPts val="0"/>
                        </a:spcBef>
                        <a:spcAft>
                          <a:spcPts val="800"/>
                        </a:spcAft>
                      </a:pPr>
                      <a:r>
                        <a:rPr lang="en-US" sz="1800" dirty="0">
                          <a:effectLst/>
                        </a:rPr>
                        <a:t>0.49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rgbClr val="FFFF00"/>
                    </a:solidFill>
                  </a:tcPr>
                </a:tc>
                <a:tc>
                  <a:txBody>
                    <a:bodyPr/>
                    <a:lstStyle/>
                    <a:p>
                      <a:pPr marL="0" marR="0" algn="ctr">
                        <a:lnSpc>
                          <a:spcPct val="200000"/>
                        </a:lnSpc>
                        <a:spcBef>
                          <a:spcPts val="0"/>
                        </a:spcBef>
                        <a:spcAft>
                          <a:spcPts val="800"/>
                        </a:spcAft>
                      </a:pPr>
                      <a:r>
                        <a:rPr lang="en-US" sz="1800" dirty="0">
                          <a:effectLst/>
                        </a:rPr>
                        <a:t>0.15 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rgbClr val="FFFF00"/>
                    </a:solidFill>
                  </a:tcP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chemeClr val="accent6">
                        <a:lumMod val="60000"/>
                        <a:lumOff val="40000"/>
                      </a:schemeClr>
                    </a:solidFill>
                  </a:tcPr>
                </a:tc>
                <a:extLst>
                  <a:ext uri="{0D108BD9-81ED-4DB2-BD59-A6C34878D82A}">
                    <a16:rowId xmlns:a16="http://schemas.microsoft.com/office/drawing/2014/main" val="2254606986"/>
                  </a:ext>
                </a:extLst>
              </a:tr>
              <a:tr h="439225">
                <a:tc>
                  <a:txBody>
                    <a:bodyPr/>
                    <a:lstStyle/>
                    <a:p>
                      <a:pPr marL="0" marR="0">
                        <a:lnSpc>
                          <a:spcPct val="200000"/>
                        </a:lnSpc>
                        <a:spcBef>
                          <a:spcPts val="0"/>
                        </a:spcBef>
                        <a:spcAft>
                          <a:spcPts val="800"/>
                        </a:spcAft>
                      </a:pPr>
                      <a:r>
                        <a:rPr lang="en-US" sz="1800">
                          <a:effectLst/>
                        </a:rPr>
                        <a:t>F1S2 76-8-4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0.90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0.96 abc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0.96 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extLst>
                  <a:ext uri="{0D108BD9-81ED-4DB2-BD59-A6C34878D82A}">
                    <a16:rowId xmlns:a16="http://schemas.microsoft.com/office/drawing/2014/main" val="3978116110"/>
                  </a:ext>
                </a:extLst>
              </a:tr>
              <a:tr h="439225">
                <a:tc>
                  <a:txBody>
                    <a:bodyPr/>
                    <a:lstStyle/>
                    <a:p>
                      <a:pPr marL="0" marR="0">
                        <a:lnSpc>
                          <a:spcPct val="200000"/>
                        </a:lnSpc>
                        <a:spcBef>
                          <a:spcPts val="0"/>
                        </a:spcBef>
                        <a:spcAft>
                          <a:spcPts val="800"/>
                        </a:spcAft>
                      </a:pPr>
                      <a:r>
                        <a:rPr lang="en-US" sz="1800">
                          <a:effectLst/>
                        </a:rPr>
                        <a:t>F1S2 76-8-15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0.92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0.99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0.99 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extLst>
                  <a:ext uri="{0D108BD9-81ED-4DB2-BD59-A6C34878D82A}">
                    <a16:rowId xmlns:a16="http://schemas.microsoft.com/office/drawing/2014/main" val="3780330940"/>
                  </a:ext>
                </a:extLst>
              </a:tr>
              <a:tr h="439225">
                <a:tc>
                  <a:txBody>
                    <a:bodyPr/>
                    <a:lstStyle/>
                    <a:p>
                      <a:pPr marL="0" marR="0">
                        <a:lnSpc>
                          <a:spcPct val="200000"/>
                        </a:lnSpc>
                        <a:spcBef>
                          <a:spcPts val="0"/>
                        </a:spcBef>
                        <a:spcAft>
                          <a:spcPts val="800"/>
                        </a:spcAft>
                      </a:pPr>
                      <a:r>
                        <a:rPr lang="en-US" sz="1800">
                          <a:effectLst/>
                        </a:rPr>
                        <a:t>F1S2 76-8-19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0.98 ab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0.86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0.86 abc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0.86 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extLst>
                  <a:ext uri="{0D108BD9-81ED-4DB2-BD59-A6C34878D82A}">
                    <a16:rowId xmlns:a16="http://schemas.microsoft.com/office/drawing/2014/main" val="1502797079"/>
                  </a:ext>
                </a:extLst>
              </a:tr>
              <a:tr h="439225">
                <a:tc>
                  <a:txBody>
                    <a:bodyPr/>
                    <a:lstStyle/>
                    <a:p>
                      <a:pPr marL="0" marR="0">
                        <a:lnSpc>
                          <a:spcPct val="200000"/>
                        </a:lnSpc>
                        <a:spcBef>
                          <a:spcPts val="0"/>
                        </a:spcBef>
                        <a:spcAft>
                          <a:spcPts val="800"/>
                        </a:spcAft>
                      </a:pPr>
                      <a:r>
                        <a:rPr lang="en-US" sz="1800">
                          <a:effectLst/>
                        </a:rPr>
                        <a:t>F1S2 76-8-27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0.85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0.85 abc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0.85 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extLst>
                  <a:ext uri="{0D108BD9-81ED-4DB2-BD59-A6C34878D82A}">
                    <a16:rowId xmlns:a16="http://schemas.microsoft.com/office/drawing/2014/main" val="2737963752"/>
                  </a:ext>
                </a:extLst>
              </a:tr>
              <a:tr h="439225">
                <a:tc>
                  <a:txBody>
                    <a:bodyPr/>
                    <a:lstStyle/>
                    <a:p>
                      <a:pPr marL="0" marR="0">
                        <a:lnSpc>
                          <a:spcPct val="200000"/>
                        </a:lnSpc>
                        <a:spcBef>
                          <a:spcPts val="0"/>
                        </a:spcBef>
                        <a:spcAft>
                          <a:spcPts val="800"/>
                        </a:spcAft>
                      </a:pPr>
                      <a:r>
                        <a:rPr lang="en-US" sz="1800">
                          <a:effectLst/>
                        </a:rPr>
                        <a:t>F1S2 76-8-28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0.01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0.95 ab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0.83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0.78 abc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0.78 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extLst>
                  <a:ext uri="{0D108BD9-81ED-4DB2-BD59-A6C34878D82A}">
                    <a16:rowId xmlns:a16="http://schemas.microsoft.com/office/drawing/2014/main" val="1756087742"/>
                  </a:ext>
                </a:extLst>
              </a:tr>
              <a:tr h="439225">
                <a:tc>
                  <a:txBody>
                    <a:bodyPr/>
                    <a:lstStyle/>
                    <a:p>
                      <a:pPr marL="0" marR="0">
                        <a:lnSpc>
                          <a:spcPct val="200000"/>
                        </a:lnSpc>
                        <a:spcBef>
                          <a:spcPts val="0"/>
                        </a:spcBef>
                        <a:spcAft>
                          <a:spcPts val="800"/>
                        </a:spcAft>
                      </a:pPr>
                      <a:r>
                        <a:rPr lang="en-US" sz="1800">
                          <a:effectLst/>
                        </a:rPr>
                        <a:t>F1S2 76-8-36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0.98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solidFill>
                      <a:schemeClr val="accent6">
                        <a:lumMod val="60000"/>
                        <a:lumOff val="40000"/>
                      </a:schemeClr>
                    </a:solidFill>
                  </a:tcPr>
                </a:tc>
                <a:tc>
                  <a:txBody>
                    <a:bodyPr/>
                    <a:lstStyle/>
                    <a:p>
                      <a:pPr marL="0" marR="0" algn="ctr">
                        <a:lnSpc>
                          <a:spcPct val="200000"/>
                        </a:lnSpc>
                        <a:spcBef>
                          <a:spcPts val="0"/>
                        </a:spcBef>
                        <a:spcAft>
                          <a:spcPts val="800"/>
                        </a:spcAft>
                      </a:pPr>
                      <a:r>
                        <a:rPr lang="en-US" sz="1800" dirty="0">
                          <a:effectLst/>
                        </a:rPr>
                        <a:t>0.67 </a:t>
                      </a:r>
                      <a:r>
                        <a:rPr lang="en-US" sz="1800" dirty="0" err="1">
                          <a:effectLst/>
                        </a:rPr>
                        <a:t>abc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0.67 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extLst>
                  <a:ext uri="{0D108BD9-81ED-4DB2-BD59-A6C34878D82A}">
                    <a16:rowId xmlns:a16="http://schemas.microsoft.com/office/drawing/2014/main" val="1729176089"/>
                  </a:ext>
                </a:extLst>
              </a:tr>
              <a:tr h="439225">
                <a:tc>
                  <a:txBody>
                    <a:bodyPr/>
                    <a:lstStyle/>
                    <a:p>
                      <a:pPr marL="0" marR="0">
                        <a:lnSpc>
                          <a:spcPct val="200000"/>
                        </a:lnSpc>
                        <a:spcBef>
                          <a:spcPts val="0"/>
                        </a:spcBef>
                        <a:spcAft>
                          <a:spcPts val="800"/>
                        </a:spcAft>
                      </a:pPr>
                      <a:r>
                        <a:rPr lang="en-US" sz="1800">
                          <a:effectLst/>
                        </a:rPr>
                        <a:t>F1S2 76-8-110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1.00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0.94 ab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1.00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a:effectLst/>
                        </a:rPr>
                        <a:t>0.14 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tc>
                  <a:txBody>
                    <a:bodyPr/>
                    <a:lstStyle/>
                    <a:p>
                      <a:pPr marL="0" marR="0" algn="ctr">
                        <a:lnSpc>
                          <a:spcPct val="200000"/>
                        </a:lnSpc>
                        <a:spcBef>
                          <a:spcPts val="0"/>
                        </a:spcBef>
                        <a:spcAft>
                          <a:spcPts val="800"/>
                        </a:spcAft>
                      </a:pPr>
                      <a:r>
                        <a:rPr lang="en-US" sz="1800" dirty="0">
                          <a:effectLst/>
                        </a:rPr>
                        <a:t>0.14 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200" marR="33200" marT="0" marB="0" anchor="ctr"/>
                </a:tc>
                <a:extLst>
                  <a:ext uri="{0D108BD9-81ED-4DB2-BD59-A6C34878D82A}">
                    <a16:rowId xmlns:a16="http://schemas.microsoft.com/office/drawing/2014/main" val="3418996946"/>
                  </a:ext>
                </a:extLst>
              </a:tr>
            </a:tbl>
          </a:graphicData>
        </a:graphic>
      </p:graphicFrame>
      <p:sp>
        <p:nvSpPr>
          <p:cNvPr id="5" name="Rectangle 1">
            <a:extLst>
              <a:ext uri="{FF2B5EF4-FFF2-40B4-BE49-F238E27FC236}">
                <a16:creationId xmlns:a16="http://schemas.microsoft.com/office/drawing/2014/main" id="{E18E517D-BF85-DCE0-8D29-73C8EEA962DB}"/>
              </a:ext>
            </a:extLst>
          </p:cNvPr>
          <p:cNvSpPr>
            <a:spLocks noChangeArrowheads="1"/>
          </p:cNvSpPr>
          <p:nvPr/>
        </p:nvSpPr>
        <p:spPr bwMode="auto">
          <a:xfrm>
            <a:off x="-57536" y="-49833"/>
            <a:ext cx="88184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Results of one of two mini-trials </a:t>
            </a:r>
            <a:r>
              <a:rPr lang="en-US" altLang="en-US" sz="2000" b="1" dirty="0">
                <a:latin typeface="Times New Roman" panose="02020603050405020304" pitchFamily="18" charset="0"/>
                <a:ea typeface="Calibri" panose="020F0502020204030204" pitchFamily="34" charset="0"/>
                <a:cs typeface="Times New Roman" panose="02020603050405020304" pitchFamily="18" charset="0"/>
              </a:rPr>
              <a:t>in </a:t>
            </a:r>
            <a:r>
              <a:rPr lang="en-US" altLang="en-US" sz="2000" b="1" i="1" dirty="0" err="1">
                <a:latin typeface="Times New Roman" panose="02020603050405020304" pitchFamily="18" charset="0"/>
                <a:ea typeface="Calibri" panose="020F0502020204030204" pitchFamily="34" charset="0"/>
                <a:cs typeface="Times New Roman" panose="02020603050405020304" pitchFamily="18" charset="0"/>
              </a:rPr>
              <a:t>Foa</a:t>
            </a:r>
            <a:r>
              <a:rPr lang="en-US" altLang="en-US" sz="2000" b="1" i="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b="1" dirty="0">
                <a:latin typeface="Times New Roman" panose="02020603050405020304" pitchFamily="18" charset="0"/>
                <a:ea typeface="Calibri" panose="020F0502020204030204" pitchFamily="34" charset="0"/>
                <a:cs typeface="Times New Roman" panose="02020603050405020304" pitchFamily="18" charset="0"/>
              </a:rPr>
              <a:t>race 4-infested soil in Camarillo in 2021</a:t>
            </a:r>
            <a:endParaRPr kumimoji="0" lang="en-US" altLang="en-US" sz="2000" b="1" i="0" u="none" strike="noStrike" cap="none" normalizeH="0" baseline="0" dirty="0">
              <a:ln>
                <a:noFill/>
              </a:ln>
              <a:solidFill>
                <a:schemeClr val="tx1"/>
              </a:solidFill>
              <a:effectLst/>
              <a:latin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EA0212EE-E93D-7AA1-2930-90FC345BC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78243023"/>
      </p:ext>
    </p:extLst>
  </p:cSld>
  <p:clrMapOvr>
    <a:masterClrMapping/>
  </p:clrMapOvr>
  <mc:AlternateContent xmlns:mc="http://schemas.openxmlformats.org/markup-compatibility/2006" xmlns:p14="http://schemas.microsoft.com/office/powerpoint/2010/main">
    <mc:Choice Requires="p14">
      <p:transition spd="slow" p14:dur="2000" advTm="134812"/>
    </mc:Choice>
    <mc:Fallback xmlns="">
      <p:transition spd="slow" advTm="134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988" x="14288" y="3265488"/>
          <p14:tracePt t="17003" x="30163" y="3265488"/>
          <p14:tracePt t="17012" x="44450" y="3279775"/>
          <p14:tracePt t="17029" x="60325" y="3309938"/>
          <p14:tracePt t="17034" x="88900" y="3309938"/>
          <p14:tracePt t="17042" x="104775" y="3324225"/>
          <p14:tracePt t="17050" x="119063" y="3354388"/>
          <p14:tracePt t="17058" x="134938" y="3354388"/>
          <p14:tracePt t="17065" x="163513" y="3384550"/>
          <p14:tracePt t="17074" x="163513" y="3398838"/>
          <p14:tracePt t="17082" x="193675" y="3414713"/>
          <p14:tracePt t="17151" x="209550" y="3414713"/>
          <p14:tracePt t="17450" x="209550" y="3429000"/>
          <p14:tracePt t="17528" x="193675" y="3443288"/>
          <p14:tracePt t="17535" x="179388" y="3443288"/>
          <p14:tracePt t="17545" x="163513" y="3443288"/>
          <p14:tracePt t="17551" x="149225" y="3443288"/>
          <p14:tracePt t="17559" x="134938" y="3443288"/>
          <p14:tracePt t="17568" x="119063" y="3459163"/>
          <p14:tracePt t="17576" x="104775" y="3459163"/>
          <p14:tracePt t="17590" x="88900" y="3459163"/>
          <p14:tracePt t="17834" x="104775" y="3459163"/>
          <p14:tracePt t="17842" x="134938" y="3459163"/>
          <p14:tracePt t="17858" x="163513" y="3443288"/>
          <p14:tracePt t="17864" x="179388" y="3429000"/>
          <p14:tracePt t="17871" x="193675" y="3414713"/>
          <p14:tracePt t="17896" x="209550" y="3414713"/>
          <p14:tracePt t="17944" x="223838" y="3414713"/>
          <p14:tracePt t="18022" x="223838" y="3398838"/>
          <p14:tracePt t="18154" x="209550" y="3398838"/>
          <p14:tracePt t="18178" x="193675" y="3398838"/>
          <p14:tracePt t="18195" x="193675" y="3414713"/>
          <p14:tracePt t="18202" x="179388" y="3414713"/>
          <p14:tracePt t="18218" x="163513" y="3414713"/>
          <p14:tracePt t="18288" x="149225" y="3414713"/>
          <p14:tracePt t="18296" x="149225" y="3429000"/>
          <p14:tracePt t="18304" x="134938" y="3429000"/>
          <p14:tracePt t="18320" x="119063" y="3429000"/>
          <p14:tracePt t="18414" x="104775" y="3429000"/>
          <p14:tracePt t="18436" x="88900" y="3429000"/>
          <p14:tracePt t="19940" x="104775" y="3429000"/>
          <p14:tracePt t="19986" x="104775" y="3414713"/>
          <p14:tracePt t="20002" x="119063" y="3414713"/>
          <p14:tracePt t="20026" x="134938" y="3414713"/>
          <p14:tracePt t="20034" x="149225" y="3414713"/>
          <p14:tracePt t="20071" x="149225" y="3398838"/>
          <p14:tracePt t="20691" x="149225" y="3384550"/>
          <p14:tracePt t="20705" x="179388" y="3354388"/>
          <p14:tracePt t="20714" x="209550" y="3324225"/>
          <p14:tracePt t="20724" x="268288" y="3294063"/>
          <p14:tracePt t="20730" x="373063" y="3249613"/>
          <p14:tracePt t="20738" x="403225" y="3235325"/>
          <p14:tracePt t="20746" x="492125" y="3190875"/>
          <p14:tracePt t="20754" x="581025" y="3160713"/>
          <p14:tracePt t="20763" x="655638" y="3146425"/>
          <p14:tracePt t="20769" x="730250" y="3116263"/>
          <p14:tracePt t="20780" x="760413" y="3100388"/>
          <p14:tracePt t="20785" x="820738" y="3086100"/>
          <p14:tracePt t="20797" x="879475" y="3086100"/>
          <p14:tracePt t="20801" x="925513" y="3071813"/>
          <p14:tracePt t="20808" x="969963" y="3071813"/>
          <p14:tracePt t="20815" x="1058863" y="3055938"/>
          <p14:tracePt t="20823" x="1074738" y="3055938"/>
          <p14:tracePt t="20832" x="1149350" y="3055938"/>
          <p14:tracePt t="20840" x="1208088" y="3055938"/>
          <p14:tracePt t="20856" x="1327150" y="3055938"/>
          <p14:tracePt t="20864" x="1401763" y="3055938"/>
          <p14:tracePt t="20872" x="1446213" y="3055938"/>
          <p14:tracePt t="20879" x="1506538" y="3055938"/>
          <p14:tracePt t="20886" x="1550988" y="3055938"/>
          <p14:tracePt t="20896" x="1566863" y="3055938"/>
          <p14:tracePt t="20902" x="1611313" y="3055938"/>
          <p14:tracePt t="20910" x="1655763" y="3055938"/>
          <p14:tracePt t="20918" x="1700213" y="3041650"/>
          <p14:tracePt t="20926" x="1730375" y="3041650"/>
          <p14:tracePt t="20934" x="1760538" y="3041650"/>
          <p14:tracePt t="20942" x="1790700" y="3041650"/>
          <p14:tracePt t="20949" x="1819275" y="3025775"/>
          <p14:tracePt t="20958" x="1879600" y="3025775"/>
          <p14:tracePt t="20965" x="1924050" y="3025775"/>
          <p14:tracePt t="20974" x="1954213" y="3025775"/>
          <p14:tracePt t="20981" x="1998663" y="3025775"/>
          <p14:tracePt t="20988" x="2043113" y="3025775"/>
          <p14:tracePt t="20996" x="2073275" y="3025775"/>
          <p14:tracePt t="21004" x="2133600" y="3025775"/>
          <p14:tracePt t="21012" x="2162175" y="3025775"/>
          <p14:tracePt t="21019" x="2178050" y="3025775"/>
          <p14:tracePt t="21036" x="2192338" y="3025775"/>
          <p14:tracePt t="21059" x="2208213" y="3025775"/>
          <p14:tracePt t="21068" x="2222500" y="3025775"/>
          <p14:tracePt t="21075" x="2252663" y="3025775"/>
          <p14:tracePt t="21082" x="2266950" y="3025775"/>
          <p14:tracePt t="21090" x="2282825" y="3055938"/>
          <p14:tracePt t="21097" x="2297113" y="3055938"/>
          <p14:tracePt t="21106" x="2311400" y="3071813"/>
          <p14:tracePt t="21146" x="2327275" y="3071813"/>
          <p14:tracePt t="21154" x="2327275" y="3100388"/>
          <p14:tracePt t="21168" x="2327275" y="3130550"/>
          <p14:tracePt t="21176" x="2327275" y="3160713"/>
          <p14:tracePt t="21183" x="2311400" y="3175000"/>
          <p14:tracePt t="21191" x="2311400" y="3221038"/>
          <p14:tracePt t="21200" x="2311400" y="3249613"/>
          <p14:tracePt t="21207" x="2311400" y="3279775"/>
          <p14:tracePt t="21216" x="2311400" y="3309938"/>
          <p14:tracePt t="21224" x="2311400" y="3340100"/>
          <p14:tracePt t="21248" x="2297113" y="3340100"/>
          <p14:tracePt t="21262" x="2282825" y="3340100"/>
          <p14:tracePt t="21279" x="2266950" y="3354388"/>
          <p14:tracePt t="21295" x="2252663" y="3368675"/>
          <p14:tracePt t="21301" x="2236788" y="3368675"/>
          <p14:tracePt t="21412" x="2222500" y="3368675"/>
          <p14:tracePt t="21436" x="2208213" y="3368675"/>
          <p14:tracePt t="21450" x="2192338" y="3368675"/>
          <p14:tracePt t="21458" x="2178050" y="3368675"/>
          <p14:tracePt t="22046" x="2162175" y="3368675"/>
          <p14:tracePt t="24176" x="2162175" y="3354388"/>
          <p14:tracePt t="24182" x="2178050" y="3354388"/>
          <p14:tracePt t="24198" x="2192338" y="3340100"/>
          <p14:tracePt t="24222" x="2192338" y="3324225"/>
          <p14:tracePt t="24237" x="2208213" y="3309938"/>
          <p14:tracePt t="24245" x="2222500" y="3309938"/>
          <p14:tracePt t="24262" x="2236788" y="3309938"/>
          <p14:tracePt t="24270" x="2252663" y="3294063"/>
          <p14:tracePt t="24286" x="2266950" y="3279775"/>
          <p14:tracePt t="24291" x="2282825" y="3279775"/>
          <p14:tracePt t="24308" x="2297113" y="3279775"/>
          <p14:tracePt t="24332" x="2327275" y="3265488"/>
          <p14:tracePt t="24339" x="2386013" y="3249613"/>
          <p14:tracePt t="24348" x="2401888" y="3235325"/>
          <p14:tracePt t="24356" x="2506663" y="3205163"/>
          <p14:tracePt t="24363" x="2581275" y="3190875"/>
          <p14:tracePt t="24370" x="2640013" y="3190875"/>
          <p14:tracePt t="24380" x="2700338" y="3175000"/>
          <p14:tracePt t="24385" x="2744788" y="3160713"/>
          <p14:tracePt t="24396" x="2805113" y="3146425"/>
          <p14:tracePt t="24402" x="2833688" y="3130550"/>
          <p14:tracePt t="24410" x="2863850" y="3130550"/>
          <p14:tracePt t="24418" x="2894013" y="3130550"/>
          <p14:tracePt t="24426" x="2894013" y="3116263"/>
          <p14:tracePt t="24434" x="2908300" y="3116263"/>
          <p14:tracePt t="24442" x="2938463" y="3100388"/>
          <p14:tracePt t="24450" x="2968625" y="3100388"/>
          <p14:tracePt t="24455" x="2998788" y="3100388"/>
          <p14:tracePt t="24465" x="3057525" y="3100388"/>
          <p14:tracePt t="24471" x="3087688" y="3100388"/>
          <p14:tracePt t="24480" x="3132138" y="3100388"/>
          <p14:tracePt t="24488" x="3162300" y="3100388"/>
          <p14:tracePt t="24496" x="3192463" y="3100388"/>
          <p14:tracePt t="24504" x="3206750" y="3100388"/>
          <p14:tracePt t="24638" x="3206750" y="3086100"/>
          <p14:tracePt t="24722" x="3192463" y="3086100"/>
          <p14:tracePt t="24730" x="3176588" y="3086100"/>
          <p14:tracePt t="24746" x="3162300" y="3100388"/>
          <p14:tracePt t="24754" x="3148013" y="3130550"/>
          <p14:tracePt t="24762" x="3117850" y="3146425"/>
          <p14:tracePt t="24770" x="3087688" y="3146425"/>
          <p14:tracePt t="24780" x="3057525" y="3175000"/>
          <p14:tracePt t="24793" x="3043238" y="3190875"/>
          <p14:tracePt t="24801" x="3027363" y="3205163"/>
          <p14:tracePt t="24864" x="3013075" y="3221038"/>
          <p14:tracePt t="24880" x="2982913" y="3235325"/>
          <p14:tracePt t="24888" x="2968625" y="3249613"/>
          <p14:tracePt t="24896" x="2952750" y="3249613"/>
          <p14:tracePt t="24904" x="2924175" y="3265488"/>
          <p14:tracePt t="24910" x="2894013" y="3279775"/>
          <p14:tracePt t="24918" x="2863850" y="3294063"/>
          <p14:tracePt t="24926" x="2849563" y="3309938"/>
          <p14:tracePt t="25170" x="2863850" y="3309938"/>
          <p14:tracePt t="25178" x="2879725" y="3309938"/>
          <p14:tracePt t="25185" x="2894013" y="3309938"/>
          <p14:tracePt t="25192" x="2908300" y="3294063"/>
          <p14:tracePt t="25208" x="2924175" y="3294063"/>
          <p14:tracePt t="25215" x="2938463" y="3279775"/>
          <p14:tracePt t="25232" x="2952750" y="3279775"/>
          <p14:tracePt t="27018" x="2938463" y="3279775"/>
          <p14:tracePt t="27056" x="2924175" y="3279775"/>
          <p14:tracePt t="28764" x="2938463" y="3279775"/>
          <p14:tracePt t="28770" x="2952750" y="3279775"/>
          <p14:tracePt t="28786" x="2982913" y="3279775"/>
          <p14:tracePt t="28795" x="2998788" y="3279775"/>
          <p14:tracePt t="28809" x="3013075" y="3265488"/>
          <p14:tracePt t="28817" x="3027363" y="3265488"/>
          <p14:tracePt t="28826" x="3073400" y="3265488"/>
          <p14:tracePt t="28834" x="3148013" y="3249613"/>
          <p14:tracePt t="28841" x="3222625" y="3249613"/>
          <p14:tracePt t="28850" x="3311525" y="3249613"/>
          <p14:tracePt t="28856" x="3400425" y="3249613"/>
          <p14:tracePt t="28864" x="3579813" y="3235325"/>
          <p14:tracePt t="28871" x="3729038" y="3235325"/>
          <p14:tracePt t="28880" x="3803650" y="3235325"/>
          <p14:tracePt t="28888" x="3983038" y="3205163"/>
          <p14:tracePt t="28896" x="4087813" y="3205163"/>
          <p14:tracePt t="28904" x="4146550" y="3190875"/>
          <p14:tracePt t="28913" x="4251325" y="3190875"/>
          <p14:tracePt t="28920" x="4281488" y="3190875"/>
          <p14:tracePt t="28930" x="4325938" y="3175000"/>
          <p14:tracePt t="28936" x="4370388" y="3175000"/>
          <p14:tracePt t="28947" x="4400550" y="3175000"/>
          <p14:tracePt t="28952" x="4460875" y="3175000"/>
          <p14:tracePt t="28958" x="4549775" y="3175000"/>
          <p14:tracePt t="28965" x="4638675" y="3175000"/>
          <p14:tracePt t="28974" x="4668838" y="3175000"/>
          <p14:tracePt t="28982" x="4743450" y="3175000"/>
          <p14:tracePt t="28990" x="4803775" y="3175000"/>
          <p14:tracePt t="28997" x="4862513" y="3175000"/>
          <p14:tracePt t="29006" x="4892675" y="3175000"/>
          <p14:tracePt t="29014" x="4922838" y="3175000"/>
          <p14:tracePt t="29084" x="4922838" y="3160713"/>
          <p14:tracePt t="29218" x="4922838" y="3175000"/>
          <p14:tracePt t="29232" x="4906963" y="3175000"/>
          <p14:tracePt t="29240" x="4906963" y="3190875"/>
          <p14:tracePt t="29248" x="4892675" y="3190875"/>
          <p14:tracePt t="29256" x="4878388" y="3190875"/>
          <p14:tracePt t="29264" x="4848225" y="3205163"/>
          <p14:tracePt t="29273" x="4818063" y="3221038"/>
          <p14:tracePt t="29280" x="4803775" y="3235325"/>
          <p14:tracePt t="29288" x="4773613" y="3265488"/>
          <p14:tracePt t="29297" x="4757738" y="3279775"/>
          <p14:tracePt t="29313" x="4743450" y="3279775"/>
          <p14:tracePt t="29326" x="4743450" y="3294063"/>
          <p14:tracePt t="29341" x="4743450" y="3309938"/>
          <p14:tracePt t="29349" x="4729163" y="3309938"/>
          <p14:tracePt t="29374" x="4713288" y="3324225"/>
          <p14:tracePt t="29381" x="4713288" y="3340100"/>
          <p14:tracePt t="29398" x="4713288" y="3354388"/>
          <p14:tracePt t="29413" x="4699000" y="3354388"/>
          <p14:tracePt t="29420" x="4699000" y="3384550"/>
          <p14:tracePt t="29436" x="4683125" y="3384550"/>
          <p14:tracePt t="31566" x="4699000" y="3384550"/>
          <p14:tracePt t="31581" x="4729163" y="3384550"/>
          <p14:tracePt t="31590" x="4757738" y="3368675"/>
          <p14:tracePt t="31598" x="4787900" y="3354388"/>
          <p14:tracePt t="31606" x="4803775" y="3340100"/>
          <p14:tracePt t="31614" x="4832350" y="3340100"/>
          <p14:tracePt t="31619" x="4878388" y="3340100"/>
          <p14:tracePt t="31631" x="4922838" y="3324225"/>
          <p14:tracePt t="31636" x="4937125" y="3324225"/>
          <p14:tracePt t="31646" x="4953000" y="3309938"/>
          <p14:tracePt t="31660" x="4981575" y="3309938"/>
          <p14:tracePt t="31668" x="4981575" y="3294063"/>
          <p14:tracePt t="31684" x="4997450" y="3294063"/>
          <p14:tracePt t="31691" x="5011738" y="3279775"/>
          <p14:tracePt t="31700" x="5027613" y="3279775"/>
          <p14:tracePt t="31714" x="5041900" y="3279775"/>
          <p14:tracePt t="31730" x="5056188" y="3265488"/>
          <p14:tracePt t="31737" x="5072063" y="3265488"/>
          <p14:tracePt t="31800" x="5072063" y="3249613"/>
          <p14:tracePt t="31808" x="5086350" y="3249613"/>
          <p14:tracePt t="31816" x="5116513" y="3249613"/>
          <p14:tracePt t="31824" x="5146675" y="3249613"/>
          <p14:tracePt t="31831" x="5191125" y="3249613"/>
          <p14:tracePt t="31839" x="5221288" y="3249613"/>
          <p14:tracePt t="31847" x="5265738" y="3249613"/>
          <p14:tracePt t="31855" x="5295900" y="3249613"/>
          <p14:tracePt t="31864" x="5326063" y="3249613"/>
          <p14:tracePt t="31871" x="5354638" y="3249613"/>
          <p14:tracePt t="31880" x="5384800" y="3249613"/>
          <p14:tracePt t="31886" x="5414963" y="3249613"/>
          <p14:tracePt t="31896" x="5445125" y="3249613"/>
          <p14:tracePt t="31901" x="5473700" y="3249613"/>
          <p14:tracePt t="31909" x="5519738" y="3249613"/>
          <p14:tracePt t="31918" x="5564188" y="3249613"/>
          <p14:tracePt t="31926" x="5578475" y="3249613"/>
          <p14:tracePt t="31942" x="5594350" y="3249613"/>
          <p14:tracePt t="32084" x="5594350" y="3265488"/>
          <p14:tracePt t="32114" x="5594350" y="3279775"/>
          <p14:tracePt t="32294" x="5608638" y="3279775"/>
          <p14:tracePt t="32317" x="5653088" y="3294063"/>
          <p14:tracePt t="32326" x="5697538" y="3309938"/>
          <p14:tracePt t="32333" x="5743575" y="3324225"/>
          <p14:tracePt t="32341" x="5802313" y="3340100"/>
          <p14:tracePt t="32350" x="5832475" y="3354388"/>
          <p14:tracePt t="32355" x="5846763" y="3354388"/>
          <p14:tracePt t="32364" x="5862638" y="3354388"/>
          <p14:tracePt t="32371" x="5876925" y="3354388"/>
          <p14:tracePt t="32452" x="5862638" y="3354388"/>
          <p14:tracePt t="32474" x="5846763" y="3354388"/>
          <p14:tracePt t="32481" x="5832475" y="3354388"/>
          <p14:tracePt t="32506" x="5818188" y="3354388"/>
          <p14:tracePt t="32514" x="5802313" y="3354388"/>
          <p14:tracePt t="32528" x="5802313" y="3368675"/>
          <p14:tracePt t="32535" x="5788025" y="3368675"/>
          <p14:tracePt t="32576" x="5788025" y="3384550"/>
          <p14:tracePt t="33970" x="5772150" y="3384550"/>
          <p14:tracePt t="33986" x="5757863" y="3384550"/>
          <p14:tracePt t="33994" x="5757863" y="3398838"/>
          <p14:tracePt t="34002" x="5743575" y="3398838"/>
          <p14:tracePt t="34008" x="5727700" y="3398838"/>
          <p14:tracePt t="34118" x="5713413" y="3398838"/>
          <p14:tracePt t="34126" x="5697538" y="3398838"/>
          <p14:tracePt t="34133" x="5683250" y="3414713"/>
          <p14:tracePt t="34158" x="5668963" y="3429000"/>
          <p14:tracePt t="34212" x="5653088" y="3429000"/>
          <p14:tracePt t="34236" x="5638800" y="3429000"/>
          <p14:tracePt t="34260" x="5622925" y="3429000"/>
          <p14:tracePt t="34862" x="5608638" y="3429000"/>
          <p14:tracePt t="35034" x="5608638" y="3414713"/>
          <p14:tracePt t="35042" x="5594350" y="3414713"/>
          <p14:tracePt t="35262" x="5548313" y="3414713"/>
          <p14:tracePt t="35270" x="5503863" y="3414713"/>
          <p14:tracePt t="35279" x="5489575" y="3414713"/>
          <p14:tracePt t="35299" x="5473700" y="3443288"/>
          <p14:tracePt t="35308" x="5445125" y="3459163"/>
          <p14:tracePt t="35316" x="5370513" y="3503613"/>
          <p14:tracePt t="35324" x="5265738" y="3517900"/>
          <p14:tracePt t="35332" x="5205413" y="3533775"/>
          <p14:tracePt t="35340" x="5160963" y="3578225"/>
          <p14:tracePt t="35598" x="5146675" y="3563938"/>
          <p14:tracePt t="35605" x="5116513" y="3503613"/>
          <p14:tracePt t="35614" x="5102225" y="3459163"/>
          <p14:tracePt t="35622" x="5102225" y="3443288"/>
          <p14:tracePt t="35630" x="5102225" y="3429000"/>
          <p14:tracePt t="35638" x="5116513" y="3398838"/>
          <p14:tracePt t="35668" x="5130800" y="3398838"/>
          <p14:tracePt t="35684" x="5130800" y="3384550"/>
          <p14:tracePt t="35834" x="5146675" y="3368675"/>
          <p14:tracePt t="35871" x="5160963" y="3368675"/>
          <p14:tracePt t="35888" x="5176838" y="3368675"/>
          <p14:tracePt t="35896" x="5191125" y="3368675"/>
          <p14:tracePt t="35904" x="5191125" y="3384550"/>
          <p14:tracePt t="35912" x="5205413" y="3384550"/>
          <p14:tracePt t="35920" x="5235575" y="3414713"/>
          <p14:tracePt t="35931" x="5251450" y="3429000"/>
          <p14:tracePt t="35936" x="5295900" y="3459163"/>
          <p14:tracePt t="35942" x="5340350" y="3473450"/>
          <p14:tracePt t="35951" x="5384800" y="3489325"/>
          <p14:tracePt t="35957" x="5400675" y="3489325"/>
          <p14:tracePt t="35965" x="5445125" y="3517900"/>
          <p14:tracePt t="35974" x="5489575" y="3517900"/>
          <p14:tracePt t="35981" x="5519738" y="3517900"/>
          <p14:tracePt t="35989" x="5534025" y="3533775"/>
          <p14:tracePt t="36005" x="5548313" y="3533775"/>
          <p14:tracePt t="36060" x="5564188" y="3533775"/>
          <p14:tracePt t="36076" x="5608638" y="3533775"/>
          <p14:tracePt t="36084" x="5638800" y="3503613"/>
          <p14:tracePt t="36092" x="5683250" y="3489325"/>
          <p14:tracePt t="36100" x="5727700" y="3473450"/>
          <p14:tracePt t="36108" x="5757863" y="3459163"/>
          <p14:tracePt t="36178" x="5757863" y="3443288"/>
          <p14:tracePt t="36207" x="5772150" y="3443288"/>
          <p14:tracePt t="36224" x="5772150" y="3429000"/>
          <p14:tracePt t="36232" x="5788025" y="3414713"/>
          <p14:tracePt t="36239" x="5802313" y="3414713"/>
          <p14:tracePt t="36248" x="5802313" y="3398838"/>
          <p14:tracePt t="36264" x="5818188" y="3384550"/>
          <p14:tracePt t="36271" x="5818188" y="3368675"/>
          <p14:tracePt t="36287" x="5832475" y="3368675"/>
          <p14:tracePt t="36304" x="5846763" y="3368675"/>
          <p14:tracePt t="36319" x="5846763" y="3354388"/>
          <p14:tracePt t="36326" x="5892800" y="3324225"/>
          <p14:tracePt t="36334" x="5937250" y="3279775"/>
          <p14:tracePt t="36341" x="5967413" y="3265488"/>
          <p14:tracePt t="36349" x="6011863" y="3235325"/>
          <p14:tracePt t="36358" x="6026150" y="3235325"/>
          <p14:tracePt t="36366" x="6026150" y="3221038"/>
          <p14:tracePt t="36412" x="6026150" y="3205163"/>
          <p14:tracePt t="36960" x="6011863" y="3205163"/>
          <p14:tracePt t="37814" x="6026150" y="3205163"/>
          <p14:tracePt t="37822" x="6070600" y="3190875"/>
          <p14:tracePt t="37830" x="6100763" y="3175000"/>
          <p14:tracePt t="37837" x="6116638" y="3160713"/>
          <p14:tracePt t="37847" x="6161088" y="3160713"/>
          <p14:tracePt t="37854" x="6191250" y="3146425"/>
          <p14:tracePt t="37864" x="6219825" y="3130550"/>
          <p14:tracePt t="37870" x="6249988" y="3116263"/>
          <p14:tracePt t="37881" x="6310313" y="3100388"/>
          <p14:tracePt t="37884" x="6369050" y="3086100"/>
          <p14:tracePt t="37892" x="6443663" y="3071813"/>
          <p14:tracePt t="37900" x="6578600" y="3071813"/>
          <p14:tracePt t="37907" x="6772275" y="3055938"/>
          <p14:tracePt t="37915" x="6921500" y="3055938"/>
          <p14:tracePt t="37924" x="7056438" y="3055938"/>
          <p14:tracePt t="37932" x="7100888" y="3055938"/>
          <p14:tracePt t="37939" x="7204075" y="3055938"/>
          <p14:tracePt t="37947" x="7234238" y="3055938"/>
          <p14:tracePt t="37956" x="7250113" y="3055938"/>
          <p14:tracePt t="38009" x="7264400" y="3055938"/>
          <p14:tracePt t="38152" x="7278688" y="3055938"/>
          <p14:tracePt t="38174" x="7294563" y="3055938"/>
          <p14:tracePt t="38276" x="7278688" y="3055938"/>
          <p14:tracePt t="38284" x="7234238" y="3071813"/>
          <p14:tracePt t="38292" x="7189788" y="3116263"/>
          <p14:tracePt t="38299" x="7159625" y="3160713"/>
          <p14:tracePt t="38307" x="7129463" y="3190875"/>
          <p14:tracePt t="38315" x="7115175" y="3205163"/>
          <p14:tracePt t="38323" x="7115175" y="3221038"/>
          <p14:tracePt t="38339" x="7100888" y="3221038"/>
          <p14:tracePt t="38347" x="7085013" y="3221038"/>
          <p14:tracePt t="38354" x="7085013" y="3235325"/>
          <p14:tracePt t="38480" x="7070725" y="3235325"/>
          <p14:tracePt t="38488" x="7056438" y="3235325"/>
          <p14:tracePt t="38504" x="7040563" y="3235325"/>
          <p14:tracePt t="40744" x="7070725" y="3235325"/>
          <p14:tracePt t="40750" x="7100888" y="3235325"/>
          <p14:tracePt t="40757" x="7145338" y="3235325"/>
          <p14:tracePt t="40766" x="7189788" y="3235325"/>
          <p14:tracePt t="40773" x="7234238" y="3235325"/>
          <p14:tracePt t="40781" x="7264400" y="3235325"/>
          <p14:tracePt t="40789" x="7308850" y="3235325"/>
          <p14:tracePt t="40797" x="7353300" y="3235325"/>
          <p14:tracePt t="40805" x="7383463" y="3235325"/>
          <p14:tracePt t="40814" x="7413625" y="3235325"/>
          <p14:tracePt t="40821" x="7427913" y="3235325"/>
          <p14:tracePt t="40851" x="7458075" y="3235325"/>
          <p14:tracePt t="40859" x="7488238" y="3235325"/>
          <p14:tracePt t="40867" x="7532688" y="3235325"/>
          <p14:tracePt t="40876" x="7607300" y="3235325"/>
          <p14:tracePt t="40884" x="7681913" y="3235325"/>
          <p14:tracePt t="40891" x="7726363" y="3249613"/>
          <p14:tracePt t="40899" x="7786688" y="3249613"/>
          <p14:tracePt t="40907" x="7966075" y="3279775"/>
          <p14:tracePt t="40915" x="8069263" y="3279775"/>
          <p14:tracePt t="40921" x="8143875" y="3279775"/>
          <p14:tracePt t="40930" x="8218488" y="3279775"/>
          <p14:tracePt t="40938" x="8234363" y="3279775"/>
          <p14:tracePt t="40947" x="8264525" y="3279775"/>
          <p14:tracePt t="40953" x="8278813" y="3279775"/>
          <p14:tracePt t="43577" x="8264525" y="3279775"/>
          <p14:tracePt t="43594" x="8218488" y="3279775"/>
          <p14:tracePt t="43631" x="8040688" y="3279775"/>
          <p14:tracePt t="43640" x="7891463" y="3309938"/>
          <p14:tracePt t="43648" x="7742238" y="3324225"/>
          <p14:tracePt t="43655" x="7712075" y="3354388"/>
          <p14:tracePt t="43664" x="7518400" y="3414713"/>
          <p14:tracePt t="43671" x="7413625" y="3429000"/>
          <p14:tracePt t="43680" x="7056438" y="3473450"/>
          <p14:tracePt t="43687" x="6861175" y="3517900"/>
          <p14:tracePt t="43697" x="6637338" y="3533775"/>
          <p14:tracePt t="43702" x="6384925" y="3578225"/>
          <p14:tracePt t="43710" x="6249988" y="3608388"/>
          <p14:tracePt t="43717" x="6175375" y="3608388"/>
          <p14:tracePt t="43725" x="6145213" y="3622675"/>
          <p14:tracePt t="43733" x="6130925" y="3622675"/>
          <p14:tracePt t="43758" x="6116638" y="3636963"/>
          <p14:tracePt t="43773" x="6086475" y="3636963"/>
          <p14:tracePt t="43781" x="6070600" y="3652838"/>
          <p14:tracePt t="43787" x="6011863" y="3652838"/>
          <p14:tracePt t="43797" x="5951538" y="3667125"/>
          <p14:tracePt t="43804" x="5892800" y="3683000"/>
          <p14:tracePt t="43814" x="5788025" y="3697288"/>
          <p14:tracePt t="43820" x="5713413" y="3711575"/>
          <p14:tracePt t="43831" x="5653088" y="3727450"/>
          <p14:tracePt t="43836" x="5622925" y="3727450"/>
          <p14:tracePt t="43852" x="5608638" y="3727450"/>
          <p14:tracePt t="43882" x="5578475" y="3727450"/>
          <p14:tracePt t="43889" x="5564188" y="3727450"/>
          <p14:tracePt t="43898" x="5489575" y="3741738"/>
          <p14:tracePt t="43906" x="5414963" y="3741738"/>
          <p14:tracePt t="43914" x="5295900" y="3757613"/>
          <p14:tracePt t="43922" x="5176838" y="3757613"/>
          <p14:tracePt t="43930" x="5041900" y="3771900"/>
          <p14:tracePt t="43937" x="4773613" y="3771900"/>
          <p14:tracePt t="43947" x="4579938" y="3802063"/>
          <p14:tracePt t="43953" x="4445000" y="3816350"/>
          <p14:tracePt t="43960" x="4176713" y="3832225"/>
          <p14:tracePt t="43969" x="4027488" y="3860800"/>
          <p14:tracePt t="43975" x="3878263" y="3876675"/>
          <p14:tracePt t="43984" x="3743325" y="3921125"/>
          <p14:tracePt t="43992" x="3670300" y="3921125"/>
          <p14:tracePt t="43999" x="3460750" y="3951288"/>
          <p14:tracePt t="44008" x="3281363" y="3979863"/>
          <p14:tracePt t="44015" x="3117850" y="3995738"/>
          <p14:tracePt t="44024" x="2908300" y="4010025"/>
          <p14:tracePt t="44032" x="2805113" y="4010025"/>
          <p14:tracePt t="44039" x="2640013" y="4040188"/>
          <p14:tracePt t="44048" x="2595563" y="4040188"/>
          <p14:tracePt t="44054" x="2535238" y="4040188"/>
          <p14:tracePt t="44064" x="2506663" y="4040188"/>
          <p14:tracePt t="44118" x="2476500" y="4054475"/>
          <p14:tracePt t="44125" x="2416175" y="4054475"/>
          <p14:tracePt t="44133" x="2252663" y="4070350"/>
          <p14:tracePt t="44142" x="2028825" y="4070350"/>
          <p14:tracePt t="44148" x="1819275" y="4070350"/>
          <p14:tracePt t="44156" x="1611313" y="4070350"/>
          <p14:tracePt t="44164" x="1446213" y="4070350"/>
          <p14:tracePt t="44172" x="1296988" y="4070350"/>
          <p14:tracePt t="44180" x="1252538" y="4070350"/>
          <p14:tracePt t="44187" x="1238250" y="4070350"/>
          <p14:tracePt t="44258" x="1252538" y="4070350"/>
          <p14:tracePt t="44282" x="1268413" y="4054475"/>
          <p14:tracePt t="44306" x="1282700" y="4054475"/>
          <p14:tracePt t="44330" x="1282700" y="4040188"/>
          <p14:tracePt t="44336" x="1282700" y="4025900"/>
          <p14:tracePt t="44345" x="1296988" y="4025900"/>
          <p14:tracePt t="44352" x="1312863" y="4010025"/>
          <p14:tracePt t="44360" x="1312863" y="3995738"/>
          <p14:tracePt t="44367" x="1327150" y="3979863"/>
          <p14:tracePt t="44376" x="1343025" y="3965575"/>
          <p14:tracePt t="44383" x="1343025" y="3951288"/>
          <p14:tracePt t="44391" x="1357313" y="3935413"/>
          <p14:tracePt t="44399" x="1357313" y="3921125"/>
          <p14:tracePt t="44415" x="1357313" y="3906838"/>
          <p14:tracePt t="44422" x="1371600" y="3890963"/>
          <p14:tracePt t="44430" x="1387475" y="3890963"/>
          <p14:tracePt t="44438" x="1387475" y="3876675"/>
          <p14:tracePt t="44447" x="1401763" y="3860800"/>
          <p14:tracePt t="44454" x="1417638" y="3860800"/>
          <p14:tracePt t="44464" x="1417638" y="3846513"/>
          <p14:tracePt t="44650" x="1431925" y="3832225"/>
          <p14:tracePt t="44696" x="1446213" y="3832225"/>
          <p14:tracePt t="44712" x="1462088" y="3832225"/>
          <p14:tracePt t="44760" x="1476375" y="3832225"/>
          <p14:tracePt t="44768" x="1520825" y="3816350"/>
          <p14:tracePt t="44775" x="1550988" y="3816350"/>
          <p14:tracePt t="44781" x="1595438" y="3816350"/>
          <p14:tracePt t="44790" x="1641475" y="3816350"/>
          <p14:tracePt t="44797" x="1655763" y="3802063"/>
          <p14:tracePt t="44806" x="1700213" y="3802063"/>
          <p14:tracePt t="44814" x="1730375" y="3802063"/>
          <p14:tracePt t="45337" x="1716088" y="3802063"/>
          <p14:tracePt t="45424" x="1700213" y="3802063"/>
          <p14:tracePt t="45487" x="1685925" y="3802063"/>
          <p14:tracePt t="49716" x="1700213" y="3802063"/>
          <p14:tracePt t="49724" x="1716088" y="3802063"/>
          <p14:tracePt t="49732" x="1730375" y="3802063"/>
          <p14:tracePt t="49739" x="1760538" y="3802063"/>
          <p14:tracePt t="49748" x="1804988" y="3802063"/>
          <p14:tracePt t="49755" x="1835150" y="3802063"/>
          <p14:tracePt t="49764" x="1939925" y="3802063"/>
          <p14:tracePt t="49769" x="2028825" y="3802063"/>
          <p14:tracePt t="49781" x="2133600" y="3802063"/>
          <p14:tracePt t="49785" x="2266950" y="3802063"/>
          <p14:tracePt t="49798" x="2386013" y="3802063"/>
          <p14:tracePt t="49801" x="2535238" y="3802063"/>
          <p14:tracePt t="49810" x="2640013" y="3816350"/>
          <p14:tracePt t="49818" x="2774950" y="3816350"/>
          <p14:tracePt t="49826" x="2894013" y="3816350"/>
          <p14:tracePt t="49833" x="2968625" y="3832225"/>
          <p14:tracePt t="49842" x="3013075" y="3832225"/>
          <p14:tracePt t="49848" x="3057525" y="3832225"/>
          <p14:tracePt t="49856" x="3073400" y="3832225"/>
          <p14:tracePt t="49871" x="3073400" y="3846513"/>
          <p14:tracePt t="49904" x="3087688" y="3846513"/>
          <p14:tracePt t="49920" x="3101975" y="3846513"/>
          <p14:tracePt t="49936" x="3148013" y="3846513"/>
          <p14:tracePt t="49947" x="3192463" y="3846513"/>
          <p14:tracePt t="49957" x="3206750" y="3860800"/>
          <p14:tracePt t="49958" x="3251200" y="3876675"/>
          <p14:tracePt t="49969" x="3281363" y="3876675"/>
          <p14:tracePt t="49986" x="3281363" y="3890963"/>
          <p14:tracePt t="50084" x="3281363" y="3906838"/>
          <p14:tracePt t="50092" x="3267075" y="3906838"/>
          <p14:tracePt t="50099" x="3236913" y="3906838"/>
          <p14:tracePt t="50107" x="3236913" y="3921125"/>
          <p14:tracePt t="50115" x="3222625" y="3921125"/>
          <p14:tracePt t="50122" x="3206750" y="3935413"/>
          <p14:tracePt t="50146" x="3192463" y="3951288"/>
          <p14:tracePt t="50170" x="3176588" y="3951288"/>
          <p14:tracePt t="50179" x="3162300" y="3951288"/>
          <p14:tracePt t="50185" x="3148013" y="3951288"/>
          <p14:tracePt t="50198" x="3132138" y="3965575"/>
          <p14:tracePt t="50201" x="3117850" y="3965575"/>
          <p14:tracePt t="50215" x="3101975" y="3965575"/>
          <p14:tracePt t="50224" x="3087688" y="3965575"/>
          <p14:tracePt t="50239" x="3073400" y="3965575"/>
          <p14:tracePt t="50256" x="3057525" y="3965575"/>
          <p14:tracePt t="50272" x="3043238" y="3965575"/>
          <p14:tracePt t="50388" x="3043238" y="3951288"/>
          <p14:tracePt t="50404" x="3043238" y="3935413"/>
          <p14:tracePt t="50428" x="3043238" y="3921125"/>
          <p14:tracePt t="50445" x="3027363" y="3921125"/>
          <p14:tracePt t="50452" x="3013075" y="3906838"/>
          <p14:tracePt t="50460" x="3013075" y="3876675"/>
          <p14:tracePt t="50467" x="2982913" y="3876675"/>
          <p14:tracePt t="50476" x="2952750" y="3846513"/>
          <p14:tracePt t="50483" x="2938463" y="3832225"/>
          <p14:tracePt t="50498" x="2938463" y="3816350"/>
          <p14:tracePt t="54038" x="2938463" y="3832225"/>
          <p14:tracePt t="54046" x="2924175" y="3832225"/>
          <p14:tracePt t="54092" x="2908300" y="3846513"/>
          <p14:tracePt t="54117" x="2894013" y="3846513"/>
          <p14:tracePt t="54124" x="2879725" y="3860800"/>
          <p14:tracePt t="54131" x="2863850" y="3860800"/>
          <p14:tracePt t="54139" x="2863850" y="3876675"/>
          <p14:tracePt t="54156" x="2849563" y="3876675"/>
          <p14:tracePt t="54178" x="2833688" y="3876675"/>
          <p14:tracePt t="54234" x="2833688" y="3890963"/>
          <p14:tracePt t="54248" x="2819400" y="3890963"/>
          <p14:tracePt t="54256" x="2819400" y="3906838"/>
          <p14:tracePt t="54264" x="2805113" y="3906838"/>
          <p14:tracePt t="54271" x="2789238" y="3906838"/>
          <p14:tracePt t="54281" x="2789238" y="3921125"/>
          <p14:tracePt t="54304" x="2774950" y="3921125"/>
          <p14:tracePt t="54328" x="2759075" y="3921125"/>
          <p14:tracePt t="55392" x="2774950" y="3921125"/>
          <p14:tracePt t="66988" x="2789238" y="3906838"/>
          <p14:tracePt t="66995" x="2805113" y="3890963"/>
          <p14:tracePt t="67004" x="2819400" y="3876675"/>
          <p14:tracePt t="67020" x="2819400" y="3860800"/>
          <p14:tracePt t="67029" x="2833688" y="3860800"/>
          <p14:tracePt t="67035" x="2833688" y="3846513"/>
          <p14:tracePt t="67048" x="2849563" y="3846513"/>
          <p14:tracePt t="67057" x="2863850" y="3832225"/>
          <p14:tracePt t="67066" x="2879725" y="3832225"/>
          <p14:tracePt t="67074" x="2894013" y="3802063"/>
          <p14:tracePt t="67082" x="2908300" y="3802063"/>
          <p14:tracePt t="67089" x="2938463" y="3786188"/>
          <p14:tracePt t="67098" x="2952750" y="3771900"/>
          <p14:tracePt t="67105" x="2982913" y="3757613"/>
          <p14:tracePt t="67114" x="2998788" y="3757613"/>
          <p14:tracePt t="67121" x="3013075" y="3741738"/>
          <p14:tracePt t="67137" x="3027363" y="3741738"/>
          <p14:tracePt t="67152" x="3043238" y="3741738"/>
          <p14:tracePt t="67167" x="3073400" y="3741738"/>
          <p14:tracePt t="67175" x="3101975" y="3727450"/>
          <p14:tracePt t="67191" x="3132138" y="3711575"/>
          <p14:tracePt t="67200" x="3162300" y="3697288"/>
          <p14:tracePt t="67208" x="3176588" y="3697288"/>
          <p14:tracePt t="67215" x="3192463" y="3683000"/>
          <p14:tracePt t="67224" x="3206750" y="3683000"/>
          <p14:tracePt t="67246" x="3222625" y="3683000"/>
          <p14:tracePt t="67253" x="3236913" y="3683000"/>
          <p14:tracePt t="67265" x="3251200" y="3683000"/>
          <p14:tracePt t="67270" x="3281363" y="3683000"/>
          <p14:tracePt t="67281" x="3297238" y="3667125"/>
          <p14:tracePt t="67285" x="3311525" y="3667125"/>
          <p14:tracePt t="67298" x="3341688" y="3667125"/>
          <p14:tracePt t="67302" x="3371850" y="3652838"/>
          <p14:tracePt t="67310" x="3386138" y="3652838"/>
          <p14:tracePt t="67317" x="3416300" y="3652838"/>
          <p14:tracePt t="67324" x="3416300" y="3636963"/>
          <p14:tracePt t="67332" x="3446463" y="3636963"/>
          <p14:tracePt t="67339" x="3460750" y="3636963"/>
          <p14:tracePt t="67355" x="3475038" y="3636963"/>
          <p14:tracePt t="67365" x="3490913" y="3636963"/>
          <p14:tracePt t="67371" x="3505200" y="3636963"/>
          <p14:tracePt t="67381" x="3521075" y="3636963"/>
          <p14:tracePt t="67387" x="3549650" y="3636963"/>
          <p14:tracePt t="67404" x="3565525" y="3636963"/>
          <p14:tracePt t="67414" x="3595688" y="3636963"/>
          <p14:tracePt t="67449" x="3609975" y="3636963"/>
          <p14:tracePt t="67764" x="3609975" y="3652838"/>
          <p14:tracePt t="67771" x="3640138" y="3667125"/>
          <p14:tracePt t="67780" x="3684588" y="3667125"/>
          <p14:tracePt t="67785" x="3743325" y="3683000"/>
          <p14:tracePt t="67798" x="3803650" y="3727450"/>
          <p14:tracePt t="67801" x="3908425" y="3741738"/>
          <p14:tracePt t="67810" x="3952875" y="3757613"/>
          <p14:tracePt t="67817" x="3967163" y="3757613"/>
          <p14:tracePt t="67825" x="3997325" y="3757613"/>
          <p14:tracePt t="67833" x="4013200" y="3771900"/>
          <p14:tracePt t="67842" x="4027488" y="3771900"/>
          <p14:tracePt t="67849" x="4071938" y="3786188"/>
          <p14:tracePt t="67857" x="4116388" y="3802063"/>
          <p14:tracePt t="67865" x="4162425" y="3816350"/>
          <p14:tracePt t="67874" x="4206875" y="3832225"/>
          <p14:tracePt t="67881" x="4251325" y="3846513"/>
          <p14:tracePt t="67888" x="4311650" y="3860800"/>
          <p14:tracePt t="67897" x="4356100" y="3890963"/>
          <p14:tracePt t="67903" x="4400550" y="3906838"/>
          <p14:tracePt t="67915" x="4430713" y="3906838"/>
          <p14:tracePt t="67920" x="4445000" y="3921125"/>
          <p14:tracePt t="67931" x="4475163" y="3935413"/>
          <p14:tracePt t="67960" x="4489450" y="3935413"/>
          <p14:tracePt t="67966" x="4519613" y="3935413"/>
          <p14:tracePt t="67976" x="4535488" y="3935413"/>
          <p14:tracePt t="67982" x="4564063" y="3951288"/>
          <p14:tracePt t="67989" x="4608513" y="3951288"/>
          <p14:tracePt t="67998" x="4638675" y="3965575"/>
          <p14:tracePt t="68005" x="4699000" y="3965575"/>
          <p14:tracePt t="68015" x="4729163" y="3979863"/>
          <p14:tracePt t="68021" x="4757738" y="3979863"/>
          <p14:tracePt t="68031" x="4818063" y="3979863"/>
          <p14:tracePt t="68037" x="4862513" y="3979863"/>
          <p14:tracePt t="68048" x="4878388" y="3979863"/>
          <p14:tracePt t="68054" x="4922838" y="3979863"/>
          <p14:tracePt t="68059" x="4967288" y="3979863"/>
          <p14:tracePt t="68068" x="4997450" y="3979863"/>
          <p14:tracePt t="68075" x="5041900" y="3979863"/>
          <p14:tracePt t="68083" x="5086350" y="3979863"/>
          <p14:tracePt t="68091" x="5116513" y="3979863"/>
          <p14:tracePt t="68100" x="5160963" y="3979863"/>
          <p14:tracePt t="68107" x="5205413" y="3979863"/>
          <p14:tracePt t="68115" x="5235575" y="3979863"/>
          <p14:tracePt t="68124" x="5265738" y="3979863"/>
          <p14:tracePt t="68131" x="5280025" y="3979863"/>
          <p14:tracePt t="68140" x="5295900" y="3979863"/>
          <p14:tracePt t="68148" x="5326063" y="3979863"/>
          <p14:tracePt t="68154" x="5340350" y="3979863"/>
          <p14:tracePt t="68178" x="5354638" y="3979863"/>
          <p14:tracePt t="68201" x="5370513" y="3979863"/>
          <p14:tracePt t="68218" x="5400675" y="3979863"/>
          <p14:tracePt t="68226" x="5445125" y="3979863"/>
          <p14:tracePt t="68233" x="5489575" y="3979863"/>
          <p14:tracePt t="68240" x="5519738" y="3979863"/>
          <p14:tracePt t="68248" x="5548313" y="3979863"/>
          <p14:tracePt t="68256" x="5564188" y="3979863"/>
          <p14:tracePt t="68265" x="5578475" y="3965575"/>
          <p14:tracePt t="68476" x="5594350" y="3965575"/>
          <p14:tracePt t="68507" x="5608638" y="3951288"/>
          <p14:tracePt t="68538" x="5622925" y="3951288"/>
          <p14:tracePt t="68546" x="5638800" y="3935413"/>
          <p14:tracePt t="68554" x="5653088" y="3921125"/>
          <p14:tracePt t="68565" x="5668963" y="3906838"/>
          <p14:tracePt t="68569" x="5697538" y="3890963"/>
          <p14:tracePt t="68585" x="5713413" y="3876675"/>
          <p14:tracePt t="68598" x="5727700" y="3876675"/>
          <p14:tracePt t="68616" x="5727700" y="3860800"/>
          <p14:tracePt t="69134" x="5743575" y="3846513"/>
          <p14:tracePt t="69142" x="5757863" y="3846513"/>
          <p14:tracePt t="69149" x="5772150" y="3846513"/>
          <p14:tracePt t="69158" x="5772150" y="3832225"/>
          <p14:tracePt t="69171" x="5788025" y="3832225"/>
          <p14:tracePt t="69188" x="5802313" y="3832225"/>
          <p14:tracePt t="69228" x="5818188" y="3832225"/>
          <p14:tracePt t="69236" x="5846763" y="3832225"/>
          <p14:tracePt t="69242" x="5876925" y="3816350"/>
          <p14:tracePt t="69252" x="5907088" y="3816350"/>
          <p14:tracePt t="69266" x="5921375" y="3816350"/>
          <p14:tracePt t="69274" x="5937250" y="3816350"/>
          <p14:tracePt t="69282" x="5951538" y="3816350"/>
          <p14:tracePt t="69869" x="5951538" y="3802063"/>
          <p14:tracePt t="69956" x="5937250" y="3802063"/>
          <p14:tracePt t="70088" x="5921375" y="3802063"/>
          <p14:tracePt t="70512" x="5921375" y="3816350"/>
          <p14:tracePt t="70520" x="5907088" y="3816350"/>
          <p14:tracePt t="70754" x="5951538" y="3816350"/>
          <p14:tracePt t="70770" x="5995988" y="3816350"/>
          <p14:tracePt t="70777" x="6070600" y="3771900"/>
          <p14:tracePt t="70786" x="6145213" y="3757613"/>
          <p14:tracePt t="70795" x="6235700" y="3741738"/>
          <p14:tracePt t="70802" x="6264275" y="3741738"/>
          <p14:tracePt t="70810" x="6384925" y="3727450"/>
          <p14:tracePt t="70815" x="6429375" y="3697288"/>
          <p14:tracePt t="70823" x="6518275" y="3697288"/>
          <p14:tracePt t="70832" x="6592888" y="3697288"/>
          <p14:tracePt t="70840" x="6623050" y="3697288"/>
          <p14:tracePt t="70848" x="6667500" y="3697288"/>
          <p14:tracePt t="70855" x="6683375" y="3697288"/>
          <p14:tracePt t="70864" x="6697663" y="3697288"/>
          <p14:tracePt t="70872" x="6727825" y="3697288"/>
          <p14:tracePt t="70895" x="6742113" y="3697288"/>
          <p14:tracePt t="70903" x="6757988" y="3697288"/>
          <p14:tracePt t="70915" x="6772275" y="3697288"/>
          <p14:tracePt t="70917" x="6816725" y="3697288"/>
          <p14:tracePt t="70926" x="6861175" y="3697288"/>
          <p14:tracePt t="70933" x="6907213" y="3697288"/>
          <p14:tracePt t="70941" x="6996113" y="3697288"/>
          <p14:tracePt t="70949" x="7100888" y="3697288"/>
          <p14:tracePt t="70957" x="7145338" y="3697288"/>
          <p14:tracePt t="70965" x="7219950" y="3697288"/>
          <p14:tracePt t="70973" x="7278688" y="3711575"/>
          <p14:tracePt t="70982" x="7308850" y="3727450"/>
          <p14:tracePt t="70990" x="7324725" y="3727450"/>
          <p14:tracePt t="70998" x="7339013" y="3741738"/>
          <p14:tracePt t="71020" x="7353300" y="3741738"/>
          <p14:tracePt t="71162" x="7339013" y="3757613"/>
          <p14:tracePt t="71170" x="7324725" y="3757613"/>
          <p14:tracePt t="71176" x="7294563" y="3771900"/>
          <p14:tracePt t="71185" x="7278688" y="3771900"/>
          <p14:tracePt t="71192" x="7250113" y="3786188"/>
          <p14:tracePt t="71200" x="7145338" y="3802063"/>
          <p14:tracePt t="71207" x="7129463" y="3802063"/>
          <p14:tracePt t="71215" x="7115175" y="3816350"/>
          <p14:tracePt t="71224" x="7085013" y="3816350"/>
          <p14:tracePt t="71310" x="7070725" y="3816350"/>
          <p14:tracePt t="71318" x="7056438" y="3816350"/>
          <p14:tracePt t="71342" x="7040563" y="3816350"/>
          <p14:tracePt t="71554" x="7056438" y="3816350"/>
          <p14:tracePt t="71560" x="7056438" y="3802063"/>
          <p14:tracePt t="71591" x="7056438" y="3786188"/>
          <p14:tracePt t="71694" x="7056438" y="3771900"/>
          <p14:tracePt t="72250" x="7056438" y="3786188"/>
          <p14:tracePt t="72790" x="7056438" y="3802063"/>
          <p14:tracePt t="72798" x="7056438" y="3816350"/>
          <p14:tracePt t="72830" x="7056438" y="3832225"/>
          <p14:tracePt t="72868" x="7085013" y="3832225"/>
          <p14:tracePt t="72876" x="7129463" y="3846513"/>
          <p14:tracePt t="72884" x="7145338" y="3860800"/>
          <p14:tracePt t="72892" x="7175500" y="3890963"/>
          <p14:tracePt t="73126" x="7204075" y="3786188"/>
          <p14:tracePt t="73133" x="7234238" y="3727450"/>
          <p14:tracePt t="73141" x="7264400" y="3683000"/>
          <p14:tracePt t="73166" x="7278688" y="3667125"/>
          <p14:tracePt t="73174" x="7278688" y="3652838"/>
          <p14:tracePt t="73182" x="7324725" y="3652838"/>
          <p14:tracePt t="73190" x="7353300" y="3636963"/>
          <p14:tracePt t="73198" x="7399338" y="3622675"/>
          <p14:tracePt t="73206" x="7443788" y="3622675"/>
          <p14:tracePt t="73215" x="7562850" y="3608388"/>
          <p14:tracePt t="73221" x="7742238" y="3563938"/>
          <p14:tracePt t="73232" x="7861300" y="3563938"/>
          <p14:tracePt t="73235" x="7950200" y="3548063"/>
          <p14:tracePt t="73248" x="8010525" y="3533775"/>
          <p14:tracePt t="73259" x="8010525" y="3517900"/>
          <p14:tracePt t="73267" x="8024813" y="3517900"/>
          <p14:tracePt t="73284" x="8040688" y="3517900"/>
          <p14:tracePt t="73300" x="8040688" y="3503613"/>
          <p14:tracePt t="73306" x="8054975" y="3503613"/>
          <p14:tracePt t="73315" x="8099425" y="3503613"/>
          <p14:tracePt t="73321" x="8174038" y="3503613"/>
          <p14:tracePt t="73332" x="8248650" y="3503613"/>
          <p14:tracePt t="73337" x="8367713" y="3503613"/>
          <p14:tracePt t="73348" x="8397875" y="3503613"/>
          <p14:tracePt t="73353" x="8472488" y="3503613"/>
          <p14:tracePt t="73365" x="8488363" y="3503613"/>
          <p14:tracePt t="73471" x="8488363" y="3517900"/>
          <p14:tracePt t="73485" x="8488363" y="3533775"/>
          <p14:tracePt t="73501" x="8488363" y="3548063"/>
          <p14:tracePt t="73518" x="8488363" y="3563938"/>
          <p14:tracePt t="73525" x="8488363" y="3578225"/>
          <p14:tracePt t="73534" x="8488363" y="3592513"/>
          <p14:tracePt t="73541" x="8488363" y="3608388"/>
          <p14:tracePt t="73557" x="8488363" y="3636963"/>
          <p14:tracePt t="73566" x="8488363" y="3652838"/>
          <p14:tracePt t="73573" x="8488363" y="3667125"/>
          <p14:tracePt t="73587" x="8488363" y="3683000"/>
          <p14:tracePt t="73604" x="8488363" y="3697288"/>
          <p14:tracePt t="73644" x="8488363" y="3711575"/>
          <p14:tracePt t="73659" x="8488363" y="3727450"/>
          <p14:tracePt t="73674" x="8488363" y="3741738"/>
          <p14:tracePt t="73682" x="8488363" y="3757613"/>
          <p14:tracePt t="73689" x="8488363" y="3771900"/>
          <p14:tracePt t="73706" x="8488363" y="3786188"/>
          <p14:tracePt t="73799" x="8488363" y="3802063"/>
          <p14:tracePt t="73807" x="8502650" y="3816350"/>
          <p14:tracePt t="73816" x="8516938" y="3816350"/>
          <p14:tracePt t="73824" x="8532813" y="3832225"/>
          <p14:tracePt t="73832" x="8532813" y="3846513"/>
          <p14:tracePt t="73934" x="8547100" y="3846513"/>
          <p14:tracePt t="73942" x="8562975" y="3846513"/>
          <p14:tracePt t="73948" x="8562975" y="3860800"/>
          <p14:tracePt t="73963" x="8577263" y="3860800"/>
          <p14:tracePt t="73987" x="8591550" y="3860800"/>
          <p14:tracePt t="76204" x="8591550" y="3846513"/>
          <p14:tracePt t="76211" x="8591550" y="3832225"/>
          <p14:tracePt t="76236" x="8591550" y="3921125"/>
          <p14:tracePt t="76241" x="8591550" y="3995738"/>
          <p14:tracePt t="76249" x="8591550" y="4070350"/>
          <p14:tracePt t="76518" x="8591550" y="4040188"/>
          <p14:tracePt t="76524" x="8607425" y="4010025"/>
          <p14:tracePt t="76532" x="8607425" y="3979863"/>
          <p14:tracePt t="76540" x="8637588" y="3921125"/>
          <p14:tracePt t="76548" x="8651875" y="3816350"/>
          <p14:tracePt t="76556" x="8666163" y="3727450"/>
          <p14:tracePt t="76565" x="8666163" y="3697288"/>
          <p14:tracePt t="76571" x="8682038" y="3652838"/>
          <p14:tracePt t="76582" x="8682038" y="3622675"/>
          <p14:tracePt t="76587" x="8712200" y="3622675"/>
          <p14:tracePt t="76870" x="8682038" y="3622675"/>
          <p14:tracePt t="76877" x="8651875" y="3622675"/>
          <p14:tracePt t="76884" x="8621713" y="3622675"/>
          <p14:tracePt t="76892" x="8577263" y="3622675"/>
          <p14:tracePt t="76900" x="8547100" y="3622675"/>
          <p14:tracePt t="76907" x="8516938" y="3622675"/>
          <p14:tracePt t="76916" x="8502650" y="3622675"/>
          <p14:tracePt t="76924" x="8488363" y="3622675"/>
          <p14:tracePt t="76932" x="8458200" y="3622675"/>
          <p14:tracePt t="76939" x="8442325" y="3622675"/>
          <p14:tracePt t="76949" x="8323263" y="3622675"/>
          <p14:tracePt t="76956" x="8293100" y="3622675"/>
          <p14:tracePt t="76966" x="8278813" y="3636963"/>
          <p14:tracePt t="76972" x="8234363" y="3652838"/>
          <p14:tracePt t="76982" x="7891463" y="3832225"/>
          <p14:tracePt t="76985" x="7502525" y="4025900"/>
          <p14:tracePt t="76999" x="7115175" y="4249738"/>
          <p14:tracePt t="77001" x="6907213" y="4352925"/>
          <p14:tracePt t="77010" x="6727825" y="4457700"/>
          <p14:tracePt t="77017" x="6413500" y="4621213"/>
          <p14:tracePt t="77026" x="6235700" y="4725988"/>
          <p14:tracePt t="77034" x="6026150" y="4845050"/>
          <p14:tracePt t="77041" x="5862638" y="4979988"/>
          <p14:tracePt t="77049" x="5653088" y="5099050"/>
          <p14:tracePt t="77057" x="5622925" y="5157788"/>
          <p14:tracePt t="77066" x="5459413" y="5278438"/>
          <p14:tracePt t="77071" x="5310188" y="5426075"/>
          <p14:tracePt t="77082" x="5221288" y="5486400"/>
          <p14:tracePt t="77087" x="5176838" y="5561013"/>
          <p14:tracePt t="77098" x="5130800" y="5621338"/>
          <p14:tracePt t="77104" x="5102225" y="5680075"/>
          <p14:tracePt t="77115" x="5041900" y="5768975"/>
          <p14:tracePt t="77120" x="5027613" y="5829300"/>
          <p14:tracePt t="77132" x="4997450" y="5889625"/>
          <p14:tracePt t="77136" x="4967288" y="5948363"/>
          <p14:tracePt t="77149" x="4937125" y="6053138"/>
          <p14:tracePt t="77152" x="4906963" y="6142038"/>
          <p14:tracePt t="77160" x="4848225" y="6276975"/>
          <p14:tracePt t="77167" x="4787900" y="6410325"/>
          <p14:tracePt t="77174" x="4729163" y="6545263"/>
          <p14:tracePt t="77182" x="4608513" y="6753225"/>
          <p14:tracePt t="77971" x="2879725" y="6843713"/>
          <p14:tracePt t="78036" x="2863850" y="6843713"/>
          <p14:tracePt t="78044" x="2849563" y="6843713"/>
          <p14:tracePt t="78051" x="2805113" y="6843713"/>
          <p14:tracePt t="78059" x="2774950" y="6843713"/>
          <p14:tracePt t="78066" x="2759075" y="6843713"/>
          <p14:tracePt t="78073" x="2730500" y="6843713"/>
          <p14:tracePt t="78084" x="2714625" y="6843713"/>
          <p14:tracePt t="78192" x="2700338" y="6843713"/>
          <p14:tracePt t="78199" x="2684463" y="6843713"/>
          <p14:tracePt t="78223" x="2670175" y="6843713"/>
          <p14:tracePt t="78231" x="2655888" y="6843713"/>
          <p14:tracePt t="78248" x="2625725" y="6827838"/>
          <p14:tracePt t="78255" x="2625725" y="6813550"/>
          <p14:tracePt t="78269" x="2595563" y="6797675"/>
          <p14:tracePt t="78282" x="2565400" y="6797675"/>
          <p14:tracePt t="78286" x="2535238" y="6783388"/>
          <p14:tracePt t="78299" x="2476500" y="6769100"/>
          <p14:tracePt t="78302" x="2432050" y="6753225"/>
          <p14:tracePt t="78317" x="2416175" y="6753225"/>
          <p14:tracePt t="78404" x="2401888" y="6753225"/>
          <p14:tracePt t="78428" x="2386013" y="6753225"/>
          <p14:tracePt t="79062" x="2371725" y="6753225"/>
          <p14:tracePt t="79070" x="2341563" y="6753225"/>
          <p14:tracePt t="79083" x="2327275" y="6753225"/>
          <p14:tracePt t="79091" x="2311400" y="6753225"/>
          <p14:tracePt t="79108" x="2297113" y="6753225"/>
          <p14:tracePt t="79156" x="2282825" y="6753225"/>
          <p14:tracePt t="79163" x="2266950" y="6738938"/>
          <p14:tracePt t="79172" x="2252663" y="6738938"/>
          <p14:tracePt t="79182" x="2236788" y="6738938"/>
          <p14:tracePt t="79304" x="2208213" y="6738938"/>
          <p14:tracePt t="79311" x="2192338" y="6723063"/>
          <p14:tracePt t="79329" x="2178050" y="6708775"/>
          <p14:tracePt t="79335" x="2162175" y="6708775"/>
          <p14:tracePt t="79351" x="2147888" y="6708775"/>
          <p14:tracePt t="79381" x="2133600" y="6708775"/>
          <p14:tracePt t="79398" x="2117725" y="6708775"/>
          <p14:tracePt t="79406" x="2103438" y="6694488"/>
          <p14:tracePt t="79415" x="2087563" y="6694488"/>
          <p14:tracePt t="79422" x="2073275" y="6678613"/>
          <p14:tracePt t="79438" x="2058988" y="6678613"/>
          <p14:tracePt t="79448" x="2043113" y="6664325"/>
          <p14:tracePt t="79465" x="2028825" y="6664325"/>
          <p14:tracePt t="79483" x="2014538" y="6664325"/>
          <p14:tracePt t="79484" x="1998663" y="6650038"/>
          <p14:tracePt t="79500" x="1968500" y="6634163"/>
          <p14:tracePt t="79507" x="1939925" y="6634163"/>
          <p14:tracePt t="79515" x="1909763" y="6634163"/>
          <p14:tracePt t="79524" x="1879600" y="6619875"/>
          <p14:tracePt t="79533" x="1865313" y="6619875"/>
          <p14:tracePt t="79554" x="1849438" y="6619875"/>
          <p14:tracePt t="79741" x="1849438" y="6604000"/>
          <p14:tracePt t="79774" x="1849438" y="6589713"/>
          <p14:tracePt t="79790" x="1849438" y="6575425"/>
          <p14:tracePt t="79797" x="1865313" y="6575425"/>
          <p14:tracePt t="79813" x="1879600" y="6575425"/>
          <p14:tracePt t="79830" x="1893888" y="6575425"/>
          <p14:tracePt t="80032" x="1879600" y="6575425"/>
          <p14:tracePt t="80047" x="1865313" y="6575425"/>
          <p14:tracePt t="80096" x="1849438" y="6575425"/>
          <p14:tracePt t="80182" x="1849438" y="6589713"/>
          <p14:tracePt t="80219" x="1849438" y="6604000"/>
          <p14:tracePt t="80284" x="1865313" y="6604000"/>
          <p14:tracePt t="80305" x="1879600" y="6604000"/>
          <p14:tracePt t="80321" x="1893888" y="6604000"/>
          <p14:tracePt t="80338" x="1893888" y="6619875"/>
          <p14:tracePt t="80346" x="1909763" y="6619875"/>
          <p14:tracePt t="80354" x="1909763" y="6634163"/>
          <p14:tracePt t="80391" x="1909763" y="6650038"/>
          <p14:tracePt t="80416" x="1909763" y="6664325"/>
          <p14:tracePt t="80440" x="1909763" y="6678613"/>
          <p14:tracePt t="80471" x="1909763" y="6694488"/>
          <p14:tracePt t="80501" x="1909763" y="6708775"/>
          <p14:tracePt t="80657" x="1893888" y="6723063"/>
          <p14:tracePt t="80666" x="1835150" y="6738938"/>
          <p14:tracePt t="80673" x="1804988" y="6753225"/>
          <p14:tracePt t="80682" x="1700213" y="6797675"/>
          <p14:tracePt t="80699" x="1625600" y="6797675"/>
          <p14:tracePt t="80705" x="1566863" y="6827838"/>
          <p14:tracePt t="80716" x="1550988" y="6827838"/>
          <p14:tracePt t="80722" x="1520825" y="6827838"/>
          <p14:tracePt t="80733" x="1492250" y="6843713"/>
          <p14:tracePt t="81527" x="298450" y="6827838"/>
          <p14:tracePt t="81535" x="328613" y="6813550"/>
          <p14:tracePt t="81545" x="342900" y="6797675"/>
          <p14:tracePt t="81551" x="373063" y="6797675"/>
          <p14:tracePt t="81582" x="387350" y="6797675"/>
          <p14:tracePt t="81598" x="403225" y="6783388"/>
          <p14:tracePt t="81614" x="431800" y="6769100"/>
          <p14:tracePt t="81622" x="461963" y="6753225"/>
          <p14:tracePt t="81632" x="477838" y="6753225"/>
          <p14:tracePt t="81637" x="492125" y="6753225"/>
          <p14:tracePt t="81649" x="522288" y="6753225"/>
          <p14:tracePt t="81708" x="522288" y="6738938"/>
          <p14:tracePt t="81920" x="552450" y="6738938"/>
          <p14:tracePt t="81928" x="566738" y="6738938"/>
          <p14:tracePt t="81934" x="611188" y="6753225"/>
          <p14:tracePt t="81945" x="671513" y="6769100"/>
          <p14:tracePt t="81950" x="701675" y="6769100"/>
          <p14:tracePt t="81958" x="730250" y="6769100"/>
          <p14:tracePt t="81966" x="776288" y="6769100"/>
          <p14:tracePt t="81973" x="804863" y="6783388"/>
          <p14:tracePt t="82060" x="820738" y="6783388"/>
          <p14:tracePt t="82067" x="850900" y="6783388"/>
          <p14:tracePt t="82083" x="879475" y="6783388"/>
          <p14:tracePt t="82092" x="909638" y="6783388"/>
          <p14:tracePt t="82107" x="925513" y="6783388"/>
          <p14:tracePt t="82122" x="939800" y="6783388"/>
          <p14:tracePt t="82137" x="954088" y="6783388"/>
          <p14:tracePt t="82149" x="984250" y="6783388"/>
          <p14:tracePt t="82154" x="1044575" y="6783388"/>
          <p14:tracePt t="82165" x="1119188" y="6783388"/>
          <p14:tracePt t="82170" x="1163638" y="6783388"/>
          <p14:tracePt t="82182" x="1208088" y="6783388"/>
          <p14:tracePt t="82186" x="1327150" y="6783388"/>
          <p14:tracePt t="82199" x="1401763" y="6769100"/>
          <p14:tracePt t="82201" x="1446213" y="6769100"/>
          <p14:tracePt t="82208" x="1446213" y="6753225"/>
          <p14:tracePt t="82217" x="1446213" y="6738938"/>
          <p14:tracePt t="82398" x="1462088" y="6738938"/>
          <p14:tracePt t="82404" x="1492250" y="6723063"/>
          <p14:tracePt t="82412" x="1536700" y="6723063"/>
          <p14:tracePt t="82420" x="1581150" y="6723063"/>
          <p14:tracePt t="82432" x="1641475" y="6723063"/>
          <p14:tracePt t="82435" x="1685925" y="6723063"/>
          <p14:tracePt t="82449" x="1700213" y="6723063"/>
          <p14:tracePt t="82451" x="1744663" y="6723063"/>
          <p14:tracePt t="82459" x="1774825" y="6723063"/>
          <p14:tracePt t="82505" x="1790700" y="6723063"/>
          <p14:tracePt t="82514" x="1819275" y="6723063"/>
          <p14:tracePt t="82522" x="1879600" y="6723063"/>
          <p14:tracePt t="82533" x="1954213" y="6708775"/>
          <p14:tracePt t="82538" x="2043113" y="6708775"/>
          <p14:tracePt t="82549" x="2133600" y="6708775"/>
          <p14:tracePt t="82553" x="2147888" y="6708775"/>
          <p14:tracePt t="82566" x="2236788" y="6708775"/>
          <p14:tracePt t="82570" x="2327275" y="6708775"/>
          <p14:tracePt t="82582" x="2371725" y="6708775"/>
          <p14:tracePt t="82583" x="2386013" y="6708775"/>
          <p14:tracePt t="82954" x="2401888" y="6708775"/>
          <p14:tracePt t="82960" x="2432050" y="6708775"/>
          <p14:tracePt t="82967" x="2460625" y="6708775"/>
          <p14:tracePt t="82975" x="2520950" y="6694488"/>
          <p14:tracePt t="82984" x="2625725" y="6694488"/>
          <p14:tracePt t="82992" x="2670175" y="6694488"/>
          <p14:tracePt t="83000" x="2759075" y="6694488"/>
          <p14:tracePt t="83008" x="2863850" y="6694488"/>
          <p14:tracePt t="83016" x="2938463" y="6694488"/>
          <p14:tracePt t="83023" x="2998788" y="6694488"/>
          <p14:tracePt t="83033" x="3073400" y="6678613"/>
          <p14:tracePt t="83037" x="3101975" y="6678613"/>
          <p14:tracePt t="83049" x="3192463" y="6664325"/>
          <p14:tracePt t="83053" x="3236913" y="6664325"/>
          <p14:tracePt t="83066" x="3311525" y="6650038"/>
          <p14:tracePt t="83070" x="3400425" y="6650038"/>
          <p14:tracePt t="83082" x="3549650" y="6619875"/>
          <p14:tracePt t="83085" x="3670300" y="6619875"/>
          <p14:tracePt t="83099" x="3773488" y="6619875"/>
          <p14:tracePt t="83101" x="3848100" y="6604000"/>
          <p14:tracePt t="83110" x="4027488" y="6604000"/>
          <p14:tracePt t="83117" x="4146550" y="6604000"/>
          <p14:tracePt t="83124" x="4251325" y="6604000"/>
          <p14:tracePt t="83134" x="4295775" y="6589713"/>
          <p14:tracePt t="83140" x="4340225" y="6589713"/>
          <p14:tracePt t="83516" x="4325938" y="6589713"/>
          <p14:tracePt t="83572" x="4281488" y="6589713"/>
          <p14:tracePt t="83579" x="4206875" y="6604000"/>
          <p14:tracePt t="83585" x="4176713" y="6604000"/>
          <p14:tracePt t="83599" x="4027488" y="6619875"/>
          <p14:tracePt t="83602" x="3833813" y="6634163"/>
          <p14:tracePt t="83610" x="3654425" y="6678613"/>
          <p14:tracePt t="83617" x="3400425" y="6708775"/>
          <p14:tracePt t="83625" x="3251200" y="6723063"/>
          <p14:tracePt t="83635" x="3087688" y="6753225"/>
          <p14:tracePt t="83641" x="2982913" y="6783388"/>
          <p14:tracePt t="83649" x="2894013" y="6783388"/>
          <p14:tracePt t="83658" x="2805113" y="6783388"/>
          <p14:tracePt t="83666" x="2730500" y="6769100"/>
          <p14:tracePt t="83674" x="2655888" y="6753225"/>
          <p14:tracePt t="83683" x="2490788" y="6678613"/>
          <p14:tracePt t="83687" x="2311400" y="6634163"/>
          <p14:tracePt t="83699" x="2208213" y="6589713"/>
          <p14:tracePt t="83703" x="2133600" y="6559550"/>
          <p14:tracePt t="83716" x="2117725" y="6545263"/>
          <p14:tracePt t="83720" x="1968500" y="6454775"/>
          <p14:tracePt t="83733" x="1924050" y="6410325"/>
          <p14:tracePt t="83736" x="1865313" y="6365875"/>
          <p14:tracePt t="83750" x="1819275" y="6321425"/>
          <p14:tracePt t="83752" x="1804988" y="6291263"/>
          <p14:tracePt t="83759" x="1774825" y="6261100"/>
          <p14:tracePt t="83765" x="1716088" y="6202363"/>
          <p14:tracePt t="83773" x="1700213" y="6157913"/>
          <p14:tracePt t="83784" x="1670050" y="6127750"/>
          <p14:tracePt t="83790" x="1641475" y="6083300"/>
          <p14:tracePt t="83799" x="1611313" y="6037263"/>
          <p14:tracePt t="83806" x="1581150" y="5992813"/>
          <p14:tracePt t="83816" x="1566863" y="5964238"/>
          <p14:tracePt t="83821" x="1536700" y="5934075"/>
          <p14:tracePt t="83832" x="1506538" y="5889625"/>
          <p14:tracePt t="83837" x="1492250" y="5873750"/>
          <p14:tracePt t="83849" x="1462088" y="5829300"/>
          <p14:tracePt t="83852" x="1431925" y="5799138"/>
          <p14:tracePt t="83866" x="1401763" y="5768975"/>
          <p14:tracePt t="83869" x="1371600" y="5740400"/>
          <p14:tracePt t="83876" x="1357313" y="5724525"/>
          <p14:tracePt t="83884" x="1343025" y="5694363"/>
          <p14:tracePt t="83891" x="1327150" y="5694363"/>
          <p14:tracePt t="84182" x="1312863" y="5694363"/>
          <p14:tracePt t="84198" x="1296988" y="5694363"/>
          <p14:tracePt t="84206" x="1282700" y="5694363"/>
          <p14:tracePt t="84214" x="1268413" y="5694363"/>
          <p14:tracePt t="84222" x="1238250" y="5710238"/>
          <p14:tracePt t="84236" x="1208088" y="5724525"/>
          <p14:tracePt t="84250" x="1177925" y="5724525"/>
          <p14:tracePt t="84260" x="1133475" y="5724525"/>
          <p14:tracePt t="84267" x="1119188" y="5724525"/>
          <p14:tracePt t="84275" x="1074738" y="5724525"/>
          <p14:tracePt t="84283" x="1028700" y="5740400"/>
          <p14:tracePt t="84300" x="969963" y="5754688"/>
          <p14:tracePt t="84308" x="939800" y="5768975"/>
          <p14:tracePt t="84316" x="895350" y="5784850"/>
          <p14:tracePt t="84394" x="879475" y="5784850"/>
          <p14:tracePt t="84402" x="865188" y="5784850"/>
          <p14:tracePt t="84408" x="850900" y="5784850"/>
          <p14:tracePt t="84416" x="790575" y="5784850"/>
          <p14:tracePt t="84423" x="760413" y="5784850"/>
          <p14:tracePt t="84433" x="701675" y="5784850"/>
          <p14:tracePt t="84439" x="581025" y="5799138"/>
          <p14:tracePt t="84449" x="552450" y="5799138"/>
          <p14:tracePt t="84455" x="461963" y="5799138"/>
          <p14:tracePt t="84466" x="431800" y="5799138"/>
          <p14:tracePt t="84472" x="403225" y="5799138"/>
          <p14:tracePt t="84483" x="373063" y="5799138"/>
          <p14:tracePt t="84500" x="358775" y="5799138"/>
          <p14:tracePt t="84526" x="342900" y="5799138"/>
          <p14:tracePt t="84542" x="328613" y="5799138"/>
          <p14:tracePt t="84557" x="312738" y="5799138"/>
          <p14:tracePt t="84566" x="298450" y="5799138"/>
          <p14:tracePt t="84583" x="284163" y="5799138"/>
          <p14:tracePt t="84589" x="268288" y="5799138"/>
          <p14:tracePt t="84604" x="254000" y="5799138"/>
          <p14:tracePt t="84628" x="223838" y="5799138"/>
          <p14:tracePt t="84635" x="209550" y="5799138"/>
          <p14:tracePt t="84649" x="193675" y="5799138"/>
          <p14:tracePt t="84652" x="179388" y="5799138"/>
          <p14:tracePt t="84667" x="163513" y="5799138"/>
          <p14:tracePt t="84872" x="179388" y="5799138"/>
          <p14:tracePt t="84878" x="193675" y="5799138"/>
          <p14:tracePt t="84886" x="209550" y="5799138"/>
          <p14:tracePt t="84899" x="254000" y="5799138"/>
          <p14:tracePt t="84902" x="284163" y="5799138"/>
          <p14:tracePt t="84910" x="328613" y="5784850"/>
          <p14:tracePt t="84918" x="403225" y="5784850"/>
          <p14:tracePt t="84925" x="461963" y="5784850"/>
          <p14:tracePt t="84935" x="536575" y="5768975"/>
          <p14:tracePt t="84941" x="596900" y="5754688"/>
          <p14:tracePt t="84950" x="655638" y="5754688"/>
          <p14:tracePt t="84955" x="701675" y="5740400"/>
          <p14:tracePt t="84966" x="746125" y="5740400"/>
          <p14:tracePt t="84972" x="790575" y="5740400"/>
          <p14:tracePt t="85011" x="804863" y="5740400"/>
          <p14:tracePt t="85019" x="820738" y="5724525"/>
          <p14:tracePt t="85029" x="850900" y="5724525"/>
          <p14:tracePt t="85036" x="895350" y="5724525"/>
          <p14:tracePt t="85049" x="969963" y="5724525"/>
          <p14:tracePt t="85051" x="984250" y="5724525"/>
          <p14:tracePt t="85059" x="1028700" y="5710238"/>
          <p14:tracePt t="85066" x="1089025" y="5694363"/>
          <p14:tracePt t="85073" x="1149350" y="5694363"/>
          <p14:tracePt t="85083" x="1163638" y="5694363"/>
          <p14:tracePt t="85089" x="1193800" y="5694363"/>
          <p14:tracePt t="85254" x="1208088" y="5694363"/>
          <p14:tracePt t="85278" x="1223963" y="5694363"/>
          <p14:tracePt t="85301" x="1238250" y="5694363"/>
          <p14:tracePt t="85512" x="1193800" y="5694363"/>
          <p14:tracePt t="85520" x="1163638" y="5680075"/>
          <p14:tracePt t="85529" x="1119188" y="5649913"/>
          <p14:tracePt t="85536" x="1089025" y="5635625"/>
          <p14:tracePt t="85550" x="1044575" y="5591175"/>
          <p14:tracePt t="85552" x="1028700" y="5546725"/>
          <p14:tracePt t="85559" x="1014413" y="5500688"/>
          <p14:tracePt t="85567" x="1014413" y="5486400"/>
          <p14:tracePt t="85576" x="1000125" y="5411788"/>
          <p14:tracePt t="85583" x="1000125" y="5367338"/>
          <p14:tracePt t="85591" x="1000125" y="5337175"/>
          <p14:tracePt t="85600" x="984250" y="5278438"/>
          <p14:tracePt t="85607" x="984250" y="5248275"/>
          <p14:tracePt t="85616" x="984250" y="5218113"/>
          <p14:tracePt t="85622" x="969963" y="5187950"/>
          <p14:tracePt t="85633" x="969963" y="5173663"/>
          <p14:tracePt t="85638" x="954088" y="5143500"/>
          <p14:tracePt t="85650" x="939800" y="5143500"/>
          <p14:tracePt t="85654" x="939800" y="5129213"/>
          <p14:tracePt t="85740" x="925513" y="5129213"/>
          <p14:tracePt t="85747" x="925513" y="5113338"/>
          <p14:tracePt t="85756" x="925513" y="5099050"/>
          <p14:tracePt t="85772" x="925513" y="5083175"/>
          <p14:tracePt t="85783" x="909638" y="5068888"/>
          <p14:tracePt t="85786" x="895350" y="5054600"/>
          <p14:tracePt t="85800" x="879475" y="5008563"/>
          <p14:tracePt t="85802" x="850900" y="4964113"/>
          <p14:tracePt t="85810" x="850900" y="4919663"/>
          <p14:tracePt t="85817" x="820738" y="4875213"/>
          <p14:tracePt t="85826" x="790575" y="4800600"/>
          <p14:tracePt t="85833" x="746125" y="4740275"/>
          <p14:tracePt t="85841" x="701675" y="4651375"/>
          <p14:tracePt t="85850" x="671513" y="4606925"/>
          <p14:tracePt t="85857" x="655638" y="4562475"/>
          <p14:tracePt t="85866" x="627063" y="4487863"/>
          <p14:tracePt t="85871" x="596900" y="4457700"/>
          <p14:tracePt t="85883" x="596900" y="4427538"/>
          <p14:tracePt t="85888" x="581025" y="4413250"/>
          <p14:tracePt t="85900" x="581025" y="4397375"/>
          <p14:tracePt t="85904" x="581025" y="4383088"/>
          <p14:tracePt t="85916" x="581025" y="4368800"/>
          <p14:tracePt t="86045" x="566738" y="4368800"/>
          <p14:tracePt t="86154" x="552450" y="4368800"/>
          <p14:tracePt t="86226" x="552450" y="4352925"/>
          <p14:tracePt t="86250" x="536575" y="4352925"/>
          <p14:tracePt t="86264" x="522288" y="4352925"/>
          <p14:tracePt t="86357" x="506413" y="4352925"/>
          <p14:tracePt t="86374" x="477838" y="4352925"/>
          <p14:tracePt t="86390" x="461963" y="4352925"/>
          <p14:tracePt t="86398" x="431800" y="4352925"/>
          <p14:tracePt t="86430" x="417513" y="4352925"/>
          <p14:tracePt t="86546" x="417513" y="4338638"/>
          <p14:tracePt t="86602" x="447675" y="4322763"/>
          <p14:tracePt t="86608" x="477838" y="4322763"/>
          <p14:tracePt t="86617" x="477838" y="4308475"/>
          <p14:tracePt t="86624" x="522288" y="4294188"/>
          <p14:tracePt t="86633" x="536575" y="4278313"/>
          <p14:tracePt t="86639" x="627063" y="4264025"/>
          <p14:tracePt t="86650" x="671513" y="4249738"/>
          <p14:tracePt t="86655" x="715963" y="4233863"/>
          <p14:tracePt t="86666" x="790575" y="4219575"/>
          <p14:tracePt t="86671" x="925513" y="4189413"/>
          <p14:tracePt t="86683" x="1014413" y="4159250"/>
          <p14:tracePt t="86687" x="1133475" y="4129088"/>
          <p14:tracePt t="86700" x="1193800" y="4129088"/>
          <p14:tracePt t="86703" x="1371600" y="4100513"/>
          <p14:tracePt t="86710" x="1476375" y="4084638"/>
          <p14:tracePt t="86717" x="1581150" y="4084638"/>
          <p14:tracePt t="86725" x="1611313" y="4084638"/>
          <p14:tracePt t="86733" x="1716088" y="4070350"/>
          <p14:tracePt t="86742" x="1774825" y="4070350"/>
          <p14:tracePt t="86750" x="1804988" y="4070350"/>
          <p14:tracePt t="86758" x="1849438" y="4070350"/>
          <p14:tracePt t="86767" x="1865313" y="4070350"/>
          <p14:tracePt t="86812" x="1909763" y="4070350"/>
          <p14:tracePt t="86820" x="1939925" y="4070350"/>
          <p14:tracePt t="86829" x="1998663" y="4070350"/>
          <p14:tracePt t="86835" x="2073275" y="4070350"/>
          <p14:tracePt t="86850" x="2133600" y="4070350"/>
          <p14:tracePt t="86851" x="2208213" y="4070350"/>
          <p14:tracePt t="86859" x="2282825" y="4054475"/>
          <p14:tracePt t="86867" x="2327275" y="4054475"/>
          <p14:tracePt t="86875" x="2341563" y="4054475"/>
          <p14:tracePt t="86946" x="2357438" y="4054475"/>
          <p14:tracePt t="86953" x="2401888" y="4054475"/>
          <p14:tracePt t="86962" x="2432050" y="4054475"/>
          <p14:tracePt t="86970" x="2460625" y="4054475"/>
          <p14:tracePt t="86984" x="2520950" y="4054475"/>
          <p14:tracePt t="86992" x="2535238" y="4054475"/>
          <p14:tracePt t="86999" x="2551113" y="4054475"/>
          <p14:tracePt t="87017" x="2565400" y="4054475"/>
          <p14:tracePt t="87024" x="2581275" y="4054475"/>
          <p14:tracePt t="87033" x="2609850" y="4054475"/>
          <p14:tracePt t="87039" x="2655888" y="4054475"/>
          <p14:tracePt t="87050" x="2670175" y="4054475"/>
          <p14:tracePt t="87056" x="2700338" y="4054475"/>
          <p14:tracePt t="87067" x="2759075" y="4054475"/>
          <p14:tracePt t="87069" x="2789238" y="4054475"/>
          <p14:tracePt t="87083" x="2833688" y="4054475"/>
          <p14:tracePt t="87086" x="2849563" y="4054475"/>
          <p14:tracePt t="87100" x="2894013" y="4054475"/>
          <p14:tracePt t="87102" x="2952750" y="4054475"/>
          <p14:tracePt t="87111" x="3013075" y="4054475"/>
          <p14:tracePt t="87118" x="3057525" y="4054475"/>
          <p14:tracePt t="87125" x="3117850" y="4054475"/>
          <p14:tracePt t="87134" x="3162300" y="4070350"/>
          <p14:tracePt t="87141" x="3192463" y="4070350"/>
          <p14:tracePt t="87150" x="3236913" y="4070350"/>
          <p14:tracePt t="87157" x="3267075" y="4070350"/>
          <p14:tracePt t="87171" x="3281363" y="4070350"/>
          <p14:tracePt t="87188" x="3297238" y="4070350"/>
          <p14:tracePt t="87212" x="3311525" y="4070350"/>
          <p14:tracePt t="87220" x="3325813" y="4084638"/>
          <p14:tracePt t="87233" x="3371850" y="4084638"/>
          <p14:tracePt t="87236" x="3386138" y="4084638"/>
          <p14:tracePt t="87251" x="3430588" y="4100513"/>
          <p14:tracePt t="87251" x="3505200" y="4100513"/>
          <p14:tracePt t="87258" x="3565525" y="4100513"/>
          <p14:tracePt t="87267" x="3624263" y="4114800"/>
          <p14:tracePt t="87274" x="3640138" y="4114800"/>
          <p14:tracePt t="87284" x="3698875" y="4129088"/>
          <p14:tracePt t="87289" x="3729038" y="4129088"/>
          <p14:tracePt t="87305" x="3743325" y="4129088"/>
          <p14:tracePt t="87317" x="3773488" y="4144963"/>
          <p14:tracePt t="87321" x="3803650" y="4144963"/>
          <p14:tracePt t="87333" x="3878263" y="4159250"/>
          <p14:tracePt t="87337" x="3967163" y="4175125"/>
          <p14:tracePt t="87350" x="4027488" y="4175125"/>
          <p14:tracePt t="87351" x="4116388" y="4175125"/>
          <p14:tracePt t="87359" x="4191000" y="4189413"/>
          <p14:tracePt t="87367" x="4265613" y="4189413"/>
          <p14:tracePt t="87375" x="4311650" y="4189413"/>
          <p14:tracePt t="87384" x="4370388" y="4189413"/>
          <p14:tracePt t="87392" x="4414838" y="4189413"/>
          <p14:tracePt t="87399" x="4445000" y="4189413"/>
          <p14:tracePt t="87407" x="4475163" y="4189413"/>
          <p14:tracePt t="87417" x="4535488" y="4189413"/>
          <p14:tracePt t="87424" x="4564063" y="4189413"/>
          <p14:tracePt t="87433" x="4668838" y="4189413"/>
          <p14:tracePt t="87439" x="4713288" y="4189413"/>
          <p14:tracePt t="87450" x="4892675" y="4189413"/>
          <p14:tracePt t="87453" x="5041900" y="4203700"/>
          <p14:tracePt t="87467" x="5146675" y="4203700"/>
          <p14:tracePt t="87470" x="5251450" y="4203700"/>
          <p14:tracePt t="87484" x="5445125" y="4203700"/>
          <p14:tracePt t="87502" x="5697538" y="4219575"/>
          <p14:tracePt t="87720" x="5683250" y="4233863"/>
          <p14:tracePt t="87729" x="5653088" y="4233863"/>
          <p14:tracePt t="87735" x="5564188" y="4264025"/>
          <p14:tracePt t="87750" x="5429250" y="4322763"/>
          <p14:tracePt t="87751" x="5326063" y="4338638"/>
          <p14:tracePt t="87760" x="5116513" y="4397375"/>
          <p14:tracePt t="87768" x="4922838" y="4457700"/>
          <p14:tracePt t="87776" x="4713288" y="4502150"/>
          <p14:tracePt t="87784" x="4340225" y="4621213"/>
          <p14:tracePt t="87792" x="4221163" y="4637088"/>
          <p14:tracePt t="87801" x="3833813" y="4800600"/>
          <p14:tracePt t="87807" x="3654425" y="4889500"/>
          <p14:tracePt t="87816" x="3311525" y="5099050"/>
          <p14:tracePt t="87833" x="3222625" y="5173663"/>
          <p14:tracePt t="88034" x="3267075" y="5173663"/>
          <p14:tracePt t="88041" x="3311525" y="5187950"/>
          <p14:tracePt t="88050" x="3311525" y="5203825"/>
          <p14:tracePt t="88087" x="3311525" y="5218113"/>
          <p14:tracePt t="88095" x="3311525" y="5232400"/>
          <p14:tracePt t="88103" x="3311525" y="5278438"/>
          <p14:tracePt t="88116" x="3325813" y="5337175"/>
          <p14:tracePt t="88119" x="3325813" y="5411788"/>
          <p14:tracePt t="88133" x="3325813" y="5486400"/>
          <p14:tracePt t="88135" x="3325813" y="5561013"/>
          <p14:tracePt t="88150" x="3325813" y="5649913"/>
          <p14:tracePt t="88151" x="3325813" y="5680075"/>
          <p14:tracePt t="88159" x="3325813" y="5694363"/>
          <p14:tracePt t="88168" x="3311525" y="5710238"/>
          <p14:tracePt t="88214" x="3311525" y="5724525"/>
          <p14:tracePt t="88221" x="3311525" y="5740400"/>
          <p14:tracePt t="88229" x="3311525" y="5754688"/>
          <p14:tracePt t="88238" x="3297238" y="5799138"/>
          <p14:tracePt t="88250" x="3281363" y="5843588"/>
          <p14:tracePt t="88253" x="3267075" y="5918200"/>
          <p14:tracePt t="88260" x="3236913" y="5978525"/>
          <p14:tracePt t="88267" x="3222625" y="6022975"/>
          <p14:tracePt t="88275" x="3192463" y="6097588"/>
          <p14:tracePt t="88283" x="3148013" y="6186488"/>
          <p14:tracePt t="88292" x="3101975" y="6276975"/>
          <p14:tracePt t="88300" x="3073400" y="6307138"/>
          <p14:tracePt t="88307" x="3027363" y="6396038"/>
          <p14:tracePt t="88317" x="2924175" y="6529388"/>
          <p14:tracePt t="88323" x="2863850" y="6619875"/>
          <p14:tracePt t="88334" x="2789238" y="6738938"/>
          <p14:tracePt t="88339" x="2684463" y="6827838"/>
          <p14:tracePt t="89169" x="1462088" y="6827838"/>
          <p14:tracePt t="89178" x="1476375" y="6813550"/>
          <p14:tracePt t="89272" x="1446213" y="6813550"/>
          <p14:tracePt t="89278" x="1431925" y="6813550"/>
          <p14:tracePt t="89286" x="1401763" y="6813550"/>
          <p14:tracePt t="89301" x="1371600" y="6813550"/>
          <p14:tracePt t="89309" x="1343025" y="6813550"/>
          <p14:tracePt t="89317" x="1327150" y="6827838"/>
          <p14:tracePt t="89325" x="1312863" y="6843713"/>
          <p14:tracePt t="89334" x="1282700" y="6843713"/>
          <p14:tracePt t="89341" x="1268413" y="6843713"/>
          <p14:tracePt t="89592" x="1566863" y="6843713"/>
          <p14:tracePt t="89599" x="1611313" y="6827838"/>
          <p14:tracePt t="89608" x="1641475" y="6827838"/>
          <p14:tracePt t="89617" x="1641475" y="6813550"/>
          <p14:tracePt t="89686" x="1625600" y="6813550"/>
          <p14:tracePt t="89695" x="1611313" y="6813550"/>
          <p14:tracePt t="89701" x="1581150" y="6813550"/>
          <p14:tracePt t="89710" x="1566863" y="6813550"/>
          <p14:tracePt t="89725" x="1536700" y="6813550"/>
          <p14:tracePt t="89734" x="1520825" y="6813550"/>
          <p14:tracePt t="89826" x="1506538" y="6813550"/>
          <p14:tracePt t="90030" x="1520825" y="6813550"/>
          <p14:tracePt t="90037" x="1550988" y="6813550"/>
          <p14:tracePt t="90054" x="1566863" y="6813550"/>
          <p14:tracePt t="90070" x="1595438" y="6813550"/>
          <p14:tracePt t="90086" x="1611313" y="6813550"/>
          <p14:tracePt t="90095" x="1625600" y="6813550"/>
          <p14:tracePt t="90107" x="1625600" y="6797675"/>
          <p14:tracePt t="90124" x="1641475" y="6797675"/>
          <p14:tracePt t="90335" x="1655763" y="6797675"/>
          <p14:tracePt t="90344" x="1670050" y="6797675"/>
          <p14:tracePt t="90351" x="1685925" y="6797675"/>
          <p14:tracePt t="90359" x="1716088" y="6797675"/>
          <p14:tracePt t="90367" x="1744663" y="6797675"/>
          <p14:tracePt t="90375" x="1774825" y="6797675"/>
          <p14:tracePt t="90390" x="1804988" y="6797675"/>
          <p14:tracePt t="90400" x="1819275" y="6797675"/>
          <p14:tracePt t="90405" x="1835150" y="6797675"/>
          <p14:tracePt t="90417" x="1849438" y="6783388"/>
          <p14:tracePt t="90421" x="1879600" y="6783388"/>
          <p14:tracePt t="90433" x="1924050" y="6783388"/>
          <p14:tracePt t="90438" x="2014538" y="6769100"/>
          <p14:tracePt t="90450" x="2073275" y="6769100"/>
          <p14:tracePt t="90454" x="2192338" y="6769100"/>
          <p14:tracePt t="90460" x="2266950" y="6769100"/>
          <p14:tracePt t="90469" x="2341563" y="6769100"/>
          <p14:tracePt t="90476" x="2401888" y="6769100"/>
          <p14:tracePt t="90483" x="2432050" y="6769100"/>
          <p14:tracePt t="90491" x="2446338" y="6769100"/>
          <p14:tracePt t="90562" x="2432050" y="6769100"/>
          <p14:tracePt t="90569" x="2401888" y="6783388"/>
          <p14:tracePt t="90579" x="2386013" y="6783388"/>
          <p14:tracePt t="90586" x="2371725" y="6797675"/>
          <p14:tracePt t="90602" x="2341563" y="6797675"/>
          <p14:tracePt t="90617" x="2327275" y="6797675"/>
          <p14:tracePt t="90664" x="2311400" y="6797675"/>
          <p14:tracePt t="90696" x="2297113" y="6813550"/>
          <p14:tracePt t="90736" x="2282825" y="6813550"/>
          <p14:tracePt t="90742" x="2266950" y="6813550"/>
          <p14:tracePt t="90750" x="2266950" y="6827838"/>
          <p14:tracePt t="90757" x="2252663" y="6827838"/>
          <p14:tracePt t="90767" x="2236788" y="6827838"/>
          <p14:tracePt t="91149" x="2266950" y="6827838"/>
          <p14:tracePt t="91166" x="2282825" y="6827838"/>
          <p14:tracePt t="91174" x="2297113" y="6827838"/>
          <p14:tracePt t="91190" x="2311400" y="6827838"/>
          <p14:tracePt t="91196" x="2327275" y="6827838"/>
          <p14:tracePt t="91204" x="2341563" y="6813550"/>
          <p14:tracePt t="91464" x="2357438" y="6813550"/>
          <p14:tracePt t="91480" x="2371725" y="6827838"/>
          <p14:tracePt t="91485" x="2386013" y="6827838"/>
          <p14:tracePt t="91494" x="2432050" y="6827838"/>
          <p14:tracePt t="91502" x="2446338" y="6827838"/>
          <p14:tracePt t="91510" x="2490788" y="6827838"/>
          <p14:tracePt t="91518" x="2551113" y="6827838"/>
          <p14:tracePt t="91525" x="2581275" y="6827838"/>
          <p14:tracePt t="91534" x="2609850" y="6827838"/>
          <p14:tracePt t="91541" x="2640013" y="6827838"/>
          <p14:tracePt t="91643" x="2625725" y="6827838"/>
          <p14:tracePt t="91652" x="2595563" y="6827838"/>
          <p14:tracePt t="91657" x="2581275" y="6827838"/>
          <p14:tracePt t="91667" x="2551113" y="6827838"/>
          <p14:tracePt t="91674" x="2520950" y="6827838"/>
          <p14:tracePt t="91689" x="2506663" y="6827838"/>
          <p14:tracePt t="91700" x="2490788" y="6827838"/>
          <p14:tracePt t="91717" x="2476500" y="6827838"/>
          <p14:tracePt t="91721" x="2476500" y="6843713"/>
          <p14:tracePt t="91734" x="2460625" y="6843713"/>
          <p14:tracePt t="91846" x="2208213" y="6827838"/>
          <p14:tracePt t="91870" x="2192338" y="6827838"/>
          <p14:tracePt t="91940" x="2192338" y="6813550"/>
          <p14:tracePt t="92065" x="2192338" y="6797675"/>
          <p14:tracePt t="92082" x="2178050" y="6797675"/>
          <p14:tracePt t="92128" x="2178050" y="6783388"/>
          <p14:tracePt t="92434" x="2192338" y="6783388"/>
          <p14:tracePt t="92442" x="2222500" y="6769100"/>
          <p14:tracePt t="92450" x="2236788" y="6769100"/>
          <p14:tracePt t="92458" x="2297113" y="6753225"/>
          <p14:tracePt t="92467" x="2476500" y="6738938"/>
          <p14:tracePt t="92473" x="2551113" y="6723063"/>
          <p14:tracePt t="92484" x="2640013" y="6723063"/>
          <p14:tracePt t="92490" x="2805113" y="6694488"/>
          <p14:tracePt t="92501" x="2982913" y="6678613"/>
          <p14:tracePt t="92503" x="2998788" y="6678613"/>
          <p14:tracePt t="92516" x="3043238" y="6664325"/>
          <p14:tracePt t="92520" x="3073400" y="6664325"/>
          <p14:tracePt t="92589" x="3087688" y="6664325"/>
          <p14:tracePt t="92614" x="3117850" y="6664325"/>
          <p14:tracePt t="92621" x="3132138" y="6664325"/>
          <p14:tracePt t="92630" x="3162300" y="6664325"/>
          <p14:tracePt t="92637" x="3192463" y="6664325"/>
          <p14:tracePt t="92732" x="3206750" y="6664325"/>
          <p14:tracePt t="92740" x="3222625" y="6664325"/>
          <p14:tracePt t="92748" x="3236913" y="6664325"/>
          <p14:tracePt t="92763" x="3251200" y="6664325"/>
          <p14:tracePt t="92794" x="3267075" y="6664325"/>
          <p14:tracePt t="92802" x="3267075" y="6650038"/>
          <p14:tracePt t="92864" x="3281363" y="6650038"/>
          <p14:tracePt t="93130" x="3297238" y="6650038"/>
          <p14:tracePt t="93153" x="3325813" y="6650038"/>
          <p14:tracePt t="93161" x="3355975" y="6650038"/>
          <p14:tracePt t="93170" x="3371850" y="6650038"/>
          <p14:tracePt t="93184" x="3386138" y="6650038"/>
          <p14:tracePt t="93185" x="3400425" y="6650038"/>
          <p14:tracePt t="93616" x="3430588" y="6650038"/>
          <p14:tracePt t="93624" x="3446463" y="6650038"/>
          <p14:tracePt t="93640" x="3460750" y="6650038"/>
          <p14:tracePt t="93647" x="3475038" y="6664325"/>
          <p14:tracePt t="93694" x="3490913" y="6664325"/>
          <p14:tracePt t="93812" x="3505200" y="6664325"/>
          <p14:tracePt t="94086" x="3490913" y="6664325"/>
          <p14:tracePt t="94094" x="3490913" y="6678613"/>
          <p14:tracePt t="94102" x="3475038" y="6678613"/>
          <p14:tracePt t="94118" x="3460750" y="6678613"/>
          <p14:tracePt t="94125" x="3460750" y="6694488"/>
          <p14:tracePt t="94142" x="3446463" y="6694488"/>
          <p14:tracePt t="94994" x="3460750" y="6694488"/>
          <p14:tracePt t="95002" x="3475038" y="6694488"/>
          <p14:tracePt t="95010" x="3490913" y="6694488"/>
          <p14:tracePt t="95018" x="3535363" y="6694488"/>
          <p14:tracePt t="95025" x="3579813" y="6694488"/>
          <p14:tracePt t="95034" x="3670300" y="6694488"/>
          <p14:tracePt t="95042" x="3773488" y="6694488"/>
          <p14:tracePt t="95050" x="3848100" y="6694488"/>
          <p14:tracePt t="95057" x="4013200" y="6694488"/>
          <p14:tracePt t="95068" x="4116388" y="6694488"/>
          <p14:tracePt t="95072" x="4176713" y="6694488"/>
          <p14:tracePt t="95084" x="4237038" y="6694488"/>
          <p14:tracePt t="95088" x="4281488" y="6694488"/>
          <p14:tracePt t="95101" x="4311650" y="6694488"/>
          <p14:tracePt t="95117" x="4325938" y="6694488"/>
          <p14:tracePt t="95166" x="4325938" y="6708775"/>
          <p14:tracePt t="95174" x="4356100" y="6708775"/>
          <p14:tracePt t="95182" x="4386263" y="6708775"/>
          <p14:tracePt t="95189" x="4414838" y="6723063"/>
          <p14:tracePt t="95201" x="4460875" y="6723063"/>
          <p14:tracePt t="95206" x="4519613" y="6723063"/>
          <p14:tracePt t="95217" x="4564063" y="6723063"/>
          <p14:tracePt t="95221" x="4608513" y="6723063"/>
          <p14:tracePt t="95234" x="4668838" y="6738938"/>
          <p14:tracePt t="95238" x="4713288" y="6738938"/>
          <p14:tracePt t="95250" x="4743450" y="6738938"/>
          <p14:tracePt t="95251" x="4803775" y="6738938"/>
          <p14:tracePt t="95260" x="4832350" y="6738938"/>
          <p14:tracePt t="95268" x="4848225" y="6738938"/>
          <p14:tracePt t="95275" x="4878388" y="6738938"/>
          <p14:tracePt t="95283" x="4892675" y="6738938"/>
          <p14:tracePt t="95324" x="4906963" y="6738938"/>
          <p14:tracePt t="95338" x="4937125" y="6738938"/>
          <p14:tracePt t="95353" x="4981575" y="6738938"/>
          <p14:tracePt t="95362" x="5011738" y="6738938"/>
          <p14:tracePt t="95369" x="5056188" y="6738938"/>
          <p14:tracePt t="95384" x="5086350" y="6738938"/>
          <p14:tracePt t="95385" x="5116513" y="6738938"/>
          <p14:tracePt t="95401" x="5130800" y="6738938"/>
          <p14:tracePt t="95909" x="5116513" y="6738938"/>
          <p14:tracePt t="95925" x="5086350" y="6738938"/>
          <p14:tracePt t="95941" x="5086350" y="6753225"/>
          <p14:tracePt t="95950" x="5072063" y="6753225"/>
          <p14:tracePt t="95958" x="5056188" y="6753225"/>
          <p14:tracePt t="95968" x="5041900" y="6753225"/>
          <p14:tracePt t="95974" x="5027613" y="6753225"/>
          <p14:tracePt t="95986" x="4997450" y="6769100"/>
          <p14:tracePt t="95988" x="4937125" y="6769100"/>
          <p14:tracePt t="96001" x="4773613" y="6769100"/>
          <p14:tracePt t="96003" x="4743450" y="6769100"/>
          <p14:tracePt t="96017" x="4579938" y="6783388"/>
          <p14:tracePt t="96019" x="4400550" y="6813550"/>
          <p14:tracePt t="96034" x="4311650" y="6813550"/>
          <p14:tracePt t="96036" x="4265613" y="6813550"/>
          <p14:tracePt t="96043" x="4191000" y="6813550"/>
          <p14:tracePt t="96051" x="4162425" y="6813550"/>
          <p14:tracePt t="96060" x="4146550" y="6813550"/>
          <p14:tracePt t="96068" x="4132263" y="6813550"/>
          <p14:tracePt t="96076" x="4116388" y="6813550"/>
          <p14:tracePt t="96084" x="4116388" y="6827838"/>
          <p14:tracePt t="96101" x="4087813" y="6843713"/>
          <p14:tracePt t="96388" x="3430588" y="6813550"/>
          <p14:tracePt t="96396" x="3386138" y="6769100"/>
          <p14:tracePt t="96404" x="3341688" y="6753225"/>
          <p14:tracePt t="96417" x="3297238" y="6708775"/>
          <p14:tracePt t="96420" x="3281363" y="6694488"/>
          <p14:tracePt t="96434" x="3281363" y="6678613"/>
          <p14:tracePt t="96435" x="3267075" y="6678613"/>
          <p14:tracePt t="96505" x="3267075" y="6664325"/>
          <p14:tracePt t="96521" x="3267075" y="6650038"/>
          <p14:tracePt t="96528" x="3267075" y="6634163"/>
          <p14:tracePt t="96537" x="3281363" y="6634163"/>
          <p14:tracePt t="96551" x="3311525" y="6619875"/>
          <p14:tracePt t="96559" x="3311525" y="6604000"/>
          <p14:tracePt t="96575" x="3341688" y="6589713"/>
          <p14:tracePt t="96584" x="3355975" y="6589713"/>
          <p14:tracePt t="96591" x="3371850" y="6589713"/>
          <p14:tracePt t="96601" x="3386138" y="6589713"/>
          <p14:tracePt t="96607" x="3400425" y="6589713"/>
          <p14:tracePt t="96618" x="3416300" y="6575425"/>
          <p14:tracePt t="96621" x="3446463" y="6575425"/>
          <p14:tracePt t="96634" x="3460750" y="6575425"/>
          <p14:tracePt t="96637" x="3475038" y="6575425"/>
          <p14:tracePt t="96764" x="3460750" y="6575425"/>
          <p14:tracePt t="96772" x="3446463" y="6575425"/>
          <p14:tracePt t="96780" x="3430588" y="6575425"/>
          <p14:tracePt t="96795" x="3430588" y="6589713"/>
          <p14:tracePt t="97030" x="3475038" y="6589713"/>
          <p14:tracePt t="97038" x="3549650" y="6589713"/>
          <p14:tracePt t="97046" x="3609975" y="6589713"/>
          <p14:tracePt t="97053" x="3698875" y="6589713"/>
          <p14:tracePt t="97068" x="3848100" y="6589713"/>
          <p14:tracePt t="97070" x="3952875" y="6589713"/>
          <p14:tracePt t="97084" x="4013200" y="6589713"/>
          <p14:tracePt t="97085" x="4071938" y="6589713"/>
          <p14:tracePt t="97092" x="4132263" y="6589713"/>
          <p14:tracePt t="97101" x="4176713" y="6589713"/>
          <p14:tracePt t="97107" x="4221163" y="6589713"/>
          <p14:tracePt t="97119" x="4237038" y="6589713"/>
          <p14:tracePt t="97124" x="4251325" y="6589713"/>
          <p14:tracePt t="97134" x="4265613" y="6589713"/>
          <p14:tracePt t="97140" x="4295775" y="6589713"/>
          <p14:tracePt t="97151" x="4356100" y="6589713"/>
          <p14:tracePt t="97156" x="4386263" y="6604000"/>
          <p14:tracePt t="97167" x="4414838" y="6619875"/>
          <p14:tracePt t="97169" x="4445000" y="6634163"/>
          <p14:tracePt t="97184" x="4489450" y="6634163"/>
          <p14:tracePt t="97186" x="4519613" y="6634163"/>
          <p14:tracePt t="97202" x="4608513" y="6664325"/>
          <p14:tracePt t="97209" x="4624388" y="6664325"/>
          <p14:tracePt t="97319" x="4624388" y="6678613"/>
          <p14:tracePt t="97328" x="4638675" y="6678613"/>
          <p14:tracePt t="98822" x="4654550" y="6678613"/>
          <p14:tracePt t="99012" x="4668838" y="6678613"/>
          <p14:tracePt t="99049" x="4683125" y="6678613"/>
          <p14:tracePt t="99192" x="4668838" y="6678613"/>
          <p14:tracePt t="99198" x="4654550" y="6678613"/>
          <p14:tracePt t="99206" x="4624388" y="6678613"/>
          <p14:tracePt t="99218" x="4608513" y="6694488"/>
          <p14:tracePt t="99221" x="4564063" y="6708775"/>
          <p14:tracePt t="99235" x="4519613" y="6708775"/>
          <p14:tracePt t="99237" x="4505325" y="6708775"/>
          <p14:tracePt t="99251" x="4475163" y="6708775"/>
          <p14:tracePt t="99254" x="4460875" y="6708775"/>
          <p14:tracePt t="99402" x="4445000" y="6708775"/>
          <p14:tracePt t="99410" x="4430713" y="6708775"/>
          <p14:tracePt t="99425" x="4414838" y="6708775"/>
          <p14:tracePt t="99434" x="4400550" y="6708775"/>
          <p14:tracePt t="99441" x="4386263" y="6708775"/>
          <p14:tracePt t="99451" x="4370388" y="6694488"/>
          <p14:tracePt t="99496" x="4356100" y="6694488"/>
          <p14:tracePt t="99573" x="4340225" y="6694488"/>
          <p14:tracePt t="101649" x="4356100" y="6694488"/>
          <p14:tracePt t="101658" x="4370388" y="6694488"/>
          <p14:tracePt t="101666" x="4445000" y="6694488"/>
          <p14:tracePt t="101674" x="4519613" y="6694488"/>
          <p14:tracePt t="101685" x="4549775" y="6694488"/>
          <p14:tracePt t="101687" x="4624388" y="6678613"/>
          <p14:tracePt t="101701" x="4729163" y="6678613"/>
          <p14:tracePt t="101703" x="4787900" y="6678613"/>
          <p14:tracePt t="101718" x="4862513" y="6678613"/>
          <p14:tracePt t="101719" x="4906963" y="6678613"/>
          <p14:tracePt t="101734" x="4953000" y="6678613"/>
          <p14:tracePt t="101735" x="4967288" y="6678613"/>
          <p14:tracePt t="101752" x="4997450" y="6678613"/>
          <p14:tracePt t="101759" x="5027613" y="6678613"/>
          <p14:tracePt t="101774" x="5056188" y="6678613"/>
          <p14:tracePt t="101785" x="5072063" y="6678613"/>
          <p14:tracePt t="101789" x="5086350" y="6678613"/>
          <p14:tracePt t="101801" x="5116513" y="6678613"/>
          <p14:tracePt t="101818" x="5130800" y="6678613"/>
          <p14:tracePt t="101834" x="5146675" y="6678613"/>
          <p14:tracePt t="101851" x="5160963" y="6678613"/>
          <p14:tracePt t="101859" x="5176838" y="6678613"/>
          <p14:tracePt t="101867" x="5191125" y="6678613"/>
          <p14:tracePt t="101875" x="5221288" y="6678613"/>
          <p14:tracePt t="101885" x="5265738" y="6678613"/>
          <p14:tracePt t="101891" x="5295900" y="6678613"/>
          <p14:tracePt t="101901" x="5340350" y="6678613"/>
          <p14:tracePt t="101908" x="5384800" y="6678613"/>
          <p14:tracePt t="101918" x="5400675" y="6678613"/>
          <p14:tracePt t="101923" x="5414963" y="6678613"/>
          <p14:tracePt t="102025" x="5429250" y="6678613"/>
          <p14:tracePt t="102072" x="5445125" y="6678613"/>
          <p14:tracePt t="102079" x="5489575" y="6678613"/>
          <p14:tracePt t="102089" x="5534025" y="6678613"/>
          <p14:tracePt t="102101" x="5594350" y="6678613"/>
          <p14:tracePt t="102104" x="5727700" y="6678613"/>
          <p14:tracePt t="102118" x="5802313" y="6678613"/>
          <p14:tracePt t="102119" x="5937250" y="6678613"/>
          <p14:tracePt t="102135" x="6145213" y="6664325"/>
          <p14:tracePt t="102141" x="6264275" y="6664325"/>
          <p14:tracePt t="102157" x="6294438" y="6650038"/>
          <p14:tracePt t="102267" x="6280150" y="6650038"/>
          <p14:tracePt t="102276" x="6264275" y="6650038"/>
          <p14:tracePt t="102346" x="6249988" y="6650038"/>
          <p14:tracePt t="102525" x="6249988" y="6664325"/>
          <p14:tracePt t="102534" x="6235700" y="6664325"/>
          <p14:tracePt t="102972" x="6219825" y="6664325"/>
          <p14:tracePt t="103004" x="6219825" y="6650038"/>
          <p14:tracePt t="103012" x="6205538" y="6650038"/>
          <p14:tracePt t="103019" x="6205538" y="6619875"/>
          <p14:tracePt t="103035" x="6191250" y="6604000"/>
          <p14:tracePt t="103052" x="6175375" y="6575425"/>
          <p14:tracePt t="103057" x="6175375" y="6545263"/>
          <p14:tracePt t="103068" x="6175375" y="6529388"/>
          <p14:tracePt t="103085" x="6175375" y="6500813"/>
          <p14:tracePt t="103105" x="6175375" y="6484938"/>
          <p14:tracePt t="103118" x="6175375" y="6470650"/>
          <p14:tracePt t="103121" x="6175375" y="6440488"/>
          <p14:tracePt t="103135" x="6175375" y="6410325"/>
          <p14:tracePt t="103152" x="6145213" y="6291263"/>
          <p14:tracePt t="103160" x="6145213" y="6216650"/>
          <p14:tracePt t="103168" x="6145213" y="6186488"/>
          <p14:tracePt t="103176" x="6145213" y="6172200"/>
          <p14:tracePt t="103184" x="6130925" y="6111875"/>
          <p14:tracePt t="103191" x="6130925" y="6037263"/>
          <p14:tracePt t="103201" x="6130925" y="5992813"/>
          <p14:tracePt t="103208" x="6130925" y="5964238"/>
          <p14:tracePt t="103218" x="6130925" y="5934075"/>
          <p14:tracePt t="103223" x="6130925" y="5903913"/>
          <p14:tracePt t="103235" x="6116638" y="5859463"/>
          <p14:tracePt t="103238" x="6116638" y="5843588"/>
          <p14:tracePt t="103251" x="6116638" y="5799138"/>
          <p14:tracePt t="103254" x="6116638" y="5784850"/>
          <p14:tracePt t="103268" x="6100763" y="5694363"/>
          <p14:tracePt t="103270" x="6100763" y="5680075"/>
          <p14:tracePt t="103284" x="6100763" y="5649913"/>
          <p14:tracePt t="103285" x="6100763" y="5605463"/>
          <p14:tracePt t="103302" x="6100763" y="5456238"/>
          <p14:tracePt t="103310" x="6100763" y="5367338"/>
          <p14:tracePt t="103318" x="6100763" y="5278438"/>
          <p14:tracePt t="103324" x="6116638" y="5278438"/>
          <p14:tracePt t="103335" x="6116638" y="5203825"/>
          <p14:tracePt t="103339" x="6130925" y="5099050"/>
          <p14:tracePt t="103351" x="6130925" y="5024438"/>
          <p14:tracePt t="103356" x="6130925" y="4964113"/>
          <p14:tracePt t="103368" x="6130925" y="4919663"/>
          <p14:tracePt t="103371" x="6130925" y="4905375"/>
          <p14:tracePt t="103385" x="6130925" y="4889500"/>
          <p14:tracePt t="103387" x="6130925" y="4875213"/>
          <p14:tracePt t="103473" x="6130925" y="4860925"/>
          <p14:tracePt t="103482" x="6130925" y="4845050"/>
          <p14:tracePt t="103491" x="6130925" y="4830763"/>
          <p14:tracePt t="103501" x="6130925" y="4800600"/>
          <p14:tracePt t="103504" x="6130925" y="4770438"/>
          <p14:tracePt t="103519" x="6116638" y="4740275"/>
          <p14:tracePt t="103535" x="6100763" y="4711700"/>
          <p14:tracePt t="103535" x="6086475" y="4681538"/>
          <p14:tracePt t="103552" x="6070600" y="4637088"/>
          <p14:tracePt t="103568" x="6070600" y="4621213"/>
          <p14:tracePt t="103614" x="6070600" y="4606925"/>
          <p14:tracePt t="103638" x="6070600" y="4576763"/>
          <p14:tracePt t="103646" x="6070600" y="4546600"/>
          <p14:tracePt t="103656" x="6070600" y="4532313"/>
          <p14:tracePt t="103668" x="6056313" y="4487863"/>
          <p14:tracePt t="103669" x="6056313" y="4457700"/>
          <p14:tracePt t="103685" x="6042025" y="4427538"/>
          <p14:tracePt t="103691" x="6042025" y="4397375"/>
          <p14:tracePt t="103702" x="6026150" y="4383088"/>
          <p14:tracePt t="103707" x="6026150" y="4368800"/>
          <p14:tracePt t="103764" x="6026150" y="4352925"/>
          <p14:tracePt t="103794" x="6026150" y="4338638"/>
          <p14:tracePt t="103817" x="6011863" y="4322763"/>
          <p14:tracePt t="103841" x="6011863" y="4308475"/>
          <p14:tracePt t="103850" x="6011863" y="4294188"/>
          <p14:tracePt t="103912" x="6011863" y="4278313"/>
          <p14:tracePt t="104006" x="6011863" y="4264025"/>
          <p14:tracePt t="104052" x="6011863" y="4249738"/>
          <p14:tracePt t="104060" x="5995988" y="4249738"/>
          <p14:tracePt t="104068" x="5981700" y="4219575"/>
          <p14:tracePt t="104076" x="5981700" y="4203700"/>
          <p14:tracePt t="104085" x="5981700" y="4189413"/>
          <p14:tracePt t="104102" x="5967413" y="4159250"/>
          <p14:tracePt t="104108" x="5967413" y="4144963"/>
          <p14:tracePt t="104118" x="5951538" y="4144963"/>
          <p14:tracePt t="104123" x="5951538" y="4129088"/>
          <p14:tracePt t="104140" x="5951538" y="4114800"/>
          <p14:tracePt t="104279" x="5951538" y="4100513"/>
          <p14:tracePt t="104295" x="5951538" y="4084638"/>
          <p14:tracePt t="104333" x="5951538" y="4070350"/>
          <p14:tracePt t="104350" x="5951538" y="4054475"/>
          <p14:tracePt t="104358" x="5951538" y="4040188"/>
          <p14:tracePt t="104382" x="5951538" y="4025900"/>
          <p14:tracePt t="104476" x="5937250" y="4025900"/>
          <p14:tracePt t="104491" x="5937250" y="4010025"/>
          <p14:tracePt t="104680" x="5937250" y="4025900"/>
          <p14:tracePt t="104702" x="5937250" y="4070350"/>
          <p14:tracePt t="104709" x="5937250" y="4114800"/>
          <p14:tracePt t="104718" x="5921375" y="4159250"/>
          <p14:tracePt t="104726" x="5921375" y="4219575"/>
          <p14:tracePt t="104735" x="5907088" y="4294188"/>
          <p14:tracePt t="104741" x="5907088" y="4352925"/>
          <p14:tracePt t="104752" x="5907088" y="4413250"/>
          <p14:tracePt t="104757" x="5907088" y="4487863"/>
          <p14:tracePt t="104768" x="5907088" y="4576763"/>
          <p14:tracePt t="104773" x="5907088" y="4621213"/>
          <p14:tracePt t="104785" x="5876925" y="4740275"/>
          <p14:tracePt t="104788" x="5876925" y="4814888"/>
          <p14:tracePt t="104802" x="5876925" y="4845050"/>
          <p14:tracePt t="104806" x="5876925" y="4949825"/>
          <p14:tracePt t="104818" x="5876925" y="5054600"/>
          <p14:tracePt t="104820" x="5876925" y="5129213"/>
          <p14:tracePt t="104835" x="5876925" y="5187950"/>
          <p14:tracePt t="104836" x="5876925" y="5262563"/>
          <p14:tracePt t="104852" x="5876925" y="5397500"/>
          <p14:tracePt t="104859" x="5862638" y="5456238"/>
          <p14:tracePt t="104868" x="5862638" y="5530850"/>
          <p14:tracePt t="104873" x="5862638" y="5605463"/>
          <p14:tracePt t="104885" x="5862638" y="5649913"/>
          <p14:tracePt t="104890" x="5846763" y="5680075"/>
          <p14:tracePt t="104901" x="5832475" y="5710238"/>
          <p14:tracePt t="104918" x="5818188" y="5799138"/>
          <p14:tracePt t="104922" x="5818188" y="5815013"/>
          <p14:tracePt t="104935" x="5818188" y="5829300"/>
          <p14:tracePt t="104937" x="5818188" y="5843588"/>
          <p14:tracePt t="104962" x="5802313" y="5843588"/>
          <p14:tracePt t="104970" x="5802313" y="5859463"/>
          <p14:tracePt t="104991" x="5802313" y="5873750"/>
          <p14:tracePt t="105048" x="5802313" y="5889625"/>
          <p14:tracePt t="105055" x="5802313" y="5903913"/>
          <p14:tracePt t="105064" x="5802313" y="5918200"/>
          <p14:tracePt t="105094" x="5802313" y="5934075"/>
          <p14:tracePt t="105102" x="5802313" y="5948363"/>
          <p14:tracePt t="105126" x="5802313" y="5964238"/>
          <p14:tracePt t="105134" x="5788025" y="5978525"/>
          <p14:tracePt t="105142" x="5788025" y="5992813"/>
          <p14:tracePt t="105151" x="5788025" y="6022975"/>
          <p14:tracePt t="105156" x="5788025" y="6053138"/>
          <p14:tracePt t="105168" x="5788025" y="6067425"/>
          <p14:tracePt t="105171" x="5788025" y="6083300"/>
          <p14:tracePt t="105185" x="5788025" y="6097588"/>
          <p14:tracePt t="105188" x="5788025" y="6127750"/>
          <p14:tracePt t="105201" x="5788025" y="6157913"/>
          <p14:tracePt t="105218" x="5788025" y="6202363"/>
          <p14:tracePt t="105219" x="5788025" y="6232525"/>
          <p14:tracePt t="105236" x="5788025" y="6307138"/>
          <p14:tracePt t="105242" x="5788025" y="6335713"/>
          <p14:tracePt t="105252" x="5788025" y="6380163"/>
          <p14:tracePt t="105258" x="5802313" y="6426200"/>
          <p14:tracePt t="105269" x="5818188" y="6484938"/>
          <p14:tracePt t="105274" x="5832475" y="6500813"/>
          <p14:tracePt t="105285" x="5832475" y="6529388"/>
          <p14:tracePt t="105290" x="5846763" y="6575425"/>
          <p14:tracePt t="105305" x="5846763" y="6589713"/>
          <p14:tracePt t="105318" x="5846763" y="6619875"/>
          <p14:tracePt t="105321" x="5846763" y="6634163"/>
          <p14:tracePt t="105336" x="5846763" y="6650038"/>
          <p14:tracePt t="105352" x="5846763" y="6694488"/>
          <p14:tracePt t="105359" x="5846763" y="6723063"/>
          <p14:tracePt t="105369" x="5846763" y="6753225"/>
          <p14:tracePt t="105376" x="5846763" y="6769100"/>
          <p14:tracePt t="105385" x="5846763" y="6797675"/>
          <p14:tracePt t="105391" x="5846763" y="6813550"/>
          <p14:tracePt t="105402" x="5862638" y="6843713"/>
          <p14:tracePt t="105736" x="5862638" y="6753225"/>
          <p14:tracePt t="105745" x="5818188" y="6559550"/>
          <p14:tracePt t="105754" x="5772150" y="6426200"/>
          <p14:tracePt t="105759" x="5743575" y="6291263"/>
          <p14:tracePt t="105768" x="5727700" y="6037263"/>
          <p14:tracePt t="105776" x="5683250" y="5843588"/>
          <p14:tracePt t="105786" x="5668963" y="5710238"/>
          <p14:tracePt t="105789" x="5638800" y="5486400"/>
          <p14:tracePt t="105802" x="5638800" y="5187950"/>
          <p14:tracePt t="105806" x="5638800" y="4964113"/>
          <p14:tracePt t="105819" x="5638800" y="4725988"/>
          <p14:tracePt t="105821" x="5638800" y="4518025"/>
          <p14:tracePt t="105835" x="5653088" y="4322763"/>
          <p14:tracePt t="105837" x="5653088" y="4264025"/>
          <p14:tracePt t="105852" x="5668963" y="4203700"/>
          <p14:tracePt t="105853" x="5668963" y="4084638"/>
          <p14:tracePt t="105868" x="5668963" y="4025900"/>
          <p14:tracePt t="105870" x="5668963" y="3951288"/>
          <p14:tracePt t="105876" x="5668963" y="3935413"/>
          <p14:tracePt t="105891" x="5668963" y="3906838"/>
          <p14:tracePt t="105903" x="5683250" y="3876675"/>
          <p14:tracePt t="105919" x="5697538" y="3860800"/>
          <p14:tracePt t="105923" x="5697538" y="3846513"/>
          <p14:tracePt t="105940" x="5697538" y="3832225"/>
          <p14:tracePt t="105952" x="5713413" y="3832225"/>
          <p14:tracePt t="106136" x="5713413" y="3860800"/>
          <p14:tracePt t="106143" x="5697538" y="3890963"/>
          <p14:tracePt t="106152" x="5697538" y="3951288"/>
          <p14:tracePt t="106158" x="5683250" y="4040188"/>
          <p14:tracePt t="106170" x="5683250" y="4189413"/>
          <p14:tracePt t="106175" x="5683250" y="4294188"/>
          <p14:tracePt t="106185" x="5668963" y="4368800"/>
          <p14:tracePt t="106190" x="5653088" y="4532313"/>
          <p14:tracePt t="106202" x="5653088" y="4621213"/>
          <p14:tracePt t="106206" x="5653088" y="4711700"/>
          <p14:tracePt t="106218" x="5653088" y="4875213"/>
          <p14:tracePt t="106222" x="5653088" y="4905375"/>
          <p14:tracePt t="106235" x="5653088" y="4964113"/>
          <p14:tracePt t="106237" x="5653088" y="5099050"/>
          <p14:tracePt t="106252" x="5668963" y="5351463"/>
          <p14:tracePt t="106260" x="5668963" y="5426075"/>
          <p14:tracePt t="106269" x="5668963" y="5546725"/>
          <p14:tracePt t="106276" x="5668963" y="5621338"/>
          <p14:tracePt t="106285" x="5668963" y="5843588"/>
          <p14:tracePt t="106292" x="5668963" y="5948363"/>
          <p14:tracePt t="106303" x="5668963" y="6083300"/>
          <p14:tracePt t="106308" x="5668963" y="6202363"/>
          <p14:tracePt t="106319" x="5668963" y="6276975"/>
          <p14:tracePt t="106324" x="5668963" y="6321425"/>
          <p14:tracePt t="106335" x="5668963" y="6351588"/>
          <p14:tracePt t="106338" x="5668963" y="6380163"/>
          <p14:tracePt t="106352" x="5668963" y="6396038"/>
          <p14:tracePt t="106369" x="5668963" y="6410325"/>
          <p14:tracePt t="106557" x="5668963" y="6426200"/>
          <p14:tracePt t="106582" x="5668963" y="6440488"/>
          <p14:tracePt t="106590" x="5683250" y="6454775"/>
          <p14:tracePt t="106600" x="5713413" y="6484938"/>
          <p14:tracePt t="106608" x="5818188" y="6529388"/>
          <p14:tracePt t="106619" x="5921375" y="6589713"/>
          <p14:tracePt t="106620" x="6056313" y="6650038"/>
          <p14:tracePt t="106635" x="6534150" y="6769100"/>
          <p14:tracePt t="106653" x="6786563" y="6827838"/>
          <p14:tracePt t="107404" x="6877050" y="6827838"/>
          <p14:tracePt t="107411" x="6877050" y="6783388"/>
          <p14:tracePt t="107420" x="6877050" y="6769100"/>
          <p14:tracePt t="107426" x="6891338" y="6738938"/>
          <p14:tracePt t="107436" x="6891338" y="6708775"/>
          <p14:tracePt t="107441" x="6907213" y="6708775"/>
          <p14:tracePt t="107452" x="6907213" y="6694488"/>
          <p14:tracePt t="107457" x="6921500" y="6694488"/>
          <p14:tracePt t="107498" x="6921500" y="6678613"/>
          <p14:tracePt t="107630" x="6921500" y="6694488"/>
          <p14:tracePt t="107670" x="6907213" y="6708775"/>
          <p14:tracePt t="107786" x="6907213" y="6723063"/>
          <p14:tracePt t="107825" x="6907213" y="6738938"/>
          <p14:tracePt t="107833" x="6907213" y="6753225"/>
          <p14:tracePt t="107842" x="6891338" y="6753225"/>
          <p14:tracePt t="107857" x="6891338" y="6769100"/>
          <p14:tracePt t="107869" x="6891338" y="6783388"/>
          <p14:tracePt t="107873" x="6891338" y="6797675"/>
          <p14:tracePt t="107888" x="6877050" y="6797675"/>
          <p14:tracePt t="109980" x="6907213" y="6797675"/>
          <p14:tracePt t="109993" x="6965950" y="6797675"/>
          <p14:tracePt t="110002" x="7085013" y="6797675"/>
          <p14:tracePt t="110020" x="7129463" y="6797675"/>
          <p14:tracePt t="110025" x="7159625" y="6797675"/>
          <p14:tracePt t="110036" x="7159625" y="6783388"/>
          <p14:tracePt t="110041" x="7175500" y="6783388"/>
          <p14:tracePt t="110052" x="7204075" y="6769100"/>
          <p14:tracePt t="110058" x="7219950" y="6753225"/>
          <p14:tracePt t="110068" x="7234238" y="6753225"/>
          <p14:tracePt t="110074" x="7339013" y="6723063"/>
          <p14:tracePt t="110086" x="7383463" y="6708775"/>
          <p14:tracePt t="110090" x="7473950" y="6708775"/>
          <p14:tracePt t="110102" x="7518400" y="6694488"/>
          <p14:tracePt t="110103" x="7548563" y="6694488"/>
          <p14:tracePt t="110120" x="7607300" y="6694488"/>
          <p14:tracePt t="110136" x="7697788" y="6694488"/>
          <p14:tracePt t="110152" x="7756525" y="6694488"/>
          <p14:tracePt t="110159" x="7800975" y="6694488"/>
          <p14:tracePt t="110170" x="7831138" y="6678613"/>
          <p14:tracePt t="110176" x="7847013" y="6678613"/>
          <p14:tracePt t="110205" x="7861300" y="6678613"/>
          <p14:tracePt t="110214" x="7875588" y="6664325"/>
          <p14:tracePt t="110230" x="7875588" y="6650038"/>
          <p14:tracePt t="110237" x="7891463" y="6650038"/>
          <p14:tracePt t="110252" x="7920038" y="6650038"/>
          <p14:tracePt t="110254" x="7935913" y="6650038"/>
          <p14:tracePt t="110268" x="7966075" y="6634163"/>
          <p14:tracePt t="110269" x="7994650" y="6619875"/>
          <p14:tracePt t="110286" x="8159750" y="6619875"/>
          <p14:tracePt t="110292" x="8218488" y="6619875"/>
          <p14:tracePt t="110302" x="8264525" y="6619875"/>
          <p14:tracePt t="110319" x="8278813" y="6619875"/>
          <p14:tracePt t="111570" x="8278813" y="6634163"/>
          <p14:tracePt t="131053" x="8293100" y="6634163"/>
          <p14:tracePt t="131062" x="8308975" y="6634163"/>
          <p14:tracePt t="131071" x="8308975" y="6619875"/>
          <p14:tracePt t="131086" x="8339138" y="6604000"/>
          <p14:tracePt t="131102" x="8353425" y="6604000"/>
          <p14:tracePt t="131469" x="8353425" y="6589713"/>
          <p14:tracePt t="131499" x="8339138" y="6589713"/>
          <p14:tracePt t="131625" x="8323263" y="6589713"/>
          <p14:tracePt t="131642" x="8308975" y="6589713"/>
          <p14:tracePt t="131650" x="8308975" y="6604000"/>
          <p14:tracePt t="131660" x="8308975" y="6619875"/>
          <p14:tracePt t="131669" x="8278813" y="6619875"/>
          <p14:tracePt t="131673" x="8204200" y="6634163"/>
          <p14:tracePt t="131686" x="8115300" y="6634163"/>
          <p14:tracePt t="131687" x="8085138" y="6634163"/>
          <p14:tracePt t="131702" x="8054975" y="6650038"/>
          <p14:tracePt t="131703" x="8054975" y="6664325"/>
          <p14:tracePt t="131720" x="7891463" y="6708775"/>
          <p14:tracePt t="131736" x="7847013" y="6708775"/>
          <p14:tracePt t="131754" x="7742238" y="6723063"/>
          <p14:tracePt t="131760" x="7637463" y="6723063"/>
          <p14:tracePt t="131769" x="7458075" y="6723063"/>
          <p14:tracePt t="131775" x="7383463" y="6738938"/>
          <p14:tracePt t="131786" x="7234238" y="6738938"/>
          <p14:tracePt t="131790" x="7159625" y="6738938"/>
          <p14:tracePt t="131802" x="7100888" y="6738938"/>
          <p14:tracePt t="131806" x="7070725" y="6738938"/>
          <p14:tracePt t="131820" x="7056438" y="6738938"/>
          <p14:tracePt t="131821" x="7040563" y="6738938"/>
          <p14:tracePt t="131883" x="7026275" y="6738938"/>
          <p14:tracePt t="131899" x="7010400" y="6753225"/>
          <p14:tracePt t="131907" x="6996113" y="6753225"/>
          <p14:tracePt t="131924" x="6981825" y="6753225"/>
          <p14:tracePt t="131969" x="6965950" y="6753225"/>
          <p14:tracePt t="131994" x="6935788" y="6753225"/>
          <p14:tracePt t="132002" x="6907213" y="6753225"/>
          <p14:tracePt t="132012" x="6861175" y="6738938"/>
          <p14:tracePt t="132431" x="6846888" y="6738938"/>
          <p14:tracePt t="132495" x="6832600" y="6738938"/>
          <p14:tracePt t="132660" x="6816725" y="6738938"/>
          <p14:tracePt t="132691" x="6802438" y="6738938"/>
          <p14:tracePt t="132706" x="6786563" y="6738938"/>
          <p14:tracePt t="132730" x="6772275" y="6738938"/>
          <p14:tracePt t="132737" x="6757988" y="6738938"/>
          <p14:tracePt t="132748" x="6727825" y="6738938"/>
          <p14:tracePt t="132757" x="6667500" y="6738938"/>
          <p14:tracePt t="132770" x="6399213" y="67976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getable, fennel, plant, celery&#10;&#10;Description automatically generated">
            <a:extLst>
              <a:ext uri="{FF2B5EF4-FFF2-40B4-BE49-F238E27FC236}">
                <a16:creationId xmlns:a16="http://schemas.microsoft.com/office/drawing/2014/main" id="{97BA7696-68F4-BBAA-A868-38B804338B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222" y="1395646"/>
            <a:ext cx="6884060" cy="5334401"/>
          </a:xfrm>
          <a:prstGeom prst="rect">
            <a:avLst/>
          </a:prstGeom>
          <a:noFill/>
          <a:ln>
            <a:noFill/>
          </a:ln>
        </p:spPr>
      </p:pic>
      <p:sp>
        <p:nvSpPr>
          <p:cNvPr id="2" name="TextBox 1">
            <a:extLst>
              <a:ext uri="{FF2B5EF4-FFF2-40B4-BE49-F238E27FC236}">
                <a16:creationId xmlns:a16="http://schemas.microsoft.com/office/drawing/2014/main" id="{44E11DDA-5BEA-2DC6-4250-713CED64F3EE}"/>
              </a:ext>
            </a:extLst>
          </p:cNvPr>
          <p:cNvSpPr txBox="1"/>
          <p:nvPr/>
        </p:nvSpPr>
        <p:spPr>
          <a:xfrm>
            <a:off x="600891" y="313509"/>
            <a:ext cx="8653266" cy="369332"/>
          </a:xfrm>
          <a:prstGeom prst="rect">
            <a:avLst/>
          </a:prstGeom>
          <a:noFill/>
        </p:spPr>
        <p:txBody>
          <a:bodyPr wrap="none" rtlCol="0">
            <a:spAutoFit/>
          </a:bodyPr>
          <a:lstStyle/>
          <a:p>
            <a:r>
              <a:rPr lang="en-US" dirty="0"/>
              <a:t>Representatives from the CCRAB field trial in Salinas, CA in 2021 in </a:t>
            </a:r>
            <a:r>
              <a:rPr lang="en-US" dirty="0" err="1"/>
              <a:t>Foa</a:t>
            </a:r>
            <a:r>
              <a:rPr lang="en-US" dirty="0"/>
              <a:t> race 2-infested soil </a:t>
            </a:r>
          </a:p>
        </p:txBody>
      </p:sp>
      <p:pic>
        <p:nvPicPr>
          <p:cNvPr id="5" name="Audio 4">
            <a:hlinkClick r:id="" action="ppaction://media"/>
            <a:extLst>
              <a:ext uri="{FF2B5EF4-FFF2-40B4-BE49-F238E27FC236}">
                <a16:creationId xmlns:a16="http://schemas.microsoft.com/office/drawing/2014/main" id="{C4F03F3A-D70A-6CFE-F73B-60C4B9F82A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88839989"/>
      </p:ext>
    </p:extLst>
  </p:cSld>
  <p:clrMapOvr>
    <a:masterClrMapping/>
  </p:clrMapOvr>
  <mc:AlternateContent xmlns:mc="http://schemas.openxmlformats.org/markup-compatibility/2006" xmlns:p14="http://schemas.microsoft.com/office/powerpoint/2010/main">
    <mc:Choice Requires="p14">
      <p:transition spd="slow" p14:dur="2000" advTm="71878"/>
    </mc:Choice>
    <mc:Fallback xmlns="">
      <p:transition spd="slow" advTm="7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743" x="417513" y="4144963"/>
          <p14:tracePt t="1751" x="596900" y="4025900"/>
          <p14:tracePt t="1759" x="671513" y="3965575"/>
          <p14:tracePt t="1767" x="746125" y="3921125"/>
          <p14:tracePt t="1775" x="760413" y="3921125"/>
          <p14:tracePt t="1783" x="760413" y="3906838"/>
          <p14:tracePt t="1813" x="760413" y="3890963"/>
          <p14:tracePt t="1830" x="760413" y="3876675"/>
          <p14:tracePt t="1845" x="760413" y="3860800"/>
          <p14:tracePt t="1885" x="730250" y="3846513"/>
          <p14:tracePt t="1893" x="715963" y="3832225"/>
          <p14:tracePt t="1900" x="715963" y="3816350"/>
          <p14:tracePt t="1908" x="671513" y="3802063"/>
          <p14:tracePt t="1915" x="627063" y="3771900"/>
          <p14:tracePt t="1924" x="596900" y="3727450"/>
          <p14:tracePt t="1931" x="566738" y="3697288"/>
          <p14:tracePt t="1941" x="522288" y="3667125"/>
          <p14:tracePt t="1948" x="492125" y="3652838"/>
          <p14:tracePt t="1957" x="447675" y="3622675"/>
          <p14:tracePt t="1963" x="431800" y="3578225"/>
          <p14:tracePt t="1973" x="403225" y="3563938"/>
          <p14:tracePt t="1979" x="387350" y="3548063"/>
          <p14:tracePt t="2010" x="387350" y="3533775"/>
          <p14:tracePt t="2017" x="373063" y="3517900"/>
          <p14:tracePt t="2025" x="373063" y="3503613"/>
          <p14:tracePt t="2034" x="358775" y="3459163"/>
          <p14:tracePt t="2041" x="358775" y="3414713"/>
          <p14:tracePt t="2049" x="342900" y="3384550"/>
          <p14:tracePt t="2057" x="312738" y="3294063"/>
          <p14:tracePt t="2066" x="312738" y="3279775"/>
          <p14:tracePt t="2073" x="298450" y="3235325"/>
          <p14:tracePt t="2079" x="298450" y="3175000"/>
          <p14:tracePt t="2088" x="298450" y="3160713"/>
          <p14:tracePt t="2095" x="298450" y="3130550"/>
          <p14:tracePt t="2104" x="298450" y="3100388"/>
          <p14:tracePt t="2112" x="298450" y="3086100"/>
          <p14:tracePt t="2120" x="298450" y="3041650"/>
          <p14:tracePt t="2127" x="298450" y="3011488"/>
          <p14:tracePt t="2135" x="328613" y="2981325"/>
          <p14:tracePt t="2144" x="328613" y="2936875"/>
          <p14:tracePt t="2151" x="342900" y="2892425"/>
          <p14:tracePt t="2157" x="358775" y="2847975"/>
          <p14:tracePt t="2166" x="373063" y="2817813"/>
          <p14:tracePt t="2175" x="387350" y="2787650"/>
          <p14:tracePt t="2181" x="387350" y="2757488"/>
          <p14:tracePt t="2198" x="387350" y="2743200"/>
          <p14:tracePt t="2213" x="387350" y="2728913"/>
          <p14:tracePt t="2230" x="387350" y="2713038"/>
          <p14:tracePt t="2245" x="403225" y="2713038"/>
          <p14:tracePt t="2251" x="403225" y="2682875"/>
          <p14:tracePt t="2259" x="403225" y="2668588"/>
          <p14:tracePt t="2267" x="403225" y="2654300"/>
          <p14:tracePt t="2276" x="403225" y="2638425"/>
          <p14:tracePt t="2283" x="403225" y="2624138"/>
          <p14:tracePt t="2291" x="403225" y="2593975"/>
          <p14:tracePt t="2299" x="403225" y="2535238"/>
          <p14:tracePt t="2307" x="403225" y="2519363"/>
          <p14:tracePt t="2315" x="387350" y="2474913"/>
          <p14:tracePt t="2324" x="373063" y="2444750"/>
          <p14:tracePt t="2340" x="358775" y="2414588"/>
          <p14:tracePt t="2348" x="358775" y="2400300"/>
          <p14:tracePt t="2353" x="342900" y="2386013"/>
          <p14:tracePt t="2362" x="342900" y="2339975"/>
          <p14:tracePt t="2370" x="342900" y="2281238"/>
          <p14:tracePt t="2378" x="328613" y="2206625"/>
          <p14:tracePt t="2386" x="312738" y="2087563"/>
          <p14:tracePt t="2393" x="312738" y="1997075"/>
          <p14:tracePt t="2401" x="312738" y="1878013"/>
          <p14:tracePt t="2410" x="298450" y="1774825"/>
          <p14:tracePt t="2417" x="298450" y="1625600"/>
          <p14:tracePt t="2426" x="298450" y="1520825"/>
          <p14:tracePt t="2433" x="284163" y="1446213"/>
          <p14:tracePt t="2440" x="284163" y="1341438"/>
          <p14:tracePt t="2448" x="268288" y="1282700"/>
          <p14:tracePt t="2457" x="268288" y="1208088"/>
          <p14:tracePt t="2464" x="268288" y="1103313"/>
          <p14:tracePt t="2473" x="268288" y="998538"/>
          <p14:tracePt t="2480" x="268288" y="879475"/>
          <p14:tracePt t="2488" x="268288" y="760413"/>
          <p14:tracePt t="2496" x="268288" y="625475"/>
          <p14:tracePt t="2503" x="268288" y="566738"/>
          <p14:tracePt t="2511" x="268288" y="477838"/>
          <p14:tracePt t="2519" x="268288" y="373063"/>
          <p14:tracePt t="2527" x="268288" y="357188"/>
          <p14:tracePt t="2541" x="268288" y="342900"/>
          <p14:tracePt t="2597" x="268288" y="328613"/>
          <p14:tracePt t="2823" x="254000" y="328613"/>
          <p14:tracePt t="3121" x="254000" y="342900"/>
          <p14:tracePt t="3173" x="238125" y="342900"/>
          <p14:tracePt t="3215" x="223838" y="357188"/>
          <p14:tracePt t="3247" x="223838" y="373063"/>
          <p14:tracePt t="3256" x="209550" y="373063"/>
          <p14:tracePt t="3277" x="209550" y="387350"/>
          <p14:tracePt t="3544" x="209550" y="403225"/>
          <p14:tracePt t="3575" x="193675" y="403225"/>
          <p14:tracePt t="3716" x="193675" y="417513"/>
          <p14:tracePt t="3731" x="179388" y="417513"/>
          <p14:tracePt t="3812" x="163513" y="417513"/>
          <p14:tracePt t="3842" x="149225" y="417513"/>
          <p14:tracePt t="3905" x="134938" y="417513"/>
          <p14:tracePt t="4022" x="119063" y="417513"/>
          <p14:tracePt t="4115" x="119063" y="431800"/>
          <p14:tracePt t="4327" x="104775" y="431800"/>
          <p14:tracePt t="10802" x="88900" y="431800"/>
          <p14:tracePt t="10887" x="88900" y="417513"/>
          <p14:tracePt t="10941" x="88900" y="403225"/>
          <p14:tracePt t="10958" x="74613" y="387350"/>
          <p14:tracePt t="10965" x="60325" y="357188"/>
          <p14:tracePt t="10981" x="60325" y="342900"/>
          <p14:tracePt t="10990" x="60325" y="328613"/>
          <p14:tracePt t="10997" x="44450" y="312738"/>
          <p14:tracePt t="11011" x="44450" y="298450"/>
          <p14:tracePt t="11170" x="30163" y="298450"/>
          <p14:tracePt t="18065" x="44450" y="298450"/>
          <p14:tracePt t="18074" x="60325" y="298450"/>
          <p14:tracePt t="18081" x="88900" y="298450"/>
          <p14:tracePt t="18090" x="88900" y="312738"/>
          <p14:tracePt t="18098" x="119063" y="328613"/>
          <p14:tracePt t="18106" x="149225" y="328613"/>
          <p14:tracePt t="18111" x="163513" y="357188"/>
          <p14:tracePt t="18127" x="179388" y="373063"/>
          <p14:tracePt t="18135" x="179388" y="387350"/>
          <p14:tracePt t="18143" x="193675" y="387350"/>
          <p14:tracePt t="18151" x="209550" y="387350"/>
          <p14:tracePt t="18159" x="209550" y="403225"/>
          <p14:tracePt t="18192" x="209550" y="417513"/>
          <p14:tracePt t="18207" x="209550" y="431800"/>
          <p14:tracePt t="18229" x="209550" y="461963"/>
          <p14:tracePt t="18245" x="209550" y="477838"/>
          <p14:tracePt t="18253" x="209550" y="492125"/>
          <p14:tracePt t="18261" x="209550" y="506413"/>
          <p14:tracePt t="18277" x="209550" y="522288"/>
          <p14:tracePt t="18285" x="209550" y="536575"/>
          <p14:tracePt t="18316" x="209550" y="566738"/>
          <p14:tracePt t="18324" x="209550" y="581025"/>
          <p14:tracePt t="18340" x="209550" y="596900"/>
          <p14:tracePt t="18347" x="209550" y="625475"/>
          <p14:tracePt t="18357" x="209550" y="641350"/>
          <p14:tracePt t="18363" x="209550" y="685800"/>
          <p14:tracePt t="18373" x="209550" y="700088"/>
          <p14:tracePt t="18380" x="209550" y="760413"/>
          <p14:tracePt t="18385" x="209550" y="820738"/>
          <p14:tracePt t="18393" x="209550" y="865188"/>
          <p14:tracePt t="18401" x="209550" y="939800"/>
          <p14:tracePt t="18409" x="223838" y="1014413"/>
          <p14:tracePt t="18417" x="223838" y="1073150"/>
          <p14:tracePt t="18425" x="238125" y="1133475"/>
          <p14:tracePt t="18434" x="238125" y="1147763"/>
          <p14:tracePt t="18441" x="238125" y="1192213"/>
          <p14:tracePt t="18449" x="254000" y="1236663"/>
          <p14:tracePt t="18458" x="254000" y="1266825"/>
          <p14:tracePt t="18465" x="268288" y="1311275"/>
          <p14:tracePt t="18473" x="268288" y="1341438"/>
          <p14:tracePt t="18479" x="284163" y="1371600"/>
          <p14:tracePt t="18487" x="284163" y="1416050"/>
          <p14:tracePt t="18495" x="298450" y="1460500"/>
          <p14:tracePt t="18503" x="298450" y="1490663"/>
          <p14:tracePt t="18512" x="312738" y="1550988"/>
          <p14:tracePt t="18519" x="312738" y="1609725"/>
          <p14:tracePt t="18527" x="328613" y="1670050"/>
          <p14:tracePt t="18535" x="328613" y="1728788"/>
          <p14:tracePt t="18543" x="342900" y="1774825"/>
          <p14:tracePt t="18551" x="342900" y="1833563"/>
          <p14:tracePt t="18559" x="342900" y="1878013"/>
          <p14:tracePt t="18567" x="358775" y="1922463"/>
          <p14:tracePt t="18574" x="358775" y="1952625"/>
          <p14:tracePt t="18581" x="373063" y="1997075"/>
          <p14:tracePt t="18590" x="373063" y="2027238"/>
          <p14:tracePt t="18598" x="387350" y="2057400"/>
          <p14:tracePt t="18606" x="387350" y="2101850"/>
          <p14:tracePt t="18614" x="387350" y="2162175"/>
          <p14:tracePt t="18623" x="387350" y="2220913"/>
          <p14:tracePt t="18630" x="403225" y="2251075"/>
          <p14:tracePt t="18637" x="403225" y="2325688"/>
          <p14:tracePt t="18645" x="417513" y="2414588"/>
          <p14:tracePt t="18653" x="417513" y="2505075"/>
          <p14:tracePt t="18659" x="447675" y="2624138"/>
          <p14:tracePt t="18667" x="447675" y="2668588"/>
          <p14:tracePt t="18676" x="461963" y="2743200"/>
          <p14:tracePt t="18683" x="461963" y="2803525"/>
          <p14:tracePt t="18691" x="477838" y="2847975"/>
          <p14:tracePt t="18699" x="477838" y="2892425"/>
          <p14:tracePt t="18708" x="492125" y="2922588"/>
          <p14:tracePt t="18716" x="492125" y="2951163"/>
          <p14:tracePt t="18724" x="492125" y="2967038"/>
          <p14:tracePt t="18732" x="492125" y="2981325"/>
          <p14:tracePt t="18737" x="492125" y="3025775"/>
          <p14:tracePt t="18748" x="492125" y="3041650"/>
          <p14:tracePt t="18753" x="492125" y="3086100"/>
          <p14:tracePt t="18761" x="506413" y="3146425"/>
          <p14:tracePt t="18770" x="506413" y="3205163"/>
          <p14:tracePt t="18777" x="522288" y="3265488"/>
          <p14:tracePt t="18785" x="522288" y="3309938"/>
          <p14:tracePt t="18794" x="522288" y="3340100"/>
          <p14:tracePt t="18802" x="522288" y="3398838"/>
          <p14:tracePt t="18809" x="536575" y="3429000"/>
          <p14:tracePt t="18817" x="536575" y="3473450"/>
          <p14:tracePt t="18825" x="552450" y="3517900"/>
          <p14:tracePt t="18833" x="552450" y="3548063"/>
          <p14:tracePt t="18840" x="552450" y="3592513"/>
          <p14:tracePt t="18847" x="552450" y="3636963"/>
          <p14:tracePt t="18857" x="552450" y="3667125"/>
          <p14:tracePt t="18863" x="552450" y="3727450"/>
          <p14:tracePt t="18873" x="552450" y="3786188"/>
          <p14:tracePt t="18880" x="552450" y="3832225"/>
          <p14:tracePt t="18887" x="552450" y="3876675"/>
          <p14:tracePt t="18895" x="566738" y="3935413"/>
          <p14:tracePt t="18903" x="566738" y="3979863"/>
          <p14:tracePt t="18911" x="566738" y="4040188"/>
          <p14:tracePt t="18919" x="566738" y="4084638"/>
          <p14:tracePt t="18925" x="566738" y="4114800"/>
          <p14:tracePt t="18933" x="566738" y="4159250"/>
          <p14:tracePt t="18941" x="566738" y="4203700"/>
          <p14:tracePt t="18949" x="566738" y="4249738"/>
          <p14:tracePt t="18957" x="566738" y="4294188"/>
          <p14:tracePt t="18965" x="566738" y="4308475"/>
          <p14:tracePt t="18973" x="566738" y="4338638"/>
          <p14:tracePt t="18982" x="566738" y="4352925"/>
          <p14:tracePt t="18990" x="566738" y="4383088"/>
          <p14:tracePt t="18998" x="566738" y="4413250"/>
          <p14:tracePt t="19004" x="566738" y="4427538"/>
          <p14:tracePt t="19014" x="581025" y="4471988"/>
          <p14:tracePt t="19024" x="581025" y="4518025"/>
          <p14:tracePt t="19027" x="581025" y="4532313"/>
          <p14:tracePt t="19035" x="581025" y="4576763"/>
          <p14:tracePt t="19044" x="581025" y="4621213"/>
          <p14:tracePt t="19051" x="581025" y="4651375"/>
          <p14:tracePt t="19059" x="581025" y="4681538"/>
          <p14:tracePt t="19067" x="581025" y="4725988"/>
          <p14:tracePt t="19075" x="581025" y="4756150"/>
          <p14:tracePt t="19083" x="581025" y="4800600"/>
          <p14:tracePt t="19091" x="566738" y="4845050"/>
          <p14:tracePt t="19099" x="566738" y="4860925"/>
          <p14:tracePt t="19106" x="552450" y="4905375"/>
          <p14:tracePt t="19113" x="552450" y="4919663"/>
          <p14:tracePt t="19123" x="552450" y="4935538"/>
          <p14:tracePt t="19129" x="552450" y="4949825"/>
          <p14:tracePt t="19137" x="552450" y="4964113"/>
          <p14:tracePt t="19153" x="536575" y="4979988"/>
          <p14:tracePt t="19162" x="522288" y="5008563"/>
          <p14:tracePt t="19177" x="522288" y="5024438"/>
          <p14:tracePt t="19185" x="506413" y="5038725"/>
          <p14:tracePt t="19191" x="506413" y="5054600"/>
          <p14:tracePt t="19202" x="506413" y="5068888"/>
          <p14:tracePt t="19208" x="506413" y="5083175"/>
          <p14:tracePt t="19224" x="492125" y="5083175"/>
          <p14:tracePt t="19240" x="492125" y="5099050"/>
          <p14:tracePt t="19257" x="477838" y="5099050"/>
          <p14:tracePt t="19273" x="477838" y="5113338"/>
          <p14:tracePt t="19285" x="461963" y="5129213"/>
          <p14:tracePt t="19296" x="447675" y="5129213"/>
          <p14:tracePt t="19301" x="431800" y="5143500"/>
          <p14:tracePt t="19309" x="417513" y="5157788"/>
          <p14:tracePt t="19317" x="403225" y="5173663"/>
          <p14:tracePt t="19419" x="387350" y="5173663"/>
          <p14:tracePt t="19827" x="373063" y="5173663"/>
          <p14:tracePt t="20101" x="358775" y="5173663"/>
          <p14:tracePt t="20148" x="342900" y="5187950"/>
          <p14:tracePt t="20163" x="328613" y="5187950"/>
          <p14:tracePt t="20172" x="328613" y="5203825"/>
          <p14:tracePt t="20195" x="312738" y="5218113"/>
          <p14:tracePt t="20204" x="312738" y="5248275"/>
          <p14:tracePt t="20209" x="312738" y="5278438"/>
          <p14:tracePt t="20218" x="298450" y="5322888"/>
          <p14:tracePt t="20225" x="298450" y="5381625"/>
          <p14:tracePt t="20233" x="284163" y="5426075"/>
          <p14:tracePt t="20241" x="284163" y="5472113"/>
          <p14:tracePt t="20249" x="284163" y="5516563"/>
          <p14:tracePt t="20257" x="268288" y="5575300"/>
          <p14:tracePt t="20266" x="268288" y="5605463"/>
          <p14:tracePt t="20273" x="268288" y="5665788"/>
          <p14:tracePt t="20281" x="268288" y="5710238"/>
          <p14:tracePt t="20290" x="268288" y="5724525"/>
          <p14:tracePt t="20296" x="268288" y="5740400"/>
          <p14:tracePt t="20304" x="268288" y="5754688"/>
          <p14:tracePt t="20312" x="268288" y="5768975"/>
          <p14:tracePt t="20328" x="268288" y="5799138"/>
          <p14:tracePt t="20335" x="268288" y="5815013"/>
          <p14:tracePt t="20344" x="268288" y="5843588"/>
          <p14:tracePt t="20351" x="268288" y="5889625"/>
          <p14:tracePt t="20359" x="268288" y="5903913"/>
          <p14:tracePt t="20367" x="268288" y="5918200"/>
          <p14:tracePt t="20374" x="268288" y="5948363"/>
          <p14:tracePt t="20390" x="268288" y="5978525"/>
          <p14:tracePt t="20413" x="254000" y="6008688"/>
          <p14:tracePt t="20423" x="254000" y="6022975"/>
          <p14:tracePt t="20437" x="254000" y="6037263"/>
          <p14:tracePt t="20445" x="254000" y="6067425"/>
          <p14:tracePt t="20461" x="254000" y="6083300"/>
          <p14:tracePt t="20467" x="254000" y="6111875"/>
          <p14:tracePt t="20484" x="254000" y="6127750"/>
          <p14:tracePt t="20491" x="268288" y="6142038"/>
          <p14:tracePt t="20515" x="284163" y="6157913"/>
          <p14:tracePt t="20524" x="298450" y="6157913"/>
          <p14:tracePt t="20532" x="298450" y="6172200"/>
          <p14:tracePt t="20540" x="312738" y="6172200"/>
          <p14:tracePt t="20548" x="342900" y="6172200"/>
          <p14:tracePt t="20553" x="387350" y="6172200"/>
          <p14:tracePt t="20562" x="447675" y="6172200"/>
          <p14:tracePt t="20573" x="566738" y="6172200"/>
          <p14:tracePt t="20577" x="641350" y="6172200"/>
          <p14:tracePt t="20586" x="804863" y="6172200"/>
          <p14:tracePt t="20593" x="1014413" y="6172200"/>
          <p14:tracePt t="20601" x="1177925" y="6172200"/>
          <p14:tracePt t="20609" x="1387475" y="6172200"/>
          <p14:tracePt t="20618" x="1492250" y="6172200"/>
          <p14:tracePt t="20625" x="1685925" y="6172200"/>
          <p14:tracePt t="20634" x="1744663" y="6172200"/>
          <p14:tracePt t="20641" x="1893888" y="6172200"/>
          <p14:tracePt t="20649" x="2087563" y="6172200"/>
          <p14:tracePt t="20657" x="2311400" y="6172200"/>
          <p14:tracePt t="20663" x="2371725" y="6172200"/>
          <p14:tracePt t="20673" x="2446338" y="6172200"/>
          <p14:tracePt t="20680" x="2670175" y="6186488"/>
          <p14:tracePt t="20688" x="3013075" y="6202363"/>
          <p14:tracePt t="20695" x="3222625" y="6232525"/>
          <p14:tracePt t="20704" x="3446463" y="6232525"/>
          <p14:tracePt t="20711" x="3535363" y="6232525"/>
          <p14:tracePt t="20720" x="3714750" y="6232525"/>
          <p14:tracePt t="20728" x="3938588" y="6216650"/>
          <p14:tracePt t="20736" x="3997325" y="6216650"/>
          <p14:tracePt t="20742" x="4071938" y="6186488"/>
          <p14:tracePt t="20749" x="4176713" y="6172200"/>
          <p14:tracePt t="20757" x="4311650" y="6157913"/>
          <p14:tracePt t="20765" x="4445000" y="6111875"/>
          <p14:tracePt t="20774" x="4549775" y="6097588"/>
          <p14:tracePt t="20782" x="4668838" y="6083300"/>
          <p14:tracePt t="20790" x="4937125" y="6083300"/>
          <p14:tracePt t="20798" x="5146675" y="6083300"/>
          <p14:tracePt t="20806" x="5340350" y="6083300"/>
          <p14:tracePt t="20813" x="5564188" y="6083300"/>
          <p14:tracePt t="20823" x="5668963" y="6083300"/>
          <p14:tracePt t="20830" x="5862638" y="6083300"/>
          <p14:tracePt t="20837" x="5937250" y="6083300"/>
          <p14:tracePt t="20844" x="6011863" y="6083300"/>
          <p14:tracePt t="20851" x="6086475" y="6083300"/>
          <p14:tracePt t="20859" x="6130925" y="6083300"/>
          <p14:tracePt t="20867" x="6175375" y="6083300"/>
          <p14:tracePt t="20876" x="6205538" y="6083300"/>
          <p14:tracePt t="20884" x="6264275" y="6083300"/>
          <p14:tracePt t="20891" x="6310313" y="6083300"/>
          <p14:tracePt t="20899" x="6354763" y="6097588"/>
          <p14:tracePt t="20907" x="6399213" y="6111875"/>
          <p14:tracePt t="20915" x="6443663" y="6142038"/>
          <p14:tracePt t="20923" x="6473825" y="6157913"/>
          <p14:tracePt t="20930" x="6534150" y="6157913"/>
          <p14:tracePt t="20937" x="6562725" y="6172200"/>
          <p14:tracePt t="20945" x="6578600" y="6172200"/>
          <p14:tracePt t="21001" x="6592888" y="6172200"/>
          <p14:tracePt t="21009" x="6608763" y="6186488"/>
          <p14:tracePt t="21017" x="6637338" y="6202363"/>
          <p14:tracePt t="21024" x="6653213" y="6216650"/>
          <p14:tracePt t="21031" x="6667500" y="6216650"/>
          <p14:tracePt t="21040" x="6711950" y="6216650"/>
          <p14:tracePt t="21048" x="6742113" y="6216650"/>
          <p14:tracePt t="21056" x="6786563" y="6232525"/>
          <p14:tracePt t="21063" x="6816725" y="6232525"/>
          <p14:tracePt t="21073" x="6832600" y="6232525"/>
          <p14:tracePt t="21182" x="6846888" y="6232525"/>
          <p14:tracePt t="21189" x="6846888" y="6216650"/>
          <p14:tracePt t="21198" x="6846888" y="6186488"/>
          <p14:tracePt t="21203" x="6846888" y="6142038"/>
          <p14:tracePt t="21211" x="6861175" y="6083300"/>
          <p14:tracePt t="21228" x="6861175" y="6053138"/>
          <p14:tracePt t="21235" x="6861175" y="6008688"/>
          <p14:tracePt t="21244" x="6861175" y="5992813"/>
          <p14:tracePt t="21252" x="6861175" y="5934075"/>
          <p14:tracePt t="21259" x="6861175" y="5843588"/>
          <p14:tracePt t="21267" x="6891338" y="5710238"/>
          <p14:tracePt t="21275" x="6921500" y="5605463"/>
          <p14:tracePt t="21283" x="6921500" y="5530850"/>
          <p14:tracePt t="21290" x="6921500" y="5472113"/>
          <p14:tracePt t="21297" x="6921500" y="5337175"/>
          <p14:tracePt t="21306" x="6921500" y="5278438"/>
          <p14:tracePt t="21313" x="6935788" y="5187950"/>
          <p14:tracePt t="21330" x="6951663" y="5129213"/>
          <p14:tracePt t="21337" x="6951663" y="5024438"/>
          <p14:tracePt t="21345" x="6951663" y="4949825"/>
          <p14:tracePt t="21354" x="6951663" y="4875213"/>
          <p14:tracePt t="21361" x="6965950" y="4814888"/>
          <p14:tracePt t="21369" x="6965950" y="4770438"/>
          <p14:tracePt t="21377" x="6965950" y="4756150"/>
          <p14:tracePt t="21383" x="6981825" y="4725988"/>
          <p14:tracePt t="21391" x="6981825" y="4695825"/>
          <p14:tracePt t="21400" x="6981825" y="4651375"/>
          <p14:tracePt t="21408" x="6981825" y="4621213"/>
          <p14:tracePt t="21415" x="6981825" y="4592638"/>
          <p14:tracePt t="21424" x="6996113" y="4576763"/>
          <p14:tracePt t="21432" x="6996113" y="4532313"/>
          <p14:tracePt t="21440" x="6996113" y="4518025"/>
          <p14:tracePt t="21448" x="6996113" y="4471988"/>
          <p14:tracePt t="21457" x="6996113" y="4457700"/>
          <p14:tracePt t="21464" x="6996113" y="4427538"/>
          <p14:tracePt t="21469" x="7010400" y="4397375"/>
          <p14:tracePt t="21477" x="7010400" y="4368800"/>
          <p14:tracePt t="21485" x="7026275" y="4352925"/>
          <p14:tracePt t="21493" x="7040563" y="4322763"/>
          <p14:tracePt t="21501" x="7056438" y="4294188"/>
          <p14:tracePt t="21509" x="7056438" y="4264025"/>
          <p14:tracePt t="21517" x="7056438" y="4233863"/>
          <p14:tracePt t="21525" x="7056438" y="4219575"/>
          <p14:tracePt t="21541" x="7056438" y="4203700"/>
          <p14:tracePt t="21549" x="7070725" y="4189413"/>
          <p14:tracePt t="21557" x="7070725" y="4175125"/>
          <p14:tracePt t="21596" x="7070725" y="4159250"/>
          <p14:tracePt t="21603" x="7085013" y="4159250"/>
          <p14:tracePt t="21611" x="7085013" y="4144963"/>
          <p14:tracePt t="21636" x="7085013" y="4129088"/>
          <p14:tracePt t="21760" x="7085013" y="4175125"/>
          <p14:tracePt t="21767" x="7070725" y="4175125"/>
          <p14:tracePt t="21776" x="7070725" y="4203700"/>
          <p14:tracePt t="21783" x="7070725" y="4233863"/>
          <p14:tracePt t="21792" x="7070725" y="4249738"/>
          <p14:tracePt t="21799" x="7056438" y="4294188"/>
          <p14:tracePt t="21807" x="7056438" y="4368800"/>
          <p14:tracePt t="21815" x="7040563" y="4457700"/>
          <p14:tracePt t="21823" x="7040563" y="4546600"/>
          <p14:tracePt t="21832" x="7010400" y="4637088"/>
          <p14:tracePt t="21840" x="7010400" y="4756150"/>
          <p14:tracePt t="21846" x="6996113" y="4814888"/>
          <p14:tracePt t="21853" x="6996113" y="4964113"/>
          <p14:tracePt t="21861" x="6981825" y="5024438"/>
          <p14:tracePt t="21870" x="6965950" y="5099050"/>
          <p14:tracePt t="21877" x="6965950" y="5187950"/>
          <p14:tracePt t="21885" x="6965950" y="5232400"/>
          <p14:tracePt t="21893" x="6965950" y="5262563"/>
          <p14:tracePt t="21901" x="6965950" y="5307013"/>
          <p14:tracePt t="21909" x="6965950" y="5322888"/>
          <p14:tracePt t="21917" x="6965950" y="5337175"/>
          <p14:tracePt t="21923" x="6965950" y="5351463"/>
          <p14:tracePt t="21948" x="6965950" y="5367338"/>
          <p14:tracePt t="21957" x="6951663" y="5367338"/>
          <p14:tracePt t="21963" x="6951663" y="5381625"/>
          <p14:tracePt t="22135" x="6951663" y="5307013"/>
          <p14:tracePt t="22151" x="6951663" y="5232400"/>
          <p14:tracePt t="22159" x="6951663" y="5054600"/>
          <p14:tracePt t="22167" x="6951663" y="5008563"/>
          <p14:tracePt t="22176" x="6935788" y="4994275"/>
          <p14:tracePt t="22183" x="6921500" y="4889500"/>
          <p14:tracePt t="22191" x="6921500" y="4875213"/>
          <p14:tracePt t="22199" x="6921500" y="4800600"/>
          <p14:tracePt t="22206" x="6921500" y="4770438"/>
          <p14:tracePt t="22213" x="6907213" y="4695825"/>
          <p14:tracePt t="22223" x="6907213" y="4621213"/>
          <p14:tracePt t="22230" x="6907213" y="4606925"/>
          <p14:tracePt t="22237" x="6907213" y="4592638"/>
          <p14:tracePt t="22246" x="6907213" y="4576763"/>
          <p14:tracePt t="22449" x="6907213" y="4592638"/>
          <p14:tracePt t="22458" x="6907213" y="4621213"/>
          <p14:tracePt t="22466" x="6907213" y="4651375"/>
          <p14:tracePt t="22473" x="6907213" y="4681538"/>
          <p14:tracePt t="22479" x="6907213" y="4711700"/>
          <p14:tracePt t="22487" x="6907213" y="4756150"/>
          <p14:tracePt t="22495" x="6907213" y="4830763"/>
          <p14:tracePt t="22503" x="6907213" y="4919663"/>
          <p14:tracePt t="22512" x="6907213" y="4964113"/>
          <p14:tracePt t="22519" x="6907213" y="5008563"/>
          <p14:tracePt t="22527" x="6907213" y="5068888"/>
          <p14:tracePt t="22535" x="6907213" y="5173663"/>
          <p14:tracePt t="22543" x="6891338" y="5218113"/>
          <p14:tracePt t="22551" x="6877050" y="5232400"/>
          <p14:tracePt t="22557" x="6877050" y="5262563"/>
          <p14:tracePt t="22565" x="6877050" y="5292725"/>
          <p14:tracePt t="22574" x="6877050" y="5322888"/>
          <p14:tracePt t="22668" x="6861175" y="5292725"/>
          <p14:tracePt t="22675" x="6861175" y="5248275"/>
          <p14:tracePt t="22683" x="6846888" y="5173663"/>
          <p14:tracePt t="22692" x="6846888" y="5099050"/>
          <p14:tracePt t="22700" x="6846888" y="4964113"/>
          <p14:tracePt t="22707" x="6846888" y="4756150"/>
          <p14:tracePt t="22715" x="6846888" y="4532313"/>
          <p14:tracePt t="22724" x="6846888" y="4427538"/>
          <p14:tracePt t="22731" x="6877050" y="4249738"/>
          <p14:tracePt t="22740" x="6877050" y="4144963"/>
          <p14:tracePt t="22746" x="6877050" y="4129088"/>
          <p14:tracePt t="22753" x="6907213" y="4084638"/>
          <p14:tracePt t="22761" x="6921500" y="4025900"/>
          <p14:tracePt t="22769" x="6921500" y="3979863"/>
          <p14:tracePt t="22778" x="6921500" y="3951288"/>
          <p14:tracePt t="22785" x="6921500" y="3935413"/>
          <p14:tracePt t="22793" x="6921500" y="3906838"/>
          <p14:tracePt t="24013" x="6921500" y="3921125"/>
          <p14:tracePt t="24023" x="6921500" y="3965575"/>
          <p14:tracePt t="24030" x="6921500" y="3979863"/>
          <p14:tracePt t="24037" x="6921500" y="3995738"/>
          <p14:tracePt t="24045" x="6921500" y="4025900"/>
          <p14:tracePt t="24053" x="6921500" y="4054475"/>
          <p14:tracePt t="24061" x="6907213" y="4070350"/>
          <p14:tracePt t="24070" x="6907213" y="4114800"/>
          <p14:tracePt t="24078" x="6891338" y="4233863"/>
          <p14:tracePt t="24086" x="6861175" y="4278313"/>
          <p14:tracePt t="24093" x="6846888" y="4413250"/>
          <p14:tracePt t="24101" x="6816725" y="4546600"/>
          <p14:tracePt t="24109" x="6802438" y="4621213"/>
          <p14:tracePt t="24115" x="6786563" y="4756150"/>
          <p14:tracePt t="24123" x="6757988" y="4830763"/>
          <p14:tracePt t="24131" x="6742113" y="4889500"/>
          <p14:tracePt t="24141" x="6742113" y="4935538"/>
          <p14:tracePt t="24148" x="6727825" y="4964113"/>
          <p14:tracePt t="24156" x="6711950" y="4994275"/>
          <p14:tracePt t="24163" x="6697663" y="5024438"/>
          <p14:tracePt t="24173" x="6683375" y="5038725"/>
          <p14:tracePt t="24179" x="6667500" y="5038725"/>
          <p14:tracePt t="24187" x="6637338" y="5068888"/>
          <p14:tracePt t="24195" x="6578600" y="5083175"/>
          <p14:tracePt t="24202" x="6518275" y="5113338"/>
          <p14:tracePt t="24209" x="6473825" y="5129213"/>
          <p14:tracePt t="24217" x="6443663" y="5157788"/>
          <p14:tracePt t="24225" x="6413500" y="5173663"/>
          <p14:tracePt t="24233" x="6399213" y="5173663"/>
          <p14:tracePt t="24241" x="6384925" y="5173663"/>
          <p14:tracePt t="24249" x="6384925" y="5187950"/>
          <p14:tracePt t="24258" x="6354763" y="5203825"/>
          <p14:tracePt t="24265" x="6338888" y="5203825"/>
          <p14:tracePt t="24274" x="6310313" y="5232400"/>
          <p14:tracePt t="24281" x="6294438" y="5232400"/>
          <p14:tracePt t="24290" x="6264275" y="5248275"/>
          <p14:tracePt t="24297" x="6219825" y="5278438"/>
          <p14:tracePt t="24304" x="6191250" y="5278438"/>
          <p14:tracePt t="24311" x="6145213" y="5292725"/>
          <p14:tracePt t="24319" x="6130925" y="5307013"/>
          <p14:tracePt t="24335" x="6116638" y="5307013"/>
          <p14:tracePt t="24398" x="6086475" y="5307013"/>
          <p14:tracePt t="24405" x="6070600" y="5322888"/>
          <p14:tracePt t="24413" x="6056313" y="5322888"/>
          <p14:tracePt t="24423" x="6026150" y="5322888"/>
          <p14:tracePt t="24430" x="5981700" y="5351463"/>
          <p14:tracePt t="24437" x="5937250" y="5351463"/>
          <p14:tracePt t="24445" x="5846763" y="5397500"/>
          <p14:tracePt t="24453" x="5802313" y="5426075"/>
          <p14:tracePt t="24461" x="5788025" y="5426075"/>
          <p14:tracePt t="24475" x="5772150" y="5426075"/>
          <p14:tracePt t="24672" x="5772150" y="5411788"/>
          <p14:tracePt t="24679" x="5772150" y="5351463"/>
          <p14:tracePt t="24688" x="5772150" y="5278438"/>
          <p14:tracePt t="24695" x="5772150" y="5203825"/>
          <p14:tracePt t="24703" x="5757863" y="5099050"/>
          <p14:tracePt t="24711" x="5757863" y="4949825"/>
          <p14:tracePt t="24719" x="5743575" y="4935538"/>
          <p14:tracePt t="24727" x="5743575" y="4860925"/>
          <p14:tracePt t="24735" x="5727700" y="4711700"/>
          <p14:tracePt t="24743" x="5713413" y="4621213"/>
          <p14:tracePt t="24751" x="5713413" y="4562475"/>
          <p14:tracePt t="24758" x="5697538" y="4532313"/>
          <p14:tracePt t="24765" x="5697538" y="4518025"/>
          <p14:tracePt t="24774" x="5697538" y="4487863"/>
          <p14:tracePt t="24782" x="5697538" y="4443413"/>
          <p14:tracePt t="24790" x="5683250" y="4413250"/>
          <p14:tracePt t="24798" x="5683250" y="4383088"/>
          <p14:tracePt t="24807" x="5683250" y="4352925"/>
          <p14:tracePt t="24813" x="5683250" y="4322763"/>
          <p14:tracePt t="24823" x="5683250" y="4308475"/>
          <p14:tracePt t="24829" x="5668963" y="4278313"/>
          <p14:tracePt t="24835" x="5668963" y="4249738"/>
          <p14:tracePt t="24843" x="5668963" y="4219575"/>
          <p14:tracePt t="24851" x="5668963" y="4203700"/>
          <p14:tracePt t="24859" x="5668963" y="4175125"/>
          <p14:tracePt t="24868" x="5668963" y="4129088"/>
          <p14:tracePt t="24875" x="5668963" y="4100513"/>
          <p14:tracePt t="24883" x="5668963" y="4084638"/>
          <p14:tracePt t="24891" x="5668963" y="4025900"/>
          <p14:tracePt t="24899" x="5668963" y="3979863"/>
          <p14:tracePt t="24907" x="5668963" y="3951288"/>
          <p14:tracePt t="24915" x="5668963" y="3921125"/>
          <p14:tracePt t="24923" x="5668963" y="3876675"/>
          <p14:tracePt t="24931" x="5668963" y="3860800"/>
          <p14:tracePt t="24937" x="5668963" y="3832225"/>
          <p14:tracePt t="24945" x="5668963" y="3816350"/>
          <p14:tracePt t="24970" x="5668963" y="3786188"/>
          <p14:tracePt t="24985" x="5668963" y="3757613"/>
          <p14:tracePt t="24994" x="5668963" y="3727450"/>
          <p14:tracePt t="25002" x="5653088" y="3711575"/>
          <p14:tracePt t="25009" x="5653088" y="3683000"/>
          <p14:tracePt t="25017" x="5653088" y="3667125"/>
          <p14:tracePt t="25198" x="5638800" y="3667125"/>
          <p14:tracePt t="25204" x="5638800" y="3697288"/>
          <p14:tracePt t="25211" x="5622925" y="3711575"/>
          <p14:tracePt t="25219" x="5622925" y="3771900"/>
          <p14:tracePt t="25227" x="5608638" y="3846513"/>
          <p14:tracePt t="25235" x="5608638" y="3906838"/>
          <p14:tracePt t="25244" x="5594350" y="3979863"/>
          <p14:tracePt t="25252" x="5594350" y="4025900"/>
          <p14:tracePt t="25259" x="5594350" y="4100513"/>
          <p14:tracePt t="25267" x="5578475" y="4203700"/>
          <p14:tracePt t="25275" x="5578475" y="4264025"/>
          <p14:tracePt t="25283" x="5564188" y="4294188"/>
          <p14:tracePt t="25291" x="5564188" y="4338638"/>
          <p14:tracePt t="25299" x="5548313" y="4471988"/>
          <p14:tracePt t="25307" x="5534025" y="4621213"/>
          <p14:tracePt t="25313" x="5534025" y="4725988"/>
          <p14:tracePt t="25324" x="5534025" y="4905375"/>
          <p14:tracePt t="25330" x="5503863" y="5008563"/>
          <p14:tracePt t="25337" x="5503863" y="5099050"/>
          <p14:tracePt t="25346" x="5503863" y="5187950"/>
          <p14:tracePt t="25353" x="5503863" y="5232400"/>
          <p14:tracePt t="25361" x="5489575" y="5292725"/>
          <p14:tracePt t="25369" x="5489575" y="5337175"/>
          <p14:tracePt t="25377" x="5489575" y="5351463"/>
          <p14:tracePt t="25383" x="5489575" y="5367338"/>
          <p14:tracePt t="25391" x="5489575" y="5397500"/>
          <p14:tracePt t="25407" x="5489575" y="5426075"/>
          <p14:tracePt t="25416" x="5489575" y="5441950"/>
          <p14:tracePt t="25432" x="5473700" y="5472113"/>
          <p14:tracePt t="25440" x="5473700" y="5486400"/>
          <p14:tracePt t="25604" x="5473700" y="5441950"/>
          <p14:tracePt t="25612" x="5473700" y="5367338"/>
          <p14:tracePt t="25619" x="5473700" y="5322888"/>
          <p14:tracePt t="25627" x="5473700" y="5218113"/>
          <p14:tracePt t="25636" x="5473700" y="5129213"/>
          <p14:tracePt t="25644" x="5473700" y="5024438"/>
          <p14:tracePt t="25652" x="5473700" y="4964113"/>
          <p14:tracePt t="25657" x="5473700" y="4845050"/>
          <p14:tracePt t="25673" x="5459413" y="4665663"/>
          <p14:tracePt t="25682" x="5459413" y="4487863"/>
          <p14:tracePt t="25690" x="5459413" y="4413250"/>
          <p14:tracePt t="25698" x="5459413" y="4294188"/>
          <p14:tracePt t="25707" x="5459413" y="4144963"/>
          <p14:tracePt t="25714" x="5459413" y="3995738"/>
          <p14:tracePt t="25724" x="5473700" y="3786188"/>
          <p14:tracePt t="25729" x="5503863" y="3711575"/>
          <p14:tracePt t="25737" x="5519738" y="3622675"/>
          <p14:tracePt t="25743" x="5519738" y="3578225"/>
          <p14:tracePt t="25751" x="5519738" y="3548063"/>
          <p14:tracePt t="25759" x="5519738" y="3533775"/>
          <p14:tracePt t="27443" x="5519738" y="3548063"/>
          <p14:tracePt t="27451" x="5519738" y="3608388"/>
          <p14:tracePt t="27459" x="5519738" y="3652838"/>
          <p14:tracePt t="27467" x="5519738" y="3727450"/>
          <p14:tracePt t="27476" x="5519738" y="3832225"/>
          <p14:tracePt t="27483" x="5519738" y="3906838"/>
          <p14:tracePt t="27491" x="5534025" y="4010025"/>
          <p14:tracePt t="27497" x="5534025" y="4084638"/>
          <p14:tracePt t="27507" x="5534025" y="4144963"/>
          <p14:tracePt t="27513" x="5534025" y="4189413"/>
          <p14:tracePt t="27523" x="5548313" y="4249738"/>
          <p14:tracePt t="27529" x="5548313" y="4264025"/>
          <p14:tracePt t="27537" x="5548313" y="4308475"/>
          <p14:tracePt t="27545" x="5548313" y="4352925"/>
          <p14:tracePt t="27554" x="5548313" y="4427538"/>
          <p14:tracePt t="27561" x="5564188" y="4532313"/>
          <p14:tracePt t="27570" x="5564188" y="4621213"/>
          <p14:tracePt t="27577" x="5564188" y="4711700"/>
          <p14:tracePt t="27583" x="5564188" y="4830763"/>
          <p14:tracePt t="27593" x="5564188" y="4935538"/>
          <p14:tracePt t="27599" x="5564188" y="5099050"/>
          <p14:tracePt t="27607" x="5564188" y="5232400"/>
          <p14:tracePt t="27615" x="5564188" y="5351463"/>
          <p14:tracePt t="27623" x="5564188" y="5456238"/>
          <p14:tracePt t="27632" x="5564188" y="5530850"/>
          <p14:tracePt t="27640" x="5564188" y="5591175"/>
          <p14:tracePt t="27648" x="5564188" y="5635625"/>
          <p14:tracePt t="27664" x="5564188" y="5680075"/>
          <p14:tracePt t="27673" x="5564188" y="5694363"/>
          <p14:tracePt t="27678" x="5564188" y="5724525"/>
          <p14:tracePt t="27685" x="5564188" y="5740400"/>
          <p14:tracePt t="27694" x="5564188" y="5754688"/>
          <p14:tracePt t="27702" x="5564188" y="5784850"/>
          <p14:tracePt t="27709" x="5564188" y="5799138"/>
          <p14:tracePt t="27717" x="5564188" y="5815013"/>
          <p14:tracePt t="27726" x="5564188" y="5829300"/>
          <p14:tracePt t="27757" x="5564188" y="5843588"/>
          <p14:tracePt t="27859" x="5564188" y="5829300"/>
          <p14:tracePt t="27865" x="5564188" y="5784850"/>
          <p14:tracePt t="27874" x="5564188" y="5724525"/>
          <p14:tracePt t="27882" x="5564188" y="5680075"/>
          <p14:tracePt t="27890" x="5564188" y="5621338"/>
          <p14:tracePt t="27898" x="5564188" y="5516563"/>
          <p14:tracePt t="27907" x="5564188" y="5426075"/>
          <p14:tracePt t="27913" x="5564188" y="5218113"/>
          <p14:tracePt t="27923" x="5564188" y="4994275"/>
          <p14:tracePt t="27930" x="5564188" y="4800600"/>
          <p14:tracePt t="27937" x="5578475" y="4621213"/>
          <p14:tracePt t="27944" x="5608638" y="4397375"/>
          <p14:tracePt t="27952" x="5622925" y="4294188"/>
          <p14:tracePt t="27959" x="5638800" y="4100513"/>
          <p14:tracePt t="27967" x="5653088" y="3951288"/>
          <p14:tracePt t="27975" x="5653088" y="3890963"/>
          <p14:tracePt t="27983" x="5683250" y="3802063"/>
          <p14:tracePt t="27991" x="5683250" y="3667125"/>
          <p14:tracePt t="27999" x="5683250" y="3608388"/>
          <p14:tracePt t="28007" x="5683250" y="3563938"/>
          <p14:tracePt t="28016" x="5683250" y="3517900"/>
          <p14:tracePt t="28024" x="5683250" y="3473450"/>
          <p14:tracePt t="28030" x="5683250" y="3459163"/>
          <p14:tracePt t="28037" x="5683250" y="3443288"/>
          <p14:tracePt t="28048" x="5683250" y="3414713"/>
          <p14:tracePt t="28061" x="5683250" y="3398838"/>
          <p14:tracePt t="28077" x="5683250" y="3384550"/>
          <p14:tracePt t="28117" x="5683250" y="3368675"/>
          <p14:tracePt t="28131" x="5683250" y="3354388"/>
          <p14:tracePt t="28148" x="5683250" y="3340100"/>
          <p14:tracePt t="28171" x="5683250" y="3324225"/>
          <p14:tracePt t="28179" x="5683250" y="3294063"/>
          <p14:tracePt t="29549" x="5683250" y="3309938"/>
          <p14:tracePt t="29557" x="5697538" y="3354388"/>
          <p14:tracePt t="29565" x="5757863" y="3429000"/>
          <p14:tracePt t="29574" x="5757863" y="3443288"/>
          <p14:tracePt t="29582" x="5757863" y="3459163"/>
          <p14:tracePt t="29590" x="5788025" y="3517900"/>
          <p14:tracePt t="29596" x="5862638" y="3636963"/>
          <p14:tracePt t="29603" x="5967413" y="3757613"/>
          <p14:tracePt t="29611" x="6011863" y="3816350"/>
          <p14:tracePt t="29619" x="6056313" y="3860800"/>
          <p14:tracePt t="29627" x="6130925" y="3951288"/>
          <p14:tracePt t="29635" x="6219825" y="4025900"/>
          <p14:tracePt t="29644" x="6249988" y="4054475"/>
          <p14:tracePt t="29651" x="6310313" y="4129088"/>
          <p14:tracePt t="29659" x="6338888" y="4144963"/>
          <p14:tracePt t="29673" x="6354763" y="4175125"/>
          <p14:tracePt t="29675" x="6369050" y="4175125"/>
          <p14:tracePt t="29681" x="6384925" y="4189413"/>
          <p14:tracePt t="29690" x="6399213" y="4203700"/>
          <p14:tracePt t="29697" x="6399213" y="4233863"/>
          <p14:tracePt t="29706" x="6413500" y="4264025"/>
          <p14:tracePt t="29713" x="6413500" y="4308475"/>
          <p14:tracePt t="29723" x="6429375" y="4322763"/>
          <p14:tracePt t="29729" x="6459538" y="4383088"/>
          <p14:tracePt t="29737" x="6473825" y="4427538"/>
          <p14:tracePt t="29745" x="6488113" y="4457700"/>
          <p14:tracePt t="29754" x="6518275" y="4487863"/>
          <p14:tracePt t="29761" x="6534150" y="4502150"/>
          <p14:tracePt t="29769" x="6548438" y="4532313"/>
          <p14:tracePt t="29777" x="6562725" y="4532313"/>
          <p14:tracePt t="29792" x="6562725" y="4546600"/>
          <p14:tracePt t="29800" x="6578600" y="4562475"/>
          <p14:tracePt t="29815" x="6592888" y="4592638"/>
          <p14:tracePt t="29824" x="6637338" y="4606925"/>
          <p14:tracePt t="29832" x="6683375" y="4651375"/>
          <p14:tracePt t="29840" x="6727825" y="4695825"/>
          <p14:tracePt t="29848" x="6772275" y="4740275"/>
          <p14:tracePt t="29857" x="6802438" y="4770438"/>
          <p14:tracePt t="29861" x="6816725" y="4786313"/>
          <p14:tracePt t="29878" x="6832600" y="4786313"/>
          <p14:tracePt t="29894" x="6832600" y="4800600"/>
          <p14:tracePt t="29909" x="6846888" y="4800600"/>
          <p14:tracePt t="29933" x="6846888" y="4814888"/>
          <p14:tracePt t="29947" x="6861175" y="4814888"/>
          <p14:tracePt t="29957" x="6861175" y="4830763"/>
          <p14:tracePt t="29965" x="6891338" y="4845050"/>
          <p14:tracePt t="29973" x="6891338" y="4860925"/>
          <p14:tracePt t="29995" x="6907213" y="4860925"/>
          <p14:tracePt t="30090" x="6907213" y="4875213"/>
          <p14:tracePt t="30637" x="6877050" y="4875213"/>
          <p14:tracePt t="30645" x="6816725" y="4875213"/>
          <p14:tracePt t="30653" x="6772275" y="4875213"/>
          <p14:tracePt t="30673" x="6683375" y="4875213"/>
          <p14:tracePt t="30677" x="6637338" y="4875213"/>
          <p14:tracePt t="30683" x="6534150" y="4889500"/>
          <p14:tracePt t="30691" x="6429375" y="4905375"/>
          <p14:tracePt t="30700" x="6399213" y="4919663"/>
          <p14:tracePt t="30707" x="6369050" y="4935538"/>
          <p14:tracePt t="30715" x="6324600" y="4935538"/>
          <p14:tracePt t="30724" x="6280150" y="4949825"/>
          <p14:tracePt t="30732" x="6205538" y="4964113"/>
          <p14:tracePt t="30741" x="6100763" y="4979988"/>
          <p14:tracePt t="30748" x="5951538" y="4994275"/>
          <p14:tracePt t="30756" x="5818188" y="5008563"/>
          <p14:tracePt t="30763" x="5622925" y="5054600"/>
          <p14:tracePt t="30769" x="5578475" y="5054600"/>
          <p14:tracePt t="30779" x="5503863" y="5083175"/>
          <p14:tracePt t="30785" x="5489575" y="5083175"/>
          <p14:tracePt t="30793" x="5473700" y="5083175"/>
          <p14:tracePt t="31406" x="5473700" y="5054600"/>
          <p14:tracePt t="31414" x="5489575" y="5024438"/>
          <p14:tracePt t="31423" x="5489575" y="5008563"/>
          <p14:tracePt t="31427" x="5489575" y="4979988"/>
          <p14:tracePt t="31435" x="5459413" y="4964113"/>
          <p14:tracePt t="31624" x="5459413" y="4875213"/>
          <p14:tracePt t="31631" x="5503863" y="4814888"/>
          <p14:tracePt t="31639" x="5519738" y="4786313"/>
          <p14:tracePt t="31663" x="5519738" y="4770438"/>
          <p14:tracePt t="31725" x="5503863" y="4770438"/>
          <p14:tracePt t="31733" x="5489575" y="4786313"/>
          <p14:tracePt t="31749" x="5473700" y="4786313"/>
          <p14:tracePt t="31766" x="5459413" y="4786313"/>
          <p14:tracePt t="31781" x="5429250" y="4800600"/>
          <p14:tracePt t="31787" x="5384800" y="4830763"/>
          <p14:tracePt t="31795" x="5326063" y="4860925"/>
          <p14:tracePt t="31803" x="5235575" y="4889500"/>
          <p14:tracePt t="31811" x="5130800" y="4949825"/>
          <p14:tracePt t="31819" x="5072063" y="4994275"/>
          <p14:tracePt t="31827" x="4981575" y="5024438"/>
          <p14:tracePt t="31835" x="4832350" y="5068888"/>
          <p14:tracePt t="31844" x="4624388" y="5129213"/>
          <p14:tracePt t="31851" x="4475163" y="5173663"/>
          <p14:tracePt t="31859" x="4340225" y="5187950"/>
          <p14:tracePt t="31867" x="4146550" y="5232400"/>
          <p14:tracePt t="31874" x="4041775" y="5248275"/>
          <p14:tracePt t="31884" x="3863975" y="5278438"/>
          <p14:tracePt t="31891" x="3640138" y="5307013"/>
          <p14:tracePt t="31898" x="3460750" y="5322888"/>
          <p14:tracePt t="31906" x="3400425" y="5322888"/>
          <p14:tracePt t="31913" x="3311525" y="5337175"/>
          <p14:tracePt t="31923" x="3267075" y="5337175"/>
          <p14:tracePt t="31930" x="3236913" y="5337175"/>
          <p14:tracePt t="31937" x="3236913" y="5351463"/>
          <p14:tracePt t="31991" x="3206750" y="5351463"/>
          <p14:tracePt t="31999" x="3162300" y="5351463"/>
          <p14:tracePt t="32007" x="3117850" y="5351463"/>
          <p14:tracePt t="32015" x="3043238" y="5351463"/>
          <p14:tracePt t="32024" x="2894013" y="5351463"/>
          <p14:tracePt t="32031" x="2789238" y="5351463"/>
          <p14:tracePt t="32040" x="2684463" y="5351463"/>
          <p14:tracePt t="32047" x="2581275" y="5307013"/>
          <p14:tracePt t="32057" x="2490788" y="5307013"/>
          <p14:tracePt t="32062" x="2416175" y="5292725"/>
          <p14:tracePt t="32069" x="2357438" y="5278438"/>
          <p14:tracePt t="32077" x="2327275" y="5278438"/>
          <p14:tracePt t="32085" x="2297113" y="5278438"/>
          <p14:tracePt t="32093" x="2252663" y="5262563"/>
          <p14:tracePt t="32101" x="2192338" y="5262563"/>
          <p14:tracePt t="32109" x="2162175" y="5262563"/>
          <p14:tracePt t="32117" x="2087563" y="5262563"/>
          <p14:tracePt t="32125" x="2028825" y="5262563"/>
          <p14:tracePt t="32133" x="1954213" y="5232400"/>
          <p14:tracePt t="32141" x="1909763" y="5232400"/>
          <p14:tracePt t="32147" x="1893888" y="5232400"/>
          <p14:tracePt t="32157" x="1865313" y="5232400"/>
          <p14:tracePt t="32173" x="1849438" y="5232400"/>
          <p14:tracePt t="32187" x="1819275" y="5232400"/>
          <p14:tracePt t="32195" x="1774825" y="5232400"/>
          <p14:tracePt t="32203" x="1700213" y="5232400"/>
          <p14:tracePt t="32211" x="1625600" y="5232400"/>
          <p14:tracePt t="32219" x="1462088" y="5232400"/>
          <p14:tracePt t="32227" x="1371600" y="5232400"/>
          <p14:tracePt t="32235" x="1177925" y="5232400"/>
          <p14:tracePt t="32242" x="1074738" y="5232400"/>
          <p14:tracePt t="32249" x="1000125" y="5232400"/>
          <p14:tracePt t="32257" x="984250" y="5232400"/>
          <p14:tracePt t="33707" x="969963" y="5203825"/>
          <p14:tracePt t="33713" x="954088" y="5157788"/>
          <p14:tracePt t="33723" x="939800" y="5129213"/>
          <p14:tracePt t="33729" x="939800" y="5068888"/>
          <p14:tracePt t="33737" x="909638" y="4994275"/>
          <p14:tracePt t="33745" x="895350" y="4889500"/>
          <p14:tracePt t="33753" x="850900" y="4800600"/>
          <p14:tracePt t="33762" x="850900" y="4695825"/>
          <p14:tracePt t="33770" x="835025" y="4592638"/>
          <p14:tracePt t="33777" x="820738" y="4471988"/>
          <p14:tracePt t="33785" x="820738" y="4368800"/>
          <p14:tracePt t="33791" x="820738" y="4308475"/>
          <p14:tracePt t="33800" x="820738" y="4249738"/>
          <p14:tracePt t="33809" x="820738" y="4219575"/>
          <p14:tracePt t="33815" x="820738" y="4189413"/>
          <p14:tracePt t="33824" x="820738" y="4129088"/>
          <p14:tracePt t="33832" x="820738" y="4100513"/>
          <p14:tracePt t="33840" x="820738" y="4070350"/>
          <p14:tracePt t="33847" x="804863" y="4040188"/>
          <p14:tracePt t="33856" x="804863" y="4010025"/>
          <p14:tracePt t="33863" x="804863" y="3979863"/>
          <p14:tracePt t="33874" x="790575" y="3935413"/>
          <p14:tracePt t="33880" x="790575" y="3921125"/>
          <p14:tracePt t="33887" x="790575" y="3906838"/>
          <p14:tracePt t="33893" x="790575" y="3890963"/>
          <p14:tracePt t="33901" x="790575" y="3860800"/>
          <p14:tracePt t="33910" x="790575" y="3832225"/>
          <p14:tracePt t="33917" x="790575" y="3816350"/>
          <p14:tracePt t="33925" x="776288" y="3786188"/>
          <p14:tracePt t="33933" x="776288" y="3771900"/>
          <p14:tracePt t="33941" x="776288" y="3757613"/>
          <p14:tracePt t="33949" x="776288" y="3727450"/>
          <p14:tracePt t="33958" x="776288" y="3711575"/>
          <p14:tracePt t="33965" x="776288" y="3667125"/>
          <p14:tracePt t="33974" x="776288" y="3636963"/>
          <p14:tracePt t="33979" x="776288" y="3622675"/>
          <p14:tracePt t="33988" x="760413" y="3563938"/>
          <p14:tracePt t="33996" x="760413" y="3517900"/>
          <p14:tracePt t="34003" x="760413" y="3473450"/>
          <p14:tracePt t="34011" x="760413" y="3459163"/>
          <p14:tracePt t="34019" x="760413" y="3429000"/>
          <p14:tracePt t="34035" x="760413" y="3414713"/>
          <p14:tracePt t="34043" x="760413" y="3398838"/>
          <p14:tracePt t="34051" x="760413" y="3384550"/>
          <p14:tracePt t="34067" x="760413" y="3368675"/>
          <p14:tracePt t="34075" x="760413" y="3354388"/>
          <p14:tracePt t="34081" x="760413" y="3340100"/>
          <p14:tracePt t="34090" x="760413" y="3324225"/>
          <p14:tracePt t="34097" x="760413" y="3309938"/>
          <p14:tracePt t="34107" x="760413" y="3279775"/>
          <p14:tracePt t="34113" x="760413" y="3249613"/>
          <p14:tracePt t="34123" x="776288" y="3235325"/>
          <p14:tracePt t="34231" x="790575" y="3235325"/>
          <p14:tracePt t="34285" x="804863" y="3265488"/>
          <p14:tracePt t="34294" x="820738" y="3294063"/>
          <p14:tracePt t="34302" x="835025" y="3309938"/>
          <p14:tracePt t="34309" x="865188" y="3354388"/>
          <p14:tracePt t="34317" x="879475" y="3384550"/>
          <p14:tracePt t="34326" x="895350" y="3429000"/>
          <p14:tracePt t="34333" x="895350" y="3443288"/>
          <p14:tracePt t="34340" x="909638" y="3503613"/>
          <p14:tracePt t="34349" x="925513" y="3548063"/>
          <p14:tracePt t="34356" x="954088" y="3592513"/>
          <p14:tracePt t="34363" x="954088" y="3622675"/>
          <p14:tracePt t="34373" x="969963" y="3667125"/>
          <p14:tracePt t="34379" x="969963" y="3711575"/>
          <p14:tracePt t="34387" x="984250" y="3771900"/>
          <p14:tracePt t="34395" x="984250" y="3816350"/>
          <p14:tracePt t="34403" x="1000125" y="3876675"/>
          <p14:tracePt t="34411" x="1014413" y="3965575"/>
          <p14:tracePt t="34419" x="1014413" y="4040188"/>
          <p14:tracePt t="34427" x="1028700" y="4040188"/>
          <p14:tracePt t="34435" x="1044575" y="4114800"/>
          <p14:tracePt t="34441" x="1058863" y="4189413"/>
          <p14:tracePt t="34449" x="1074738" y="4294188"/>
          <p14:tracePt t="34457" x="1089025" y="4427538"/>
          <p14:tracePt t="34465" x="1089025" y="4532313"/>
          <p14:tracePt t="34474" x="1089025" y="4576763"/>
          <p14:tracePt t="34481" x="1089025" y="4637088"/>
          <p14:tracePt t="34490" x="1089025" y="4681538"/>
          <p14:tracePt t="34497" x="1089025" y="4725988"/>
          <p14:tracePt t="34506" x="1089025" y="4740275"/>
          <p14:tracePt t="34514" x="1089025" y="4770438"/>
          <p14:tracePt t="34519" x="1089025" y="4800600"/>
          <p14:tracePt t="34527" x="1089025" y="4830763"/>
          <p14:tracePt t="34536" x="1089025" y="4875213"/>
          <p14:tracePt t="34544" x="1089025" y="4919663"/>
          <p14:tracePt t="34551" x="1089025" y="4964113"/>
          <p14:tracePt t="34559" x="1089025" y="5024438"/>
          <p14:tracePt t="34567" x="1089025" y="5083175"/>
          <p14:tracePt t="34575" x="1089025" y="5113338"/>
          <p14:tracePt t="34583" x="1089025" y="5173663"/>
          <p14:tracePt t="34591" x="1089025" y="5218113"/>
          <p14:tracePt t="34599" x="1089025" y="5232400"/>
          <p14:tracePt t="34607" x="1089025" y="5262563"/>
          <p14:tracePt t="34615" x="1089025" y="5278438"/>
          <p14:tracePt t="34623" x="1103313" y="5292725"/>
          <p14:tracePt t="34630" x="1103313" y="5337175"/>
          <p14:tracePt t="34645" x="1103313" y="5367338"/>
          <p14:tracePt t="34653" x="1119188" y="5411788"/>
          <p14:tracePt t="34673" x="1119188" y="5456238"/>
          <p14:tracePt t="34678" x="1133475" y="5472113"/>
          <p14:tracePt t="34685" x="1133475" y="5486400"/>
          <p14:tracePt t="34701" x="1133475" y="5500688"/>
          <p14:tracePt t="34817" x="1133475" y="5486400"/>
          <p14:tracePt t="34826" x="1149350" y="5411788"/>
          <p14:tracePt t="34833" x="1149350" y="5307013"/>
          <p14:tracePt t="34841" x="1149350" y="5203825"/>
          <p14:tracePt t="34849" x="1149350" y="5129213"/>
          <p14:tracePt t="34858" x="1149350" y="4994275"/>
          <p14:tracePt t="34865" x="1149350" y="4800600"/>
          <p14:tracePt t="34874" x="1149350" y="4651375"/>
          <p14:tracePt t="34882" x="1149350" y="4576763"/>
          <p14:tracePt t="34890" x="1149350" y="4383088"/>
          <p14:tracePt t="34895" x="1163638" y="4203700"/>
          <p14:tracePt t="34903" x="1163638" y="4070350"/>
          <p14:tracePt t="34911" x="1163638" y="3979863"/>
          <p14:tracePt t="34919" x="1177925" y="3876675"/>
          <p14:tracePt t="34927" x="1177925" y="3846513"/>
          <p14:tracePt t="34936" x="1177925" y="3802063"/>
          <p14:tracePt t="34943" x="1193800" y="3786188"/>
          <p14:tracePt t="34952" x="1193800" y="3757613"/>
          <p14:tracePt t="34959" x="1193800" y="3741738"/>
          <p14:tracePt t="34975" x="1193800" y="3727450"/>
          <p14:tracePt t="34981" x="1208088" y="3711575"/>
          <p14:tracePt t="34989" x="1208088" y="3697288"/>
          <p14:tracePt t="35107" x="1223963" y="3697288"/>
          <p14:tracePt t="35156" x="1238250" y="3697288"/>
          <p14:tracePt t="35172" x="1252538" y="3697288"/>
          <p14:tracePt t="35193" x="1282700" y="3757613"/>
          <p14:tracePt t="35201" x="1312863" y="3860800"/>
          <p14:tracePt t="35209" x="1343025" y="3951288"/>
          <p14:tracePt t="35218" x="1357313" y="4040188"/>
          <p14:tracePt t="35225" x="1357313" y="4114800"/>
          <p14:tracePt t="35234" x="1371600" y="4144963"/>
          <p14:tracePt t="35241" x="1371600" y="4219575"/>
          <p14:tracePt t="35249" x="1371600" y="4322763"/>
          <p14:tracePt t="35256" x="1371600" y="4368800"/>
          <p14:tracePt t="35263" x="1371600" y="4443413"/>
          <p14:tracePt t="35273" x="1371600" y="4546600"/>
          <p14:tracePt t="35280" x="1371600" y="4621213"/>
          <p14:tracePt t="35287" x="1357313" y="4725988"/>
          <p14:tracePt t="35296" x="1343025" y="4860925"/>
          <p14:tracePt t="35303" x="1327150" y="4935538"/>
          <p14:tracePt t="35311" x="1327150" y="4994275"/>
          <p14:tracePt t="35320" x="1312863" y="5068888"/>
          <p14:tracePt t="35327" x="1312863" y="5129213"/>
          <p14:tracePt t="35335" x="1296988" y="5187950"/>
          <p14:tracePt t="35341" x="1282700" y="5218113"/>
          <p14:tracePt t="35351" x="1282700" y="5278438"/>
          <p14:tracePt t="35357" x="1268413" y="5322888"/>
          <p14:tracePt t="35365" x="1268413" y="5351463"/>
          <p14:tracePt t="35374" x="1252538" y="5381625"/>
          <p14:tracePt t="35381" x="1252538" y="5397500"/>
          <p14:tracePt t="35390" x="1238250" y="5426075"/>
          <p14:tracePt t="35397" x="1238250" y="5472113"/>
          <p14:tracePt t="35407" x="1223963" y="5500688"/>
          <p14:tracePt t="35424" x="1223963" y="5516563"/>
          <p14:tracePt t="35435" x="1223963" y="5530850"/>
          <p14:tracePt t="35524" x="1208088" y="5530850"/>
          <p14:tracePt t="35529" x="1193800" y="5472113"/>
          <p14:tracePt t="35537" x="1177925" y="5381625"/>
          <p14:tracePt t="35545" x="1133475" y="5278438"/>
          <p14:tracePt t="35553" x="1119188" y="5173663"/>
          <p14:tracePt t="35561" x="1089025" y="5024438"/>
          <p14:tracePt t="35569" x="1074738" y="4919663"/>
          <p14:tracePt t="35578" x="1028700" y="4711700"/>
          <p14:tracePt t="35585" x="984250" y="4532313"/>
          <p14:tracePt t="35594" x="969963" y="4457700"/>
          <p14:tracePt t="35601" x="954088" y="4278313"/>
          <p14:tracePt t="35609" x="925513" y="4129088"/>
          <p14:tracePt t="35615" x="925513" y="4025900"/>
          <p14:tracePt t="35623" x="925513" y="3965575"/>
          <p14:tracePt t="35631" x="925513" y="3906838"/>
          <p14:tracePt t="35640" x="925513" y="3832225"/>
          <p14:tracePt t="35647" x="925513" y="3802063"/>
          <p14:tracePt t="35656" x="925513" y="3757613"/>
          <p14:tracePt t="35673" x="925513" y="3683000"/>
          <p14:tracePt t="35679" x="925513" y="3652838"/>
          <p14:tracePt t="35687" x="925513" y="3622675"/>
          <p14:tracePt t="35695" x="939800" y="3608388"/>
          <p14:tracePt t="35703" x="939800" y="3578225"/>
          <p14:tracePt t="35711" x="954088" y="3548063"/>
          <p14:tracePt t="35717" x="969963" y="3548063"/>
          <p14:tracePt t="35726" x="984250" y="3517900"/>
          <p14:tracePt t="35733" x="984250" y="3489325"/>
          <p14:tracePt t="35742" x="1014413" y="3459163"/>
          <p14:tracePt t="35749" x="1044575" y="3429000"/>
          <p14:tracePt t="35757" x="1058863" y="3414713"/>
          <p14:tracePt t="35765" x="1074738" y="3414713"/>
          <p14:tracePt t="35773" x="1074738" y="3398838"/>
          <p14:tracePt t="35795" x="1089025" y="3398838"/>
          <p14:tracePt t="35806" x="1103313" y="3398838"/>
          <p14:tracePt t="35812" x="1119188" y="3398838"/>
          <p14:tracePt t="35819" x="1163638" y="3384550"/>
          <p14:tracePt t="35828" x="1223963" y="3368675"/>
          <p14:tracePt t="35836" x="1327150" y="3368675"/>
          <p14:tracePt t="35843" x="1401763" y="3368675"/>
          <p14:tracePt t="35851" x="1462088" y="3368675"/>
          <p14:tracePt t="35859" x="1566863" y="3368675"/>
          <p14:tracePt t="35867" x="1625600" y="3398838"/>
          <p14:tracePt t="35875" x="1744663" y="3459163"/>
          <p14:tracePt t="35883" x="1790700" y="3503613"/>
          <p14:tracePt t="35890" x="1819275" y="3533775"/>
          <p14:tracePt t="35898" x="1819275" y="3563938"/>
          <p14:tracePt t="35907" x="1835150" y="3608388"/>
          <p14:tracePt t="35913" x="1835150" y="3667125"/>
          <p14:tracePt t="35924" x="1835150" y="3697288"/>
          <p14:tracePt t="35929" x="1835150" y="3757613"/>
          <p14:tracePt t="35937" x="1819275" y="3832225"/>
          <p14:tracePt t="35946" x="1790700" y="3921125"/>
          <p14:tracePt t="35953" x="1760538" y="4010025"/>
          <p14:tracePt t="35961" x="1700213" y="4084638"/>
          <p14:tracePt t="35970" x="1670050" y="4175125"/>
          <p14:tracePt t="35975" x="1625600" y="4233863"/>
          <p14:tracePt t="35983" x="1566863" y="4322763"/>
          <p14:tracePt t="35991" x="1536700" y="4383088"/>
          <p14:tracePt t="35999" x="1506538" y="4427538"/>
          <p14:tracePt t="36008" x="1476375" y="4457700"/>
          <p14:tracePt t="36016" x="1476375" y="4471988"/>
          <p14:tracePt t="36024" x="1446213" y="4471988"/>
          <p14:tracePt t="36032" x="1431925" y="4487863"/>
          <p14:tracePt t="36048" x="1431925" y="4502150"/>
          <p14:tracePt t="36101" x="1417638" y="4502150"/>
          <p14:tracePt t="36109" x="1401763" y="4502150"/>
          <p14:tracePt t="36117" x="1387475" y="4471988"/>
          <p14:tracePt t="36125" x="1371600" y="4427538"/>
          <p14:tracePt t="36133" x="1327150" y="4368800"/>
          <p14:tracePt t="36141" x="1312863" y="4278313"/>
          <p14:tracePt t="36150" x="1252538" y="4144963"/>
          <p14:tracePt t="36158" x="1238250" y="4070350"/>
          <p14:tracePt t="36163" x="1208088" y="4025900"/>
          <p14:tracePt t="36173" x="1208088" y="3995738"/>
          <p14:tracePt t="36179" x="1193800" y="3906838"/>
          <p14:tracePt t="36187" x="1193800" y="3786188"/>
          <p14:tracePt t="36195" x="1177925" y="3727450"/>
          <p14:tracePt t="36203" x="1177925" y="3683000"/>
          <p14:tracePt t="36219" x="1177925" y="3652838"/>
          <p14:tracePt t="36228" x="1177925" y="3608388"/>
          <p14:tracePt t="36235" x="1208088" y="3592513"/>
          <p14:tracePt t="36243" x="1223963" y="3563938"/>
          <p14:tracePt t="36249" x="1238250" y="3548063"/>
          <p14:tracePt t="36258" x="1268413" y="3533775"/>
          <p14:tracePt t="36274" x="1282700" y="3533775"/>
          <p14:tracePt t="36282" x="1282700" y="3517900"/>
          <p14:tracePt t="36292" x="1296988" y="3517900"/>
          <p14:tracePt t="36330" x="1312863" y="3517900"/>
          <p14:tracePt t="36337" x="1357313" y="3517900"/>
          <p14:tracePt t="36343" x="1387475" y="3563938"/>
          <p14:tracePt t="36351" x="1476375" y="3622675"/>
          <p14:tracePt t="36359" x="1492250" y="3652838"/>
          <p14:tracePt t="36367" x="1566863" y="3741738"/>
          <p14:tracePt t="36376" x="1595438" y="3816350"/>
          <p14:tracePt t="36383" x="1625600" y="3906838"/>
          <p14:tracePt t="36391" x="1655763" y="3965575"/>
          <p14:tracePt t="36400" x="1655763" y="4025900"/>
          <p14:tracePt t="36408" x="1655763" y="4084638"/>
          <p14:tracePt t="36415" x="1655763" y="4175125"/>
          <p14:tracePt t="36424" x="1655763" y="4233863"/>
          <p14:tracePt t="36429" x="1655763" y="4322763"/>
          <p14:tracePt t="36440" x="1625600" y="4383088"/>
          <p14:tracePt t="36446" x="1595438" y="4487863"/>
          <p14:tracePt t="36453" x="1536700" y="4606925"/>
          <p14:tracePt t="36461" x="1506538" y="4665663"/>
          <p14:tracePt t="36469" x="1462088" y="4725988"/>
          <p14:tracePt t="36477" x="1431925" y="4770438"/>
          <p14:tracePt t="36485" x="1401763" y="4786313"/>
          <p14:tracePt t="36501" x="1387475" y="4800600"/>
          <p14:tracePt t="36571" x="1371600" y="4800600"/>
          <p14:tracePt t="36580" x="1343025" y="4786313"/>
          <p14:tracePt t="36587" x="1296988" y="4725988"/>
          <p14:tracePt t="36595" x="1252538" y="4665663"/>
          <p14:tracePt t="36603" x="1223963" y="4592638"/>
          <p14:tracePt t="36610" x="1193800" y="4518025"/>
          <p14:tracePt t="36617" x="1163638" y="4427538"/>
          <p14:tracePt t="36625" x="1133475" y="4352925"/>
          <p14:tracePt t="36633" x="1133475" y="4308475"/>
          <p14:tracePt t="36641" x="1133475" y="4249738"/>
          <p14:tracePt t="36649" x="1133475" y="4219575"/>
          <p14:tracePt t="36657" x="1133475" y="4175125"/>
          <p14:tracePt t="36665" x="1133475" y="4159250"/>
          <p14:tracePt t="36682" x="1133475" y="4144963"/>
          <p14:tracePt t="36690" x="1163638" y="4114800"/>
          <p14:tracePt t="36698" x="1177925" y="4100513"/>
          <p14:tracePt t="36706" x="1223963" y="4084638"/>
          <p14:tracePt t="36712" x="1238250" y="4084638"/>
          <p14:tracePt t="36720" x="1252538" y="4084638"/>
          <p14:tracePt t="36727" x="1282700" y="4070350"/>
          <p14:tracePt t="36735" x="1296988" y="4070350"/>
          <p14:tracePt t="36743" x="1312863" y="4070350"/>
          <p14:tracePt t="36751" x="1327150" y="4070350"/>
          <p14:tracePt t="36759" x="1371600" y="4070350"/>
          <p14:tracePt t="36767" x="1401763" y="4100513"/>
          <p14:tracePt t="36775" x="1476375" y="4159250"/>
          <p14:tracePt t="36783" x="1506538" y="4203700"/>
          <p14:tracePt t="36792" x="1536700" y="4264025"/>
          <p14:tracePt t="36798" x="1550988" y="4294188"/>
          <p14:tracePt t="36813" x="1566863" y="4338638"/>
          <p14:tracePt t="36823" x="1566863" y="4383088"/>
          <p14:tracePt t="36829" x="1566863" y="4457700"/>
          <p14:tracePt t="36838" x="1566863" y="4546600"/>
          <p14:tracePt t="36846" x="1566863" y="4576763"/>
          <p14:tracePt t="36853" x="1536700" y="4606925"/>
          <p14:tracePt t="36861" x="1520825" y="4665663"/>
          <p14:tracePt t="36869" x="1492250" y="4725988"/>
          <p14:tracePt t="36875" x="1476375" y="4770438"/>
          <p14:tracePt t="36885" x="1446213" y="4814888"/>
          <p14:tracePt t="36891" x="1417638" y="4845050"/>
          <p14:tracePt t="36899" x="1401763" y="4860925"/>
          <p14:tracePt t="36907" x="1387475" y="4860925"/>
          <p14:tracePt t="36916" x="1387475" y="4875213"/>
          <p14:tracePt t="36924" x="1357313" y="4889500"/>
          <p14:tracePt t="36932" x="1312863" y="4905375"/>
          <p14:tracePt t="36941" x="1296988" y="4905375"/>
          <p14:tracePt t="36947" x="1268413" y="4905375"/>
          <p14:tracePt t="36956" x="1223963" y="4905375"/>
          <p14:tracePt t="36964" x="1208088" y="4905375"/>
          <p14:tracePt t="36973" x="1177925" y="4905375"/>
          <p14:tracePt t="36977" x="1163638" y="4905375"/>
          <p14:tracePt t="36985" x="1149350" y="4905375"/>
          <p14:tracePt t="36994" x="1119188" y="4905375"/>
          <p14:tracePt t="37009" x="1103313" y="4875213"/>
          <p14:tracePt t="37017" x="1058863" y="4830763"/>
          <p14:tracePt t="37025" x="1044575" y="4770438"/>
          <p14:tracePt t="37033" x="1000125" y="4695825"/>
          <p14:tracePt t="37042" x="984250" y="4651375"/>
          <p14:tracePt t="37049" x="984250" y="4592638"/>
          <p14:tracePt t="37058" x="984250" y="4532313"/>
          <p14:tracePt t="37063" x="984250" y="4443413"/>
          <p14:tracePt t="37074" x="984250" y="4383088"/>
          <p14:tracePt t="37079" x="984250" y="4322763"/>
          <p14:tracePt t="37087" x="1000125" y="4278313"/>
          <p14:tracePt t="37095" x="1028700" y="4249738"/>
          <p14:tracePt t="37103" x="1074738" y="4233863"/>
          <p14:tracePt t="37111" x="1103313" y="4219575"/>
          <p14:tracePt t="37120" x="1103313" y="4203700"/>
          <p14:tracePt t="37135" x="1119188" y="4203700"/>
          <p14:tracePt t="37143" x="1133475" y="4203700"/>
          <p14:tracePt t="37151" x="1149350" y="4189413"/>
          <p14:tracePt t="37165" x="1163638" y="4189413"/>
          <p14:tracePt t="37173" x="1193800" y="4203700"/>
          <p14:tracePt t="37181" x="1223963" y="4249738"/>
          <p14:tracePt t="37189" x="1296988" y="4308475"/>
          <p14:tracePt t="37197" x="1327150" y="4352925"/>
          <p14:tracePt t="37206" x="1371600" y="4427538"/>
          <p14:tracePt t="37214" x="1401763" y="4502150"/>
          <p14:tracePt t="37223" x="1462088" y="4606925"/>
          <p14:tracePt t="37229" x="1476375" y="4681538"/>
          <p14:tracePt t="37238" x="1492250" y="4770438"/>
          <p14:tracePt t="37243" x="1492250" y="4800600"/>
          <p14:tracePt t="37253" x="1492250" y="4845050"/>
          <p14:tracePt t="37260" x="1492250" y="4875213"/>
          <p14:tracePt t="37275" x="1492250" y="4889500"/>
          <p14:tracePt t="37283" x="1492250" y="4919663"/>
          <p14:tracePt t="37291" x="1476375" y="4919663"/>
          <p14:tracePt t="37307" x="1462088" y="4919663"/>
          <p14:tracePt t="37315" x="1446213" y="4935538"/>
          <p14:tracePt t="37323" x="1417638" y="4935538"/>
          <p14:tracePt t="37331" x="1401763" y="4935538"/>
          <p14:tracePt t="37394" x="1387475" y="4935538"/>
          <p14:tracePt t="37409" x="1357313" y="4919663"/>
          <p14:tracePt t="37417" x="1327150" y="4875213"/>
          <p14:tracePt t="37425" x="1327150" y="4845050"/>
          <p14:tracePt t="37433" x="1296988" y="4845050"/>
          <p14:tracePt t="37440" x="1268413" y="4830763"/>
          <p14:tracePt t="37472" x="1282700" y="4830763"/>
          <p14:tracePt t="37730" x="1268413" y="4756150"/>
          <p14:tracePt t="37737" x="1252538" y="4651375"/>
          <p14:tracePt t="37745" x="1238250" y="4637088"/>
          <p14:tracePt t="37753" x="1223963" y="4621213"/>
          <p14:tracePt t="38059" x="1238250" y="4621213"/>
          <p14:tracePt t="38068" x="1296988" y="4621213"/>
          <p14:tracePt t="38075" x="1371600" y="4606925"/>
          <p14:tracePt t="38081" x="1550988" y="4576763"/>
          <p14:tracePt t="38090" x="1744663" y="4576763"/>
          <p14:tracePt t="38098" x="1849438" y="4562475"/>
          <p14:tracePt t="38107" x="2133600" y="4518025"/>
          <p14:tracePt t="38113" x="2266950" y="4502150"/>
          <p14:tracePt t="38123" x="2446338" y="4487863"/>
          <p14:tracePt t="38130" x="2460625" y="4471988"/>
          <p14:tracePt t="38145" x="2476500" y="4471988"/>
          <p14:tracePt t="38347" x="2476500" y="4457700"/>
          <p14:tracePt t="38371" x="2476500" y="4443413"/>
          <p14:tracePt t="38387" x="2490788" y="4427538"/>
          <p14:tracePt t="38403" x="2490788" y="4413250"/>
          <p14:tracePt t="38412" x="2506663" y="4413250"/>
          <p14:tracePt t="38419" x="2535238" y="4397375"/>
          <p14:tracePt t="38427" x="2565400" y="4368800"/>
          <p14:tracePt t="38435" x="2609850" y="4352925"/>
          <p14:tracePt t="38441" x="2640013" y="4338638"/>
          <p14:tracePt t="38449" x="2684463" y="4322763"/>
          <p14:tracePt t="38457" x="2700338" y="4322763"/>
          <p14:tracePt t="38465" x="2714625" y="4322763"/>
          <p14:tracePt t="38481" x="2714625" y="4308475"/>
          <p14:tracePt t="41004" x="2730500" y="4308475"/>
          <p14:tracePt t="41017" x="2744788" y="4308475"/>
          <p14:tracePt t="41049" x="2759075" y="4308475"/>
          <p14:tracePt t="41065" x="2759075" y="4294188"/>
          <p14:tracePt t="41081" x="2774950" y="4294188"/>
          <p14:tracePt t="41095" x="2789238" y="4294188"/>
          <p14:tracePt t="41103" x="2805113" y="4278313"/>
          <p14:tracePt t="41112" x="2819400" y="4278313"/>
          <p14:tracePt t="41119" x="2833688" y="4278313"/>
          <p14:tracePt t="41128" x="2863850" y="4278313"/>
          <p14:tracePt t="41143" x="2863850" y="4264025"/>
          <p14:tracePt t="41159" x="2879725" y="4264025"/>
          <p14:tracePt t="41197" x="2894013" y="4249738"/>
          <p14:tracePt t="41213" x="2908300" y="4249738"/>
          <p14:tracePt t="41223" x="2924175" y="4249738"/>
          <p14:tracePt t="41229" x="2938463" y="4233863"/>
          <p14:tracePt t="41237" x="2952750" y="4233863"/>
          <p14:tracePt t="41245" x="2952750" y="4219575"/>
          <p14:tracePt t="41253" x="2968625" y="4219575"/>
          <p14:tracePt t="41348" x="2968625" y="4203700"/>
          <p14:tracePt t="42459" x="2982913" y="4203700"/>
          <p14:tracePt t="42467" x="3027363" y="4189413"/>
          <p14:tracePt t="42475" x="3057525" y="4175125"/>
          <p14:tracePt t="42481" x="3117850" y="4144963"/>
          <p14:tracePt t="42490" x="3192463" y="4129088"/>
          <p14:tracePt t="42498" x="3222625" y="4114800"/>
          <p14:tracePt t="42506" x="3355975" y="4054475"/>
          <p14:tracePt t="42513" x="3460750" y="4040188"/>
          <p14:tracePt t="42523" x="3475038" y="4040188"/>
          <p14:tracePt t="42529" x="3549650" y="4025900"/>
          <p14:tracePt t="42537" x="3624263" y="4010025"/>
          <p14:tracePt t="42545" x="3729038" y="3995738"/>
          <p14:tracePt t="42553" x="3789363" y="3965575"/>
          <p14:tracePt t="42561" x="3878263" y="3951288"/>
          <p14:tracePt t="42568" x="3908425" y="3935413"/>
          <p14:tracePt t="42575" x="3967163" y="3935413"/>
          <p14:tracePt t="42583" x="4057650" y="3921125"/>
          <p14:tracePt t="42591" x="4146550" y="3906838"/>
          <p14:tracePt t="42599" x="4221163" y="3906838"/>
          <p14:tracePt t="42607" x="4295775" y="3906838"/>
          <p14:tracePt t="42615" x="4386263" y="3890963"/>
          <p14:tracePt t="42623" x="4400550" y="3890963"/>
          <p14:tracePt t="42632" x="4445000" y="3890963"/>
          <p14:tracePt t="42640" x="4505325" y="3890963"/>
          <p14:tracePt t="42648" x="4535488" y="3890963"/>
          <p14:tracePt t="42656" x="4549775" y="3890963"/>
          <p14:tracePt t="42664" x="4579938" y="3890963"/>
          <p14:tracePt t="42669" x="4654550" y="3890963"/>
          <p14:tracePt t="42678" x="4699000" y="3890963"/>
          <p14:tracePt t="42686" x="4773613" y="3890963"/>
          <p14:tracePt t="42693" x="4848225" y="3890963"/>
          <p14:tracePt t="42701" x="4906963" y="3890963"/>
          <p14:tracePt t="42709" x="4953000" y="3890963"/>
          <p14:tracePt t="42717" x="4981575" y="3876675"/>
          <p14:tracePt t="42804" x="4967288" y="3876675"/>
          <p14:tracePt t="42849" x="4953000" y="3876675"/>
          <p14:tracePt t="42865" x="4937125" y="3876675"/>
          <p14:tracePt t="42873" x="4922838" y="3876675"/>
          <p14:tracePt t="42889" x="4906963" y="3876675"/>
          <p14:tracePt t="42897" x="4878388" y="3876675"/>
          <p14:tracePt t="42913" x="4862513" y="3876675"/>
          <p14:tracePt t="42923" x="4848225" y="3890963"/>
          <p14:tracePt t="42935" x="4832350" y="3890963"/>
          <p14:tracePt t="42959" x="4818063" y="3890963"/>
          <p14:tracePt t="42967" x="4803775" y="3890963"/>
          <p14:tracePt t="42975" x="4787900" y="3890963"/>
          <p14:tracePt t="42984" x="4773613" y="3890963"/>
          <p14:tracePt t="42992" x="4757738" y="3890963"/>
          <p14:tracePt t="42999" x="4743450" y="3890963"/>
          <p14:tracePt t="43007" x="4729163" y="3890963"/>
          <p14:tracePt t="43023" x="4713288" y="3906838"/>
          <p14:tracePt t="43037" x="4699000" y="3906838"/>
          <p14:tracePt t="43045" x="4683125" y="3906838"/>
          <p14:tracePt t="43061" x="4654550" y="3921125"/>
          <p14:tracePt t="43069" x="4624388" y="3921125"/>
          <p14:tracePt t="43085" x="4608513" y="3921125"/>
          <p14:tracePt t="43093" x="4594225" y="3921125"/>
          <p14:tracePt t="43233" x="4579938" y="3921125"/>
          <p14:tracePt t="43532" x="4564063" y="3921125"/>
          <p14:tracePt t="43703" x="4549775" y="3921125"/>
          <p14:tracePt t="43720" x="4535488" y="3921125"/>
          <p14:tracePt t="43727" x="4519613" y="3921125"/>
          <p14:tracePt t="43752" x="4505325" y="3921125"/>
          <p14:tracePt t="43789" x="4489450" y="3921125"/>
          <p14:tracePt t="44235" x="4475163" y="3921125"/>
          <p14:tracePt t="45598" x="4475163" y="3935413"/>
          <p14:tracePt t="46749" x="4460875" y="3935413"/>
          <p14:tracePt t="46883" x="4445000" y="3935413"/>
          <p14:tracePt t="46913" x="4414838" y="3935413"/>
          <p14:tracePt t="46922" x="4370388" y="3935413"/>
          <p14:tracePt t="46929" x="4340225" y="3935413"/>
          <p14:tracePt t="46937" x="4311650" y="3935413"/>
          <p14:tracePt t="46945" x="4265613" y="3935413"/>
          <p14:tracePt t="46953" x="4251325" y="3935413"/>
          <p14:tracePt t="46969" x="4237038" y="3935413"/>
          <p14:tracePt t="46991" x="4221163" y="3951288"/>
          <p14:tracePt t="46999" x="4206875" y="3951288"/>
          <p14:tracePt t="47008" x="4176713" y="3965575"/>
          <p14:tracePt t="47015" x="4116388" y="3965575"/>
          <p14:tracePt t="47024" x="4041775" y="3995738"/>
          <p14:tracePt t="47032" x="3967163" y="4010025"/>
          <p14:tracePt t="47039" x="3878263" y="4010025"/>
          <p14:tracePt t="47048" x="3789363" y="4010025"/>
          <p14:tracePt t="47057" x="3684588" y="4010025"/>
          <p14:tracePt t="47061" x="3624263" y="4025900"/>
          <p14:tracePt t="47069" x="3579813" y="4040188"/>
          <p14:tracePt t="47077" x="3565525" y="4040188"/>
          <p14:tracePt t="47085" x="3549650" y="4040188"/>
          <p14:tracePt t="47093" x="3535363" y="4040188"/>
          <p14:tracePt t="47109" x="3521075" y="4040188"/>
          <p14:tracePt t="47117" x="3475038" y="4040188"/>
          <p14:tracePt t="47133" x="3400425" y="4040188"/>
          <p14:tracePt t="47141" x="3281363" y="4040188"/>
          <p14:tracePt t="47148" x="3176588" y="4040188"/>
          <p14:tracePt t="47157" x="3027363" y="4040188"/>
          <p14:tracePt t="47163" x="2924175" y="4040188"/>
          <p14:tracePt t="47173" x="2894013" y="4040188"/>
          <p14:tracePt t="47180" x="2863850" y="4040188"/>
          <p14:tracePt t="47187" x="2849563" y="4040188"/>
          <p14:tracePt t="47265" x="2833688" y="4040188"/>
          <p14:tracePt t="47273" x="2805113" y="4040188"/>
          <p14:tracePt t="47281" x="2789238" y="4040188"/>
          <p14:tracePt t="47290" x="2759075" y="4040188"/>
          <p14:tracePt t="47298" x="2714625" y="4040188"/>
          <p14:tracePt t="47307" x="2700338" y="4040188"/>
          <p14:tracePt t="47313" x="2684463" y="4040188"/>
          <p14:tracePt t="47338" x="2670175" y="4040188"/>
          <p14:tracePt t="47399" x="2655888" y="4040188"/>
          <p14:tracePt t="47408" x="2625725" y="4040188"/>
          <p14:tracePt t="47415" x="2595563" y="4040188"/>
          <p14:tracePt t="47423" x="2551113" y="4040188"/>
          <p14:tracePt t="47429" x="2506663" y="4040188"/>
          <p14:tracePt t="47437" x="2490788" y="4040188"/>
          <p14:tracePt t="47445" x="2476500" y="4040188"/>
          <p14:tracePt t="47518" x="2460625" y="4054475"/>
          <p14:tracePt t="47539" x="2446338" y="4054475"/>
          <p14:tracePt t="47547" x="2446338" y="4070350"/>
          <p14:tracePt t="47556" x="2446338" y="4084638"/>
          <p14:tracePt t="47573" x="2432050" y="4084638"/>
          <p14:tracePt t="47767" x="2446338" y="4084638"/>
          <p14:tracePt t="47775" x="2476500" y="4084638"/>
          <p14:tracePt t="47784" x="2520950" y="4070350"/>
          <p14:tracePt t="47791" x="2535238" y="4070350"/>
          <p14:tracePt t="47797" x="2581275" y="4054475"/>
          <p14:tracePt t="47806" x="2625725" y="4054475"/>
          <p14:tracePt t="47813" x="2655888" y="4040188"/>
          <p14:tracePt t="47823" x="2700338" y="4040188"/>
          <p14:tracePt t="47830" x="2744788" y="4040188"/>
          <p14:tracePt t="47838" x="2805113" y="4025900"/>
          <p14:tracePt t="47845" x="2833688" y="4025900"/>
          <p14:tracePt t="47853" x="2894013" y="4025900"/>
          <p14:tracePt t="47861" x="2952750" y="4025900"/>
          <p14:tracePt t="47869" x="3027363" y="4025900"/>
          <p14:tracePt t="47878" x="3073400" y="4025900"/>
          <p14:tracePt t="47883" x="3117850" y="4040188"/>
          <p14:tracePt t="47891" x="3206750" y="4054475"/>
          <p14:tracePt t="47900" x="3251200" y="4070350"/>
          <p14:tracePt t="47915" x="3267075" y="4070350"/>
          <p14:tracePt t="48009" x="3267075" y="4084638"/>
          <p14:tracePt t="48049" x="3251200" y="4084638"/>
          <p14:tracePt t="48057" x="3236913" y="4084638"/>
          <p14:tracePt t="48063" x="3222625" y="4084638"/>
          <p14:tracePt t="48073" x="3206750" y="4084638"/>
          <p14:tracePt t="48079" x="3176588" y="4084638"/>
          <p14:tracePt t="48087" x="3162300" y="4084638"/>
          <p14:tracePt t="48095" x="3132138" y="4084638"/>
          <p14:tracePt t="48103" x="3117850" y="4084638"/>
          <p14:tracePt t="48111" x="3073400" y="4084638"/>
          <p14:tracePt t="48119" x="3043238" y="4084638"/>
          <p14:tracePt t="48127" x="3027363" y="4084638"/>
          <p14:tracePt t="48135" x="2998788" y="4084638"/>
          <p14:tracePt t="48144" x="2938463" y="4100513"/>
          <p14:tracePt t="48151" x="2924175" y="4100513"/>
          <p14:tracePt t="48159" x="2908300" y="4100513"/>
          <p14:tracePt t="48165" x="2879725" y="4100513"/>
          <p14:tracePt t="48174" x="2849563" y="4114800"/>
          <p14:tracePt t="48182" x="2819400" y="4114800"/>
          <p14:tracePt t="48190" x="2819400" y="4129088"/>
          <p14:tracePt t="48207" x="2805113" y="4129088"/>
          <p14:tracePt t="48260" x="2789238" y="4144963"/>
          <p14:tracePt t="48267" x="2774950" y="4144963"/>
          <p14:tracePt t="48275" x="2744788" y="4144963"/>
          <p14:tracePt t="48283" x="2744788" y="4159250"/>
          <p14:tracePt t="48291" x="2730500" y="4159250"/>
          <p14:tracePt t="48346" x="2730500" y="4175125"/>
          <p14:tracePt t="48377" x="2744788" y="4175125"/>
          <p14:tracePt t="48393" x="2759075" y="4175125"/>
          <p14:tracePt t="48401" x="2789238" y="4175125"/>
          <p14:tracePt t="48410" x="2863850" y="4175125"/>
          <p14:tracePt t="48417" x="2968625" y="4175125"/>
          <p14:tracePt t="48425" x="3027363" y="4175125"/>
          <p14:tracePt t="48431" x="3117850" y="4175125"/>
          <p14:tracePt t="48440" x="3222625" y="4175125"/>
          <p14:tracePt t="48447" x="3251200" y="4175125"/>
          <p14:tracePt t="48456" x="3281363" y="4175125"/>
          <p14:tracePt t="48533" x="3267075" y="4175125"/>
          <p14:tracePt t="48541" x="3236913" y="4189413"/>
          <p14:tracePt t="48549" x="3222625" y="4189413"/>
          <p14:tracePt t="48557" x="3192463" y="4203700"/>
          <p14:tracePt t="48565" x="3176588" y="4203700"/>
          <p14:tracePt t="48605" x="3176588" y="4219575"/>
          <p14:tracePt t="48613" x="3162300" y="4219575"/>
          <p14:tracePt t="48619" x="3148013" y="4219575"/>
          <p14:tracePt t="48628" x="3148013" y="4233863"/>
          <p14:tracePt t="48636" x="3117850" y="4233863"/>
          <p14:tracePt t="48643" x="3101975" y="4233863"/>
          <p14:tracePt t="48651" x="3087688" y="4233863"/>
          <p14:tracePt t="48659" x="3043238" y="4233863"/>
          <p14:tracePt t="48667" x="3013075" y="4249738"/>
          <p14:tracePt t="48675" x="2982913" y="4249738"/>
          <p14:tracePt t="48683" x="2938463" y="4249738"/>
          <p14:tracePt t="48691" x="2908300" y="4249738"/>
          <p14:tracePt t="48707" x="2894013" y="4249738"/>
          <p14:tracePt t="48713" x="2879725" y="4249738"/>
          <p14:tracePt t="48737" x="2879725" y="4264025"/>
          <p14:tracePt t="48745" x="2863850" y="4278313"/>
          <p14:tracePt t="48753" x="2819400" y="4294188"/>
          <p14:tracePt t="48762" x="2805113" y="4294188"/>
          <p14:tracePt t="48770" x="2730500" y="4308475"/>
          <p14:tracePt t="48777" x="2684463" y="4338638"/>
          <p14:tracePt t="48785" x="2640013" y="4338638"/>
          <p14:tracePt t="48791" x="2609850" y="4338638"/>
          <p14:tracePt t="48799" x="2609850" y="4352925"/>
          <p14:tracePt t="48910" x="2595563" y="4352925"/>
          <p14:tracePt t="48917" x="2581275" y="4352925"/>
          <p14:tracePt t="48926" x="2551113" y="4352925"/>
          <p14:tracePt t="48933" x="2520950" y="4352925"/>
          <p14:tracePt t="49106" x="2506663" y="4352925"/>
          <p14:tracePt t="49175" x="2490788" y="4352925"/>
          <p14:tracePt t="49232" x="2490788" y="4368800"/>
          <p14:tracePt t="49535" x="2506663" y="4368800"/>
          <p14:tracePt t="49543" x="2520950" y="4368800"/>
          <p14:tracePt t="49551" x="2551113" y="4352925"/>
          <p14:tracePt t="49559" x="2581275" y="4338638"/>
          <p14:tracePt t="49567" x="2625725" y="4338638"/>
          <p14:tracePt t="49576" x="2640013" y="4322763"/>
          <p14:tracePt t="49584" x="2684463" y="4322763"/>
          <p14:tracePt t="49591" x="2730500" y="4308475"/>
          <p14:tracePt t="49599" x="2744788" y="4308475"/>
          <p14:tracePt t="49607" x="2789238" y="4308475"/>
          <p14:tracePt t="49616" x="2819400" y="4308475"/>
          <p14:tracePt t="49646" x="2833688" y="4308475"/>
          <p14:tracePt t="49653" x="2849563" y="4308475"/>
          <p14:tracePt t="49661" x="2863850" y="4308475"/>
          <p14:tracePt t="49677" x="2894013" y="4308475"/>
          <p14:tracePt t="49685" x="2908300" y="4308475"/>
          <p14:tracePt t="49693" x="2938463" y="4308475"/>
          <p14:tracePt t="49700" x="2968625" y="4308475"/>
          <p14:tracePt t="49707" x="2982913" y="4308475"/>
          <p14:tracePt t="49715" x="3013075" y="4308475"/>
          <p14:tracePt t="49723" x="3027363" y="4308475"/>
          <p14:tracePt t="49732" x="3043238" y="4322763"/>
          <p14:tracePt t="50164" x="3043238" y="4338638"/>
          <p14:tracePt t="50193" x="3043238" y="4352925"/>
          <p14:tracePt t="50303" x="3057525" y="4352925"/>
          <p14:tracePt t="50335" x="3073400" y="4352925"/>
          <p14:tracePt t="50351" x="3101975" y="4338638"/>
          <p14:tracePt t="50358" x="3148013" y="4308475"/>
          <p14:tracePt t="50365" x="3162300" y="4294188"/>
          <p14:tracePt t="50374" x="3192463" y="4294188"/>
          <p14:tracePt t="50381" x="3222625" y="4294188"/>
          <p14:tracePt t="51517" x="3236913" y="4278313"/>
          <p14:tracePt t="51525" x="3251200" y="4278313"/>
          <p14:tracePt t="51533" x="3267075" y="4278313"/>
          <p14:tracePt t="51540" x="3267075" y="4249738"/>
          <p14:tracePt t="51547" x="3281363" y="4249738"/>
          <p14:tracePt t="51556" x="3297238" y="4249738"/>
          <p14:tracePt t="51563" x="3311525" y="4249738"/>
          <p14:tracePt t="51573" x="3341688" y="4249738"/>
          <p14:tracePt t="51580" x="3371850" y="4249738"/>
          <p14:tracePt t="51603" x="3386138" y="4249738"/>
          <p14:tracePt t="51706" x="3371850" y="4249738"/>
          <p14:tracePt t="51711" x="3355975" y="4249738"/>
          <p14:tracePt t="51744" x="3341688" y="4249738"/>
          <p14:tracePt t="51791" x="3325813" y="4249738"/>
          <p14:tracePt t="51799" x="3311525" y="4249738"/>
          <p14:tracePt t="51815" x="3311525" y="4264025"/>
          <p14:tracePt t="51823" x="3297238" y="4264025"/>
          <p14:tracePt t="51829" x="3281363" y="4264025"/>
          <p14:tracePt t="51837" x="3267075" y="4264025"/>
          <p14:tracePt t="51853" x="3251200" y="4264025"/>
          <p14:tracePt t="51869" x="3236913" y="4278313"/>
          <p14:tracePt t="51877" x="3222625" y="4278313"/>
          <p14:tracePt t="51885" x="3192463" y="4294188"/>
          <p14:tracePt t="51893" x="3176588" y="4308475"/>
          <p14:tracePt t="51907" x="3162300" y="4308475"/>
          <p14:tracePt t="51939" x="3148013" y="4308475"/>
          <p14:tracePt t="51956" x="3132138" y="4322763"/>
          <p14:tracePt t="51963" x="3117850" y="4338638"/>
          <p14:tracePt t="51973" x="3087688" y="4352925"/>
          <p14:tracePt t="51979" x="3057525" y="4368800"/>
          <p14:tracePt t="51987" x="3027363" y="4368800"/>
          <p14:tracePt t="51994" x="2982913" y="4368800"/>
          <p14:tracePt t="52001" x="2982913" y="4383088"/>
          <p14:tracePt t="52009" x="2968625" y="4383088"/>
          <p14:tracePt t="52049" x="2952750" y="4383088"/>
          <p14:tracePt t="52073" x="2938463" y="4397375"/>
          <p14:tracePt t="52080" x="2924175" y="4397375"/>
          <p14:tracePt t="52087" x="2908300" y="4397375"/>
          <p14:tracePt t="52095" x="2863850" y="4397375"/>
          <p14:tracePt t="52103" x="2819400" y="4397375"/>
          <p14:tracePt t="52111" x="2789238" y="4397375"/>
          <p14:tracePt t="52120" x="2759075" y="4413250"/>
          <p14:tracePt t="52127" x="2730500" y="4413250"/>
          <p14:tracePt t="52135" x="2714625" y="4413250"/>
          <p14:tracePt t="52198" x="2700338" y="4413250"/>
          <p14:tracePt t="52206" x="2684463" y="4413250"/>
          <p14:tracePt t="52222" x="2670175" y="4427538"/>
          <p14:tracePt t="52230" x="2640013" y="4427538"/>
          <p14:tracePt t="52237" x="2609850" y="4443413"/>
          <p14:tracePt t="52245" x="2581275" y="4443413"/>
          <p14:tracePt t="52253" x="2551113" y="4457700"/>
          <p14:tracePt t="52262" x="2535238" y="4457700"/>
          <p14:tracePt t="52267" x="2535238" y="4471988"/>
          <p14:tracePt t="52291" x="2520950" y="4471988"/>
          <p14:tracePt t="52504" x="2551113" y="4471988"/>
          <p14:tracePt t="52511" x="2581275" y="4457700"/>
          <p14:tracePt t="52519" x="2609850" y="4443413"/>
          <p14:tracePt t="52527" x="2655888" y="4443413"/>
          <p14:tracePt t="52535" x="2684463" y="4427538"/>
          <p14:tracePt t="52541" x="2730500" y="4413250"/>
          <p14:tracePt t="52549" x="2759075" y="4413250"/>
          <p14:tracePt t="52558" x="2805113" y="4397375"/>
          <p14:tracePt t="52566" x="2849563" y="4383088"/>
          <p14:tracePt t="52582" x="2924175" y="4383088"/>
          <p14:tracePt t="52590" x="2998788" y="4368800"/>
          <p14:tracePt t="52597" x="3057525" y="4352925"/>
          <p14:tracePt t="52607" x="3087688" y="4338638"/>
          <p14:tracePt t="52613" x="3132138" y="4338638"/>
          <p14:tracePt t="52623" x="3162300" y="4322763"/>
          <p14:tracePt t="52627" x="3192463" y="4322763"/>
          <p14:tracePt t="52636" x="3222625" y="4322763"/>
          <p14:tracePt t="53113" x="3206750" y="4322763"/>
          <p14:tracePt t="53122" x="3192463" y="4322763"/>
          <p14:tracePt t="53129" x="3162300" y="4322763"/>
          <p14:tracePt t="53137" x="3132138" y="4322763"/>
          <p14:tracePt t="53145" x="3117850" y="4338638"/>
          <p14:tracePt t="53153" x="3073400" y="4352925"/>
          <p14:tracePt t="53161" x="3013075" y="4368800"/>
          <p14:tracePt t="53169" x="2982913" y="4383088"/>
          <p14:tracePt t="53177" x="2968625" y="4383088"/>
          <p14:tracePt t="53183" x="2952750" y="4397375"/>
          <p14:tracePt t="53191" x="2938463" y="4397375"/>
          <p14:tracePt t="53207" x="2894013" y="4397375"/>
          <p14:tracePt t="53215" x="2879725" y="4397375"/>
          <p14:tracePt t="53223" x="2863850" y="4413250"/>
          <p14:tracePt t="53231" x="2833688" y="4413250"/>
          <p14:tracePt t="53240" x="2805113" y="4413250"/>
          <p14:tracePt t="53247" x="2759075" y="4427538"/>
          <p14:tracePt t="53256" x="2730500" y="4443413"/>
          <p14:tracePt t="53263" x="2714625" y="4443413"/>
          <p14:tracePt t="53334" x="2700338" y="4443413"/>
          <p14:tracePt t="53342" x="2684463" y="4443413"/>
          <p14:tracePt t="53363" x="2655888" y="4443413"/>
          <p14:tracePt t="53372" x="2640013" y="4443413"/>
          <p14:tracePt t="53389" x="2625725" y="4443413"/>
          <p14:tracePt t="53403" x="2609850" y="4443413"/>
          <p14:tracePt t="53724" x="2609850" y="4427538"/>
          <p14:tracePt t="53731" x="2625725" y="4427538"/>
          <p14:tracePt t="53766" x="2655888" y="4427538"/>
          <p14:tracePt t="53791" x="2700338" y="4397375"/>
          <p14:tracePt t="53803" x="2879725" y="4338638"/>
          <p14:tracePt t="53818" x="2952750" y="4338638"/>
          <p14:tracePt t="53825" x="3148013" y="4308475"/>
          <p14:tracePt t="53840" x="3236913" y="4294188"/>
          <p14:tracePt t="53849" x="3297238" y="4278313"/>
          <p14:tracePt t="54805" x="3297238" y="4264025"/>
          <p14:tracePt t="54812" x="3325813" y="4264025"/>
          <p14:tracePt t="54828" x="3430588" y="4233863"/>
          <p14:tracePt t="54835" x="3490913" y="4203700"/>
          <p14:tracePt t="54843" x="3670300" y="4159250"/>
          <p14:tracePt t="54851" x="3789363" y="4114800"/>
          <p14:tracePt t="54859" x="3878263" y="4100513"/>
          <p14:tracePt t="54867" x="4013200" y="4084638"/>
          <p14:tracePt t="54875" x="4087813" y="4070350"/>
          <p14:tracePt t="54883" x="4116388" y="4070350"/>
          <p14:tracePt t="54891" x="4191000" y="4040188"/>
          <p14:tracePt t="54897" x="4295775" y="4040188"/>
          <p14:tracePt t="54906" x="4370388" y="4040188"/>
          <p14:tracePt t="54913" x="4549775" y="4025900"/>
          <p14:tracePt t="54923" x="4713288" y="3995738"/>
          <p14:tracePt t="54930" x="4818063" y="3979863"/>
          <p14:tracePt t="54937" x="4967288" y="3979863"/>
          <p14:tracePt t="54945" x="5056188" y="3979863"/>
          <p14:tracePt t="54953" x="5130800" y="3965575"/>
          <p14:tracePt t="54961" x="5146675" y="3965575"/>
          <p14:tracePt t="55251" x="5116513" y="3965575"/>
          <p14:tracePt t="55267" x="5041900" y="3979863"/>
          <p14:tracePt t="55273" x="4922838" y="3995738"/>
          <p14:tracePt t="55281" x="4832350" y="4010025"/>
          <p14:tracePt t="55290" x="4818063" y="4010025"/>
          <p14:tracePt t="55297" x="4803775" y="4025900"/>
          <p14:tracePt t="55306" x="4787900" y="4025900"/>
          <p14:tracePt t="55313" x="4773613" y="4025900"/>
          <p14:tracePt t="55323" x="4773613" y="4040188"/>
          <p14:tracePt t="55337" x="4743450" y="4054475"/>
          <p14:tracePt t="55345" x="4729163" y="4054475"/>
          <p14:tracePt t="55353" x="4713288" y="4084638"/>
          <p14:tracePt t="55360" x="4668838" y="4114800"/>
          <p14:tracePt t="55369" x="4624388" y="4144963"/>
          <p14:tracePt t="55375" x="4608513" y="4144963"/>
          <p14:tracePt t="55383" x="4579938" y="4175125"/>
          <p14:tracePt t="55391" x="4549775" y="4189413"/>
          <p14:tracePt t="55399" x="4535488" y="4203700"/>
          <p14:tracePt t="55423" x="4519613" y="4203700"/>
          <p14:tracePt t="55440" x="4505325" y="4203700"/>
          <p14:tracePt t="55453" x="4489450" y="4203700"/>
          <p14:tracePt t="55469" x="4475163" y="4203700"/>
          <p14:tracePt t="55485" x="4460875" y="4219575"/>
          <p14:tracePt t="55509" x="4445000" y="4219575"/>
          <p14:tracePt t="55517" x="4430713" y="4219575"/>
          <p14:tracePt t="55533" x="4414838" y="4219575"/>
          <p14:tracePt t="55541" x="4400550" y="4233863"/>
          <p14:tracePt t="55547" x="4386263" y="4233863"/>
          <p14:tracePt t="55556" x="4370388" y="4233863"/>
          <p14:tracePt t="55563" x="4340225" y="4233863"/>
          <p14:tracePt t="55580" x="4325938" y="4249738"/>
          <p14:tracePt t="55595" x="4311650" y="4249738"/>
          <p14:tracePt t="55628" x="4281488" y="4249738"/>
          <p14:tracePt t="55635" x="4237038" y="4249738"/>
          <p14:tracePt t="55641" x="4162425" y="4249738"/>
          <p14:tracePt t="55649" x="4057650" y="4249738"/>
          <p14:tracePt t="55672" x="3908425" y="4249738"/>
          <p14:tracePt t="55674" x="3892550" y="4249738"/>
          <p14:tracePt t="55681" x="3878263" y="4249738"/>
          <p14:tracePt t="55690" x="3863975" y="4249738"/>
          <p14:tracePt t="55808" x="3878263" y="4249738"/>
          <p14:tracePt t="56323" x="3863975" y="4249738"/>
          <p14:tracePt t="56606" x="3878263" y="4249738"/>
          <p14:tracePt t="56613" x="3908425" y="4249738"/>
          <p14:tracePt t="56623" x="3922713" y="4249738"/>
          <p14:tracePt t="56629" x="3922713" y="4233863"/>
          <p14:tracePt t="56637" x="4013200" y="4203700"/>
          <p14:tracePt t="56643" x="4102100" y="4175125"/>
          <p14:tracePt t="56652" x="4146550" y="4175125"/>
          <p14:tracePt t="56660" x="4311650" y="4114800"/>
          <p14:tracePt t="56672" x="4370388" y="4100513"/>
          <p14:tracePt t="56675" x="4445000" y="4084638"/>
          <p14:tracePt t="56683" x="4489450" y="4084638"/>
          <p14:tracePt t="56691" x="4519613" y="4084638"/>
          <p14:tracePt t="56707" x="4535488" y="4084638"/>
          <p14:tracePt t="56973" x="4519613" y="4084638"/>
          <p14:tracePt t="56981" x="4505325" y="4084638"/>
          <p14:tracePt t="57114" x="4519613" y="4084638"/>
          <p14:tracePt t="57122" x="4535488" y="4084638"/>
          <p14:tracePt t="57129" x="4549775" y="4084638"/>
          <p14:tracePt t="57138" x="4549775" y="4070350"/>
          <p14:tracePt t="57145" x="4564063" y="4070350"/>
          <p14:tracePt t="57161" x="4579938" y="4054475"/>
          <p14:tracePt t="57170" x="4608513" y="4054475"/>
          <p14:tracePt t="57177" x="4699000" y="4025900"/>
          <p14:tracePt t="57185" x="4729163" y="4025900"/>
          <p14:tracePt t="57191" x="4848225" y="4010025"/>
          <p14:tracePt t="57199" x="4953000" y="4010025"/>
          <p14:tracePt t="57207" x="5027613" y="4010025"/>
          <p14:tracePt t="57215" x="5102225" y="4010025"/>
          <p14:tracePt t="57223" x="5130800" y="4010025"/>
          <p14:tracePt t="57231" x="5146675" y="4010025"/>
          <p14:tracePt t="57301" x="5116513" y="4010025"/>
          <p14:tracePt t="57309" x="5102225" y="4010025"/>
          <p14:tracePt t="57317" x="5072063" y="4010025"/>
          <p14:tracePt t="57325" x="5056188" y="4010025"/>
          <p14:tracePt t="57333" x="5027613" y="4010025"/>
          <p14:tracePt t="57341" x="5011738" y="4010025"/>
          <p14:tracePt t="57349" x="4997450" y="4010025"/>
          <p14:tracePt t="57358" x="4997450" y="4025900"/>
          <p14:tracePt t="57366" x="4981575" y="4025900"/>
          <p14:tracePt t="57379" x="4967288" y="4025900"/>
          <p14:tracePt t="57411" x="4953000" y="4025900"/>
          <p14:tracePt t="57451" x="4953000" y="4040188"/>
          <p14:tracePt t="57459" x="4937125" y="4040188"/>
          <p14:tracePt t="57467" x="4922838" y="4040188"/>
          <p14:tracePt t="57474" x="4922838" y="4054475"/>
          <p14:tracePt t="57747" x="4906963" y="4054475"/>
          <p14:tracePt t="57755" x="4878388" y="4054475"/>
          <p14:tracePt t="57763" x="4803775" y="4054475"/>
          <p14:tracePt t="57773" x="4713288" y="4054475"/>
          <p14:tracePt t="57779" x="4579938" y="4054475"/>
          <p14:tracePt t="57788" x="4386263" y="4054475"/>
          <p14:tracePt t="57795" x="4206875" y="4054475"/>
          <p14:tracePt t="57803" x="4102100" y="4054475"/>
          <p14:tracePt t="57811" x="3983038" y="4054475"/>
          <p14:tracePt t="57819" x="3952875" y="4054475"/>
          <p14:tracePt t="57841" x="3938588" y="4054475"/>
          <p14:tracePt t="57849" x="3922713" y="4070350"/>
          <p14:tracePt t="57865" x="3892550" y="4070350"/>
          <p14:tracePt t="57881" x="3833813" y="4084638"/>
          <p14:tracePt t="57890" x="3729038" y="4144963"/>
          <p14:tracePt t="57906" x="3684588" y="4159250"/>
          <p14:tracePt t="57913" x="3640138" y="4175125"/>
          <p14:tracePt t="57922" x="3624263" y="4189413"/>
          <p14:tracePt t="58147" x="3654425" y="4189413"/>
          <p14:tracePt t="58155" x="3698875" y="4175125"/>
          <p14:tracePt t="58163" x="3714750" y="4175125"/>
          <p14:tracePt t="58173" x="3729038" y="4175125"/>
          <p14:tracePt t="58180" x="3773488" y="4159250"/>
          <p14:tracePt t="58188" x="3863975" y="4144963"/>
          <p14:tracePt t="58195" x="3938588" y="4129088"/>
          <p14:tracePt t="58201" x="3952875" y="4129088"/>
          <p14:tracePt t="58209" x="3997325" y="4114800"/>
          <p14:tracePt t="58217" x="4013200" y="4100513"/>
          <p14:tracePt t="58225" x="4041775" y="4084638"/>
          <p14:tracePt t="58233" x="4087813" y="4084638"/>
          <p14:tracePt t="58241" x="4116388" y="4070350"/>
          <p14:tracePt t="58249" x="4146550" y="4070350"/>
          <p14:tracePt t="58258" x="4191000" y="4054475"/>
          <p14:tracePt t="58265" x="4237038" y="4054475"/>
          <p14:tracePt t="58274" x="4281488" y="4054475"/>
          <p14:tracePt t="58282" x="4325938" y="4054475"/>
          <p14:tracePt t="58287" x="4430713" y="4054475"/>
          <p14:tracePt t="58295" x="4475163" y="4054475"/>
          <p14:tracePt t="58303" x="4505325" y="4054475"/>
          <p14:tracePt t="58311" x="4535488" y="4054475"/>
          <p14:tracePt t="58405" x="4505325" y="4054475"/>
          <p14:tracePt t="58422" x="4475163" y="4054475"/>
          <p14:tracePt t="58430" x="4460875" y="4054475"/>
          <p14:tracePt t="58437" x="4460875" y="4070350"/>
          <p14:tracePt t="58445" x="4445000" y="4070350"/>
          <p14:tracePt t="58453" x="4414838" y="4070350"/>
          <p14:tracePt t="58459" x="4386263" y="4070350"/>
          <p14:tracePt t="58469" x="4340225" y="4084638"/>
          <p14:tracePt t="58475" x="4311650" y="4084638"/>
          <p14:tracePt t="58483" x="4281488" y="4084638"/>
          <p14:tracePt t="58491" x="4221163" y="4084638"/>
          <p14:tracePt t="58499" x="4162425" y="4084638"/>
          <p14:tracePt t="58507" x="4132263" y="4084638"/>
          <p14:tracePt t="58515" x="4087813" y="4100513"/>
          <p14:tracePt t="58523" x="4057650" y="4100513"/>
          <p14:tracePt t="58532" x="4041775" y="4100513"/>
          <p14:tracePt t="58539" x="3997325" y="4100513"/>
          <p14:tracePt t="58548" x="3938588" y="4114800"/>
          <p14:tracePt t="58556" x="3908425" y="4114800"/>
          <p14:tracePt t="58561" x="3803650" y="4159250"/>
          <p14:tracePt t="58569" x="3789363" y="4159250"/>
          <p14:tracePt t="58577" x="3714750" y="4175125"/>
          <p14:tracePt t="58585" x="3640138" y="4189413"/>
          <p14:tracePt t="58594" x="3624263" y="4189413"/>
          <p14:tracePt t="58601" x="3595688" y="4189413"/>
          <p14:tracePt t="58609" x="3579813" y="4189413"/>
          <p14:tracePt t="58641" x="3565525" y="4189413"/>
          <p14:tracePt t="58663" x="3535363" y="4203700"/>
          <p14:tracePt t="58673" x="3521075" y="4219575"/>
          <p14:tracePt t="58679" x="3490913" y="4233863"/>
          <p14:tracePt t="58687" x="3400425" y="4249738"/>
          <p14:tracePt t="58695" x="3311525" y="4264025"/>
          <p14:tracePt t="58703" x="3117850" y="4278313"/>
          <p14:tracePt t="58711" x="2982913" y="4294188"/>
          <p14:tracePt t="58719" x="2879725" y="4322763"/>
          <p14:tracePt t="58728" x="2833688" y="4322763"/>
          <p14:tracePt t="58733" x="2759075" y="4352925"/>
          <p14:tracePt t="58743" x="2744788" y="4352925"/>
          <p14:tracePt t="58931" x="2759075" y="4352925"/>
          <p14:tracePt t="58937" x="2774950" y="4338638"/>
          <p14:tracePt t="58945" x="2805113" y="4322763"/>
          <p14:tracePt t="58954" x="2863850" y="4294188"/>
          <p14:tracePt t="58961" x="2908300" y="4278313"/>
          <p14:tracePt t="58969" x="2968625" y="4249738"/>
          <p14:tracePt t="58977" x="3027363" y="4233863"/>
          <p14:tracePt t="58985" x="3057525" y="4233863"/>
          <p14:tracePt t="58993" x="3176588" y="4203700"/>
          <p14:tracePt t="59001" x="3281363" y="4203700"/>
          <p14:tracePt t="59009" x="3371850" y="4189413"/>
          <p14:tracePt t="59015" x="3535363" y="4175125"/>
          <p14:tracePt t="59024" x="3640138" y="4175125"/>
          <p14:tracePt t="59032" x="3789363" y="4175125"/>
          <p14:tracePt t="59040" x="3817938" y="4175125"/>
          <p14:tracePt t="59047" x="3892550" y="4175125"/>
          <p14:tracePt t="59057" x="3938588" y="4175125"/>
          <p14:tracePt t="59063" x="3983038" y="4175125"/>
          <p14:tracePt t="59158" x="3952875" y="4175125"/>
          <p14:tracePt t="59165" x="3938588" y="4175125"/>
          <p14:tracePt t="59174" x="3922713" y="4189413"/>
          <p14:tracePt t="59181" x="3908425" y="4189413"/>
          <p14:tracePt t="59189" x="3892550" y="4189413"/>
          <p14:tracePt t="59198" x="3878263" y="4203700"/>
          <p14:tracePt t="59203" x="3863975" y="4203700"/>
          <p14:tracePt t="59219" x="3833813" y="4203700"/>
          <p14:tracePt t="59228" x="3789363" y="4203700"/>
          <p14:tracePt t="59235" x="3759200" y="4219575"/>
          <p14:tracePt t="59243" x="3729038" y="4219575"/>
          <p14:tracePt t="59251" x="3684588" y="4219575"/>
          <p14:tracePt t="59259" x="3670300" y="4233863"/>
          <p14:tracePt t="59267" x="3624263" y="4233863"/>
          <p14:tracePt t="59276" x="3595688" y="4233863"/>
          <p14:tracePt t="59281" x="3565525" y="4233863"/>
          <p14:tracePt t="59290" x="3535363" y="4249738"/>
          <p14:tracePt t="59297" x="3505200" y="4249738"/>
          <p14:tracePt t="59306" x="3475038" y="4264025"/>
          <p14:tracePt t="59313" x="3430588" y="4264025"/>
          <p14:tracePt t="59323" x="3355975" y="4264025"/>
          <p14:tracePt t="59329" x="3311525" y="4264025"/>
          <p14:tracePt t="59338" x="3251200" y="4278313"/>
          <p14:tracePt t="59345" x="3222625" y="4294188"/>
          <p14:tracePt t="59353" x="3206750" y="4294188"/>
          <p14:tracePt t="59361" x="3192463" y="4294188"/>
          <p14:tracePt t="59627" x="3222625" y="4294188"/>
          <p14:tracePt t="59635" x="3281363" y="4294188"/>
          <p14:tracePt t="59643" x="3325813" y="4294188"/>
          <p14:tracePt t="59649" x="3460750" y="4294188"/>
          <p14:tracePt t="59657" x="3609975" y="4294188"/>
          <p14:tracePt t="59673" x="3908425" y="4294188"/>
          <p14:tracePt t="59682" x="4087813" y="4294188"/>
          <p14:tracePt t="59690" x="4176713" y="4294188"/>
          <p14:tracePt t="59697" x="4237038" y="4294188"/>
          <p14:tracePt t="59706" x="4311650" y="4294188"/>
          <p14:tracePt t="59713" x="4414838" y="4294188"/>
          <p14:tracePt t="59723" x="4489450" y="4294188"/>
          <p14:tracePt t="59730" x="4549775" y="4294188"/>
          <p14:tracePt t="59735" x="4624388" y="4294188"/>
          <p14:tracePt t="59745" x="4743450" y="4294188"/>
          <p14:tracePt t="59751" x="4878388" y="4294188"/>
          <p14:tracePt t="59759" x="4997450" y="4294188"/>
          <p14:tracePt t="59767" x="5072063" y="4294188"/>
          <p14:tracePt t="59775" x="5176838" y="4294188"/>
          <p14:tracePt t="59783" x="5235575" y="4294188"/>
          <p14:tracePt t="59791" x="5310188" y="4294188"/>
          <p14:tracePt t="59799" x="5326063" y="4294188"/>
          <p14:tracePt t="60041" x="5310188" y="4294188"/>
          <p14:tracePt t="60065" x="5295900" y="4294188"/>
          <p14:tracePt t="60081" x="5280025" y="4294188"/>
          <p14:tracePt t="60097" x="5265738" y="4294188"/>
          <p14:tracePt t="60119" x="5251450" y="4294188"/>
          <p14:tracePt t="60127" x="5235575" y="4294188"/>
          <p14:tracePt t="60135" x="5221288" y="4294188"/>
          <p14:tracePt t="60143" x="5205413" y="4294188"/>
          <p14:tracePt t="60152" x="5160963" y="4294188"/>
          <p14:tracePt t="60159" x="5102225" y="4294188"/>
          <p14:tracePt t="60167" x="5056188" y="4308475"/>
          <p14:tracePt t="60176" x="5011738" y="4308475"/>
          <p14:tracePt t="60183" x="4967288" y="4308475"/>
          <p14:tracePt t="60191" x="4937125" y="4308475"/>
          <p14:tracePt t="60199" x="4906963" y="4322763"/>
          <p14:tracePt t="60207" x="4878388" y="4322763"/>
          <p14:tracePt t="60213" x="4848225" y="4338638"/>
          <p14:tracePt t="60223" x="4832350" y="4338638"/>
          <p14:tracePt t="60230" x="4787900" y="4352925"/>
          <p14:tracePt t="60237" x="4757738" y="4352925"/>
          <p14:tracePt t="60245" x="4729163" y="4352925"/>
          <p14:tracePt t="60253" x="4535488" y="4368800"/>
          <p14:tracePt t="60261" x="4386263" y="4383088"/>
          <p14:tracePt t="60270" x="4251325" y="4383088"/>
          <p14:tracePt t="60277" x="4146550" y="4397375"/>
          <p14:tracePt t="60283" x="4102100" y="4397375"/>
          <p14:tracePt t="60291" x="4027488" y="4397375"/>
          <p14:tracePt t="60299" x="3983038" y="4397375"/>
          <p14:tracePt t="60307" x="3952875" y="4397375"/>
          <p14:tracePt t="60355" x="3938588" y="4397375"/>
          <p14:tracePt t="60363" x="3908425" y="4413250"/>
          <p14:tracePt t="60373" x="3863975" y="4413250"/>
          <p14:tracePt t="60380" x="3759200" y="4427538"/>
          <p14:tracePt t="60385" x="3595688" y="4443413"/>
          <p14:tracePt t="60394" x="3416300" y="4443413"/>
          <p14:tracePt t="60401" x="3222625" y="4443413"/>
          <p14:tracePt t="60410" x="3132138" y="4471988"/>
          <p14:tracePt t="60417" x="3027363" y="4471988"/>
          <p14:tracePt t="60425" x="2938463" y="4471988"/>
          <p14:tracePt t="60433" x="2908300" y="4471988"/>
          <p14:tracePt t="60621" x="2894013" y="4471988"/>
          <p14:tracePt t="60826" x="2879725" y="4471988"/>
          <p14:tracePt t="61239" x="2863850" y="4471988"/>
          <p14:tracePt t="61381" x="2849563" y="4471988"/>
          <p14:tracePt t="61481" x="2833688" y="4471988"/>
          <p14:tracePt t="61521" x="2819400" y="4471988"/>
          <p14:tracePt t="61640" x="2805113" y="4471988"/>
          <p14:tracePt t="61678" x="2789238" y="4471988"/>
          <p14:tracePt t="61733" x="2774950" y="4471988"/>
          <p14:tracePt t="61771" x="2759075" y="4471988"/>
          <p14:tracePt t="61843" x="2744788" y="4471988"/>
          <p14:tracePt t="61975" x="2730500" y="4471988"/>
          <p14:tracePt t="61999" x="2714625" y="4471988"/>
          <p14:tracePt t="62069" x="2700338" y="4471988"/>
          <p14:tracePt t="62164" x="2684463" y="4471988"/>
          <p14:tracePt t="62679" x="2670175" y="4471988"/>
          <p14:tracePt t="62969" x="2700338" y="4471988"/>
          <p14:tracePt t="62977" x="2774950" y="4471988"/>
          <p14:tracePt t="62985" x="2819400" y="4457700"/>
          <p14:tracePt t="62993" x="2908300" y="4427538"/>
          <p14:tracePt t="63001" x="2998788" y="4413250"/>
          <p14:tracePt t="63009" x="3073400" y="4397375"/>
          <p14:tracePt t="63018" x="3162300" y="4383088"/>
          <p14:tracePt t="63025" x="3192463" y="4383088"/>
          <p14:tracePt t="63032" x="3222625" y="4383088"/>
          <p14:tracePt t="63040" x="3236913" y="4383088"/>
          <p14:tracePt t="63048" x="3251200" y="4383088"/>
          <p14:tracePt t="63056" x="3267075" y="4383088"/>
          <p14:tracePt t="63063" x="3281363" y="4383088"/>
          <p14:tracePt t="63073" x="3325813" y="4383088"/>
          <p14:tracePt t="63079" x="3341688" y="4383088"/>
          <p14:tracePt t="63087" x="3371850" y="4383088"/>
          <p14:tracePt t="63095" x="3430588" y="4383088"/>
          <p14:tracePt t="63103" x="3490913" y="4383088"/>
          <p14:tracePt t="63111" x="3521075" y="4383088"/>
          <p14:tracePt t="63117" x="3549650" y="4383088"/>
          <p14:tracePt t="63125" x="3579813" y="4383088"/>
          <p14:tracePt t="63133" x="3595688" y="4383088"/>
          <p14:tracePt t="63141" x="3640138" y="4383088"/>
          <p14:tracePt t="63149" x="3670300" y="4383088"/>
          <p14:tracePt t="63158" x="3729038" y="4368800"/>
          <p14:tracePt t="63165" x="3803650" y="4368800"/>
          <p14:tracePt t="63174" x="3863975" y="4368800"/>
          <p14:tracePt t="63181" x="4013200" y="4368800"/>
          <p14:tracePt t="63189" x="4146550" y="4352925"/>
          <p14:tracePt t="63197" x="4221163" y="4352925"/>
          <p14:tracePt t="63206" x="4400550" y="4322763"/>
          <p14:tracePt t="63213" x="4475163" y="4322763"/>
          <p14:tracePt t="63219" x="4519613" y="4308475"/>
          <p14:tracePt t="63227" x="4535488" y="4308475"/>
          <p14:tracePt t="63235" x="4549775" y="4308475"/>
          <p14:tracePt t="63308" x="4579938" y="4308475"/>
          <p14:tracePt t="63313" x="4594225" y="4294188"/>
          <p14:tracePt t="63323" x="4624388" y="4294188"/>
          <p14:tracePt t="63329" x="4654550" y="4294188"/>
          <p14:tracePt t="63337" x="4668838" y="4294188"/>
          <p14:tracePt t="63345" x="4683125" y="4294188"/>
          <p14:tracePt t="63361" x="4683125" y="4278313"/>
          <p14:tracePt t="63471" x="4683125" y="4264025"/>
          <p14:tracePt t="63698" x="4668838" y="4264025"/>
          <p14:tracePt t="63706" x="4654550" y="4264025"/>
          <p14:tracePt t="63713" x="4624388" y="4264025"/>
          <p14:tracePt t="63723" x="4594225" y="4278313"/>
          <p14:tracePt t="63730" x="4549775" y="4278313"/>
          <p14:tracePt t="63738" x="4445000" y="4308475"/>
          <p14:tracePt t="63745" x="4325938" y="4308475"/>
          <p14:tracePt t="63753" x="4191000" y="4338638"/>
          <p14:tracePt t="63759" x="3997325" y="4338638"/>
          <p14:tracePt t="63770" x="3654425" y="4338638"/>
          <p14:tracePt t="63776" x="3192463" y="4338638"/>
          <p14:tracePt t="63783" x="2684463" y="4338638"/>
          <p14:tracePt t="63791" x="1879600" y="4368800"/>
          <p14:tracePt t="63799" x="1268413" y="4518025"/>
          <p14:tracePt t="63807" x="835025" y="4725988"/>
          <p14:tracePt t="64003" x="835025" y="4800600"/>
          <p14:tracePt t="64011" x="804863" y="4889500"/>
          <p14:tracePt t="64019" x="730250" y="5024438"/>
          <p14:tracePt t="64027" x="566738" y="5187950"/>
          <p14:tracePt t="64035" x="461963" y="5307013"/>
          <p14:tracePt t="64041" x="209550" y="5530850"/>
          <p14:tracePt t="64049" x="74613" y="568007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73ACFEB-3607-923E-453F-30458F40F9FD}"/>
              </a:ext>
            </a:extLst>
          </p:cNvPr>
          <p:cNvGraphicFramePr>
            <a:graphicFrameLocks noGrp="1"/>
          </p:cNvGraphicFramePr>
          <p:nvPr>
            <p:extLst>
              <p:ext uri="{D42A27DB-BD31-4B8C-83A1-F6EECF244321}">
                <p14:modId xmlns:p14="http://schemas.microsoft.com/office/powerpoint/2010/main" val="2042406587"/>
              </p:ext>
            </p:extLst>
          </p:nvPr>
        </p:nvGraphicFramePr>
        <p:xfrm>
          <a:off x="209549" y="250536"/>
          <a:ext cx="8718551" cy="5911428"/>
        </p:xfrm>
        <a:graphic>
          <a:graphicData uri="http://schemas.openxmlformats.org/drawingml/2006/table">
            <a:tbl>
              <a:tblPr firstRow="1" firstCol="1" bandRow="1">
                <a:tableStyleId>{5C22544A-7EE6-4342-B048-85BDC9FD1C3A}</a:tableStyleId>
              </a:tblPr>
              <a:tblGrid>
                <a:gridCol w="1263156">
                  <a:extLst>
                    <a:ext uri="{9D8B030D-6E8A-4147-A177-3AD203B41FA5}">
                      <a16:colId xmlns:a16="http://schemas.microsoft.com/office/drawing/2014/main" val="3207940016"/>
                    </a:ext>
                  </a:extLst>
                </a:gridCol>
                <a:gridCol w="1289201">
                  <a:extLst>
                    <a:ext uri="{9D8B030D-6E8A-4147-A177-3AD203B41FA5}">
                      <a16:colId xmlns:a16="http://schemas.microsoft.com/office/drawing/2014/main" val="989547082"/>
                    </a:ext>
                  </a:extLst>
                </a:gridCol>
                <a:gridCol w="419443">
                  <a:extLst>
                    <a:ext uri="{9D8B030D-6E8A-4147-A177-3AD203B41FA5}">
                      <a16:colId xmlns:a16="http://schemas.microsoft.com/office/drawing/2014/main" val="1415102122"/>
                    </a:ext>
                  </a:extLst>
                </a:gridCol>
                <a:gridCol w="457200">
                  <a:extLst>
                    <a:ext uri="{9D8B030D-6E8A-4147-A177-3AD203B41FA5}">
                      <a16:colId xmlns:a16="http://schemas.microsoft.com/office/drawing/2014/main" val="3830730451"/>
                    </a:ext>
                  </a:extLst>
                </a:gridCol>
                <a:gridCol w="533400">
                  <a:extLst>
                    <a:ext uri="{9D8B030D-6E8A-4147-A177-3AD203B41FA5}">
                      <a16:colId xmlns:a16="http://schemas.microsoft.com/office/drawing/2014/main" val="1728731382"/>
                    </a:ext>
                  </a:extLst>
                </a:gridCol>
                <a:gridCol w="508000">
                  <a:extLst>
                    <a:ext uri="{9D8B030D-6E8A-4147-A177-3AD203B41FA5}">
                      <a16:colId xmlns:a16="http://schemas.microsoft.com/office/drawing/2014/main" val="3513075725"/>
                    </a:ext>
                  </a:extLst>
                </a:gridCol>
                <a:gridCol w="495300">
                  <a:extLst>
                    <a:ext uri="{9D8B030D-6E8A-4147-A177-3AD203B41FA5}">
                      <a16:colId xmlns:a16="http://schemas.microsoft.com/office/drawing/2014/main" val="454553868"/>
                    </a:ext>
                  </a:extLst>
                </a:gridCol>
                <a:gridCol w="774700">
                  <a:extLst>
                    <a:ext uri="{9D8B030D-6E8A-4147-A177-3AD203B41FA5}">
                      <a16:colId xmlns:a16="http://schemas.microsoft.com/office/drawing/2014/main" val="2921991418"/>
                    </a:ext>
                  </a:extLst>
                </a:gridCol>
                <a:gridCol w="673100">
                  <a:extLst>
                    <a:ext uri="{9D8B030D-6E8A-4147-A177-3AD203B41FA5}">
                      <a16:colId xmlns:a16="http://schemas.microsoft.com/office/drawing/2014/main" val="610793990"/>
                    </a:ext>
                  </a:extLst>
                </a:gridCol>
                <a:gridCol w="927100">
                  <a:extLst>
                    <a:ext uri="{9D8B030D-6E8A-4147-A177-3AD203B41FA5}">
                      <a16:colId xmlns:a16="http://schemas.microsoft.com/office/drawing/2014/main" val="3638413879"/>
                    </a:ext>
                  </a:extLst>
                </a:gridCol>
                <a:gridCol w="987714">
                  <a:extLst>
                    <a:ext uri="{9D8B030D-6E8A-4147-A177-3AD203B41FA5}">
                      <a16:colId xmlns:a16="http://schemas.microsoft.com/office/drawing/2014/main" val="3870061694"/>
                    </a:ext>
                  </a:extLst>
                </a:gridCol>
                <a:gridCol w="390237">
                  <a:extLst>
                    <a:ext uri="{9D8B030D-6E8A-4147-A177-3AD203B41FA5}">
                      <a16:colId xmlns:a16="http://schemas.microsoft.com/office/drawing/2014/main" val="3515941424"/>
                    </a:ext>
                  </a:extLst>
                </a:gridCol>
              </a:tblGrid>
              <a:tr h="508820">
                <a:tc gridSpan="12">
                  <a:txBody>
                    <a:bodyPr/>
                    <a:lstStyle/>
                    <a:p>
                      <a:pPr marL="0" marR="0">
                        <a:lnSpc>
                          <a:spcPct val="107000"/>
                        </a:lnSpc>
                        <a:spcBef>
                          <a:spcPts val="0"/>
                        </a:spcBef>
                        <a:spcAft>
                          <a:spcPts val="0"/>
                        </a:spcAft>
                      </a:pPr>
                      <a:r>
                        <a:rPr lang="en-US" sz="1800" dirty="0">
                          <a:effectLst/>
                        </a:rPr>
                        <a:t>The parents, F1S2 76-8-36 and F1S3 from nine </a:t>
                      </a:r>
                      <a:r>
                        <a:rPr lang="en-US" sz="1800" dirty="0" err="1">
                          <a:effectLst/>
                        </a:rPr>
                        <a:t>selfed</a:t>
                      </a:r>
                      <a:r>
                        <a:rPr lang="en-US" sz="1800" dirty="0">
                          <a:effectLst/>
                        </a:rPr>
                        <a:t> 76-8-36: vascular discoloration-based symptoms, and celery vs. celeriac type in </a:t>
                      </a:r>
                      <a:r>
                        <a:rPr lang="en-US" sz="1800" dirty="0" err="1">
                          <a:effectLst/>
                        </a:rPr>
                        <a:t>Foa</a:t>
                      </a:r>
                      <a:r>
                        <a:rPr lang="en-US" sz="1800" dirty="0">
                          <a:effectLst/>
                        </a:rPr>
                        <a:t> race 4-infested soil in the greenhouse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74960685"/>
                  </a:ext>
                </a:extLst>
              </a:tr>
              <a:tr h="164805">
                <a:tc>
                  <a:txBody>
                    <a:bodyPr/>
                    <a:lstStyle/>
                    <a:p>
                      <a:pPr marL="0" marR="0" algn="ctr">
                        <a:lnSpc>
                          <a:spcPct val="107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gridSpan="8">
                  <a:txBody>
                    <a:bodyPr/>
                    <a:lstStyle/>
                    <a:p>
                      <a:pPr marL="0" marR="0" algn="ctr">
                        <a:lnSpc>
                          <a:spcPct val="107000"/>
                        </a:lnSpc>
                        <a:spcBef>
                          <a:spcPts val="0"/>
                        </a:spcBef>
                        <a:spcAft>
                          <a:spcPts val="0"/>
                        </a:spcAft>
                      </a:pPr>
                      <a:r>
                        <a:rPr lang="en-US" sz="1800" dirty="0">
                          <a:effectLst/>
                        </a:rPr>
                        <a:t>Plants in each category,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marL="0" marR="0" algn="ctr">
                        <a:lnSpc>
                          <a:spcPct val="107000"/>
                        </a:lnSpc>
                        <a:spcBef>
                          <a:spcPts val="0"/>
                        </a:spcBef>
                        <a:spcAft>
                          <a:spcPts val="0"/>
                        </a:spcAft>
                      </a:pPr>
                      <a:r>
                        <a:rPr lang="en-US" sz="1800" dirty="0">
                          <a:effectLst/>
                        </a:rPr>
                        <a:t>Resistant, % (</a:t>
                      </a:r>
                      <a:r>
                        <a:rPr lang="en-US" sz="1800" dirty="0" err="1">
                          <a:effectLst/>
                        </a:rPr>
                        <a:t>vd</a:t>
                      </a:r>
                      <a:r>
                        <a:rPr lang="en-US" sz="1800" dirty="0">
                          <a:effectLst/>
                        </a:rPr>
                        <a:t> score </a:t>
                      </a:r>
                      <a:r>
                        <a:rPr lang="en-US" sz="1800" u="sng" dirty="0">
                          <a:effectLst/>
                        </a:rPr>
                        <a:t>&lt;</a:t>
                      </a:r>
                      <a:r>
                        <a:rPr lang="en-US" sz="1800" dirty="0">
                          <a:effectLst/>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rowSpan="3">
                  <a:txBody>
                    <a:bodyPr/>
                    <a:lstStyle/>
                    <a:p>
                      <a:pPr marL="0" marR="0" algn="ctr">
                        <a:lnSpc>
                          <a:spcPct val="107000"/>
                        </a:lnSpc>
                        <a:spcBef>
                          <a:spcPts val="0"/>
                        </a:spcBef>
                        <a:spcAft>
                          <a:spcPts val="0"/>
                        </a:spcAft>
                      </a:pPr>
                      <a:r>
                        <a:rPr lang="en-US" sz="1800">
                          <a:effectLst/>
                        </a:rPr>
                        <a:t>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3460730633"/>
                  </a:ext>
                </a:extLst>
              </a:tr>
              <a:tr h="487041">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39150" marR="39150" marT="0" marB="0" anchor="b"/>
                </a:tc>
                <a:tc>
                  <a:txBody>
                    <a:bodyPr/>
                    <a:lstStyle/>
                    <a:p>
                      <a:pPr>
                        <a:lnSpc>
                          <a:spcPct val="107000"/>
                        </a:lnSpc>
                      </a:pPr>
                      <a:endParaRPr lang="en-US" sz="1800">
                        <a:effectLst/>
                        <a:latin typeface="Calibri" panose="020F0502020204030204" pitchFamily="34" charset="0"/>
                        <a:cs typeface="Times New Roman" panose="02020603050405020304" pitchFamily="18" charset="0"/>
                      </a:endParaRPr>
                    </a:p>
                  </a:txBody>
                  <a:tcPr marL="39150" marR="39150" marT="0" marB="0" anchor="b"/>
                </a:tc>
                <a:tc gridSpan="6">
                  <a:txBody>
                    <a:bodyPr/>
                    <a:lstStyle/>
                    <a:p>
                      <a:pPr marL="0" marR="0" algn="ctr">
                        <a:lnSpc>
                          <a:spcPct val="107000"/>
                        </a:lnSpc>
                        <a:spcBef>
                          <a:spcPts val="0"/>
                        </a:spcBef>
                        <a:spcAft>
                          <a:spcPts val="0"/>
                        </a:spcAft>
                      </a:pPr>
                      <a:r>
                        <a:rPr lang="en-US" sz="1800" dirty="0">
                          <a:effectLst/>
                        </a:rPr>
                        <a:t>Vascular discoloration (</a:t>
                      </a:r>
                      <a:r>
                        <a:rPr lang="en-US" sz="1800" dirty="0" err="1">
                          <a:effectLst/>
                        </a:rPr>
                        <a:t>vd</a:t>
                      </a:r>
                      <a:r>
                        <a:rPr lang="en-US" sz="1800" dirty="0">
                          <a:effectLst/>
                        </a:rPr>
                        <a:t>)-based score from 0 (asymptomatic) to 5 (dead)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800" dirty="0">
                          <a:effectLst/>
                        </a:rPr>
                        <a:t>Celery  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rowSpan="2">
                  <a:txBody>
                    <a:bodyPr/>
                    <a:lstStyle/>
                    <a:p>
                      <a:pPr marL="0" marR="0" algn="ctr">
                        <a:lnSpc>
                          <a:spcPct val="107000"/>
                        </a:lnSpc>
                        <a:spcBef>
                          <a:spcPts val="0"/>
                        </a:spcBef>
                        <a:spcAft>
                          <a:spcPts val="0"/>
                        </a:spcAft>
                      </a:pPr>
                      <a:r>
                        <a:rPr lang="en-US" sz="1800" dirty="0">
                          <a:effectLst/>
                        </a:rPr>
                        <a:t>Celeriac 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169632"/>
                  </a:ext>
                </a:extLst>
              </a:tr>
              <a:tr h="322269">
                <a:tc>
                  <a:txBody>
                    <a:bodyPr/>
                    <a:lstStyle/>
                    <a:p>
                      <a:pPr marL="0" marR="0" algn="ctr">
                        <a:lnSpc>
                          <a:spcPct val="107000"/>
                        </a:lnSpc>
                        <a:spcBef>
                          <a:spcPts val="0"/>
                        </a:spcBef>
                        <a:spcAft>
                          <a:spcPts val="0"/>
                        </a:spcAft>
                      </a:pPr>
                      <a:r>
                        <a:rPr lang="en-US" sz="1800">
                          <a:effectLst/>
                        </a:rPr>
                        <a:t>Generation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Plant ID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4595775"/>
                  </a:ext>
                </a:extLst>
              </a:tr>
              <a:tr h="322269">
                <a:tc>
                  <a:txBody>
                    <a:bodyPr/>
                    <a:lstStyle/>
                    <a:p>
                      <a:pPr marL="0" marR="0">
                        <a:lnSpc>
                          <a:spcPct val="107000"/>
                        </a:lnSpc>
                        <a:spcBef>
                          <a:spcPts val="0"/>
                        </a:spcBef>
                        <a:spcAft>
                          <a:spcPts val="0"/>
                        </a:spcAft>
                      </a:pPr>
                      <a:r>
                        <a:rPr lang="en-US" sz="1800">
                          <a:effectLst/>
                        </a:rPr>
                        <a:t>Parent of F1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nSpc>
                          <a:spcPct val="107000"/>
                        </a:lnSpc>
                        <a:spcBef>
                          <a:spcPts val="0"/>
                        </a:spcBef>
                        <a:spcAft>
                          <a:spcPts val="0"/>
                        </a:spcAft>
                      </a:pPr>
                      <a:r>
                        <a:rPr lang="en-US" sz="1800">
                          <a:effectLst/>
                        </a:rPr>
                        <a:t>A0134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b="1" dirty="0">
                          <a:effectLst/>
                        </a:rPr>
                        <a:t>95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44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2106936986"/>
                  </a:ext>
                </a:extLst>
              </a:tr>
              <a:tr h="322269">
                <a:tc>
                  <a:txBody>
                    <a:bodyPr/>
                    <a:lstStyle/>
                    <a:p>
                      <a:pPr marL="0" marR="0">
                        <a:lnSpc>
                          <a:spcPct val="107000"/>
                        </a:lnSpc>
                        <a:spcBef>
                          <a:spcPts val="0"/>
                        </a:spcBef>
                        <a:spcAft>
                          <a:spcPts val="0"/>
                        </a:spcAft>
                      </a:pPr>
                      <a:r>
                        <a:rPr lang="en-US" sz="1800">
                          <a:effectLst/>
                        </a:rPr>
                        <a:t>F1S2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nSpc>
                          <a:spcPct val="107000"/>
                        </a:lnSpc>
                        <a:spcBef>
                          <a:spcPts val="0"/>
                        </a:spcBef>
                        <a:spcAft>
                          <a:spcPts val="0"/>
                        </a:spcAft>
                      </a:pPr>
                      <a:r>
                        <a:rPr lang="en-US" sz="1800">
                          <a:effectLst/>
                        </a:rPr>
                        <a:t>76-8-36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71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45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1036135974"/>
                  </a:ext>
                </a:extLst>
              </a:tr>
              <a:tr h="322269">
                <a:tc>
                  <a:txBody>
                    <a:bodyPr/>
                    <a:lstStyle/>
                    <a:p>
                      <a:pPr marL="0" marR="0">
                        <a:lnSpc>
                          <a:spcPct val="107000"/>
                        </a:lnSpc>
                        <a:spcBef>
                          <a:spcPts val="0"/>
                        </a:spcBef>
                        <a:spcAft>
                          <a:spcPts val="0"/>
                        </a:spcAft>
                      </a:pPr>
                      <a:r>
                        <a:rPr lang="en-US" sz="1800" b="1" dirty="0">
                          <a:solidFill>
                            <a:schemeClr val="tx1"/>
                          </a:solidFill>
                          <a:effectLst/>
                          <a:highlight>
                            <a:srgbClr val="FFFF00"/>
                          </a:highlight>
                        </a:rPr>
                        <a:t>F1S3</a:t>
                      </a:r>
                      <a:endParaRPr lang="en-US" sz="1800" b="1"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nSpc>
                          <a:spcPct val="107000"/>
                        </a:lnSpc>
                        <a:spcBef>
                          <a:spcPts val="0"/>
                        </a:spcBef>
                        <a:spcAft>
                          <a:spcPts val="0"/>
                        </a:spcAft>
                      </a:pPr>
                      <a:r>
                        <a:rPr lang="en-US" sz="1800">
                          <a:effectLst/>
                          <a:highlight>
                            <a:srgbClr val="FFFF00"/>
                          </a:highlight>
                        </a:rPr>
                        <a:t>76-8-36-124</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b="1" dirty="0">
                          <a:effectLst/>
                          <a:highlight>
                            <a:srgbClr val="FFFF00"/>
                          </a:highlight>
                        </a:rPr>
                        <a:t>96</a:t>
                      </a:r>
                      <a:endPar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highlight>
                            <a:srgbClr val="FFFF00"/>
                          </a:highlight>
                        </a:rPr>
                        <a:t>0</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highlight>
                            <a:srgbClr val="FFFF00"/>
                          </a:highlight>
                        </a:rPr>
                        <a:t>2</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highlight>
                            <a:srgbClr val="FFFF00"/>
                          </a:highlight>
                        </a:rPr>
                        <a:t>2</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highlight>
                            <a:srgbClr val="FFFF00"/>
                          </a:highlight>
                        </a:rPr>
                        <a:t>0</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highlight>
                            <a:srgbClr val="FFFF00"/>
                          </a:highlight>
                        </a:rPr>
                        <a:t>0</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b="1" dirty="0">
                          <a:effectLst/>
                          <a:highlight>
                            <a:srgbClr val="FFFF00"/>
                          </a:highlight>
                        </a:rPr>
                        <a:t>82</a:t>
                      </a:r>
                      <a:endParaRPr lang="en-US" sz="1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highlight>
                            <a:srgbClr val="FFFF00"/>
                          </a:highlight>
                        </a:rPr>
                        <a:t>0</a:t>
                      </a:r>
                      <a:endPar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highlight>
                            <a:srgbClr val="FFFF00"/>
                          </a:highlight>
                        </a:rPr>
                        <a:t>98</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highlight>
                            <a:srgbClr val="FFFF00"/>
                          </a:highlight>
                        </a:rPr>
                        <a:t>45</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3069186097"/>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nSpc>
                          <a:spcPct val="107000"/>
                        </a:lnSpc>
                        <a:spcBef>
                          <a:spcPts val="0"/>
                        </a:spcBef>
                        <a:spcAft>
                          <a:spcPts val="0"/>
                        </a:spcAft>
                      </a:pPr>
                      <a:r>
                        <a:rPr lang="en-US" sz="1800">
                          <a:effectLst/>
                        </a:rPr>
                        <a:t>76-8-36-133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73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1778320351"/>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a:effectLst/>
                        </a:rPr>
                        <a:t>76-8-36-151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84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86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2809718195"/>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a:effectLst/>
                        </a:rPr>
                        <a:t>76-8-36-103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30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55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2827214431"/>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a:effectLst/>
                        </a:rPr>
                        <a:t>76-8-36-127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35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2272604185"/>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a:effectLst/>
                        </a:rPr>
                        <a:t>76-8-36-139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89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42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1189690399"/>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a:effectLst/>
                        </a:rPr>
                        <a:t>76-8-36-146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35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100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234778702"/>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a:effectLst/>
                        </a:rPr>
                        <a:t>76-8-36-105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93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1043835772"/>
                  </a:ext>
                </a:extLst>
              </a:tr>
              <a:tr h="322269">
                <a:tc>
                  <a:txBody>
                    <a:bodyPr/>
                    <a:lstStyle/>
                    <a:p>
                      <a:pPr marL="0" marR="0">
                        <a:lnSpc>
                          <a:spcPct val="107000"/>
                        </a:lnSpc>
                        <a:spcBef>
                          <a:spcPts val="0"/>
                        </a:spcBef>
                        <a:spcAft>
                          <a:spcPts val="0"/>
                        </a:spcAft>
                      </a:pPr>
                      <a:r>
                        <a:rPr lang="en-US" sz="1800">
                          <a:effectLst/>
                        </a:rPr>
                        <a:t>F1S3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dirty="0">
                          <a:effectLst/>
                        </a:rPr>
                        <a:t>76-8-36-148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93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3100991253"/>
                  </a:ext>
                </a:extLst>
              </a:tr>
              <a:tr h="322269">
                <a:tc>
                  <a:txBody>
                    <a:bodyPr/>
                    <a:lstStyle/>
                    <a:p>
                      <a:pPr marL="0" marR="0">
                        <a:lnSpc>
                          <a:spcPct val="107000"/>
                        </a:lnSpc>
                        <a:spcBef>
                          <a:spcPts val="0"/>
                        </a:spcBef>
                        <a:spcAft>
                          <a:spcPts val="0"/>
                        </a:spcAft>
                      </a:pPr>
                      <a:r>
                        <a:rPr lang="en-US" sz="1800" dirty="0">
                          <a:effectLst/>
                        </a:rPr>
                        <a:t>Parent of F1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ctr"/>
                </a:tc>
                <a:tc>
                  <a:txBody>
                    <a:bodyPr/>
                    <a:lstStyle/>
                    <a:p>
                      <a:pPr marL="0" marR="0">
                        <a:lnSpc>
                          <a:spcPct val="107000"/>
                        </a:lnSpc>
                        <a:spcBef>
                          <a:spcPts val="0"/>
                        </a:spcBef>
                        <a:spcAft>
                          <a:spcPts val="0"/>
                        </a:spcAft>
                      </a:pPr>
                      <a:r>
                        <a:rPr lang="en-US" sz="1800">
                          <a:effectLst/>
                        </a:rPr>
                        <a:t>Challenger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b="1">
                          <a:effectLst/>
                        </a:rPr>
                        <a:t>18</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b="1" dirty="0">
                          <a:effectLst/>
                        </a:rPr>
                        <a:t>80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b="1" dirty="0">
                          <a:effectLst/>
                        </a:rPr>
                        <a:t>100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tc>
                  <a:txBody>
                    <a:bodyPr/>
                    <a:lstStyle/>
                    <a:p>
                      <a:pPr marL="0" marR="0" algn="ctr">
                        <a:lnSpc>
                          <a:spcPct val="107000"/>
                        </a:lnSpc>
                        <a:spcBef>
                          <a:spcPts val="0"/>
                        </a:spcBef>
                        <a:spcAft>
                          <a:spcPts val="0"/>
                        </a:spcAft>
                      </a:pPr>
                      <a:r>
                        <a:rPr lang="en-US" sz="1800" dirty="0">
                          <a:effectLst/>
                        </a:rPr>
                        <a:t>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9150" marR="39150" marT="0" marB="0" anchor="b"/>
                </a:tc>
                <a:extLst>
                  <a:ext uri="{0D108BD9-81ED-4DB2-BD59-A6C34878D82A}">
                    <a16:rowId xmlns:a16="http://schemas.microsoft.com/office/drawing/2014/main" val="902247816"/>
                  </a:ext>
                </a:extLst>
              </a:tr>
            </a:tbl>
          </a:graphicData>
        </a:graphic>
      </p:graphicFrame>
      <p:pic>
        <p:nvPicPr>
          <p:cNvPr id="3" name="Audio 2">
            <a:hlinkClick r:id="" action="ppaction://media"/>
            <a:extLst>
              <a:ext uri="{FF2B5EF4-FFF2-40B4-BE49-F238E27FC236}">
                <a16:creationId xmlns:a16="http://schemas.microsoft.com/office/drawing/2014/main" id="{1F7CCF9E-FCB3-EC2E-6289-11928185E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280507"/>
      </p:ext>
    </p:extLst>
  </p:cSld>
  <p:clrMapOvr>
    <a:masterClrMapping/>
  </p:clrMapOvr>
  <mc:AlternateContent xmlns:mc="http://schemas.openxmlformats.org/markup-compatibility/2006" xmlns:p14="http://schemas.microsoft.com/office/powerpoint/2010/main">
    <mc:Choice Requires="p14">
      <p:transition spd="slow" p14:dur="2000" advTm="87295"/>
    </mc:Choice>
    <mc:Fallback xmlns="">
      <p:transition spd="slow" advTm="87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30" x="44450" y="2682875"/>
          <p14:tracePt t="12436" x="74613" y="2682875"/>
          <p14:tracePt t="12444" x="88900" y="2682875"/>
          <p14:tracePt t="12453" x="104775" y="2682875"/>
          <p14:tracePt t="12460" x="119063" y="2698750"/>
          <p14:tracePt t="12476" x="134938" y="2698750"/>
          <p14:tracePt t="12484" x="163513" y="2713038"/>
          <p14:tracePt t="12492" x="179388" y="2728913"/>
          <p14:tracePt t="12500" x="223838" y="2743200"/>
          <p14:tracePt t="12508" x="268288" y="2757488"/>
          <p14:tracePt t="12516" x="284163" y="2757488"/>
          <p14:tracePt t="12523" x="328613" y="2757488"/>
          <p14:tracePt t="12531" x="387350" y="2757488"/>
          <p14:tracePt t="12539" x="417513" y="2757488"/>
          <p14:tracePt t="12546" x="447675" y="2757488"/>
          <p14:tracePt t="12555" x="477838" y="2757488"/>
          <p14:tracePt t="12586" x="506413" y="2757488"/>
          <p14:tracePt t="12594" x="552450" y="2773363"/>
          <p14:tracePt t="12602" x="581025" y="2787650"/>
          <p14:tracePt t="12610" x="671513" y="2817813"/>
          <p14:tracePt t="12616" x="730250" y="2847975"/>
          <p14:tracePt t="12624" x="820738" y="2892425"/>
          <p14:tracePt t="12632" x="835025" y="2906713"/>
          <p14:tracePt t="12641" x="895350" y="2936875"/>
          <p14:tracePt t="12648" x="969963" y="2981325"/>
          <p14:tracePt t="12656" x="984250" y="2997200"/>
          <p14:tracePt t="12673" x="1044575" y="3025775"/>
          <p14:tracePt t="12726" x="1044575" y="3041650"/>
          <p14:tracePt t="12734" x="1058863" y="3055938"/>
          <p14:tracePt t="12742" x="1089025" y="3086100"/>
          <p14:tracePt t="12750" x="1103313" y="3116263"/>
          <p14:tracePt t="12758" x="1119188" y="3130550"/>
          <p14:tracePt t="12774" x="1119188" y="3146425"/>
          <p14:tracePt t="12782" x="1133475" y="3160713"/>
          <p14:tracePt t="12796" x="1133475" y="3175000"/>
          <p14:tracePt t="12805" x="1149350" y="3175000"/>
          <p14:tracePt t="13142" x="1149350" y="3160713"/>
          <p14:tracePt t="13212" x="1133475" y="3160713"/>
          <p14:tracePt t="13236" x="1133475" y="3146425"/>
          <p14:tracePt t="15514" x="1149350" y="3130550"/>
          <p14:tracePt t="15522" x="1163638" y="3130550"/>
          <p14:tracePt t="15530" x="1163638" y="3116263"/>
          <p14:tracePt t="15544" x="1177925" y="3116263"/>
          <p14:tracePt t="15552" x="1193800" y="3100388"/>
          <p14:tracePt t="15584" x="1208088" y="3100388"/>
          <p14:tracePt t="15646" x="1223963" y="3100388"/>
          <p14:tracePt t="15654" x="1238250" y="3100388"/>
          <p14:tracePt t="15671" x="1252538" y="3100388"/>
          <p14:tracePt t="15678" x="1268413" y="3100388"/>
          <p14:tracePt t="15694" x="1282700" y="3100388"/>
          <p14:tracePt t="15702" x="1296988" y="3100388"/>
          <p14:tracePt t="15718" x="1312863" y="3100388"/>
          <p14:tracePt t="15898" x="1296988" y="3100388"/>
          <p14:tracePt t="15904" x="1282700" y="3116263"/>
          <p14:tracePt t="15912" x="1268413" y="3130550"/>
          <p14:tracePt t="15922" x="1252538" y="3130550"/>
          <p14:tracePt t="15976" x="1238250" y="3130550"/>
          <p14:tracePt t="16100" x="1252538" y="3130550"/>
          <p14:tracePt t="16116" x="1268413" y="3130550"/>
          <p14:tracePt t="16173" x="1282700" y="3130550"/>
          <p14:tracePt t="16186" x="1296988" y="3130550"/>
          <p14:tracePt t="16202" x="1312863" y="3130550"/>
          <p14:tracePt t="16210" x="1327150" y="3130550"/>
          <p14:tracePt t="16218" x="1343025" y="3130550"/>
          <p14:tracePt t="16242" x="1357313" y="3130550"/>
          <p14:tracePt t="16414" x="1343025" y="3130550"/>
          <p14:tracePt t="16422" x="1327150" y="3130550"/>
          <p14:tracePt t="16430" x="1296988" y="3130550"/>
          <p14:tracePt t="16446" x="1282700" y="3130550"/>
          <p14:tracePt t="16455" x="1268413" y="3130550"/>
          <p14:tracePt t="16460" x="1252538" y="3130550"/>
          <p14:tracePt t="19812" x="1268413" y="3130550"/>
          <p14:tracePt t="19821" x="1282700" y="3130550"/>
          <p14:tracePt t="19828" x="1296988" y="3130550"/>
          <p14:tracePt t="19837" x="1327150" y="3130550"/>
          <p14:tracePt t="19842" x="1343025" y="3130550"/>
          <p14:tracePt t="19852" x="1357313" y="3130550"/>
          <p14:tracePt t="19858" x="1387475" y="3130550"/>
          <p14:tracePt t="19866" x="1417638" y="3130550"/>
          <p14:tracePt t="19874" x="1446213" y="3130550"/>
          <p14:tracePt t="19890" x="1462088" y="3130550"/>
          <p14:tracePt t="19898" x="1476375" y="3130550"/>
          <p14:tracePt t="19914" x="1506538" y="3130550"/>
          <p14:tracePt t="19922" x="1520825" y="3130550"/>
          <p14:tracePt t="19936" x="1550988" y="3130550"/>
          <p14:tracePt t="19944" x="1566863" y="3130550"/>
          <p14:tracePt t="19952" x="1611313" y="3130550"/>
          <p14:tracePt t="19960" x="1655763" y="3130550"/>
          <p14:tracePt t="19968" x="1670050" y="3130550"/>
          <p14:tracePt t="19976" x="1716088" y="3130550"/>
          <p14:tracePt t="19984" x="1744663" y="3130550"/>
          <p14:tracePt t="19992" x="1760538" y="3130550"/>
          <p14:tracePt t="20000" x="1790700" y="3130550"/>
          <p14:tracePt t="20008" x="1804988" y="3130550"/>
          <p14:tracePt t="20039" x="1819275" y="3130550"/>
          <p14:tracePt t="20046" x="1835150" y="3130550"/>
          <p14:tracePt t="20055" x="1849438" y="3130550"/>
          <p14:tracePt t="20062" x="1879600" y="3130550"/>
          <p14:tracePt t="20073" x="1909763" y="3130550"/>
          <p14:tracePt t="20078" x="1968500" y="3130550"/>
          <p14:tracePt t="20086" x="2028825" y="3130550"/>
          <p14:tracePt t="20094" x="2103438" y="3130550"/>
          <p14:tracePt t="20102" x="2208213" y="3130550"/>
          <p14:tracePt t="20110" x="2282825" y="3130550"/>
          <p14:tracePt t="20116" x="2327275" y="3130550"/>
          <p14:tracePt t="20124" x="2357438" y="3130550"/>
          <p14:tracePt t="20132" x="2401888" y="3130550"/>
          <p14:tracePt t="20140" x="2416175" y="3130550"/>
          <p14:tracePt t="20148" x="2446338" y="3130550"/>
          <p14:tracePt t="20156" x="2460625" y="3130550"/>
          <p14:tracePt t="20164" x="2476500" y="3130550"/>
          <p14:tracePt t="20180" x="2490788" y="3130550"/>
          <p14:tracePt t="20189" x="2506663" y="3130550"/>
          <p14:tracePt t="20202" x="2520950" y="3130550"/>
          <p14:tracePt t="20212" x="2535238" y="3130550"/>
          <p14:tracePt t="20218" x="2551113" y="3130550"/>
          <p14:tracePt t="20226" x="2595563" y="3130550"/>
          <p14:tracePt t="20234" x="2625725" y="3130550"/>
          <p14:tracePt t="20242" x="2640013" y="3130550"/>
          <p14:tracePt t="20250" x="2655888" y="3130550"/>
          <p14:tracePt t="20258" x="2670175" y="3130550"/>
          <p14:tracePt t="20266" x="2700338" y="3130550"/>
          <p14:tracePt t="20274" x="2714625" y="3130550"/>
          <p14:tracePt t="20282" x="2730500" y="3130550"/>
          <p14:tracePt t="20290" x="2744788" y="3130550"/>
          <p14:tracePt t="20298" x="2759075" y="3130550"/>
          <p14:tracePt t="20306" x="2789238" y="3146425"/>
          <p14:tracePt t="20322" x="2805113" y="3146425"/>
          <p14:tracePt t="20422" x="2819400" y="3146425"/>
          <p14:tracePt t="20438" x="2833688" y="3160713"/>
          <p14:tracePt t="20454" x="2849563" y="3160713"/>
          <p14:tracePt t="20462" x="2849563" y="3175000"/>
          <p14:tracePt t="20876" x="2833688" y="3175000"/>
          <p14:tracePt t="20884" x="2819400" y="3175000"/>
          <p14:tracePt t="20892" x="2789238" y="3175000"/>
          <p14:tracePt t="20900" x="2774950" y="3175000"/>
          <p14:tracePt t="20916" x="2744788" y="3175000"/>
          <p14:tracePt t="20924" x="2730500" y="3190875"/>
          <p14:tracePt t="20946" x="2700338" y="3190875"/>
          <p14:tracePt t="20956" x="2655888" y="3205163"/>
          <p14:tracePt t="20962" x="2625725" y="3205163"/>
          <p14:tracePt t="20973" x="2609850" y="3221038"/>
          <p14:tracePt t="20978" x="2595563" y="3221038"/>
          <p14:tracePt t="20986" x="2581275" y="3235325"/>
          <p14:tracePt t="20994" x="2551113" y="3235325"/>
          <p14:tracePt t="21002" x="2535238" y="3235325"/>
          <p14:tracePt t="21252" x="2551113" y="3235325"/>
          <p14:tracePt t="21268" x="2565400" y="3235325"/>
          <p14:tracePt t="21322" x="2581275" y="3235325"/>
          <p14:tracePt t="21346" x="2595563" y="3235325"/>
          <p14:tracePt t="21596" x="2581275" y="3235325"/>
          <p14:tracePt t="21636" x="2565400" y="3235325"/>
          <p14:tracePt t="21666" x="2551113" y="3235325"/>
          <p14:tracePt t="21722" x="2535238" y="3221038"/>
          <p14:tracePt t="21754" x="2535238" y="3205163"/>
          <p14:tracePt t="21910" x="2520950" y="3205163"/>
          <p14:tracePt t="25370" x="2535238" y="3205163"/>
          <p14:tracePt t="25378" x="2535238" y="3190875"/>
          <p14:tracePt t="25387" x="2551113" y="3190875"/>
          <p14:tracePt t="25480" x="2565400" y="3190875"/>
          <p14:tracePt t="25496" x="2581275" y="3190875"/>
          <p14:tracePt t="25504" x="2595563" y="3190875"/>
          <p14:tracePt t="25521" x="2609850" y="3190875"/>
          <p14:tracePt t="25550" x="2625725" y="3190875"/>
          <p14:tracePt t="25606" x="2640013" y="3190875"/>
          <p14:tracePt t="25614" x="2655888" y="3190875"/>
          <p14:tracePt t="25622" x="2670175" y="3190875"/>
          <p14:tracePt t="25644" x="2700338" y="3190875"/>
          <p14:tracePt t="25652" x="2714625" y="3190875"/>
          <p14:tracePt t="25722" x="2730500" y="3190875"/>
          <p14:tracePt t="25730" x="2744788" y="3190875"/>
          <p14:tracePt t="25739" x="2759075" y="3190875"/>
          <p14:tracePt t="25746" x="2774950" y="3190875"/>
          <p14:tracePt t="25762" x="2774950" y="3175000"/>
          <p14:tracePt t="25773" x="2789238" y="3175000"/>
          <p14:tracePt t="25794" x="2805113" y="3175000"/>
          <p14:tracePt t="25802" x="2819400" y="3175000"/>
          <p14:tracePt t="25848" x="2833688" y="3175000"/>
          <p14:tracePt t="25864" x="2863850" y="3175000"/>
          <p14:tracePt t="25872" x="2879725" y="3175000"/>
          <p14:tracePt t="25880" x="2924175" y="3175000"/>
          <p14:tracePt t="25889" x="2982913" y="3175000"/>
          <p14:tracePt t="25896" x="3027363" y="3160713"/>
          <p14:tracePt t="25906" x="3101975" y="3146425"/>
          <p14:tracePt t="25910" x="3132138" y="3146425"/>
          <p14:tracePt t="25918" x="3192463" y="3130550"/>
          <p14:tracePt t="25926" x="3236913" y="3116263"/>
          <p14:tracePt t="25934" x="3267075" y="3116263"/>
          <p14:tracePt t="25942" x="3297238" y="3116263"/>
          <p14:tracePt t="25950" x="3325813" y="3116263"/>
          <p14:tracePt t="25966" x="3341688" y="3116263"/>
          <p14:tracePt t="25974" x="3355975" y="3116263"/>
          <p14:tracePt t="25982" x="3400425" y="3116263"/>
          <p14:tracePt t="25990" x="3430588" y="3086100"/>
          <p14:tracePt t="25996" x="3446463" y="3086100"/>
          <p14:tracePt t="26006" x="3521075" y="3086100"/>
          <p14:tracePt t="26012" x="3565525" y="3071813"/>
          <p14:tracePt t="26023" x="3640138" y="3071813"/>
          <p14:tracePt t="26028" x="3743325" y="3055938"/>
          <p14:tracePt t="26036" x="3789363" y="3055938"/>
          <p14:tracePt t="26044" x="3833813" y="3041650"/>
          <p14:tracePt t="26052" x="3878263" y="3041650"/>
          <p14:tracePt t="26060" x="3922713" y="3041650"/>
          <p14:tracePt t="26068" x="3997325" y="3041650"/>
          <p14:tracePt t="26076" x="4041775" y="3025775"/>
          <p14:tracePt t="26084" x="4071938" y="3025775"/>
          <p14:tracePt t="26092" x="4116388" y="3025775"/>
          <p14:tracePt t="26098" x="4132263" y="3025775"/>
          <p14:tracePt t="26114" x="4191000" y="3025775"/>
          <p14:tracePt t="26122" x="4206875" y="3025775"/>
          <p14:tracePt t="26130" x="4237038" y="3025775"/>
          <p14:tracePt t="26139" x="4265613" y="3025775"/>
          <p14:tracePt t="26146" x="4311650" y="3025775"/>
          <p14:tracePt t="26162" x="4340225" y="3025775"/>
          <p14:tracePt t="26176" x="4370388" y="3025775"/>
          <p14:tracePt t="26186" x="4386263" y="3025775"/>
          <p14:tracePt t="26200" x="4400550" y="3025775"/>
          <p14:tracePt t="26208" x="4414838" y="3025775"/>
          <p14:tracePt t="26216" x="4445000" y="3025775"/>
          <p14:tracePt t="26224" x="4460875" y="3025775"/>
          <p14:tracePt t="26232" x="4475163" y="3025775"/>
          <p14:tracePt t="26240" x="4505325" y="3011488"/>
          <p14:tracePt t="26248" x="4535488" y="2997200"/>
          <p14:tracePt t="26264" x="4549775" y="2997200"/>
          <p14:tracePt t="26278" x="4579938" y="2997200"/>
          <p14:tracePt t="26286" x="4608513" y="2997200"/>
          <p14:tracePt t="26294" x="4654550" y="2997200"/>
          <p14:tracePt t="26302" x="4668838" y="2997200"/>
          <p14:tracePt t="26310" x="4699000" y="2997200"/>
          <p14:tracePt t="26318" x="4743450" y="2997200"/>
          <p14:tracePt t="26326" x="4803775" y="2997200"/>
          <p14:tracePt t="26334" x="4832350" y="2997200"/>
          <p14:tracePt t="26342" x="4892675" y="2997200"/>
          <p14:tracePt t="26350" x="4922838" y="2997200"/>
          <p14:tracePt t="26357" x="4981575" y="2997200"/>
          <p14:tracePt t="26364" x="4997450" y="2997200"/>
          <p14:tracePt t="26372" x="5027613" y="2997200"/>
          <p14:tracePt t="26380" x="5041900" y="2997200"/>
          <p14:tracePt t="26389" x="5072063" y="2997200"/>
          <p14:tracePt t="26396" x="5116513" y="2997200"/>
          <p14:tracePt t="26407" x="5130800" y="2997200"/>
          <p14:tracePt t="26412" x="5176838" y="2997200"/>
          <p14:tracePt t="26428" x="5191125" y="2997200"/>
          <p14:tracePt t="26474" x="5221288" y="2997200"/>
          <p14:tracePt t="26482" x="5251450" y="2997200"/>
          <p14:tracePt t="26490" x="5310188" y="2997200"/>
          <p14:tracePt t="26498" x="5340350" y="2997200"/>
          <p14:tracePt t="26507" x="5414963" y="2997200"/>
          <p14:tracePt t="26514" x="5445125" y="2997200"/>
          <p14:tracePt t="26522" x="5459413" y="2997200"/>
          <p14:tracePt t="26530" x="5489575" y="2997200"/>
          <p14:tracePt t="26536" x="5503863" y="2997200"/>
          <p14:tracePt t="26546" x="5534025" y="2997200"/>
          <p14:tracePt t="26552" x="5548313" y="2997200"/>
          <p14:tracePt t="26608" x="5564188" y="2997200"/>
          <p14:tracePt t="26616" x="5578475" y="2997200"/>
          <p14:tracePt t="26638" x="5594350" y="2997200"/>
          <p14:tracePt t="26646" x="5608638" y="2997200"/>
          <p14:tracePt t="26718" x="5594350" y="2997200"/>
          <p14:tracePt t="26726" x="5519738" y="2997200"/>
          <p14:tracePt t="26732" x="5429250" y="2997200"/>
          <p14:tracePt t="26748" x="5384800" y="2997200"/>
          <p14:tracePt t="26756" x="5354638" y="2997200"/>
          <p14:tracePt t="26764" x="5235575" y="2997200"/>
          <p14:tracePt t="26772" x="5130800" y="2997200"/>
          <p14:tracePt t="26789" x="5130800" y="3011488"/>
          <p14:tracePt t="26796" x="5041900" y="3025775"/>
          <p14:tracePt t="26806" x="4848225" y="3025775"/>
          <p14:tracePt t="26813" x="4699000" y="3025775"/>
          <p14:tracePt t="26818" x="4445000" y="2981325"/>
          <p14:tracePt t="26826" x="4325938" y="2951163"/>
          <p14:tracePt t="26834" x="4191000" y="2951163"/>
          <p14:tracePt t="26842" x="4146550" y="2951163"/>
          <p14:tracePt t="26850" x="4057650" y="2906713"/>
          <p14:tracePt t="26866" x="4013200" y="2892425"/>
          <p14:tracePt t="26874" x="3997325" y="2892425"/>
          <p14:tracePt t="27006" x="3967163" y="2892425"/>
          <p14:tracePt t="27014" x="3952875" y="2892425"/>
          <p14:tracePt t="27046" x="3938588" y="2878138"/>
          <p14:tracePt t="27054" x="3922713" y="2862263"/>
          <p14:tracePt t="27071" x="3878263" y="2832100"/>
          <p14:tracePt t="27078" x="3817938" y="2787650"/>
          <p14:tracePt t="27086" x="3789363" y="2757488"/>
          <p14:tracePt t="27092" x="3759200" y="2757488"/>
          <p14:tracePt t="27100" x="3654425" y="2728913"/>
          <p14:tracePt t="27108" x="3624263" y="2713038"/>
          <p14:tracePt t="27116" x="3549650" y="2713038"/>
          <p14:tracePt t="27124" x="3416300" y="2638425"/>
          <p14:tracePt t="27132" x="3371850" y="2593975"/>
          <p14:tracePt t="27140" x="3267075" y="2579688"/>
          <p14:tracePt t="27148" x="3192463" y="2563813"/>
          <p14:tracePt t="27156" x="3162300" y="2563813"/>
          <p14:tracePt t="27164" x="3148013" y="2563813"/>
          <p14:tracePt t="27173" x="3132138" y="2563813"/>
          <p14:tracePt t="27202" x="3101975" y="2535238"/>
          <p14:tracePt t="27210" x="3101975" y="2519363"/>
          <p14:tracePt t="27218" x="3087688" y="2519363"/>
          <p14:tracePt t="27226" x="3057525" y="2505075"/>
          <p14:tracePt t="27234" x="3013075" y="2460625"/>
          <p14:tracePt t="27242" x="2968625" y="2430463"/>
          <p14:tracePt t="27250" x="2924175" y="2386013"/>
          <p14:tracePt t="27258" x="2924175" y="2370138"/>
          <p14:tracePt t="27266" x="2908300" y="2370138"/>
          <p14:tracePt t="27289" x="2908300" y="2355850"/>
          <p14:tracePt t="27320" x="2908300" y="2339975"/>
          <p14:tracePt t="27344" x="2908300" y="2311400"/>
          <p14:tracePt t="27358" x="2908300" y="2295525"/>
          <p14:tracePt t="27366" x="2908300" y="2281238"/>
          <p14:tracePt t="27382" x="2908300" y="2265363"/>
          <p14:tracePt t="27398" x="2908300" y="2251075"/>
          <p14:tracePt t="27406" x="2908300" y="2236788"/>
          <p14:tracePt t="27414" x="2908300" y="2220913"/>
          <p14:tracePt t="27422" x="2894013" y="2206625"/>
          <p14:tracePt t="27430" x="2894013" y="2176463"/>
          <p14:tracePt t="27439" x="2879725" y="2162175"/>
          <p14:tracePt t="27446" x="2863850" y="2162175"/>
          <p14:tracePt t="27452" x="2863850" y="2146300"/>
          <p14:tracePt t="27618" x="2879725" y="2146300"/>
          <p14:tracePt t="27634" x="2894013" y="2146300"/>
          <p14:tracePt t="27648" x="2924175" y="2146300"/>
          <p14:tracePt t="27657" x="2952750" y="2146300"/>
          <p14:tracePt t="27671" x="3013075" y="2146300"/>
          <p14:tracePt t="27672" x="3087688" y="2132013"/>
          <p14:tracePt t="27680" x="3148013" y="2132013"/>
          <p14:tracePt t="27690" x="3222625" y="2132013"/>
          <p14:tracePt t="27696" x="3267075" y="2117725"/>
          <p14:tracePt t="27706" x="3355975" y="2117725"/>
          <p14:tracePt t="27712" x="3416300" y="2117725"/>
          <p14:tracePt t="27724" x="3446463" y="2101850"/>
          <p14:tracePt t="27726" x="3490913" y="2101850"/>
          <p14:tracePt t="27734" x="3535363" y="2087563"/>
          <p14:tracePt t="27742" x="3579813" y="2071688"/>
          <p14:tracePt t="27750" x="3595688" y="2071688"/>
          <p14:tracePt t="27758" x="3640138" y="2057400"/>
          <p14:tracePt t="27766" x="3684588" y="2057400"/>
          <p14:tracePt t="27774" x="3773488" y="2043113"/>
          <p14:tracePt t="27782" x="3833813" y="2027238"/>
          <p14:tracePt t="27790" x="3938588" y="2027238"/>
          <p14:tracePt t="27798" x="4041775" y="2027238"/>
          <p14:tracePt t="27807" x="4191000" y="2012950"/>
          <p14:tracePt t="27814" x="4265613" y="2012950"/>
          <p14:tracePt t="27823" x="4386263" y="2012950"/>
          <p14:tracePt t="27828" x="4475163" y="1968500"/>
          <p14:tracePt t="27836" x="4489450" y="1968500"/>
          <p14:tracePt t="27844" x="4519613" y="1968500"/>
          <p14:tracePt t="27852" x="4564063" y="1968500"/>
          <p14:tracePt t="27860" x="4594225" y="1968500"/>
          <p14:tracePt t="27868" x="4624388" y="1968500"/>
          <p14:tracePt t="27876" x="4654550" y="1968500"/>
          <p14:tracePt t="27884" x="4699000" y="1968500"/>
          <p14:tracePt t="27892" x="4773613" y="1968500"/>
          <p14:tracePt t="27900" x="4922838" y="1968500"/>
          <p14:tracePt t="27906" x="5027613" y="1968500"/>
          <p14:tracePt t="27914" x="5160963" y="1968500"/>
          <p14:tracePt t="27923" x="5265738" y="1922463"/>
          <p14:tracePt t="27930" x="5370513" y="1922463"/>
          <p14:tracePt t="27939" x="5414963" y="1922463"/>
          <p14:tracePt t="27946" x="5459413" y="1922463"/>
          <p14:tracePt t="27956" x="5503863" y="1922463"/>
          <p14:tracePt t="27962" x="5519738" y="1922463"/>
          <p14:tracePt t="27978" x="5519738" y="1938338"/>
          <p14:tracePt t="27986" x="5519738" y="1952625"/>
          <p14:tracePt t="27994" x="5534025" y="1952625"/>
          <p14:tracePt t="28002" x="5564188" y="1952625"/>
          <p14:tracePt t="28008" x="5608638" y="1968500"/>
          <p14:tracePt t="28023" x="5668963" y="1968500"/>
          <p14:tracePt t="28024" x="5727700" y="1968500"/>
          <p14:tracePt t="28034" x="5772150" y="1968500"/>
          <p14:tracePt t="28048" x="5788025" y="1968500"/>
          <p14:tracePt t="28056" x="5802313" y="1968500"/>
          <p14:tracePt t="28064" x="5818188" y="1968500"/>
          <p14:tracePt t="28166" x="5832475" y="1968500"/>
          <p14:tracePt t="28236" x="5832475" y="1982788"/>
          <p14:tracePt t="28244" x="5832475" y="1997075"/>
          <p14:tracePt t="28252" x="5818188" y="1997075"/>
          <p14:tracePt t="28268" x="5802313" y="2012950"/>
          <p14:tracePt t="28282" x="5802313" y="2027238"/>
          <p14:tracePt t="28290" x="5788025" y="2027238"/>
          <p14:tracePt t="28322" x="5788025" y="2043113"/>
          <p14:tracePt t="28330" x="5772150" y="2043113"/>
          <p14:tracePt t="28339" x="5757863" y="2057400"/>
          <p14:tracePt t="28352" x="5743575" y="2057400"/>
          <p14:tracePt t="28362" x="5727700" y="2057400"/>
          <p14:tracePt t="28384" x="5713413" y="2057400"/>
          <p14:tracePt t="29098" x="5668963" y="2057400"/>
          <p14:tracePt t="29112" x="5622925" y="2057400"/>
          <p14:tracePt t="29121" x="5578475" y="2057400"/>
          <p14:tracePt t="29128" x="5534025" y="2057400"/>
          <p14:tracePt t="29144" x="5503863" y="2057400"/>
          <p14:tracePt t="29152" x="5445125" y="2057400"/>
          <p14:tracePt t="29168" x="5384800" y="2057400"/>
          <p14:tracePt t="29176" x="5370513" y="2071688"/>
          <p14:tracePt t="29182" x="5370513" y="2087563"/>
          <p14:tracePt t="29190" x="5280025" y="2101850"/>
          <p14:tracePt t="29198" x="5191125" y="2117725"/>
          <p14:tracePt t="29207" x="5041900" y="2132013"/>
          <p14:tracePt t="29214" x="4922838" y="2132013"/>
          <p14:tracePt t="29222" x="4787900" y="2146300"/>
          <p14:tracePt t="29230" x="4713288" y="2146300"/>
          <p14:tracePt t="29239" x="4699000" y="2146300"/>
          <p14:tracePt t="29246" x="4654550" y="2146300"/>
          <p14:tracePt t="29256" x="4624388" y="2162175"/>
          <p14:tracePt t="29262" x="4579938" y="2162175"/>
          <p14:tracePt t="29273" x="4564063" y="2206625"/>
          <p14:tracePt t="29278" x="4535488" y="2206625"/>
          <p14:tracePt t="29284" x="4460875" y="2206625"/>
          <p14:tracePt t="29292" x="4386263" y="2206625"/>
          <p14:tracePt t="29300" x="4325938" y="2206625"/>
          <p14:tracePt t="29308" x="4311650" y="2206625"/>
          <p14:tracePt t="29316" x="4281488" y="2206625"/>
          <p14:tracePt t="29324" x="4251325" y="2220913"/>
          <p14:tracePt t="29356" x="4237038" y="2220913"/>
          <p14:tracePt t="29362" x="4221163" y="2220913"/>
          <p14:tracePt t="29373" x="4206875" y="2220913"/>
          <p14:tracePt t="29378" x="4162425" y="2220913"/>
          <p14:tracePt t="29386" x="4132263" y="2236788"/>
          <p14:tracePt t="29394" x="4116388" y="2251075"/>
          <p14:tracePt t="29402" x="4102100" y="2251075"/>
          <p14:tracePt t="29410" x="4027488" y="2251075"/>
          <p14:tracePt t="29418" x="3952875" y="2251075"/>
          <p14:tracePt t="29426" x="3892550" y="2265363"/>
          <p14:tracePt t="29434" x="3863975" y="2265363"/>
          <p14:tracePt t="29442" x="3817938" y="2265363"/>
          <p14:tracePt t="29450" x="3789363" y="2265363"/>
          <p14:tracePt t="29458" x="3773488" y="2281238"/>
          <p14:tracePt t="29464" x="3729038" y="2281238"/>
          <p14:tracePt t="29472" x="3714750" y="2281238"/>
          <p14:tracePt t="29480" x="3684588" y="2281238"/>
          <p14:tracePt t="29489" x="3624263" y="2281238"/>
          <p14:tracePt t="29496" x="3579813" y="2295525"/>
          <p14:tracePt t="29506" x="3505200" y="2295525"/>
          <p14:tracePt t="29512" x="3475038" y="2295525"/>
          <p14:tracePt t="29523" x="3400425" y="2295525"/>
          <p14:tracePt t="29528" x="3371850" y="2295525"/>
          <p14:tracePt t="29536" x="3355975" y="2295525"/>
          <p14:tracePt t="29544" x="3325813" y="2295525"/>
          <p14:tracePt t="29550" x="3311525" y="2295525"/>
          <p14:tracePt t="29598" x="3297238" y="2295525"/>
          <p14:tracePt t="29614" x="3281363" y="2295525"/>
          <p14:tracePt t="29622" x="3267075" y="2281238"/>
          <p14:tracePt t="29628" x="3236913" y="2281238"/>
          <p14:tracePt t="29639" x="3222625" y="2281238"/>
          <p14:tracePt t="29644" x="3192463" y="2265363"/>
          <p14:tracePt t="29652" x="3192463" y="2251075"/>
          <p14:tracePt t="29660" x="3176588" y="2236788"/>
          <p14:tracePt t="29770" x="3176588" y="2220913"/>
          <p14:tracePt t="29786" x="3176588" y="2206625"/>
          <p14:tracePt t="29942" x="3176588" y="2192338"/>
          <p14:tracePt t="29966" x="3192463" y="2192338"/>
          <p14:tracePt t="29974" x="3192463" y="2176463"/>
          <p14:tracePt t="29990" x="3206750" y="2176463"/>
          <p14:tracePt t="29998" x="3222625" y="2176463"/>
          <p14:tracePt t="30012" x="3267075" y="2176463"/>
          <p14:tracePt t="30023" x="3281363" y="2176463"/>
          <p14:tracePt t="30028" x="3325813" y="2176463"/>
          <p14:tracePt t="30036" x="3355975" y="2176463"/>
          <p14:tracePt t="30044" x="3371850" y="2176463"/>
          <p14:tracePt t="30412" x="3371850" y="2162175"/>
          <p14:tracePt t="32980" x="3386138" y="2162175"/>
          <p14:tracePt t="32988" x="3400425" y="2162175"/>
          <p14:tracePt t="33004" x="3416300" y="2162175"/>
          <p14:tracePt t="33012" x="3430588" y="2162175"/>
          <p14:tracePt t="33021" x="3446463" y="2146300"/>
          <p14:tracePt t="33050" x="3460750" y="2132013"/>
          <p14:tracePt t="33058" x="3475038" y="2132013"/>
          <p14:tracePt t="33066" x="3490913" y="2132013"/>
          <p14:tracePt t="33074" x="3521075" y="2117725"/>
          <p14:tracePt t="33082" x="3535363" y="2117725"/>
          <p14:tracePt t="33091" x="3565525" y="2117725"/>
          <p14:tracePt t="33098" x="3579813" y="2101850"/>
          <p14:tracePt t="33114" x="3595688" y="2101850"/>
          <p14:tracePt t="33122" x="3609975" y="2101850"/>
          <p14:tracePt t="33130" x="3624263" y="2101850"/>
          <p14:tracePt t="33340" x="3640138" y="2101850"/>
          <p14:tracePt t="33366" x="3654425" y="2101850"/>
          <p14:tracePt t="33431" x="3670300" y="2101850"/>
          <p14:tracePt t="33435" x="3684588" y="2101850"/>
          <p14:tracePt t="33442" x="3698875" y="2101850"/>
          <p14:tracePt t="33450" x="3698875" y="2087563"/>
          <p14:tracePt t="33458" x="3714750" y="2087563"/>
          <p14:tracePt t="33466" x="3729038" y="2071688"/>
          <p14:tracePt t="33474" x="3729038" y="2057400"/>
          <p14:tracePt t="33482" x="3743325" y="2057400"/>
          <p14:tracePt t="33520" x="3743325" y="2043113"/>
          <p14:tracePt t="33732" x="3759200" y="2043113"/>
          <p14:tracePt t="33786" x="3773488" y="2043113"/>
          <p14:tracePt t="33794" x="3789363" y="2043113"/>
          <p14:tracePt t="33802" x="3803650" y="2043113"/>
          <p14:tracePt t="33810" x="3817938" y="2043113"/>
          <p14:tracePt t="33904" x="3833813" y="2043113"/>
          <p14:tracePt t="33928" x="3848100" y="2043113"/>
          <p14:tracePt t="33998" x="3863975" y="2043113"/>
          <p14:tracePt t="34030" x="3878263" y="2043113"/>
          <p14:tracePt t="34060" x="3878263" y="2057400"/>
          <p14:tracePt t="34124" x="3863975" y="2057400"/>
          <p14:tracePt t="34140" x="3848100" y="2071688"/>
          <p14:tracePt t="34146" x="3833813" y="2087563"/>
          <p14:tracePt t="34155" x="3817938" y="2101850"/>
          <p14:tracePt t="34162" x="3803650" y="2117725"/>
          <p14:tracePt t="34173" x="3789363" y="2132013"/>
          <p14:tracePt t="34178" x="3773488" y="2146300"/>
          <p14:tracePt t="34186" x="3773488" y="2162175"/>
          <p14:tracePt t="34304" x="3759200" y="2162175"/>
          <p14:tracePt t="34320" x="3743325" y="2162175"/>
          <p14:tracePt t="34336" x="3729038" y="2162175"/>
          <p14:tracePt t="34452" x="3729038" y="2146300"/>
          <p14:tracePt t="34460" x="3743325" y="2146300"/>
          <p14:tracePt t="34476" x="3759200" y="2132013"/>
          <p14:tracePt t="34484" x="3759200" y="2117725"/>
          <p14:tracePt t="34492" x="3759200" y="2101850"/>
          <p14:tracePt t="34506" x="3759200" y="2087563"/>
          <p14:tracePt t="34514" x="3773488" y="2087563"/>
          <p14:tracePt t="34523" x="3789363" y="2071688"/>
          <p14:tracePt t="34540" x="3803650" y="2071688"/>
          <p14:tracePt t="34602" x="3817938" y="2071688"/>
          <p14:tracePt t="34616" x="3833813" y="2071688"/>
          <p14:tracePt t="34624" x="3833813" y="2057400"/>
          <p14:tracePt t="34632" x="3848100" y="2057400"/>
          <p14:tracePt t="34648" x="3863975" y="2057400"/>
          <p14:tracePt t="35234" x="3863975" y="2043113"/>
          <p14:tracePt t="35266" x="3878263" y="2027238"/>
          <p14:tracePt t="35384" x="3878263" y="2043113"/>
          <p14:tracePt t="35392" x="3848100" y="2071688"/>
          <p14:tracePt t="35400" x="3848100" y="2087563"/>
          <p14:tracePt t="35408" x="3848100" y="2101850"/>
          <p14:tracePt t="35416" x="3848100" y="2117725"/>
          <p14:tracePt t="35438" x="3848100" y="2132013"/>
          <p14:tracePt t="35446" x="3848100" y="2146300"/>
          <p14:tracePt t="35456" x="3848100" y="2162175"/>
          <p14:tracePt t="35473" x="3848100" y="2192338"/>
          <p14:tracePt t="35478" x="3848100" y="2206625"/>
          <p14:tracePt t="35487" x="3848100" y="2220913"/>
          <p14:tracePt t="35494" x="3848100" y="2236788"/>
          <p14:tracePt t="35540" x="3848100" y="2251075"/>
          <p14:tracePt t="35548" x="3848100" y="2265363"/>
          <p14:tracePt t="35556" x="3848100" y="2281238"/>
          <p14:tracePt t="35564" x="3848100" y="2311400"/>
          <p14:tracePt t="35580" x="3848100" y="2325688"/>
          <p14:tracePt t="35752" x="3848100" y="2339975"/>
          <p14:tracePt t="35776" x="3848100" y="2355850"/>
          <p14:tracePt t="36112" x="3848100" y="2339975"/>
          <p14:tracePt t="36120" x="3863975" y="2339975"/>
          <p14:tracePt t="36136" x="3863975" y="2325688"/>
          <p14:tracePt t="36786" x="3878263" y="2325688"/>
          <p14:tracePt t="36794" x="3878263" y="2311400"/>
          <p14:tracePt t="36802" x="3892550" y="2311400"/>
          <p14:tracePt t="36810" x="3922713" y="2281238"/>
          <p14:tracePt t="36816" x="3952875" y="2265363"/>
          <p14:tracePt t="36824" x="3983038" y="2236788"/>
          <p14:tracePt t="36832" x="4041775" y="2236788"/>
          <p14:tracePt t="36840" x="4087813" y="2220913"/>
          <p14:tracePt t="36848" x="4102100" y="2220913"/>
          <p14:tracePt t="36856" x="4116388" y="2220913"/>
          <p14:tracePt t="36864" x="4146550" y="2220913"/>
          <p14:tracePt t="36873" x="4176713" y="2220913"/>
          <p14:tracePt t="36880" x="4191000" y="2220913"/>
          <p14:tracePt t="36890" x="4221163" y="2206625"/>
          <p14:tracePt t="36902" x="4237038" y="2206625"/>
          <p14:tracePt t="36942" x="4251325" y="2206625"/>
          <p14:tracePt t="36958" x="4265613" y="2206625"/>
          <p14:tracePt t="36966" x="4281488" y="2206625"/>
          <p14:tracePt t="36974" x="4295775" y="2206625"/>
          <p14:tracePt t="36996" x="4325938" y="2192338"/>
          <p14:tracePt t="37005" x="4340225" y="2192338"/>
          <p14:tracePt t="37012" x="4386263" y="2192338"/>
          <p14:tracePt t="37023" x="4430713" y="2192338"/>
          <p14:tracePt t="37036" x="4445000" y="2192338"/>
          <p14:tracePt t="37044" x="4460875" y="2192338"/>
          <p14:tracePt t="37068" x="4475163" y="2192338"/>
          <p14:tracePt t="37146" x="4489450" y="2192338"/>
          <p14:tracePt t="37506" x="4475163" y="2192338"/>
          <p14:tracePt t="37530" x="4460875" y="2192338"/>
          <p14:tracePt t="37632" x="4445000" y="2192338"/>
          <p14:tracePt t="37740" x="4445000" y="2176463"/>
          <p14:tracePt t="41782" x="4430713" y="2176463"/>
          <p14:tracePt t="42016" x="4430713" y="2162175"/>
          <p14:tracePt t="42040" x="4430713" y="2146300"/>
          <p14:tracePt t="42792" x="4430713" y="2162175"/>
          <p14:tracePt t="43174" x="4414838" y="2162175"/>
          <p14:tracePt t="44756" x="4430713" y="2162175"/>
          <p14:tracePt t="44772" x="4460875" y="2146300"/>
          <p14:tracePt t="44780" x="4475163" y="2146300"/>
          <p14:tracePt t="44788" x="4489450" y="2132013"/>
          <p14:tracePt t="44796" x="4505325" y="2132013"/>
          <p14:tracePt t="44806" x="4519613" y="2117725"/>
          <p14:tracePt t="44824" x="4519613" y="2101850"/>
          <p14:tracePt t="44828" x="4535488" y="2101850"/>
          <p14:tracePt t="44858" x="4564063" y="2101850"/>
          <p14:tracePt t="44866" x="4579938" y="2101850"/>
          <p14:tracePt t="44874" x="4608513" y="2101850"/>
          <p14:tracePt t="44882" x="4654550" y="2101850"/>
          <p14:tracePt t="44891" x="4668838" y="2101850"/>
          <p14:tracePt t="44898" x="4699000" y="2087563"/>
          <p14:tracePt t="44906" x="4713288" y="2087563"/>
          <p14:tracePt t="44952" x="4729163" y="2087563"/>
          <p14:tracePt t="44968" x="4743450" y="2087563"/>
          <p14:tracePt t="44976" x="4757738" y="2087563"/>
          <p14:tracePt t="44984" x="4787900" y="2087563"/>
          <p14:tracePt t="45000" x="4803775" y="2087563"/>
          <p14:tracePt t="45022" x="4803775" y="2071688"/>
          <p14:tracePt t="45156" x="4803775" y="2087563"/>
          <p14:tracePt t="45226" x="4818063" y="2087563"/>
          <p14:tracePt t="45242" x="4818063" y="2101850"/>
          <p14:tracePt t="45282" x="4818063" y="2117725"/>
          <p14:tracePt t="45312" x="4818063" y="2132013"/>
          <p14:tracePt t="45321" x="4818063" y="2146300"/>
          <p14:tracePt t="45328" x="4818063" y="2162175"/>
          <p14:tracePt t="45336" x="4818063" y="2192338"/>
          <p14:tracePt t="45344" x="4818063" y="2206625"/>
          <p14:tracePt t="45352" x="4818063" y="2220913"/>
          <p14:tracePt t="45368" x="4818063" y="2236788"/>
          <p14:tracePt t="45484" x="4818063" y="2220913"/>
          <p14:tracePt t="45492" x="4818063" y="2206625"/>
          <p14:tracePt t="45500" x="4803775" y="2206625"/>
          <p14:tracePt t="45516" x="4803775" y="2192338"/>
          <p14:tracePt t="45696" x="4803775" y="2176463"/>
          <p14:tracePt t="46110" x="4818063" y="2176463"/>
          <p14:tracePt t="46252" x="4832350" y="2176463"/>
          <p14:tracePt t="47418" x="4832350" y="2162175"/>
          <p14:tracePt t="48060" x="4832350" y="2146300"/>
          <p14:tracePt t="48076" x="4832350" y="2132013"/>
          <p14:tracePt t="48084" x="4848225" y="2132013"/>
          <p14:tracePt t="48108" x="4862513" y="2132013"/>
          <p14:tracePt t="48264" x="4878388" y="2132013"/>
          <p14:tracePt t="48288" x="4878388" y="2117725"/>
          <p14:tracePt t="48334" x="4892675" y="2117725"/>
          <p14:tracePt t="48382" x="4892675" y="2101850"/>
          <p14:tracePt t="48428" x="4906963" y="2101850"/>
          <p14:tracePt t="48492" x="4906963" y="2087563"/>
          <p14:tracePt t="48506" x="4906963" y="2071688"/>
          <p14:tracePt t="48538" x="4906963" y="2057400"/>
          <p14:tracePt t="48608" x="4922838" y="2057400"/>
          <p14:tracePt t="48624" x="4937125" y="2057400"/>
          <p14:tracePt t="48656" x="4953000" y="2057400"/>
          <p14:tracePt t="48664" x="4953000" y="2071688"/>
          <p14:tracePt t="48702" x="4953000" y="2057400"/>
          <p14:tracePt t="48726" x="4953000" y="2043113"/>
          <p14:tracePt t="48758" x="4937125" y="2027238"/>
          <p14:tracePt t="48766" x="4922838" y="2027238"/>
          <p14:tracePt t="48780" x="4922838" y="2012950"/>
          <p14:tracePt t="48788" x="4906963" y="2012950"/>
          <p14:tracePt t="48796" x="4906963" y="1997075"/>
          <p14:tracePt t="48812" x="4892675" y="1997075"/>
          <p14:tracePt t="49024" x="4892675" y="1982788"/>
          <p14:tracePt t="49048" x="4878388" y="1982788"/>
          <p14:tracePt t="50410" x="4892675" y="1982788"/>
          <p14:tracePt t="50418" x="4906963" y="1982788"/>
          <p14:tracePt t="50426" x="4906963" y="1968500"/>
          <p14:tracePt t="50442" x="4922838" y="1968500"/>
          <p14:tracePt t="50448" x="4967288" y="1968500"/>
          <p14:tracePt t="50456" x="4981575" y="1952625"/>
          <p14:tracePt t="50464" x="5027613" y="1938338"/>
          <p14:tracePt t="50473" x="5056188" y="1938338"/>
          <p14:tracePt t="50490" x="5086350" y="1938338"/>
          <p14:tracePt t="50496" x="5102225" y="1938338"/>
          <p14:tracePt t="50558" x="5116513" y="1938338"/>
          <p14:tracePt t="50566" x="5146675" y="1938338"/>
          <p14:tracePt t="50574" x="5160963" y="1938338"/>
          <p14:tracePt t="50582" x="5221288" y="1938338"/>
          <p14:tracePt t="50590" x="5280025" y="1938338"/>
          <p14:tracePt t="50606" x="5326063" y="1938338"/>
          <p14:tracePt t="50614" x="5340350" y="1938338"/>
          <p14:tracePt t="50708" x="5354638" y="1938338"/>
          <p14:tracePt t="50722" x="5370513" y="1938338"/>
          <p14:tracePt t="50730" x="5370513" y="1952625"/>
          <p14:tracePt t="50754" x="5384800" y="1952625"/>
          <p14:tracePt t="50778" x="5400675" y="1952625"/>
          <p14:tracePt t="50808" x="5414963" y="1952625"/>
          <p14:tracePt t="50832" x="5445125" y="1952625"/>
          <p14:tracePt t="50840" x="5459413" y="1952625"/>
          <p14:tracePt t="50848" x="5473700" y="1952625"/>
          <p14:tracePt t="50856" x="5489575" y="1952625"/>
          <p14:tracePt t="52202" x="5489575" y="1968500"/>
          <p14:tracePt t="52704" x="5473700" y="1968500"/>
          <p14:tracePt t="52758" x="5473700" y="1982788"/>
          <p14:tracePt t="52822" x="5459413" y="1982788"/>
          <p14:tracePt t="52828" x="5459413" y="1997075"/>
          <p14:tracePt t="52844" x="5445125" y="1997075"/>
          <p14:tracePt t="52884" x="5445125" y="2012950"/>
          <p14:tracePt t="52924" x="5445125" y="2027238"/>
          <p14:tracePt t="52962" x="5429250" y="2027238"/>
          <p14:tracePt t="52986" x="5429250" y="2043113"/>
          <p14:tracePt t="52994" x="5414963" y="2057400"/>
          <p14:tracePt t="53003" x="5414963" y="2071688"/>
          <p14:tracePt t="53008" x="5414963" y="2087563"/>
          <p14:tracePt t="53024" x="5400675" y="2117725"/>
          <p14:tracePt t="53040" x="5400675" y="2146300"/>
          <p14:tracePt t="53048" x="5400675" y="2162175"/>
          <p14:tracePt t="53064" x="5400675" y="2192338"/>
          <p14:tracePt t="53073" x="5384800" y="2206625"/>
          <p14:tracePt t="53110" x="5370513" y="2206625"/>
          <p14:tracePt t="53118" x="5370513" y="2220913"/>
          <p14:tracePt t="53134" x="5354638" y="2220913"/>
          <p14:tracePt t="53150" x="5340350" y="2220913"/>
          <p14:tracePt t="53158" x="5326063" y="2220913"/>
          <p14:tracePt t="53174" x="5310188" y="2220913"/>
          <p14:tracePt t="53190" x="5295900" y="2220913"/>
          <p14:tracePt t="53206" x="5280025" y="2220913"/>
          <p14:tracePt t="53658" x="5295900" y="2220913"/>
          <p14:tracePt t="53848" x="5310188" y="2220913"/>
          <p14:tracePt t="53878" x="5310188" y="2206625"/>
          <p14:tracePt t="53894" x="5310188" y="2192338"/>
          <p14:tracePt t="53910" x="5326063" y="2192338"/>
          <p14:tracePt t="53918" x="5326063" y="2176463"/>
          <p14:tracePt t="54082" x="5326063" y="2162175"/>
          <p14:tracePt t="54122" x="5326063" y="2146300"/>
          <p14:tracePt t="54128" x="5354638" y="2146300"/>
          <p14:tracePt t="54144" x="5370513" y="2132013"/>
          <p14:tracePt t="54152" x="5384800" y="2132013"/>
          <p14:tracePt t="54160" x="5400675" y="2117725"/>
          <p14:tracePt t="54168" x="5414963" y="2101850"/>
          <p14:tracePt t="54206" x="5429250" y="2101850"/>
          <p14:tracePt t="54520" x="5400675" y="2117725"/>
          <p14:tracePt t="54528" x="5400675" y="2132013"/>
          <p14:tracePt t="54536" x="5384800" y="2251075"/>
          <p14:tracePt t="54544" x="5384800" y="2444750"/>
          <p14:tracePt t="54746" x="5384800" y="2295525"/>
          <p14:tracePt t="54754" x="5370513" y="2146300"/>
          <p14:tracePt t="54771" x="5370513" y="2132013"/>
          <p14:tracePt t="54786" x="5370513" y="2117725"/>
          <p14:tracePt t="54810" x="5370513" y="2101850"/>
          <p14:tracePt t="54834" x="5384800" y="2087563"/>
          <p14:tracePt t="54840" x="5400675" y="2087563"/>
          <p14:tracePt t="54848" x="5414963" y="2087563"/>
          <p14:tracePt t="54856" x="5414963" y="2071688"/>
          <p14:tracePt t="54880" x="5429250" y="2071688"/>
          <p14:tracePt t="54896" x="5445125" y="2071688"/>
          <p14:tracePt t="54934" x="5445125" y="2117725"/>
          <p14:tracePt t="54950" x="5445125" y="2146300"/>
          <p14:tracePt t="54998" x="5445125" y="2162175"/>
          <p14:tracePt t="55006" x="5445125" y="2176463"/>
          <p14:tracePt t="55014" x="5445125" y="2206625"/>
          <p14:tracePt t="55023" x="5445125" y="2236788"/>
          <p14:tracePt t="55028" x="5445125" y="2265363"/>
          <p14:tracePt t="55036" x="5445125" y="2281238"/>
          <p14:tracePt t="55052" x="5429250" y="2325688"/>
          <p14:tracePt t="55060" x="5429250" y="2370138"/>
          <p14:tracePt t="55076" x="5429250" y="2400300"/>
          <p14:tracePt t="55084" x="5429250" y="2414588"/>
          <p14:tracePt t="55100" x="5429250" y="2444750"/>
          <p14:tracePt t="55116" x="5429250" y="2460625"/>
          <p14:tracePt t="55123" x="5429250" y="2474913"/>
          <p14:tracePt t="55131" x="5429250" y="2489200"/>
          <p14:tracePt t="55146" x="5414963" y="2505075"/>
          <p14:tracePt t="55156" x="5414963" y="2519363"/>
          <p14:tracePt t="55162" x="5414963" y="2549525"/>
          <p14:tracePt t="55174" x="5414963" y="2563813"/>
          <p14:tracePt t="55178" x="5414963" y="2593975"/>
          <p14:tracePt t="55186" x="5400675" y="2608263"/>
          <p14:tracePt t="55194" x="5400675" y="2624138"/>
          <p14:tracePt t="55202" x="5400675" y="2654300"/>
          <p14:tracePt t="55210" x="5400675" y="2668588"/>
          <p14:tracePt t="55216" x="5384800" y="2668588"/>
          <p14:tracePt t="55224" x="5370513" y="2698750"/>
          <p14:tracePt t="55232" x="5370513" y="2743200"/>
          <p14:tracePt t="55241" x="5370513" y="2773363"/>
          <p14:tracePt t="55248" x="5370513" y="2803525"/>
          <p14:tracePt t="55257" x="5370513" y="2832100"/>
          <p14:tracePt t="55264" x="5370513" y="2847975"/>
          <p14:tracePt t="55273" x="5384800" y="2847975"/>
          <p14:tracePt t="55280" x="5400675" y="2862263"/>
          <p14:tracePt t="55289" x="5400675" y="2878138"/>
          <p14:tracePt t="55294" x="5414963" y="2878138"/>
          <p14:tracePt t="55310" x="5429250" y="2892425"/>
          <p14:tracePt t="55318" x="5445125" y="2922588"/>
          <p14:tracePt t="55342" x="5459413" y="2936875"/>
          <p14:tracePt t="55366" x="5473700" y="2967038"/>
          <p14:tracePt t="55374" x="5519738" y="2997200"/>
          <p14:tracePt t="55382" x="5548313" y="3011488"/>
          <p14:tracePt t="55391" x="5578475" y="3041650"/>
          <p14:tracePt t="55396" x="5622925" y="3071813"/>
          <p14:tracePt t="55412" x="5638800" y="3071813"/>
          <p14:tracePt t="55424" x="5638800" y="3086100"/>
          <p14:tracePt t="55498" x="5653088" y="3086100"/>
          <p14:tracePt t="55522" x="5668963" y="3086100"/>
          <p14:tracePt t="55530" x="5683250" y="3086100"/>
          <p14:tracePt t="55546" x="5697538" y="3086100"/>
          <p14:tracePt t="55554" x="5713413" y="3086100"/>
          <p14:tracePt t="55568" x="5713413" y="3100388"/>
          <p14:tracePt t="55584" x="5727700" y="3100388"/>
          <p14:tracePt t="55654" x="5727700" y="3116263"/>
          <p14:tracePt t="55662" x="5713413" y="3116263"/>
          <p14:tracePt t="55678" x="5697538" y="3116263"/>
          <p14:tracePt t="55694" x="5668963" y="3116263"/>
          <p14:tracePt t="55702" x="5653088" y="3116263"/>
          <p14:tracePt t="55710" x="5622925" y="3130550"/>
          <p14:tracePt t="55718" x="5503863" y="3175000"/>
          <p14:tracePt t="55726" x="5473700" y="3175000"/>
          <p14:tracePt t="55734" x="5370513" y="3190875"/>
          <p14:tracePt t="55742" x="5280025" y="3205163"/>
          <p14:tracePt t="55750" x="5221288" y="3205163"/>
          <p14:tracePt t="55757" x="5221288" y="3221038"/>
          <p14:tracePt t="55764" x="5205413" y="3221038"/>
          <p14:tracePt t="55788" x="5191125" y="3221038"/>
          <p14:tracePt t="55812" x="5146675" y="3221038"/>
          <p14:tracePt t="55821" x="5072063" y="3221038"/>
          <p14:tracePt t="55828" x="4922838" y="3221038"/>
          <p14:tracePt t="55836" x="4757738" y="3221038"/>
          <p14:tracePt t="55842" x="4654550" y="3221038"/>
          <p14:tracePt t="55850" x="4445000" y="3221038"/>
          <p14:tracePt t="55858" x="4251325" y="3221038"/>
          <p14:tracePt t="55866" x="4102100" y="3235325"/>
          <p14:tracePt t="55874" x="4041775" y="3235325"/>
          <p14:tracePt t="55882" x="3997325" y="3235325"/>
          <p14:tracePt t="55890" x="3952875" y="3235325"/>
          <p14:tracePt t="55898" x="3922713" y="3235325"/>
          <p14:tracePt t="55907" x="3908425" y="3235325"/>
          <p14:tracePt t="55914" x="3892550" y="3235325"/>
          <p14:tracePt t="55923" x="3863975" y="3235325"/>
          <p14:tracePt t="55928" x="3848100" y="3235325"/>
          <p14:tracePt t="55936" x="3817938" y="3235325"/>
          <p14:tracePt t="55944" x="3759200" y="3235325"/>
          <p14:tracePt t="55952" x="3698875" y="3235325"/>
          <p14:tracePt t="55960" x="3595688" y="3235325"/>
          <p14:tracePt t="55968" x="3521075" y="3235325"/>
          <p14:tracePt t="55976" x="3416300" y="3235325"/>
          <p14:tracePt t="55984" x="3311525" y="3235325"/>
          <p14:tracePt t="55992" x="3206750" y="3235325"/>
          <p14:tracePt t="56000" x="3192463" y="3235325"/>
          <p14:tracePt t="56008" x="3117850" y="3235325"/>
          <p14:tracePt t="56016" x="3087688" y="3235325"/>
          <p14:tracePt t="56024" x="3027363" y="3235325"/>
          <p14:tracePt t="56030" x="2982913" y="3235325"/>
          <p14:tracePt t="56040" x="2968625" y="3235325"/>
          <p14:tracePt t="56046" x="2952750" y="3235325"/>
          <p14:tracePt t="56116" x="2938463" y="3235325"/>
          <p14:tracePt t="56132" x="2924175" y="3235325"/>
          <p14:tracePt t="56140" x="2894013" y="3235325"/>
          <p14:tracePt t="56148" x="2879725" y="3235325"/>
          <p14:tracePt t="56157" x="2849563" y="3235325"/>
          <p14:tracePt t="56180" x="2833688" y="3235325"/>
          <p14:tracePt t="56431" x="2849563" y="3235325"/>
          <p14:tracePt t="56438" x="2863850" y="3235325"/>
          <p14:tracePt t="56478" x="2879725" y="3221038"/>
          <p14:tracePt t="56492" x="2894013" y="3221038"/>
          <p14:tracePt t="56500" x="2924175" y="3205163"/>
          <p14:tracePt t="56508" x="2968625" y="3190875"/>
          <p14:tracePt t="56516" x="3013075" y="3190875"/>
          <p14:tracePt t="56525" x="3043238" y="3190875"/>
          <p14:tracePt t="56532" x="3057525" y="3190875"/>
          <p14:tracePt t="56541" x="3117850" y="3175000"/>
          <p14:tracePt t="56548" x="3117850" y="3160713"/>
          <p14:tracePt t="56558" x="3148013" y="3160713"/>
          <p14:tracePt t="56578" x="3162300" y="3160713"/>
          <p14:tracePt t="56618" x="3176588" y="3146425"/>
          <p14:tracePt t="56626" x="3192463" y="3146425"/>
          <p14:tracePt t="56634" x="3236913" y="3146425"/>
          <p14:tracePt t="56642" x="3311525" y="3146425"/>
          <p14:tracePt t="56650" x="3386138" y="3146425"/>
          <p14:tracePt t="56657" x="3416300" y="3146425"/>
          <p14:tracePt t="56664" x="3475038" y="3146425"/>
          <p14:tracePt t="56673" x="3549650" y="3146425"/>
          <p14:tracePt t="56680" x="3595688" y="3146425"/>
          <p14:tracePt t="56690" x="3640138" y="3146425"/>
          <p14:tracePt t="56696" x="3684588" y="3146425"/>
          <p14:tracePt t="56706" x="3698875" y="3146425"/>
          <p14:tracePt t="56712" x="3729038" y="3146425"/>
          <p14:tracePt t="56724" x="3743325" y="3146425"/>
          <p14:tracePt t="56728" x="3759200" y="3146425"/>
          <p14:tracePt t="56736" x="3803650" y="3146425"/>
          <p14:tracePt t="56744" x="3817938" y="3146425"/>
          <p14:tracePt t="56752" x="3848100" y="3146425"/>
          <p14:tracePt t="56758" x="3908425" y="3146425"/>
          <p14:tracePt t="56766" x="3938588" y="3146425"/>
          <p14:tracePt t="56774" x="3967163" y="3146425"/>
          <p14:tracePt t="56782" x="4041775" y="3146425"/>
          <p14:tracePt t="56790" x="4146550" y="3146425"/>
          <p14:tracePt t="56798" x="4251325" y="3146425"/>
          <p14:tracePt t="56806" x="4325938" y="3146425"/>
          <p14:tracePt t="56814" x="4400550" y="3146425"/>
          <p14:tracePt t="56823" x="4475163" y="3146425"/>
          <p14:tracePt t="56830" x="4535488" y="3146425"/>
          <p14:tracePt t="56836" x="4624388" y="3146425"/>
          <p14:tracePt t="56844" x="4729163" y="3146425"/>
          <p14:tracePt t="56852" x="4803775" y="3146425"/>
          <p14:tracePt t="56860" x="4832350" y="3146425"/>
          <p14:tracePt t="56868" x="4892675" y="3146425"/>
          <p14:tracePt t="56876" x="4922838" y="3146425"/>
          <p14:tracePt t="56884" x="4967288" y="3130550"/>
          <p14:tracePt t="56892" x="5027613" y="3130550"/>
          <p14:tracePt t="56900" x="5072063" y="3130550"/>
          <p14:tracePt t="56908" x="5130800" y="3116263"/>
          <p14:tracePt t="56916" x="5235575" y="3086100"/>
          <p14:tracePt t="56923" x="5295900" y="3086100"/>
          <p14:tracePt t="56932" x="5370513" y="3086100"/>
          <p14:tracePt t="56940" x="5400675" y="3086100"/>
          <p14:tracePt t="56957" x="5414963" y="3086100"/>
          <p14:tracePt t="56986" x="5429250" y="3086100"/>
          <p14:tracePt t="57002" x="5459413" y="3086100"/>
          <p14:tracePt t="57010" x="5489575" y="3086100"/>
          <p14:tracePt t="57018" x="5503863" y="3086100"/>
          <p14:tracePt t="57024" x="5548313" y="3086100"/>
          <p14:tracePt t="57032" x="5578475" y="3086100"/>
          <p14:tracePt t="57040" x="5594350" y="3086100"/>
          <p14:tracePt t="57048" x="5622925" y="3086100"/>
          <p14:tracePt t="57166" x="5638800" y="3086100"/>
          <p14:tracePt t="57220" x="5653088" y="3086100"/>
          <p14:tracePt t="60322" x="5653088" y="3100388"/>
          <p14:tracePt t="60682" x="5638800" y="3100388"/>
          <p14:tracePt t="65528" x="5622925" y="3100388"/>
          <p14:tracePt t="65552" x="5608638" y="3100388"/>
          <p14:tracePt t="66122" x="5608638" y="3086100"/>
          <p14:tracePt t="66232" x="5594350" y="3086100"/>
          <p14:tracePt t="66240" x="5564188" y="3086100"/>
          <p14:tracePt t="66248" x="5548313" y="3086100"/>
          <p14:tracePt t="66257" x="5519738" y="3086100"/>
          <p14:tracePt t="66264" x="5503863" y="3086100"/>
          <p14:tracePt t="66280" x="5459413" y="3071813"/>
          <p14:tracePt t="66318" x="5429250" y="3071813"/>
          <p14:tracePt t="66326" x="5400675" y="3071813"/>
          <p14:tracePt t="66334" x="5354638" y="3071813"/>
          <p14:tracePt t="66343" x="5326063" y="3071813"/>
          <p14:tracePt t="66350" x="5295900" y="3071813"/>
          <p14:tracePt t="66358" x="5265738" y="3071813"/>
          <p14:tracePt t="66374" x="5235575" y="3071813"/>
          <p14:tracePt t="66382" x="5221288" y="3071813"/>
          <p14:tracePt t="66428" x="5205413" y="3071813"/>
          <p14:tracePt t="66436" x="5191125" y="3086100"/>
          <p14:tracePt t="66444" x="5176838" y="3086100"/>
          <p14:tracePt t="66452" x="5146675" y="3086100"/>
          <p14:tracePt t="66460" x="5116513" y="3086100"/>
          <p14:tracePt t="66468" x="4967288" y="3086100"/>
          <p14:tracePt t="66476" x="4892675" y="3086100"/>
          <p14:tracePt t="66484" x="4818063" y="3086100"/>
          <p14:tracePt t="66492" x="4757738" y="3086100"/>
          <p14:tracePt t="66498" x="4743450" y="3086100"/>
          <p14:tracePt t="66507" x="4713288" y="3086100"/>
          <p14:tracePt t="66538" x="4699000" y="3086100"/>
          <p14:tracePt t="66546" x="4683125" y="3086100"/>
          <p14:tracePt t="66557" x="4654550" y="3086100"/>
          <p14:tracePt t="66562" x="4594225" y="3100388"/>
          <p14:tracePt t="66576" x="4519613" y="3100388"/>
          <p14:tracePt t="66584" x="4206875" y="3146425"/>
          <p14:tracePt t="66592" x="4116388" y="3146425"/>
          <p14:tracePt t="66602" x="4071938" y="3160713"/>
          <p14:tracePt t="66608" x="4041775" y="3160713"/>
          <p14:tracePt t="66616" x="3997325" y="3160713"/>
          <p14:tracePt t="66624" x="3983038" y="3160713"/>
          <p14:tracePt t="66640" x="3967163" y="3160713"/>
          <p14:tracePt t="66664" x="3952875" y="3175000"/>
          <p14:tracePt t="66678" x="3922713" y="3175000"/>
          <p14:tracePt t="66686" x="3863975" y="3175000"/>
          <p14:tracePt t="66694" x="3773488" y="3190875"/>
          <p14:tracePt t="66702" x="3640138" y="3190875"/>
          <p14:tracePt t="66710" x="3521075" y="3205163"/>
          <p14:tracePt t="66718" x="3371850" y="3205163"/>
          <p14:tracePt t="66726" x="3267075" y="3205163"/>
          <p14:tracePt t="66734" x="3087688" y="3235325"/>
          <p14:tracePt t="66742" x="3073400" y="3235325"/>
          <p14:tracePt t="66750" x="3027363" y="3249613"/>
          <p14:tracePt t="66758" x="2982913" y="3249613"/>
          <p14:tracePt t="66836" x="2968625" y="3249613"/>
          <p14:tracePt t="66844" x="2952750" y="3249613"/>
          <p14:tracePt t="66858" x="2938463" y="3249613"/>
          <p14:tracePt t="67110" x="2938463" y="3235325"/>
          <p14:tracePt t="67124" x="2938463" y="3221038"/>
          <p14:tracePt t="67132" x="2938463" y="3205163"/>
          <p14:tracePt t="67148" x="2952750" y="3190875"/>
          <p14:tracePt t="67188" x="2952750" y="3175000"/>
          <p14:tracePt t="67986" x="2952750" y="3160713"/>
          <p14:tracePt t="68324" x="2968625" y="3160713"/>
          <p14:tracePt t="68346" x="2998788" y="3160713"/>
          <p14:tracePt t="68354" x="3013075" y="3160713"/>
          <p14:tracePt t="68362" x="3043238" y="3146425"/>
          <p14:tracePt t="68371" x="3057525" y="3146425"/>
          <p14:tracePt t="68378" x="3073400" y="3130550"/>
          <p14:tracePt t="68386" x="3087688" y="3116263"/>
          <p14:tracePt t="68394" x="3132138" y="3100388"/>
          <p14:tracePt t="68402" x="3148013" y="3086100"/>
          <p14:tracePt t="68410" x="3206750" y="3086100"/>
          <p14:tracePt t="68416" x="3251200" y="3086100"/>
          <p14:tracePt t="68426" x="3267075" y="3086100"/>
          <p14:tracePt t="68432" x="3341688" y="3086100"/>
          <p14:tracePt t="68440" x="3416300" y="3086100"/>
          <p14:tracePt t="68448" x="3505200" y="3055938"/>
          <p14:tracePt t="68457" x="3684588" y="3055938"/>
          <p14:tracePt t="68464" x="3803650" y="3055938"/>
          <p14:tracePt t="68473" x="3833813" y="3055938"/>
          <p14:tracePt t="68480" x="3863975" y="3055938"/>
          <p14:tracePt t="68490" x="3892550" y="3055938"/>
          <p14:tracePt t="68507" x="3938588" y="3055938"/>
          <p14:tracePt t="68510" x="3952875" y="3055938"/>
          <p14:tracePt t="68518" x="3983038" y="3055938"/>
          <p14:tracePt t="68526" x="3997325" y="3055938"/>
          <p14:tracePt t="68534" x="4057650" y="3055938"/>
          <p14:tracePt t="68542" x="4146550" y="3055938"/>
          <p14:tracePt t="68550" x="4281488" y="3055938"/>
          <p14:tracePt t="68558" x="4340225" y="3055938"/>
          <p14:tracePt t="68566" x="4489450" y="3025775"/>
          <p14:tracePt t="68574" x="4519613" y="3025775"/>
          <p14:tracePt t="68582" x="4668838" y="3011488"/>
          <p14:tracePt t="68590" x="4773613" y="3011488"/>
          <p14:tracePt t="68596" x="4892675" y="3011488"/>
          <p14:tracePt t="68607" x="4967288" y="3011488"/>
          <p14:tracePt t="68612" x="4997450" y="3011488"/>
          <p14:tracePt t="68624" x="5041900" y="3011488"/>
          <p14:tracePt t="68682" x="5056188" y="3011488"/>
          <p14:tracePt t="68692" x="5072063" y="3011488"/>
          <p14:tracePt t="68698" x="5086350" y="3011488"/>
          <p14:tracePt t="68707" x="5146675" y="3011488"/>
          <p14:tracePt t="68714" x="5176838" y="3011488"/>
          <p14:tracePt t="68723" x="5221288" y="3025775"/>
          <p14:tracePt t="68730" x="5235575" y="3041650"/>
          <p14:tracePt t="68746" x="5265738" y="3041650"/>
          <p14:tracePt t="68757" x="5295900" y="3055938"/>
          <p14:tracePt t="68762" x="5326063" y="3071813"/>
          <p14:tracePt t="68774" x="5370513" y="3086100"/>
          <p14:tracePt t="68778" x="5414963" y="3086100"/>
          <p14:tracePt t="68784" x="5445125" y="3086100"/>
          <p14:tracePt t="68792" x="5459413" y="3086100"/>
          <p14:tracePt t="68800" x="5503863" y="3086100"/>
          <p14:tracePt t="68808" x="5519738" y="3086100"/>
          <p14:tracePt t="68816" x="5548313" y="3086100"/>
          <p14:tracePt t="68824" x="5564188" y="3086100"/>
          <p14:tracePt t="69286" x="5548313" y="3086100"/>
          <p14:tracePt t="69294" x="5519738" y="3086100"/>
          <p14:tracePt t="69302" x="5414963" y="3086100"/>
          <p14:tracePt t="69310" x="5384800" y="3100388"/>
          <p14:tracePt t="69318" x="5310188" y="3100388"/>
          <p14:tracePt t="69326" x="5176838" y="3116263"/>
          <p14:tracePt t="69334" x="5160963" y="3116263"/>
          <p14:tracePt t="69340" x="5116513" y="3130550"/>
          <p14:tracePt t="69348" x="5072063" y="3130550"/>
          <p14:tracePt t="69357" x="5027613" y="3146425"/>
          <p14:tracePt t="69364" x="4981575" y="3146425"/>
          <p14:tracePt t="69374" x="4922838" y="3160713"/>
          <p14:tracePt t="69380" x="4773613" y="3175000"/>
          <p14:tracePt t="69390" x="4699000" y="3205163"/>
          <p14:tracePt t="69396" x="4505325" y="3265488"/>
          <p14:tracePt t="69407" x="4281488" y="3279775"/>
          <p14:tracePt t="69412" x="4071938" y="3309938"/>
          <p14:tracePt t="69418" x="3848100" y="3324225"/>
          <p14:tracePt t="69426" x="3698875" y="3324225"/>
          <p14:tracePt t="69434" x="3595688" y="3340100"/>
          <p14:tracePt t="69442" x="3579813" y="3354388"/>
          <p14:tracePt t="69450" x="3475038" y="3368675"/>
          <p14:tracePt t="69458" x="3446463" y="3368675"/>
          <p14:tracePt t="69466" x="3430588" y="3368675"/>
          <p14:tracePt t="69528" x="3416300" y="3368675"/>
          <p14:tracePt t="69544" x="3400425" y="3368675"/>
          <p14:tracePt t="69552" x="3386138" y="3368675"/>
          <p14:tracePt t="69560" x="3341688" y="3368675"/>
          <p14:tracePt t="69568" x="3311525" y="3368675"/>
          <p14:tracePt t="69576" x="3281363" y="3368675"/>
          <p14:tracePt t="69584" x="3267075" y="3368675"/>
          <p14:tracePt t="69598" x="3251200" y="3368675"/>
          <p14:tracePt t="69607" x="3236913" y="3368675"/>
          <p14:tracePt t="69614" x="3222625" y="3368675"/>
          <p14:tracePt t="69630" x="3206750" y="3368675"/>
          <p14:tracePt t="69641" x="3192463" y="3368675"/>
          <p14:tracePt t="69657" x="3176588" y="3368675"/>
          <p14:tracePt t="69674" x="3162300" y="3354388"/>
          <p14:tracePt t="69678" x="3148013" y="3340100"/>
          <p14:tracePt t="69700" x="3132138" y="3340100"/>
          <p14:tracePt t="69724" x="3101975" y="3294063"/>
          <p14:tracePt t="69732" x="3057525" y="3279775"/>
          <p14:tracePt t="69740" x="3027363" y="3265488"/>
          <p14:tracePt t="69748" x="2982913" y="3235325"/>
          <p14:tracePt t="69757" x="2938463" y="3205163"/>
          <p14:tracePt t="69764" x="2924175" y="3190875"/>
          <p14:tracePt t="69818" x="2924175" y="3175000"/>
          <p14:tracePt t="72348" x="2908300" y="3175000"/>
          <p14:tracePt t="72354" x="2894013" y="3175000"/>
          <p14:tracePt t="72371" x="2863850" y="3175000"/>
          <p14:tracePt t="72378" x="2833688" y="3175000"/>
          <p14:tracePt t="72402" x="2819400" y="3175000"/>
          <p14:tracePt t="72418" x="2805113" y="3175000"/>
          <p14:tracePt t="72426" x="2774950" y="3190875"/>
          <p14:tracePt t="72434" x="2744788" y="3221038"/>
          <p14:tracePt t="72442" x="2700338" y="3221038"/>
          <p14:tracePt t="72450" x="2700338" y="3235325"/>
          <p14:tracePt t="72488" x="2684463" y="3235325"/>
          <p14:tracePt t="72528" x="2670175" y="3235325"/>
          <p14:tracePt t="73248" x="2655888" y="3235325"/>
          <p14:tracePt t="73554" x="2655888" y="3221038"/>
          <p14:tracePt t="75832" x="2655888" y="3205163"/>
          <p14:tracePt t="75846" x="2640013" y="3205163"/>
          <p14:tracePt t="75862" x="2640013" y="3190875"/>
          <p14:tracePt t="75878" x="2625725" y="3190875"/>
          <p14:tracePt t="75988" x="2625725" y="3175000"/>
          <p14:tracePt t="75996" x="2625725" y="3160713"/>
          <p14:tracePt t="76005" x="2625725" y="3146425"/>
          <p14:tracePt t="76021" x="2640013" y="3130550"/>
          <p14:tracePt t="76043" x="2655888" y="3116263"/>
          <p14:tracePt t="76050" x="2670175" y="3116263"/>
          <p14:tracePt t="76058" x="2700338" y="3100388"/>
          <p14:tracePt t="76066" x="2700338" y="3086100"/>
          <p14:tracePt t="76074" x="2714625" y="3071813"/>
          <p14:tracePt t="76090" x="2730500" y="3071813"/>
          <p14:tracePt t="76107" x="2730500" y="3055938"/>
          <p14:tracePt t="76124" x="2744788" y="3055938"/>
          <p14:tracePt t="76128" x="2759075" y="3055938"/>
          <p14:tracePt t="76144" x="2774950" y="3041650"/>
          <p14:tracePt t="76152" x="2805113" y="3041650"/>
          <p14:tracePt t="76168" x="2819400" y="3041650"/>
          <p14:tracePt t="76246" x="2833688" y="3041650"/>
          <p14:tracePt t="76418" x="2833688" y="3055938"/>
          <p14:tracePt t="76434" x="2833688" y="3071813"/>
          <p14:tracePt t="76450" x="2833688" y="3086100"/>
          <p14:tracePt t="76466" x="2849563" y="3100388"/>
          <p14:tracePt t="76482" x="2849563" y="3116263"/>
          <p14:tracePt t="76496" x="2863850" y="3130550"/>
          <p14:tracePt t="77130" x="2863850" y="3116263"/>
          <p14:tracePt t="77138" x="2894013" y="3116263"/>
          <p14:tracePt t="77154" x="2924175" y="3100388"/>
          <p14:tracePt t="77162" x="2952750" y="3071813"/>
          <p14:tracePt t="77171" x="2968625" y="3055938"/>
          <p14:tracePt t="77178" x="3013075" y="3025775"/>
          <p14:tracePt t="77186" x="3057525" y="3025775"/>
          <p14:tracePt t="77210" x="3073400" y="3025775"/>
          <p14:tracePt t="77216" x="3101975" y="3011488"/>
          <p14:tracePt t="77232" x="3117850" y="2997200"/>
          <p14:tracePt t="77241" x="3162300" y="2997200"/>
          <p14:tracePt t="77248" x="3176588" y="2997200"/>
          <p14:tracePt t="77257" x="3206750" y="2997200"/>
          <p14:tracePt t="77264" x="3206750" y="2981325"/>
          <p14:tracePt t="77274" x="3236913" y="2981325"/>
          <p14:tracePt t="77280" x="3267075" y="2981325"/>
          <p14:tracePt t="77290" x="3311525" y="2981325"/>
          <p14:tracePt t="77296" x="3416300" y="2981325"/>
          <p14:tracePt t="77302" x="3490913" y="2981325"/>
          <p14:tracePt t="77310" x="3565525" y="2981325"/>
          <p14:tracePt t="77318" x="3640138" y="2981325"/>
          <p14:tracePt t="77326" x="3684588" y="2981325"/>
          <p14:tracePt t="77334" x="3817938" y="2981325"/>
          <p14:tracePt t="77342" x="3878263" y="2981325"/>
          <p14:tracePt t="77350" x="3952875" y="2981325"/>
          <p14:tracePt t="77358" x="4071938" y="3011488"/>
          <p14:tracePt t="77366" x="4146550" y="3011488"/>
          <p14:tracePt t="77374" x="4191000" y="3025775"/>
          <p14:tracePt t="77382" x="4237038" y="3025775"/>
          <p14:tracePt t="77390" x="4281488" y="3025775"/>
          <p14:tracePt t="77398" x="4311650" y="3041650"/>
          <p14:tracePt t="77407" x="4340225" y="3041650"/>
          <p14:tracePt t="77412" x="4386263" y="3041650"/>
          <p14:tracePt t="77424" x="4430713" y="3055938"/>
          <p14:tracePt t="77428" x="4475163" y="3071813"/>
          <p14:tracePt t="77436" x="4535488" y="3071813"/>
          <p14:tracePt t="77444" x="4564063" y="3071813"/>
          <p14:tracePt t="77452" x="4579938" y="3071813"/>
          <p14:tracePt t="77460" x="4608513" y="3071813"/>
          <p14:tracePt t="77468" x="4624388" y="3071813"/>
          <p14:tracePt t="77531" x="4654550" y="3071813"/>
          <p14:tracePt t="77538" x="4668838" y="3071813"/>
          <p14:tracePt t="77546" x="4713288" y="3071813"/>
          <p14:tracePt t="77557" x="4773613" y="3071813"/>
          <p14:tracePt t="77562" x="4787900" y="3071813"/>
          <p14:tracePt t="77573" x="4803775" y="3071813"/>
          <p14:tracePt t="77576" x="4832350" y="3071813"/>
          <p14:tracePt t="77592" x="4862513" y="3071813"/>
          <p14:tracePt t="77600" x="4878388" y="3071813"/>
          <p14:tracePt t="77608" x="4906963" y="3071813"/>
          <p14:tracePt t="77616" x="4953000" y="3071813"/>
          <p14:tracePt t="77624" x="4981575" y="3071813"/>
          <p14:tracePt t="77632" x="5041900" y="3071813"/>
          <p14:tracePt t="77641" x="5086350" y="3071813"/>
          <p14:tracePt t="77648" x="5130800" y="3071813"/>
          <p14:tracePt t="77657" x="5176838" y="3086100"/>
          <p14:tracePt t="77662" x="5221288" y="3086100"/>
          <p14:tracePt t="77674" x="5265738" y="3100388"/>
          <p14:tracePt t="77742" x="5265738" y="3116263"/>
          <p14:tracePt t="77750" x="5265738" y="3130550"/>
          <p14:tracePt t="77766" x="5265738" y="3146425"/>
          <p14:tracePt t="78016" x="5280025" y="3146425"/>
          <p14:tracePt t="78024" x="5295900" y="3146425"/>
          <p14:tracePt t="78030" x="5310188" y="3146425"/>
          <p14:tracePt t="78046" x="5326063" y="3146425"/>
          <p14:tracePt t="78062" x="5340350" y="3146425"/>
          <p14:tracePt t="78086" x="5370513" y="3146425"/>
          <p14:tracePt t="78094" x="5384800" y="3146425"/>
          <p14:tracePt t="78102" x="5414963" y="3146425"/>
          <p14:tracePt t="78110" x="5445125" y="3146425"/>
          <p14:tracePt t="78128" x="5459413" y="3146425"/>
          <p14:tracePt t="79198" x="5503863" y="3146425"/>
          <p14:tracePt t="79206" x="5519738" y="3146425"/>
          <p14:tracePt t="79214" x="5564188" y="3146425"/>
          <p14:tracePt t="79223" x="5608638" y="3146425"/>
          <p14:tracePt t="79228" x="5653088" y="3146425"/>
          <p14:tracePt t="79236" x="5697538" y="3146425"/>
          <p14:tracePt t="79244" x="5743575" y="3146425"/>
          <p14:tracePt t="79252" x="5788025" y="3146425"/>
          <p14:tracePt t="79260" x="5846763" y="3146425"/>
          <p14:tracePt t="79268" x="5907088" y="3146425"/>
          <p14:tracePt t="79276" x="5967413" y="3146425"/>
          <p14:tracePt t="79284" x="6026150" y="3146425"/>
          <p14:tracePt t="79292" x="6100763" y="3130550"/>
          <p14:tracePt t="79300" x="6175375" y="3130550"/>
          <p14:tracePt t="79308" x="6249988" y="3130550"/>
          <p14:tracePt t="79314" x="6324600" y="3130550"/>
          <p14:tracePt t="79324" x="6369050" y="3130550"/>
          <p14:tracePt t="79341" x="6384925" y="3130550"/>
          <p14:tracePt t="79731" x="6369050" y="3130550"/>
          <p14:tracePt t="79738" x="6354763" y="3130550"/>
          <p14:tracePt t="79755" x="6338888" y="3130550"/>
          <p14:tracePt t="79768" x="6324600" y="3130550"/>
          <p14:tracePt t="79808" x="6310313" y="3130550"/>
          <p14:tracePt t="79840" x="6294438" y="3146425"/>
          <p14:tracePt t="79856" x="6280150" y="3160713"/>
          <p14:tracePt t="79878" x="6264275" y="3160713"/>
          <p14:tracePt t="80410" x="6249988" y="3160713"/>
          <p14:tracePt t="80466" x="6235700" y="3160713"/>
          <p14:tracePt t="80506" x="6219825" y="3160713"/>
          <p14:tracePt t="82454" x="6235700" y="3160713"/>
          <p14:tracePt t="82478" x="6249988" y="3160713"/>
          <p14:tracePt t="82494" x="6264275" y="3160713"/>
          <p14:tracePt t="82596" x="6280150" y="3160713"/>
          <p14:tracePt t="82628" x="6294438" y="3160713"/>
          <p14:tracePt t="84780" x="6280150" y="3160713"/>
          <p14:tracePt t="85000" x="6280150" y="3175000"/>
          <p14:tracePt t="85022" x="6280150" y="3160713"/>
          <p14:tracePt t="85030" x="6310313" y="3071813"/>
          <p14:tracePt t="85038" x="6384925" y="2967038"/>
          <p14:tracePt t="85046" x="6473825" y="2817813"/>
          <p14:tracePt t="85057" x="6503988" y="2803525"/>
          <p14:tracePt t="85062" x="6592888" y="2682875"/>
          <p14:tracePt t="85075" x="6623050" y="2593975"/>
          <p14:tracePt t="85078" x="6667500" y="2505075"/>
          <p14:tracePt t="85086" x="6667500" y="2489200"/>
          <p14:tracePt t="85094" x="6667500" y="2430463"/>
          <p14:tracePt t="85102" x="6697663" y="2400300"/>
          <p14:tracePt t="85336" x="6697663" y="2386013"/>
          <p14:tracePt t="85344" x="6697663" y="2311400"/>
          <p14:tracePt t="85352" x="6697663" y="2251075"/>
          <p14:tracePt t="85360" x="6623050" y="2132013"/>
          <p14:tracePt t="85368" x="6592888" y="2117725"/>
          <p14:tracePt t="85376" x="6534150" y="2071688"/>
          <p14:tracePt t="85384" x="6488113" y="2043113"/>
          <p14:tracePt t="85393" x="6459538" y="2043113"/>
          <p14:tracePt t="85516" x="6459538" y="2027238"/>
          <p14:tracePt t="85524" x="6443663" y="2027238"/>
          <p14:tracePt t="85532" x="6310313" y="2101850"/>
          <p14:tracePt t="85540" x="6235700" y="2146300"/>
          <p14:tracePt t="85548" x="6219825" y="2162175"/>
          <p14:tracePt t="85557" x="5697538" y="2295525"/>
          <p14:tracePt t="85564" x="4997450" y="2489200"/>
          <p14:tracePt t="85574" x="4757738" y="2549525"/>
          <p14:tracePt t="85578" x="4445000" y="2624138"/>
          <p14:tracePt t="85591" x="3997325" y="2728913"/>
          <p14:tracePt t="85594" x="3729038" y="2817813"/>
          <p14:tracePt t="85602" x="3311525" y="2997200"/>
          <p14:tracePt t="85610" x="3073400" y="3100388"/>
          <p14:tracePt t="85618" x="2700338" y="3279775"/>
          <p14:tracePt t="85626" x="2341563" y="3489325"/>
          <p14:tracePt t="85634" x="2162175" y="3652838"/>
          <p14:tracePt t="85642" x="2073275" y="3727450"/>
          <p14:tracePt t="85650" x="2043113" y="3757613"/>
          <p14:tracePt t="85658" x="1909763" y="3876675"/>
          <p14:tracePt t="85664" x="1893888" y="3906838"/>
          <p14:tracePt t="85674" x="1865313" y="3935413"/>
          <p14:tracePt t="85680" x="1804988" y="4010025"/>
          <p14:tracePt t="85691" x="1716088" y="4070350"/>
          <p14:tracePt t="85696" x="1641475" y="4159250"/>
          <p14:tracePt t="85707" x="1550988" y="4203700"/>
          <p14:tracePt t="85712" x="1520825" y="4219575"/>
          <p14:tracePt t="85724" x="1446213" y="4308475"/>
          <p14:tracePt t="85728" x="1343025" y="4413250"/>
          <p14:tracePt t="85736" x="1282700" y="4457700"/>
          <p14:tracePt t="85744" x="1238250" y="4532313"/>
          <p14:tracePt t="85752" x="1208088" y="4576763"/>
          <p14:tracePt t="85758" x="1193800" y="4606925"/>
          <p14:tracePt t="85766" x="1163638" y="4665663"/>
          <p14:tracePt t="85774" x="1149350" y="4711700"/>
          <p14:tracePt t="85782" x="1133475" y="4756150"/>
          <p14:tracePt t="85790" x="1103313" y="4800600"/>
          <p14:tracePt t="85807" x="1089025" y="4830763"/>
          <p14:tracePt t="85814" x="1089025" y="4860925"/>
          <p14:tracePt t="85824" x="1074738" y="4905375"/>
          <p14:tracePt t="85830" x="1058863" y="4919663"/>
          <p14:tracePt t="85840" x="1044575" y="4949825"/>
          <p14:tracePt t="85844" x="1028700" y="5008563"/>
          <p14:tracePt t="85852" x="1028700" y="5024438"/>
          <p14:tracePt t="85860" x="1028700" y="5054600"/>
          <p14:tracePt t="85868" x="1014413" y="5083175"/>
          <p14:tracePt t="85876" x="1014413" y="5099050"/>
          <p14:tracePt t="85884" x="1000125" y="5129213"/>
          <p14:tracePt t="85892" x="1000125" y="5173663"/>
          <p14:tracePt t="85900" x="1000125" y="5203825"/>
          <p14:tracePt t="85908" x="969963" y="5248275"/>
          <p14:tracePt t="85916" x="939800" y="5307013"/>
          <p14:tracePt t="85924" x="895350" y="5397500"/>
          <p14:tracePt t="85932" x="850900" y="5456238"/>
          <p14:tracePt t="85940" x="820738" y="5546725"/>
          <p14:tracePt t="85946" x="804863" y="5591175"/>
          <p14:tracePt t="85958" x="760413" y="5665788"/>
          <p14:tracePt t="85962" x="685800" y="5784850"/>
          <p14:tracePt t="85974" x="655638" y="5843588"/>
          <p14:tracePt t="85978" x="581025" y="5934075"/>
          <p14:tracePt t="85990" x="506413" y="6022975"/>
          <p14:tracePt t="85994" x="417513" y="6083300"/>
          <p14:tracePt t="86002" x="373063" y="6127750"/>
          <p14:tracePt t="86010" x="284163" y="6202363"/>
          <p14:tracePt t="86018" x="193675" y="6261100"/>
          <p14:tracePt t="86024" x="60325" y="63071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7006-CBF8-92DA-0671-36958548CF54}"/>
              </a:ext>
            </a:extLst>
          </p:cNvPr>
          <p:cNvSpPr>
            <a:spLocks noGrp="1"/>
          </p:cNvSpPr>
          <p:nvPr>
            <p:ph type="title"/>
          </p:nvPr>
        </p:nvSpPr>
        <p:spPr>
          <a:xfrm>
            <a:off x="183806" y="278629"/>
            <a:ext cx="7886700" cy="1325563"/>
          </a:xfrm>
        </p:spPr>
        <p:txBody>
          <a:bodyPr/>
          <a:lstStyle/>
          <a:p>
            <a:r>
              <a:rPr lang="en-US" dirty="0">
                <a:latin typeface="Comic Sans MS" panose="030F0702030302020204" pitchFamily="66" charset="0"/>
              </a:rPr>
              <a:t>Today</a:t>
            </a:r>
          </a:p>
        </p:txBody>
      </p:sp>
      <p:sp>
        <p:nvSpPr>
          <p:cNvPr id="3" name="Content Placeholder 2">
            <a:extLst>
              <a:ext uri="{FF2B5EF4-FFF2-40B4-BE49-F238E27FC236}">
                <a16:creationId xmlns:a16="http://schemas.microsoft.com/office/drawing/2014/main" id="{5BB52C07-0F1C-E017-43EA-B3221F126B78}"/>
              </a:ext>
            </a:extLst>
          </p:cNvPr>
          <p:cNvSpPr>
            <a:spLocks noGrp="1"/>
          </p:cNvSpPr>
          <p:nvPr>
            <p:ph idx="1"/>
          </p:nvPr>
        </p:nvSpPr>
        <p:spPr>
          <a:xfrm>
            <a:off x="628650" y="1589649"/>
            <a:ext cx="7886700" cy="5548184"/>
          </a:xfrm>
        </p:spPr>
        <p:txBody>
          <a:bodyPr>
            <a:normAutofit/>
          </a:bodyPr>
          <a:lstStyle/>
          <a:p>
            <a:r>
              <a:rPr lang="en-US" sz="3200" dirty="0">
                <a:latin typeface="Comic Sans MS" panose="030F0702030302020204" pitchFamily="66" charset="0"/>
              </a:rPr>
              <a:t>A brief introduction to celery &amp; </a:t>
            </a:r>
            <a:r>
              <a:rPr lang="en-US" sz="3200" i="1" dirty="0">
                <a:latin typeface="Comic Sans MS" panose="030F0702030302020204" pitchFamily="66" charset="0"/>
              </a:rPr>
              <a:t>Fusarium </a:t>
            </a:r>
            <a:r>
              <a:rPr lang="en-US" sz="3200" i="1" dirty="0" err="1">
                <a:latin typeface="Comic Sans MS" panose="030F0702030302020204" pitchFamily="66" charset="0"/>
              </a:rPr>
              <a:t>oxysporum</a:t>
            </a:r>
            <a:r>
              <a:rPr lang="en-US" sz="3200" i="1" dirty="0">
                <a:latin typeface="Comic Sans MS" panose="030F0702030302020204" pitchFamily="66" charset="0"/>
              </a:rPr>
              <a:t> </a:t>
            </a:r>
            <a:r>
              <a:rPr lang="en-US" sz="3200" dirty="0">
                <a:latin typeface="Comic Sans MS" panose="030F0702030302020204" pitchFamily="66" charset="0"/>
              </a:rPr>
              <a:t>f. sp. </a:t>
            </a:r>
            <a:r>
              <a:rPr lang="en-US" sz="3200" i="1" dirty="0" err="1">
                <a:latin typeface="Comic Sans MS" panose="030F0702030302020204" pitchFamily="66" charset="0"/>
              </a:rPr>
              <a:t>apii</a:t>
            </a:r>
            <a:r>
              <a:rPr lang="en-US" sz="3200" dirty="0">
                <a:latin typeface="Comic Sans MS" panose="030F0702030302020204" pitchFamily="66" charset="0"/>
              </a:rPr>
              <a:t> (</a:t>
            </a:r>
            <a:r>
              <a:rPr lang="en-US" sz="3200" i="1" dirty="0" err="1">
                <a:latin typeface="Comic Sans MS" panose="030F0702030302020204" pitchFamily="66" charset="0"/>
              </a:rPr>
              <a:t>Foa</a:t>
            </a:r>
            <a:r>
              <a:rPr lang="en-US" sz="3200" dirty="0">
                <a:latin typeface="Comic Sans MS" panose="030F0702030302020204" pitchFamily="66" charset="0"/>
              </a:rPr>
              <a:t>) races 4 and 2</a:t>
            </a:r>
            <a:endParaRPr lang="en-US" sz="900" dirty="0">
              <a:latin typeface="Comic Sans MS" panose="030F0702030302020204" pitchFamily="66" charset="0"/>
            </a:endParaRPr>
          </a:p>
          <a:p>
            <a:pPr marL="0" indent="0">
              <a:buNone/>
            </a:pPr>
            <a:endParaRPr lang="en-US" sz="900" dirty="0">
              <a:latin typeface="Comic Sans MS" panose="030F0702030302020204" pitchFamily="66" charset="0"/>
            </a:endParaRPr>
          </a:p>
          <a:p>
            <a:r>
              <a:rPr lang="en-US" sz="3200" dirty="0">
                <a:latin typeface="Comic Sans MS" panose="030F0702030302020204" pitchFamily="66" charset="0"/>
              </a:rPr>
              <a:t>Our program for introgression of disease resistance to </a:t>
            </a:r>
            <a:r>
              <a:rPr lang="en-US" sz="3200" i="1" dirty="0" err="1">
                <a:latin typeface="Comic Sans MS" panose="030F0702030302020204" pitchFamily="66" charset="0"/>
              </a:rPr>
              <a:t>Foa</a:t>
            </a:r>
            <a:r>
              <a:rPr lang="en-US" sz="3200" dirty="0">
                <a:latin typeface="Comic Sans MS" panose="030F0702030302020204" pitchFamily="66" charset="0"/>
              </a:rPr>
              <a:t> race 4 into </a:t>
            </a:r>
            <a:r>
              <a:rPr lang="en-US" sz="3200">
                <a:latin typeface="Comic Sans MS" panose="030F0702030302020204" pitchFamily="66" charset="0"/>
              </a:rPr>
              <a:t>celery germplasm</a:t>
            </a:r>
            <a:endParaRPr lang="en-US" sz="3200" dirty="0">
              <a:latin typeface="Comic Sans MS" panose="030F0702030302020204" pitchFamily="66" charset="0"/>
            </a:endParaRPr>
          </a:p>
        </p:txBody>
      </p:sp>
      <p:pic>
        <p:nvPicPr>
          <p:cNvPr id="31" name="Audio 30">
            <a:hlinkClick r:id="" action="ppaction://media"/>
            <a:extLst>
              <a:ext uri="{FF2B5EF4-FFF2-40B4-BE49-F238E27FC236}">
                <a16:creationId xmlns:a16="http://schemas.microsoft.com/office/drawing/2014/main" id="{38021C68-19C4-5E3F-417C-4AACCA20626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74935349"/>
      </p:ext>
    </p:extLst>
  </p:cSld>
  <p:clrMapOvr>
    <a:masterClrMapping/>
  </p:clrMapOvr>
  <mc:AlternateContent xmlns:mc="http://schemas.openxmlformats.org/markup-compatibility/2006" xmlns:p14="http://schemas.microsoft.com/office/powerpoint/2010/main">
    <mc:Choice Requires="p14">
      <p:transition spd="slow" p14:dur="2000" advTm="18872"/>
    </mc:Choice>
    <mc:Fallback xmlns="">
      <p:transition spd="slow" advTm="1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1"/>
                </p:tgtEl>
              </p:cMediaNode>
            </p:audio>
          </p:childTnLst>
        </p:cTn>
      </p:par>
    </p:tnLst>
  </p:timing>
  <p:extLst>
    <p:ext uri="{3A86A75C-4F4B-4683-9AE1-C65F6400EC91}">
      <p14:laserTraceLst xmlns:p14="http://schemas.microsoft.com/office/powerpoint/2010/main">
        <p14:tracePtLst>
          <p14:tracePt t="8366" x="6018213" y="115888"/>
          <p14:tracePt t="8374" x="5894388" y="455613"/>
          <p14:tracePt t="8382" x="5778500" y="696913"/>
          <p14:tracePt t="8390" x="5645150" y="969963"/>
          <p14:tracePt t="8398" x="5397500" y="1492250"/>
          <p14:tracePt t="8404" x="5106988" y="1990725"/>
          <p14:tracePt t="8412" x="4816475" y="2462213"/>
          <p14:tracePt t="8420" x="4618038" y="2770188"/>
          <p14:tracePt t="8428" x="4260850" y="3251200"/>
          <p14:tracePt t="8436" x="3954463" y="3598863"/>
          <p14:tracePt t="8444" x="3697288" y="3863975"/>
          <p14:tracePt t="8452" x="3514725" y="4105275"/>
          <p14:tracePt t="8460" x="3440113" y="4179888"/>
          <p14:tracePt t="8468" x="3332163" y="4287838"/>
          <p14:tracePt t="8476" x="3175000" y="4419600"/>
          <p14:tracePt t="8484" x="2976563" y="4627563"/>
          <p14:tracePt t="8490" x="2794000" y="4784725"/>
          <p14:tracePt t="8498" x="2652713" y="4867275"/>
          <p14:tracePt t="8506" x="2619375" y="4908550"/>
          <p14:tracePt t="8514" x="2578100" y="4918075"/>
          <p14:tracePt t="8523" x="2536825" y="4941888"/>
          <p14:tracePt t="8702" x="2536825" y="4951413"/>
          <p14:tracePt t="8710" x="2520950" y="5000625"/>
          <p14:tracePt t="8718" x="2511425" y="5041900"/>
          <p14:tracePt t="8726" x="2478088" y="5100638"/>
          <p14:tracePt t="8734" x="2436813" y="5207000"/>
          <p14:tracePt t="8742" x="2428875" y="5291138"/>
          <p14:tracePt t="8750" x="2403475" y="5399088"/>
          <p14:tracePt t="8756" x="2403475" y="5448300"/>
          <p14:tracePt t="8764" x="2395538" y="5581650"/>
          <p14:tracePt t="8772" x="2395538" y="5705475"/>
          <p14:tracePt t="8780" x="2395538" y="5805488"/>
          <p14:tracePt t="8789" x="2403475" y="5903913"/>
          <p14:tracePt t="8796" x="2428875" y="6011863"/>
          <p14:tracePt t="8805" x="2436813" y="6111875"/>
          <p14:tracePt t="8812" x="2436813" y="6137275"/>
          <p14:tracePt t="8820" x="2454275" y="6219825"/>
          <p14:tracePt t="8828" x="2454275" y="6294438"/>
          <p14:tracePt t="8834" x="2454275" y="6318250"/>
          <p14:tracePt t="8842" x="2462213" y="6392863"/>
          <p14:tracePt t="8850" x="2462213" y="6418263"/>
          <p14:tracePt t="8858" x="2470150" y="6477000"/>
          <p14:tracePt t="8866" x="2470150" y="6518275"/>
          <p14:tracePt t="8874" x="2470150" y="6534150"/>
          <p14:tracePt t="8882" x="2470150" y="6551613"/>
          <p14:tracePt t="8890" x="2470150" y="6567488"/>
          <p14:tracePt t="8908" x="2470150" y="6618288"/>
          <p14:tracePt t="8914" x="2462213" y="6659563"/>
          <p14:tracePt t="8920" x="2446338" y="6775450"/>
          <p14:tracePt t="8928" x="2446338" y="6808788"/>
          <p14:tracePt t="10955" x="1924050" y="6276975"/>
          <p14:tracePt t="10961" x="2189163" y="5862638"/>
          <p14:tracePt t="10970" x="2420938" y="5448300"/>
          <p14:tracePt t="10978" x="2711450" y="4951413"/>
          <p14:tracePt t="10986" x="2951163" y="4535488"/>
          <p14:tracePt t="10994" x="3182938" y="4121150"/>
          <p14:tracePt t="11002" x="3298825" y="3881438"/>
          <p14:tracePt t="11010" x="3473450" y="3449638"/>
          <p14:tracePt t="11017" x="3548063" y="3217863"/>
          <p14:tracePt t="11026" x="3565525" y="3109913"/>
          <p14:tracePt t="11034" x="3565525" y="3060700"/>
          <p14:tracePt t="11048" x="3565525" y="3051175"/>
          <p14:tracePt t="11072" x="3556000" y="3051175"/>
          <p14:tracePt t="11096" x="3548063" y="3051175"/>
          <p14:tracePt t="11106" x="3532188" y="3051175"/>
          <p14:tracePt t="11120" x="3514725" y="3051175"/>
          <p14:tracePt t="11126" x="3498850" y="3060700"/>
          <p14:tracePt t="11134" x="3490913" y="3068638"/>
          <p14:tracePt t="11144" x="3481388" y="3076575"/>
          <p14:tracePt t="17970" x="3473450" y="3109913"/>
          <p14:tracePt t="17978" x="3341688" y="3482975"/>
          <p14:tracePt t="17986" x="3290888" y="3598863"/>
          <p14:tracePt t="17994" x="3182938" y="3848100"/>
          <p14:tracePt t="18002" x="3043238" y="4146550"/>
          <p14:tracePt t="18010" x="2884488" y="4445000"/>
          <p14:tracePt t="18018" x="2701925" y="4802188"/>
          <p14:tracePt t="18026" x="2462213" y="5191125"/>
          <p14:tracePt t="18034" x="2338388" y="5365750"/>
          <p14:tracePt t="18042" x="2155825" y="5572125"/>
          <p14:tracePt t="18050" x="1890713" y="5921375"/>
          <p14:tracePt t="18056" x="1690688" y="6153150"/>
          <p14:tracePt t="18064" x="1476375" y="6351588"/>
          <p14:tracePt t="18072" x="1268413" y="6510338"/>
          <p14:tracePt t="18080" x="1209675" y="6575425"/>
          <p14:tracePt t="18088" x="1135063" y="6618288"/>
          <p14:tracePt t="18096" x="1052513" y="6683375"/>
          <p14:tracePt t="18105" x="1028700" y="6700838"/>
          <p14:tracePt t="18174" x="1028700" y="6708775"/>
          <p14:tracePt t="18292" x="1028700" y="6716713"/>
          <p14:tracePt t="18300" x="1036638" y="6734175"/>
          <p14:tracePt t="18308" x="1077913" y="6783388"/>
          <p14:tracePt t="18316" x="1093788" y="6791325"/>
          <p14:tracePt t="18324" x="1127125" y="684212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4AD167C-C326-0D83-C41B-80A0A63065AA}"/>
              </a:ext>
            </a:extLst>
          </p:cNvPr>
          <p:cNvGraphicFramePr>
            <a:graphicFrameLocks noGrp="1"/>
          </p:cNvGraphicFramePr>
          <p:nvPr>
            <p:extLst>
              <p:ext uri="{D42A27DB-BD31-4B8C-83A1-F6EECF244321}">
                <p14:modId xmlns:p14="http://schemas.microsoft.com/office/powerpoint/2010/main" val="2789160863"/>
              </p:ext>
            </p:extLst>
          </p:nvPr>
        </p:nvGraphicFramePr>
        <p:xfrm>
          <a:off x="1" y="674186"/>
          <a:ext cx="9143998" cy="5877366"/>
        </p:xfrm>
        <a:graphic>
          <a:graphicData uri="http://schemas.openxmlformats.org/drawingml/2006/table">
            <a:tbl>
              <a:tblPr>
                <a:tableStyleId>{5C22544A-7EE6-4342-B048-85BDC9FD1C3A}</a:tableStyleId>
              </a:tblPr>
              <a:tblGrid>
                <a:gridCol w="735434">
                  <a:extLst>
                    <a:ext uri="{9D8B030D-6E8A-4147-A177-3AD203B41FA5}">
                      <a16:colId xmlns:a16="http://schemas.microsoft.com/office/drawing/2014/main" val="283528887"/>
                    </a:ext>
                  </a:extLst>
                </a:gridCol>
                <a:gridCol w="1110222">
                  <a:extLst>
                    <a:ext uri="{9D8B030D-6E8A-4147-A177-3AD203B41FA5}">
                      <a16:colId xmlns:a16="http://schemas.microsoft.com/office/drawing/2014/main" val="329024153"/>
                    </a:ext>
                  </a:extLst>
                </a:gridCol>
                <a:gridCol w="654186">
                  <a:extLst>
                    <a:ext uri="{9D8B030D-6E8A-4147-A177-3AD203B41FA5}">
                      <a16:colId xmlns:a16="http://schemas.microsoft.com/office/drawing/2014/main" val="353441412"/>
                    </a:ext>
                  </a:extLst>
                </a:gridCol>
                <a:gridCol w="397700">
                  <a:extLst>
                    <a:ext uri="{9D8B030D-6E8A-4147-A177-3AD203B41FA5}">
                      <a16:colId xmlns:a16="http://schemas.microsoft.com/office/drawing/2014/main" val="1844779138"/>
                    </a:ext>
                  </a:extLst>
                </a:gridCol>
                <a:gridCol w="397700">
                  <a:extLst>
                    <a:ext uri="{9D8B030D-6E8A-4147-A177-3AD203B41FA5}">
                      <a16:colId xmlns:a16="http://schemas.microsoft.com/office/drawing/2014/main" val="4119510341"/>
                    </a:ext>
                  </a:extLst>
                </a:gridCol>
                <a:gridCol w="454518">
                  <a:extLst>
                    <a:ext uri="{9D8B030D-6E8A-4147-A177-3AD203B41FA5}">
                      <a16:colId xmlns:a16="http://schemas.microsoft.com/office/drawing/2014/main" val="3421339990"/>
                    </a:ext>
                  </a:extLst>
                </a:gridCol>
                <a:gridCol w="454518">
                  <a:extLst>
                    <a:ext uri="{9D8B030D-6E8A-4147-A177-3AD203B41FA5}">
                      <a16:colId xmlns:a16="http://schemas.microsoft.com/office/drawing/2014/main" val="1754442039"/>
                    </a:ext>
                  </a:extLst>
                </a:gridCol>
                <a:gridCol w="628119">
                  <a:extLst>
                    <a:ext uri="{9D8B030D-6E8A-4147-A177-3AD203B41FA5}">
                      <a16:colId xmlns:a16="http://schemas.microsoft.com/office/drawing/2014/main" val="4149755295"/>
                    </a:ext>
                  </a:extLst>
                </a:gridCol>
                <a:gridCol w="798561">
                  <a:extLst>
                    <a:ext uri="{9D8B030D-6E8A-4147-A177-3AD203B41FA5}">
                      <a16:colId xmlns:a16="http://schemas.microsoft.com/office/drawing/2014/main" val="2352763474"/>
                    </a:ext>
                  </a:extLst>
                </a:gridCol>
                <a:gridCol w="564989">
                  <a:extLst>
                    <a:ext uri="{9D8B030D-6E8A-4147-A177-3AD203B41FA5}">
                      <a16:colId xmlns:a16="http://schemas.microsoft.com/office/drawing/2014/main" val="913582357"/>
                    </a:ext>
                  </a:extLst>
                </a:gridCol>
                <a:gridCol w="962694">
                  <a:extLst>
                    <a:ext uri="{9D8B030D-6E8A-4147-A177-3AD203B41FA5}">
                      <a16:colId xmlns:a16="http://schemas.microsoft.com/office/drawing/2014/main" val="476244070"/>
                    </a:ext>
                  </a:extLst>
                </a:gridCol>
                <a:gridCol w="962694">
                  <a:extLst>
                    <a:ext uri="{9D8B030D-6E8A-4147-A177-3AD203B41FA5}">
                      <a16:colId xmlns:a16="http://schemas.microsoft.com/office/drawing/2014/main" val="1535329376"/>
                    </a:ext>
                  </a:extLst>
                </a:gridCol>
                <a:gridCol w="565464">
                  <a:extLst>
                    <a:ext uri="{9D8B030D-6E8A-4147-A177-3AD203B41FA5}">
                      <a16:colId xmlns:a16="http://schemas.microsoft.com/office/drawing/2014/main" val="837727873"/>
                    </a:ext>
                  </a:extLst>
                </a:gridCol>
                <a:gridCol w="457199">
                  <a:extLst>
                    <a:ext uri="{9D8B030D-6E8A-4147-A177-3AD203B41FA5}">
                      <a16:colId xmlns:a16="http://schemas.microsoft.com/office/drawing/2014/main" val="441897194"/>
                    </a:ext>
                  </a:extLst>
                </a:gridCol>
              </a:tblGrid>
              <a:tr h="404441">
                <a:tc rowSpan="4">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Generation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B w="12700" cap="flat" cmpd="sng" algn="ctr">
                      <a:solidFill>
                        <a:schemeClr val="tx1"/>
                      </a:solidFill>
                      <a:prstDash val="solid"/>
                      <a:round/>
                      <a:headEnd type="none" w="med" len="med"/>
                      <a:tailEnd type="none" w="med" len="med"/>
                    </a:lnB>
                  </a:tcPr>
                </a:tc>
                <a:tc rowSpan="4">
                  <a:txBody>
                    <a:bodyPr/>
                    <a:lstStyle/>
                    <a:p>
                      <a:pPr marL="0" marR="0">
                        <a:lnSpc>
                          <a:spcPct val="107000"/>
                        </a:lnSpc>
                        <a:spcBef>
                          <a:spcPts val="0"/>
                        </a:spcBef>
                        <a:spcAft>
                          <a:spcPts val="0"/>
                        </a:spcAft>
                      </a:pPr>
                      <a:r>
                        <a:rPr lang="en-US" sz="1600" dirty="0">
                          <a:effectLst/>
                        </a:rPr>
                        <a:t>Plant 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B w="12700" cap="flat" cmpd="sng" algn="ctr">
                      <a:solidFill>
                        <a:schemeClr val="tx1"/>
                      </a:solidFill>
                      <a:prstDash val="solid"/>
                      <a:round/>
                      <a:headEnd type="none" w="med" len="med"/>
                      <a:tailEnd type="none" w="med" len="med"/>
                    </a:lnB>
                  </a:tcPr>
                </a:tc>
                <a:tc gridSpan="7">
                  <a:txBody>
                    <a:bodyPr/>
                    <a:lstStyle/>
                    <a:p>
                      <a:pPr marL="0" marR="0" algn="ctr">
                        <a:lnSpc>
                          <a:spcPct val="107000"/>
                        </a:lnSpc>
                        <a:spcBef>
                          <a:spcPts val="0"/>
                        </a:spcBef>
                        <a:spcAft>
                          <a:spcPts val="0"/>
                        </a:spcAft>
                      </a:pPr>
                      <a:r>
                        <a:rPr lang="en-US" sz="1600" dirty="0">
                          <a:effectLst/>
                        </a:rPr>
                        <a:t>Symptoms of Fusarium wilt from </a:t>
                      </a:r>
                      <a:r>
                        <a:rPr lang="en-US" sz="1600" i="1" dirty="0" err="1">
                          <a:effectLst/>
                        </a:rPr>
                        <a:t>Foa</a:t>
                      </a:r>
                      <a:r>
                        <a:rPr lang="en-US" sz="1600" dirty="0">
                          <a:effectLst/>
                        </a:rPr>
                        <a:t> race 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600" dirty="0">
                          <a:effectLst/>
                        </a:rPr>
                        <a:t>Plant architecture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tc>
                <a:tc hMerge="1">
                  <a:txBody>
                    <a:bodyPr/>
                    <a:lstStyle/>
                    <a:p>
                      <a:endParaRPr lang="en-US"/>
                    </a:p>
                  </a:txBody>
                  <a:tcPr/>
                </a:tc>
                <a:tc hMerge="1">
                  <a:txBody>
                    <a:bodyPr/>
                    <a:lstStyle/>
                    <a:p>
                      <a:endParaRPr lang="en-US"/>
                    </a:p>
                  </a:txBody>
                  <a:tcPr/>
                </a:tc>
                <a:tc hMerge="1">
                  <a:txBody>
                    <a:bodyPr/>
                    <a:lstStyle/>
                    <a:p>
                      <a:endParaRPr lang="en-US"/>
                    </a:p>
                  </a:txBody>
                  <a:tcPr/>
                </a:tc>
                <a:tc rowSpan="4">
                  <a:txBody>
                    <a:bodyPr/>
                    <a:lstStyle/>
                    <a:p>
                      <a:pPr marL="0" marR="0" algn="ctr">
                        <a:lnSpc>
                          <a:spcPct val="107000"/>
                        </a:lnSpc>
                        <a:spcBef>
                          <a:spcPts val="0"/>
                        </a:spcBef>
                        <a:spcAft>
                          <a:spcPts val="0"/>
                        </a:spcAft>
                      </a:pPr>
                      <a:r>
                        <a:rPr lang="en-US" sz="1600">
                          <a:effectLst/>
                        </a:rPr>
                        <a:t>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5622383"/>
                  </a:ext>
                </a:extLst>
              </a:tr>
              <a:tr h="611738">
                <a:tc vMerge="1">
                  <a:txBody>
                    <a:bodyPr/>
                    <a:lstStyle/>
                    <a:p>
                      <a:endParaRPr lang="en-US"/>
                    </a:p>
                  </a:txBody>
                  <a:tcPr/>
                </a:tc>
                <a:tc vMerge="1">
                  <a:txBody>
                    <a:bodyPr/>
                    <a:lstStyle/>
                    <a:p>
                      <a:endParaRPr lang="en-US"/>
                    </a:p>
                  </a:txBody>
                  <a:tcPr/>
                </a:tc>
                <a:tc gridSpan="6">
                  <a:txBody>
                    <a:bodyPr/>
                    <a:lstStyle/>
                    <a:p>
                      <a:pPr marL="0" marR="0" algn="ctr">
                        <a:lnSpc>
                          <a:spcPct val="107000"/>
                        </a:lnSpc>
                        <a:spcBef>
                          <a:spcPts val="0"/>
                        </a:spcBef>
                        <a:spcAft>
                          <a:spcPts val="0"/>
                        </a:spcAft>
                      </a:pPr>
                      <a:r>
                        <a:rPr lang="en-US" sz="1600" dirty="0">
                          <a:effectLst/>
                        </a:rPr>
                        <a:t>Vascular discoloration-based score from 0 (asymptomatic) to 5 (dead)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600" dirty="0" err="1">
                          <a:effectLst/>
                        </a:rPr>
                        <a:t>Asymp-tomatic</a:t>
                      </a:r>
                      <a:r>
                        <a:rPr lang="en-US" sz="1600" dirty="0">
                          <a:effectLst/>
                        </a:rPr>
                        <a:t> above-ground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6"/>
                    </a:solidFill>
                  </a:tcPr>
                </a:tc>
                <a:tc rowSpan="2">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All solid </a:t>
                      </a:r>
                      <a:r>
                        <a:rPr lang="en-US" sz="1600" dirty="0" err="1">
                          <a:effectLst/>
                        </a:rPr>
                        <a:t>peti-oles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gridSpan="3">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Growth habit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918378600"/>
                  </a:ext>
                </a:extLst>
              </a:tr>
              <a:tr h="829191">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dirty="0">
                          <a:effectLst/>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a:effectLst/>
                        </a:rPr>
                        <a:t>Celery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Mix of celery &amp; celeriac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 </a:t>
                      </a:r>
                    </a:p>
                    <a:p>
                      <a:pPr marL="0" marR="0" algn="ctr">
                        <a:lnSpc>
                          <a:spcPct val="107000"/>
                        </a:lnSpc>
                        <a:spcBef>
                          <a:spcPts val="0"/>
                        </a:spcBef>
                        <a:spcAft>
                          <a:spcPts val="0"/>
                        </a:spcAft>
                      </a:pPr>
                      <a:r>
                        <a:rPr lang="en-US" sz="1600" dirty="0" err="1">
                          <a:effectLst/>
                        </a:rPr>
                        <a:t>Celer-iac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vMerge="1">
                  <a:txBody>
                    <a:bodyPr/>
                    <a:lstStyle/>
                    <a:p>
                      <a:endParaRPr lang="en-US"/>
                    </a:p>
                  </a:txBody>
                  <a:tcPr/>
                </a:tc>
                <a:extLst>
                  <a:ext uri="{0D108BD9-81ED-4DB2-BD59-A6C34878D82A}">
                    <a16:rowId xmlns:a16="http://schemas.microsoft.com/office/drawing/2014/main" val="4167382509"/>
                  </a:ext>
                </a:extLst>
              </a:tr>
              <a:tr h="197143">
                <a:tc vMerge="1">
                  <a:txBody>
                    <a:bodyPr/>
                    <a:lstStyle/>
                    <a:p>
                      <a:endParaRPr lang="en-US"/>
                    </a:p>
                  </a:txBody>
                  <a:tcPr/>
                </a:tc>
                <a:tc vMerge="1">
                  <a:txBody>
                    <a:bodyPr/>
                    <a:lstStyle/>
                    <a:p>
                      <a:endParaRPr lang="en-US"/>
                    </a:p>
                  </a:txBody>
                  <a:tcPr/>
                </a:tc>
                <a:tc gridSpan="11">
                  <a:txBody>
                    <a:bodyPr/>
                    <a:lstStyle/>
                    <a:p>
                      <a:pPr marL="0" marR="0" algn="ctr">
                        <a:lnSpc>
                          <a:spcPct val="107000"/>
                        </a:lnSpc>
                        <a:spcBef>
                          <a:spcPts val="0"/>
                        </a:spcBef>
                        <a:spcAft>
                          <a:spcPts val="0"/>
                        </a:spcAft>
                      </a:pPr>
                      <a:r>
                        <a:rPr lang="en-US" sz="1600" dirty="0">
                          <a:effectLst/>
                        </a:rPr>
                        <a:t>Plants,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500547871"/>
                  </a:ext>
                </a:extLst>
              </a:tr>
              <a:tr h="585733">
                <a:tc>
                  <a:txBody>
                    <a:bodyPr/>
                    <a:lstStyle/>
                    <a:p>
                      <a:pPr marL="0" marR="0">
                        <a:lnSpc>
                          <a:spcPct val="107000"/>
                        </a:lnSpc>
                        <a:spcBef>
                          <a:spcPts val="0"/>
                        </a:spcBef>
                        <a:spcAft>
                          <a:spcPts val="0"/>
                        </a:spcAft>
                      </a:pPr>
                      <a:r>
                        <a:rPr lang="en-US" sz="1600" dirty="0">
                          <a:effectLst/>
                        </a:rPr>
                        <a:t>F1 parent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solidFill>
                      <a:schemeClr val="accent6"/>
                    </a:solidFill>
                  </a:tcPr>
                </a:tc>
                <a:tc>
                  <a:txBody>
                    <a:bodyPr/>
                    <a:lstStyle/>
                    <a:p>
                      <a:pPr marL="0" marR="0">
                        <a:lnSpc>
                          <a:spcPct val="107000"/>
                        </a:lnSpc>
                        <a:spcBef>
                          <a:spcPts val="0"/>
                        </a:spcBef>
                        <a:spcAft>
                          <a:spcPts val="0"/>
                        </a:spcAft>
                      </a:pPr>
                      <a:r>
                        <a:rPr lang="en-US" sz="1600" dirty="0">
                          <a:effectLst/>
                        </a:rPr>
                        <a:t>A0134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solidFill>
                      <a:schemeClr val="accent6"/>
                    </a:solidFill>
                  </a:tcPr>
                </a:tc>
                <a:tc>
                  <a:txBody>
                    <a:bodyPr/>
                    <a:lstStyle/>
                    <a:p>
                      <a:pPr marL="0" marR="0" algn="ctr">
                        <a:lnSpc>
                          <a:spcPct val="107000"/>
                        </a:lnSpc>
                        <a:spcBef>
                          <a:spcPts val="0"/>
                        </a:spcBef>
                        <a:spcAft>
                          <a:spcPts val="0"/>
                        </a:spcAft>
                      </a:pPr>
                      <a:r>
                        <a:rPr lang="en-US" sz="1800" b="1" dirty="0">
                          <a:effectLst/>
                        </a:rPr>
                        <a:t>94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solidFill>
                      <a:schemeClr val="accent6"/>
                    </a:solidFill>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dirty="0">
                          <a:effectLst/>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b="1" i="1" dirty="0">
                          <a:effectLst/>
                        </a:rPr>
                        <a:t>2</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b="1" i="1" dirty="0">
                          <a:effectLst/>
                        </a:rPr>
                        <a:t>0</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800" b="1" dirty="0">
                          <a:effectLst/>
                        </a:rPr>
                        <a:t>10</a:t>
                      </a:r>
                      <a:r>
                        <a:rPr lang="en-US" sz="1600" b="1" dirty="0">
                          <a:effectLst/>
                        </a:rPr>
                        <a:t>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solidFill>
                      <a:schemeClr val="accent6"/>
                    </a:solidFill>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dirty="0">
                          <a:effectLst/>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600" dirty="0">
                          <a:effectLst/>
                        </a:rPr>
                        <a:t>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2376644"/>
                  </a:ext>
                </a:extLst>
              </a:tr>
              <a:tr h="611738">
                <a:tc>
                  <a:txBody>
                    <a:bodyPr/>
                    <a:lstStyle/>
                    <a:p>
                      <a:pPr marL="0" marR="0">
                        <a:lnSpc>
                          <a:spcPct val="107000"/>
                        </a:lnSpc>
                        <a:spcBef>
                          <a:spcPts val="0"/>
                        </a:spcBef>
                        <a:spcAft>
                          <a:spcPts val="0"/>
                        </a:spcAft>
                      </a:pPr>
                      <a:r>
                        <a:rPr lang="en-US" sz="1600">
                          <a:effectLst/>
                        </a:rPr>
                        <a:t>F1 parent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60000"/>
                        <a:lumOff val="40000"/>
                      </a:schemeClr>
                    </a:solidFill>
                  </a:tcPr>
                </a:tc>
                <a:tc>
                  <a:txBody>
                    <a:bodyPr/>
                    <a:lstStyle/>
                    <a:p>
                      <a:pPr marL="0" marR="0">
                        <a:lnSpc>
                          <a:spcPct val="107000"/>
                        </a:lnSpc>
                        <a:spcBef>
                          <a:spcPts val="0"/>
                        </a:spcBef>
                        <a:spcAft>
                          <a:spcPts val="0"/>
                        </a:spcAft>
                      </a:pPr>
                      <a:r>
                        <a:rPr lang="en-US" sz="1600" dirty="0">
                          <a:effectLst/>
                        </a:rPr>
                        <a:t>cv. Challenger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60000"/>
                        <a:lumOff val="40000"/>
                      </a:schemeClr>
                    </a:solidFill>
                  </a:tcPr>
                </a:tc>
                <a:tc>
                  <a:txBody>
                    <a:bodyPr/>
                    <a:lstStyle/>
                    <a:p>
                      <a:pPr marL="0" marR="0" algn="ctr">
                        <a:lnSpc>
                          <a:spcPct val="107000"/>
                        </a:lnSpc>
                        <a:spcBef>
                          <a:spcPts val="0"/>
                        </a:spcBef>
                        <a:spcAft>
                          <a:spcPts val="0"/>
                        </a:spcAft>
                      </a:pPr>
                      <a:r>
                        <a:rPr lang="en-US" sz="1800" b="1" dirty="0">
                          <a:effectLst/>
                        </a:rPr>
                        <a:t>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i="1" dirty="0">
                          <a:effectLst/>
                        </a:rPr>
                        <a:t>38</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1" i="1" dirty="0">
                          <a:effectLst/>
                        </a:rPr>
                        <a:t>63</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60000"/>
                        <a:lumOff val="40000"/>
                      </a:schemeClr>
                    </a:solidFill>
                  </a:tcPr>
                </a:tc>
                <a:tc>
                  <a:txBody>
                    <a:bodyPr/>
                    <a:lstStyle/>
                    <a:p>
                      <a:pPr marL="0" marR="0" algn="ctr">
                        <a:lnSpc>
                          <a:spcPct val="107000"/>
                        </a:lnSpc>
                        <a:spcBef>
                          <a:spcPts val="0"/>
                        </a:spcBef>
                        <a:spcAft>
                          <a:spcPts val="0"/>
                        </a:spcAft>
                      </a:pPr>
                      <a:r>
                        <a:rPr lang="en-US" sz="1600" b="1" dirty="0">
                          <a:effectLst/>
                        </a:rPr>
                        <a:t>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dirty="0">
                          <a:effectLst/>
                        </a:rPr>
                        <a:t>100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extLst>
                  <a:ext uri="{0D108BD9-81ED-4DB2-BD59-A6C34878D82A}">
                    <a16:rowId xmlns:a16="http://schemas.microsoft.com/office/drawing/2014/main" val="29099666"/>
                  </a:ext>
                </a:extLst>
              </a:tr>
              <a:tr h="404441">
                <a:tc>
                  <a:txBody>
                    <a:bodyPr/>
                    <a:lstStyle/>
                    <a:p>
                      <a:pPr marL="0" marR="0">
                        <a:lnSpc>
                          <a:spcPct val="107000"/>
                        </a:lnSpc>
                        <a:spcBef>
                          <a:spcPts val="0"/>
                        </a:spcBef>
                        <a:spcAft>
                          <a:spcPts val="0"/>
                        </a:spcAft>
                      </a:pPr>
                      <a:r>
                        <a:rPr lang="en-US" sz="1600">
                          <a:effectLst/>
                        </a:rPr>
                        <a:t>F1S1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nSpc>
                          <a:spcPct val="107000"/>
                        </a:lnSpc>
                        <a:spcBef>
                          <a:spcPts val="0"/>
                        </a:spcBef>
                        <a:spcAft>
                          <a:spcPts val="0"/>
                        </a:spcAft>
                      </a:pPr>
                      <a:r>
                        <a:rPr lang="en-US" sz="1600">
                          <a:effectLst/>
                        </a:rPr>
                        <a:t>76-8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0">
                          <a:effectLst/>
                        </a:rPr>
                        <a:t>54</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i="1" dirty="0">
                          <a:effectLst/>
                        </a:rPr>
                        <a:t>21</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i="1" dirty="0">
                          <a:effectLst/>
                        </a:rPr>
                        <a:t>6</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a:effectLst/>
                        </a:rPr>
                        <a:t>64</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53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extLst>
                  <a:ext uri="{0D108BD9-81ED-4DB2-BD59-A6C34878D82A}">
                    <a16:rowId xmlns:a16="http://schemas.microsoft.com/office/drawing/2014/main" val="1815092422"/>
                  </a:ext>
                </a:extLst>
              </a:tr>
              <a:tr h="404441">
                <a:tc>
                  <a:txBody>
                    <a:bodyPr/>
                    <a:lstStyle/>
                    <a:p>
                      <a:pPr marL="0" marR="0">
                        <a:lnSpc>
                          <a:spcPct val="107000"/>
                        </a:lnSpc>
                        <a:spcBef>
                          <a:spcPts val="0"/>
                        </a:spcBef>
                        <a:spcAft>
                          <a:spcPts val="0"/>
                        </a:spcAft>
                      </a:pPr>
                      <a:r>
                        <a:rPr lang="en-US" sz="1600">
                          <a:effectLst/>
                        </a:rPr>
                        <a:t>F1S2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nSpc>
                          <a:spcPct val="107000"/>
                        </a:lnSpc>
                        <a:spcBef>
                          <a:spcPts val="0"/>
                        </a:spcBef>
                        <a:spcAft>
                          <a:spcPts val="0"/>
                        </a:spcAft>
                      </a:pPr>
                      <a:r>
                        <a:rPr lang="en-US" sz="1600" dirty="0">
                          <a:effectLst/>
                        </a:rPr>
                        <a:t>76-8-4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0" dirty="0">
                          <a:effectLst/>
                        </a:rPr>
                        <a:t>49</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11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i="1" dirty="0">
                          <a:effectLst/>
                        </a:rPr>
                        <a:t>16</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1" i="1" dirty="0">
                          <a:effectLst/>
                        </a:rPr>
                        <a:t>11</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1" dirty="0">
                          <a:effectLst/>
                        </a:rPr>
                        <a:t>73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91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extLst>
                  <a:ext uri="{0D108BD9-81ED-4DB2-BD59-A6C34878D82A}">
                    <a16:rowId xmlns:a16="http://schemas.microsoft.com/office/drawing/2014/main" val="1061826180"/>
                  </a:ext>
                </a:extLst>
              </a:tr>
              <a:tr h="611738">
                <a:tc>
                  <a:txBody>
                    <a:bodyPr/>
                    <a:lstStyle/>
                    <a:p>
                      <a:pPr marL="0" marR="0">
                        <a:lnSpc>
                          <a:spcPct val="107000"/>
                        </a:lnSpc>
                        <a:spcBef>
                          <a:spcPts val="0"/>
                        </a:spcBef>
                        <a:spcAft>
                          <a:spcPts val="0"/>
                        </a:spcAft>
                      </a:pPr>
                      <a:r>
                        <a:rPr lang="en-US" sz="1600" dirty="0">
                          <a:effectLst/>
                        </a:rPr>
                        <a:t>F1S2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20000"/>
                        <a:lumOff val="80000"/>
                      </a:schemeClr>
                    </a:solidFill>
                  </a:tcPr>
                </a:tc>
                <a:tc>
                  <a:txBody>
                    <a:bodyPr/>
                    <a:lstStyle/>
                    <a:p>
                      <a:pPr marL="0" marR="0">
                        <a:lnSpc>
                          <a:spcPct val="107000"/>
                        </a:lnSpc>
                        <a:spcBef>
                          <a:spcPts val="0"/>
                        </a:spcBef>
                        <a:spcAft>
                          <a:spcPts val="0"/>
                        </a:spcAft>
                      </a:pPr>
                      <a:r>
                        <a:rPr lang="en-US" sz="1600" dirty="0">
                          <a:effectLst/>
                        </a:rPr>
                        <a:t>76-8-27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20000"/>
                        <a:lumOff val="80000"/>
                      </a:schemeClr>
                    </a:solidFill>
                  </a:tcPr>
                </a:tc>
                <a:tc>
                  <a:txBody>
                    <a:bodyPr/>
                    <a:lstStyle/>
                    <a:p>
                      <a:pPr marL="0" marR="0" algn="ctr">
                        <a:lnSpc>
                          <a:spcPct val="107000"/>
                        </a:lnSpc>
                        <a:spcBef>
                          <a:spcPts val="0"/>
                        </a:spcBef>
                        <a:spcAft>
                          <a:spcPts val="0"/>
                        </a:spcAft>
                      </a:pPr>
                      <a:r>
                        <a:rPr lang="en-US" sz="1600" b="0" dirty="0">
                          <a:effectLst/>
                        </a:rPr>
                        <a:t>68</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20000"/>
                        <a:lumOff val="80000"/>
                      </a:schemeClr>
                    </a:solidFill>
                  </a:tcPr>
                </a:tc>
                <a:tc>
                  <a:txBody>
                    <a:bodyPr/>
                    <a:lstStyle/>
                    <a:p>
                      <a:pPr marL="0" marR="0" algn="ctr">
                        <a:lnSpc>
                          <a:spcPct val="107000"/>
                        </a:lnSpc>
                        <a:spcBef>
                          <a:spcPts val="0"/>
                        </a:spcBef>
                        <a:spcAft>
                          <a:spcPts val="0"/>
                        </a:spcAft>
                      </a:pPr>
                      <a:r>
                        <a:rPr lang="en-US" sz="16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i="1" dirty="0">
                          <a:effectLst/>
                        </a:rPr>
                        <a:t>18</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20000"/>
                        <a:lumOff val="80000"/>
                      </a:schemeClr>
                    </a:solidFill>
                  </a:tcPr>
                </a:tc>
                <a:tc>
                  <a:txBody>
                    <a:bodyPr/>
                    <a:lstStyle/>
                    <a:p>
                      <a:pPr marL="0" marR="0" algn="ctr">
                        <a:lnSpc>
                          <a:spcPct val="107000"/>
                        </a:lnSpc>
                        <a:spcBef>
                          <a:spcPts val="0"/>
                        </a:spcBef>
                        <a:spcAft>
                          <a:spcPts val="0"/>
                        </a:spcAft>
                      </a:pPr>
                      <a:r>
                        <a:rPr lang="en-US" sz="1600" b="1" i="1" dirty="0">
                          <a:effectLst/>
                        </a:rPr>
                        <a:t>0</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5">
                        <a:lumMod val="20000"/>
                        <a:lumOff val="80000"/>
                      </a:schemeClr>
                    </a:solidFill>
                  </a:tcPr>
                </a:tc>
                <a:tc>
                  <a:txBody>
                    <a:bodyPr/>
                    <a:lstStyle/>
                    <a:p>
                      <a:pPr marL="0" marR="0" algn="ctr">
                        <a:lnSpc>
                          <a:spcPct val="107000"/>
                        </a:lnSpc>
                        <a:spcBef>
                          <a:spcPts val="0"/>
                        </a:spcBef>
                        <a:spcAft>
                          <a:spcPts val="0"/>
                        </a:spcAft>
                      </a:pPr>
                      <a:endParaRPr lang="en-US" sz="1600" b="1" dirty="0">
                        <a:effectLst/>
                      </a:endParaRPr>
                    </a:p>
                    <a:p>
                      <a:pPr marL="0" marR="0" algn="ctr">
                        <a:lnSpc>
                          <a:spcPct val="107000"/>
                        </a:lnSpc>
                        <a:spcBef>
                          <a:spcPts val="0"/>
                        </a:spcBef>
                        <a:spcAft>
                          <a:spcPts val="0"/>
                        </a:spcAft>
                      </a:pPr>
                      <a:r>
                        <a:rPr lang="en-US" sz="1600" b="1" dirty="0">
                          <a:effectLst/>
                        </a:rPr>
                        <a:t>82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dirty="0">
                          <a:effectLst/>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84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125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extLst>
                  <a:ext uri="{0D108BD9-81ED-4DB2-BD59-A6C34878D82A}">
                    <a16:rowId xmlns:a16="http://schemas.microsoft.com/office/drawing/2014/main" val="2449656627"/>
                  </a:ext>
                </a:extLst>
              </a:tr>
              <a:tr h="404441">
                <a:tc>
                  <a:txBody>
                    <a:bodyPr/>
                    <a:lstStyle/>
                    <a:p>
                      <a:pPr marL="0" marR="0">
                        <a:lnSpc>
                          <a:spcPct val="107000"/>
                        </a:lnSpc>
                        <a:spcBef>
                          <a:spcPts val="0"/>
                        </a:spcBef>
                        <a:spcAft>
                          <a:spcPts val="0"/>
                        </a:spcAft>
                      </a:pPr>
                      <a:r>
                        <a:rPr lang="en-US" sz="1600">
                          <a:effectLst/>
                        </a:rPr>
                        <a:t>F1S2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nSpc>
                          <a:spcPct val="107000"/>
                        </a:lnSpc>
                        <a:spcBef>
                          <a:spcPts val="0"/>
                        </a:spcBef>
                        <a:spcAft>
                          <a:spcPts val="0"/>
                        </a:spcAft>
                      </a:pPr>
                      <a:r>
                        <a:rPr lang="en-US" sz="1600" dirty="0">
                          <a:effectLst/>
                        </a:rPr>
                        <a:t>76-8-36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0" dirty="0">
                          <a:effectLst/>
                        </a:rPr>
                        <a:t>84</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13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b="1" i="1" dirty="0">
                          <a:effectLst/>
                        </a:rPr>
                        <a:t>0</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1" i="1" dirty="0">
                          <a:effectLst/>
                        </a:rPr>
                        <a:t>0</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endParaRPr lang="en-US" sz="1600" b="1" dirty="0">
                        <a:effectLst/>
                      </a:endParaRPr>
                    </a:p>
                    <a:p>
                      <a:pPr marL="0" marR="0" algn="ctr">
                        <a:lnSpc>
                          <a:spcPct val="107000"/>
                        </a:lnSpc>
                        <a:spcBef>
                          <a:spcPts val="0"/>
                        </a:spcBef>
                        <a:spcAft>
                          <a:spcPts val="0"/>
                        </a:spcAft>
                      </a:pPr>
                      <a:r>
                        <a:rPr lang="en-US" sz="1600" b="1" dirty="0">
                          <a:effectLst/>
                        </a:rPr>
                        <a:t>100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endParaRPr lang="en-US" sz="1600" dirty="0">
                        <a:effectLst/>
                      </a:endParaRPr>
                    </a:p>
                    <a:p>
                      <a:pPr marL="0" marR="0" algn="ctr">
                        <a:lnSpc>
                          <a:spcPct val="107000"/>
                        </a:lnSpc>
                        <a:spcBef>
                          <a:spcPts val="0"/>
                        </a:spcBef>
                        <a:spcAft>
                          <a:spcPts val="0"/>
                        </a:spcAft>
                      </a:pPr>
                      <a:r>
                        <a:rPr lang="en-US" sz="1600" dirty="0">
                          <a:effectLst/>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tc>
                  <a:txBody>
                    <a:bodyPr/>
                    <a:lstStyle/>
                    <a:p>
                      <a:pPr marL="0" marR="0" algn="ctr">
                        <a:lnSpc>
                          <a:spcPct val="107000"/>
                        </a:lnSpc>
                        <a:spcBef>
                          <a:spcPts val="0"/>
                        </a:spcBef>
                        <a:spcAft>
                          <a:spcPts val="0"/>
                        </a:spcAft>
                      </a:pPr>
                      <a:r>
                        <a:rPr lang="en-US" sz="1600" dirty="0">
                          <a:effectLst/>
                        </a:rPr>
                        <a:t>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tc>
                <a:extLst>
                  <a:ext uri="{0D108BD9-81ED-4DB2-BD59-A6C34878D82A}">
                    <a16:rowId xmlns:a16="http://schemas.microsoft.com/office/drawing/2014/main" val="2817128875"/>
                  </a:ext>
                </a:extLst>
              </a:tr>
              <a:tr h="83872">
                <a:tc>
                  <a:txBody>
                    <a:bodyPr/>
                    <a:lstStyle/>
                    <a:p>
                      <a:pPr marL="0" marR="0">
                        <a:lnSpc>
                          <a:spcPct val="107000"/>
                        </a:lnSpc>
                        <a:spcBef>
                          <a:spcPts val="0"/>
                        </a:spcBef>
                        <a:spcAft>
                          <a:spcPts val="0"/>
                        </a:spcAft>
                      </a:pPr>
                      <a:r>
                        <a:rPr lang="en-US" sz="1600" dirty="0">
                          <a:effectLst/>
                        </a:rPr>
                        <a:t>F1S3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6">
                        <a:lumMod val="40000"/>
                        <a:lumOff val="60000"/>
                      </a:schemeClr>
                    </a:solidFill>
                  </a:tcPr>
                </a:tc>
                <a:tc>
                  <a:txBody>
                    <a:bodyPr/>
                    <a:lstStyle/>
                    <a:p>
                      <a:pPr marL="0" marR="0">
                        <a:lnSpc>
                          <a:spcPct val="107000"/>
                        </a:lnSpc>
                        <a:spcBef>
                          <a:spcPts val="0"/>
                        </a:spcBef>
                        <a:spcAft>
                          <a:spcPts val="0"/>
                        </a:spcAft>
                      </a:pPr>
                      <a:r>
                        <a:rPr lang="en-US" sz="1600" dirty="0">
                          <a:effectLst/>
                        </a:rPr>
                        <a:t>76-8-36-124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800" b="1" dirty="0">
                          <a:effectLst/>
                        </a:rPr>
                        <a:t>95</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dirty="0">
                          <a:effectLst/>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1" i="1" dirty="0">
                          <a:effectLst/>
                        </a:rPr>
                        <a:t>0</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b="1" i="1" dirty="0">
                          <a:effectLst/>
                        </a:rPr>
                        <a:t>0</a:t>
                      </a:r>
                      <a:endParaRPr lang="en-US" sz="1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endParaRPr lang="en-US" sz="1600" b="1" dirty="0">
                        <a:effectLst/>
                      </a:endParaRPr>
                    </a:p>
                    <a:p>
                      <a:pPr marL="0" marR="0" algn="ctr">
                        <a:lnSpc>
                          <a:spcPct val="107000"/>
                        </a:lnSpc>
                        <a:spcBef>
                          <a:spcPts val="0"/>
                        </a:spcBef>
                        <a:spcAft>
                          <a:spcPts val="0"/>
                        </a:spcAft>
                      </a:pPr>
                      <a:r>
                        <a:rPr lang="en-US" sz="1800" b="1" dirty="0">
                          <a:effectLst/>
                        </a:rPr>
                        <a:t>99</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6">
                        <a:lumMod val="60000"/>
                        <a:lumOff val="40000"/>
                      </a:schemeClr>
                    </a:solidFill>
                  </a:tcPr>
                </a:tc>
                <a:tc>
                  <a:txBody>
                    <a:bodyPr/>
                    <a:lstStyle/>
                    <a:p>
                      <a:pPr marL="0" marR="0" algn="ctr">
                        <a:lnSpc>
                          <a:spcPct val="107000"/>
                        </a:lnSpc>
                        <a:spcBef>
                          <a:spcPts val="0"/>
                        </a:spcBef>
                        <a:spcAft>
                          <a:spcPts val="0"/>
                        </a:spcAft>
                      </a:pPr>
                      <a:endParaRPr lang="en-US" sz="1600" dirty="0">
                        <a:effectLst/>
                      </a:endParaRPr>
                    </a:p>
                    <a:p>
                      <a:pPr marL="0" marR="0" algn="ctr">
                        <a:lnSpc>
                          <a:spcPct val="107000"/>
                        </a:lnSpc>
                        <a:spcBef>
                          <a:spcPts val="0"/>
                        </a:spcBef>
                        <a:spcAft>
                          <a:spcPts val="0"/>
                        </a:spcAft>
                      </a:pPr>
                      <a:r>
                        <a:rPr lang="en-US" sz="1600" dirty="0">
                          <a:effectLst/>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dirty="0">
                          <a:effectLst/>
                        </a:rPr>
                        <a:t>85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6">
                        <a:lumMod val="40000"/>
                        <a:lumOff val="60000"/>
                      </a:schemeClr>
                    </a:solidFill>
                  </a:tcPr>
                </a:tc>
                <a:tc>
                  <a:txBody>
                    <a:bodyPr/>
                    <a:lstStyle/>
                    <a:p>
                      <a:pPr marL="0" marR="0" algn="ctr">
                        <a:lnSpc>
                          <a:spcPct val="107000"/>
                        </a:lnSpc>
                        <a:spcBef>
                          <a:spcPts val="0"/>
                        </a:spcBef>
                        <a:spcAft>
                          <a:spcPts val="0"/>
                        </a:spcAft>
                      </a:pPr>
                      <a:r>
                        <a:rPr lang="en-US" sz="1600" dirty="0">
                          <a:effectLst/>
                        </a:rPr>
                        <a:t>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dirty="0">
                          <a:effectLst/>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tc>
                  <a:txBody>
                    <a:bodyPr/>
                    <a:lstStyle/>
                    <a:p>
                      <a:pPr marL="0" marR="0" algn="ctr">
                        <a:lnSpc>
                          <a:spcPct val="107000"/>
                        </a:lnSpc>
                        <a:spcBef>
                          <a:spcPts val="0"/>
                        </a:spcBef>
                        <a:spcAft>
                          <a:spcPts val="0"/>
                        </a:spcAft>
                      </a:pPr>
                      <a:r>
                        <a:rPr lang="en-US" sz="1600" dirty="0">
                          <a:effectLst/>
                        </a:rPr>
                        <a:t>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73" marR="59773" marT="0" marB="0" anchor="b">
                    <a:solidFill>
                      <a:schemeClr val="accent1">
                        <a:lumMod val="20000"/>
                        <a:lumOff val="80000"/>
                      </a:schemeClr>
                    </a:solidFill>
                  </a:tcPr>
                </a:tc>
                <a:extLst>
                  <a:ext uri="{0D108BD9-81ED-4DB2-BD59-A6C34878D82A}">
                    <a16:rowId xmlns:a16="http://schemas.microsoft.com/office/drawing/2014/main" val="3807135987"/>
                  </a:ext>
                </a:extLst>
              </a:tr>
            </a:tbl>
          </a:graphicData>
        </a:graphic>
      </p:graphicFrame>
      <p:sp>
        <p:nvSpPr>
          <p:cNvPr id="6" name="TextBox 5">
            <a:extLst>
              <a:ext uri="{FF2B5EF4-FFF2-40B4-BE49-F238E27FC236}">
                <a16:creationId xmlns:a16="http://schemas.microsoft.com/office/drawing/2014/main" id="{13D685FC-FC7F-F13D-D647-A16DBB245218}"/>
              </a:ext>
            </a:extLst>
          </p:cNvPr>
          <p:cNvSpPr txBox="1"/>
          <p:nvPr/>
        </p:nvSpPr>
        <p:spPr>
          <a:xfrm>
            <a:off x="0" y="55104"/>
            <a:ext cx="8894619" cy="646331"/>
          </a:xfrm>
          <a:prstGeom prst="rect">
            <a:avLst/>
          </a:prstGeom>
          <a:noFill/>
        </p:spPr>
        <p:txBody>
          <a:bodyPr wrap="square">
            <a:spAutoFit/>
          </a:bodyPr>
          <a:lstStyle/>
          <a:p>
            <a:r>
              <a:rPr lang="en-US" sz="1800" dirty="0">
                <a:solidFill>
                  <a:srgbClr val="1C1D1E"/>
                </a:solidFill>
                <a:effectLst/>
                <a:latin typeface="Times New Roman" panose="02020603050405020304" pitchFamily="18" charset="0"/>
                <a:ea typeface="Times New Roman" panose="02020603050405020304" pitchFamily="18" charset="0"/>
              </a:rPr>
              <a:t>The parents, F1S1 76-8, three F1S2, and F1S3 76-8-36-124: the percentage with symptoms of Fusarium wilt in </a:t>
            </a:r>
            <a:r>
              <a:rPr lang="en-US" sz="1800" i="1" dirty="0" err="1">
                <a:solidFill>
                  <a:srgbClr val="1C1D1E"/>
                </a:solidFill>
                <a:effectLst/>
                <a:latin typeface="Times New Roman" panose="02020603050405020304" pitchFamily="18" charset="0"/>
                <a:ea typeface="Times New Roman" panose="02020603050405020304" pitchFamily="18" charset="0"/>
              </a:rPr>
              <a:t>Foa</a:t>
            </a:r>
            <a:r>
              <a:rPr lang="en-US" sz="1800" dirty="0">
                <a:solidFill>
                  <a:srgbClr val="1C1D1E"/>
                </a:solidFill>
                <a:effectLst/>
                <a:latin typeface="Times New Roman" panose="02020603050405020304" pitchFamily="18" charset="0"/>
                <a:ea typeface="Times New Roman" panose="02020603050405020304" pitchFamily="18" charset="0"/>
              </a:rPr>
              <a:t> race 4-infested soil, and celery vs. celeriac type in a greenhouse trial.</a:t>
            </a:r>
            <a:endParaRPr lang="en-US" dirty="0"/>
          </a:p>
        </p:txBody>
      </p:sp>
      <p:sp>
        <p:nvSpPr>
          <p:cNvPr id="2" name="TextBox 1">
            <a:extLst>
              <a:ext uri="{FF2B5EF4-FFF2-40B4-BE49-F238E27FC236}">
                <a16:creationId xmlns:a16="http://schemas.microsoft.com/office/drawing/2014/main" id="{B1F3ED5D-F85B-1DBE-22A1-3FF41CF65119}"/>
              </a:ext>
            </a:extLst>
          </p:cNvPr>
          <p:cNvSpPr txBox="1"/>
          <p:nvPr/>
        </p:nvSpPr>
        <p:spPr>
          <a:xfrm>
            <a:off x="6535978" y="6520374"/>
            <a:ext cx="2378343" cy="369332"/>
          </a:xfrm>
          <a:prstGeom prst="rect">
            <a:avLst/>
          </a:prstGeom>
          <a:noFill/>
        </p:spPr>
        <p:txBody>
          <a:bodyPr wrap="none" rtlCol="0">
            <a:spAutoFit/>
          </a:bodyPr>
          <a:lstStyle/>
          <a:p>
            <a:r>
              <a:rPr lang="en-US" dirty="0"/>
              <a:t>Epstein &amp; Kaur, In press</a:t>
            </a:r>
          </a:p>
        </p:txBody>
      </p:sp>
      <p:pic>
        <p:nvPicPr>
          <p:cNvPr id="5" name="Audio 4">
            <a:hlinkClick r:id="" action="ppaction://media"/>
            <a:extLst>
              <a:ext uri="{FF2B5EF4-FFF2-40B4-BE49-F238E27FC236}">
                <a16:creationId xmlns:a16="http://schemas.microsoft.com/office/drawing/2014/main" id="{BCB4CD46-99F3-F8F6-2AD0-2FA5320DE3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469261114"/>
      </p:ext>
    </p:extLst>
  </p:cSld>
  <p:clrMapOvr>
    <a:masterClrMapping/>
  </p:clrMapOvr>
  <mc:AlternateContent xmlns:mc="http://schemas.openxmlformats.org/markup-compatibility/2006" xmlns:p14="http://schemas.microsoft.com/office/powerpoint/2010/main">
    <mc:Choice Requires="p14">
      <p:transition spd="slow" p14:dur="2000" advTm="26587"/>
    </mc:Choice>
    <mc:Fallback xmlns="">
      <p:transition spd="slow" advTm="2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437" x="193675" y="4532313"/>
          <p14:tracePt t="14445" x="312738" y="4532313"/>
          <p14:tracePt t="14453" x="447675" y="4532313"/>
          <p14:tracePt t="14459" x="566738" y="4532313"/>
          <p14:tracePt t="14469" x="701675" y="4532313"/>
          <p14:tracePt t="14475" x="820738" y="4532313"/>
          <p14:tracePt t="14483" x="925513" y="4532313"/>
          <p14:tracePt t="14491" x="1028700" y="4532313"/>
          <p14:tracePt t="14499" x="1074738" y="4532313"/>
          <p14:tracePt t="14507" x="1103313" y="4532313"/>
          <p14:tracePt t="14515" x="1119188" y="4532313"/>
          <p14:tracePt t="14569" x="1119188" y="4546600"/>
          <p14:tracePt t="14577" x="1103313" y="4562475"/>
          <p14:tracePt t="14585" x="1089025" y="4562475"/>
          <p14:tracePt t="14593" x="1089025" y="4592638"/>
          <p14:tracePt t="14601" x="1074738" y="4606925"/>
          <p14:tracePt t="14609" x="1044575" y="4621213"/>
          <p14:tracePt t="14617" x="1014413" y="4651375"/>
          <p14:tracePt t="14626" x="984250" y="4681538"/>
          <p14:tracePt t="14633" x="939800" y="4725988"/>
          <p14:tracePt t="14641" x="820738" y="4770438"/>
          <p14:tracePt t="14647" x="671513" y="4814888"/>
          <p14:tracePt t="14657" x="492125" y="4860925"/>
          <p14:tracePt t="14663" x="298450" y="4875213"/>
          <p14:tracePt t="14671" x="44450" y="4935538"/>
          <p14:tracePt t="15001" x="60325" y="4889500"/>
          <p14:tracePt t="15009" x="74613" y="4860925"/>
          <p14:tracePt t="15017" x="74613" y="4830763"/>
          <p14:tracePt t="15039" x="88900" y="4830763"/>
          <p14:tracePt t="15055" x="104775" y="4830763"/>
          <p14:tracePt t="15063" x="119063" y="4830763"/>
          <p14:tracePt t="15079" x="149225" y="4830763"/>
          <p14:tracePt t="15087" x="163513" y="4830763"/>
          <p14:tracePt t="15095" x="179388" y="4830763"/>
          <p14:tracePt t="15109" x="193675" y="4830763"/>
          <p14:tracePt t="15125" x="209550" y="4830763"/>
          <p14:tracePt t="15149" x="238125" y="4830763"/>
          <p14:tracePt t="15165" x="284163" y="4830763"/>
          <p14:tracePt t="15174" x="342900" y="4830763"/>
          <p14:tracePt t="15181" x="431800" y="4800600"/>
          <p14:tracePt t="15187" x="566738" y="4800600"/>
          <p14:tracePt t="15197" x="685800" y="4786313"/>
          <p14:tracePt t="15207" x="820738" y="4756150"/>
          <p14:tracePt t="15211" x="925513" y="4740275"/>
          <p14:tracePt t="15219" x="1000125" y="4740275"/>
          <p14:tracePt t="15227" x="1044575" y="4725988"/>
          <p14:tracePt t="15235" x="1103313" y="4711700"/>
          <p14:tracePt t="15243" x="1177925" y="4665663"/>
          <p14:tracePt t="15251" x="1223963" y="4651375"/>
          <p14:tracePt t="15259" x="1252538" y="4637088"/>
          <p14:tracePt t="15267" x="1268413" y="4621213"/>
          <p14:tracePt t="15423" x="1268413" y="4606925"/>
          <p14:tracePt t="15439" x="1282700" y="4562475"/>
          <p14:tracePt t="15447" x="1312863" y="4518025"/>
          <p14:tracePt t="15457" x="1327150" y="4487863"/>
          <p14:tracePt t="15463" x="1343025" y="4457700"/>
          <p14:tracePt t="15471" x="1343025" y="4427538"/>
          <p14:tracePt t="15485" x="1343025" y="4413250"/>
          <p14:tracePt t="15501" x="1343025" y="4397375"/>
          <p14:tracePt t="15517" x="1343025" y="4383088"/>
          <p14:tracePt t="15963" x="1357313" y="4413250"/>
          <p14:tracePt t="15971" x="1371600" y="4427538"/>
          <p14:tracePt t="15979" x="1387475" y="4457700"/>
          <p14:tracePt t="15987" x="1417638" y="4502150"/>
          <p14:tracePt t="15995" x="1417638" y="4518025"/>
          <p14:tracePt t="16011" x="1446213" y="4576763"/>
          <p14:tracePt t="16019" x="1476375" y="4621213"/>
          <p14:tracePt t="16024" x="1492250" y="4651375"/>
          <p14:tracePt t="16033" x="1506538" y="4681538"/>
          <p14:tracePt t="16041" x="1520825" y="4711700"/>
          <p14:tracePt t="16057" x="1520825" y="4725988"/>
          <p14:tracePt t="16081" x="1536700" y="4740275"/>
          <p14:tracePt t="16091" x="1536700" y="4756150"/>
          <p14:tracePt t="16107" x="1536700" y="4770438"/>
          <p14:tracePt t="16113" x="1550988" y="4786313"/>
          <p14:tracePt t="16127" x="1550988" y="4814888"/>
          <p14:tracePt t="16135" x="1550988" y="4860925"/>
          <p14:tracePt t="16151" x="1550988" y="4889500"/>
          <p14:tracePt t="16159" x="1550988" y="4919663"/>
          <p14:tracePt t="16167" x="1550988" y="4935538"/>
          <p14:tracePt t="16175" x="1550988" y="4964113"/>
          <p14:tracePt t="16183" x="1550988" y="4979988"/>
          <p14:tracePt t="16192" x="1550988" y="5024438"/>
          <p14:tracePt t="16199" x="1566863" y="5068888"/>
          <p14:tracePt t="16207" x="1566863" y="5083175"/>
          <p14:tracePt t="16213" x="1566863" y="5113338"/>
          <p14:tracePt t="16221" x="1566863" y="5143500"/>
          <p14:tracePt t="16229" x="1566863" y="5187950"/>
          <p14:tracePt t="16237" x="1566863" y="5203825"/>
          <p14:tracePt t="16245" x="1566863" y="5232400"/>
          <p14:tracePt t="16253" x="1566863" y="5292725"/>
          <p14:tracePt t="16261" x="1566863" y="5381625"/>
          <p14:tracePt t="16269" x="1566863" y="5426075"/>
          <p14:tracePt t="16290" x="1550988" y="5500688"/>
          <p14:tracePt t="16293" x="1536700" y="5546725"/>
          <p14:tracePt t="16301" x="1536700" y="5575300"/>
          <p14:tracePt t="16307" x="1536700" y="5605463"/>
          <p14:tracePt t="16315" x="1520825" y="5621338"/>
          <p14:tracePt t="16331" x="1520825" y="5635625"/>
          <p14:tracePt t="16347" x="1520825" y="5665788"/>
          <p14:tracePt t="16355" x="1520825" y="5710238"/>
          <p14:tracePt t="16363" x="1506538" y="5740400"/>
          <p14:tracePt t="16371" x="1506538" y="5754688"/>
          <p14:tracePt t="16379" x="1492250" y="5799138"/>
          <p14:tracePt t="16385" x="1492250" y="5859463"/>
          <p14:tracePt t="16393" x="1476375" y="5903913"/>
          <p14:tracePt t="16403" x="1476375" y="5934075"/>
          <p14:tracePt t="16409" x="1476375" y="5964238"/>
          <p14:tracePt t="16417" x="1476375" y="5978525"/>
          <p14:tracePt t="16433" x="1476375" y="5992813"/>
          <p14:tracePt t="16449" x="1476375" y="6008688"/>
          <p14:tracePt t="16457" x="1476375" y="6022975"/>
          <p14:tracePt t="16474" x="1476375" y="6037263"/>
          <p14:tracePt t="16481" x="1476375" y="6067425"/>
          <p14:tracePt t="16495" x="1476375" y="6097588"/>
          <p14:tracePt t="16503" x="1462088" y="6111875"/>
          <p14:tracePt t="16511" x="1462088" y="6142038"/>
          <p14:tracePt t="16519" x="1462088" y="6172200"/>
          <p14:tracePt t="16527" x="1446213" y="6186488"/>
          <p14:tracePt t="16543" x="1446213" y="6202363"/>
          <p14:tracePt t="16551" x="1446213" y="6216650"/>
          <p14:tracePt t="16575" x="1446213" y="6232525"/>
          <p14:tracePt t="16581" x="1446213" y="6246813"/>
          <p14:tracePt t="16591" x="1431925" y="6261100"/>
          <p14:tracePt t="16605" x="1431925" y="6276975"/>
          <p14:tracePt t="16613" x="1431925" y="6291263"/>
          <p14:tracePt t="16637" x="1431925" y="6307138"/>
          <p14:tracePt t="16653" x="1431925" y="6321425"/>
          <p14:tracePt t="16731" x="1431925" y="6307138"/>
          <p14:tracePt t="16739" x="1431925" y="6291263"/>
          <p14:tracePt t="16747" x="1431925" y="6246813"/>
          <p14:tracePt t="16757" x="1431925" y="6216650"/>
          <p14:tracePt t="16761" x="1431925" y="6157913"/>
          <p14:tracePt t="16769" x="1431925" y="6097588"/>
          <p14:tracePt t="16777" x="1431925" y="6022975"/>
          <p14:tracePt t="16785" x="1431925" y="5948363"/>
          <p14:tracePt t="16793" x="1431925" y="5889625"/>
          <p14:tracePt t="16801" x="1431925" y="5815013"/>
          <p14:tracePt t="16809" x="1431925" y="5740400"/>
          <p14:tracePt t="16817" x="1431925" y="5665788"/>
          <p14:tracePt t="16825" x="1431925" y="5591175"/>
          <p14:tracePt t="16833" x="1431925" y="5486400"/>
          <p14:tracePt t="16841" x="1431925" y="5411788"/>
          <p14:tracePt t="16847" x="1431925" y="5337175"/>
          <p14:tracePt t="16857" x="1431925" y="5248275"/>
          <p14:tracePt t="16863" x="1431925" y="5232400"/>
          <p14:tracePt t="16871" x="1431925" y="5157788"/>
          <p14:tracePt t="16879" x="1431925" y="5099050"/>
          <p14:tracePt t="16887" x="1431925" y="5083175"/>
          <p14:tracePt t="16895" x="1431925" y="5054600"/>
          <p14:tracePt t="16903" x="1431925" y="5038725"/>
          <p14:tracePt t="16911" x="1431925" y="5024438"/>
          <p14:tracePt t="16919" x="1431925" y="5008563"/>
          <p14:tracePt t="16927" x="1446213" y="4994275"/>
          <p14:tracePt t="16935" x="1446213" y="4964113"/>
          <p14:tracePt t="16943" x="1446213" y="4919663"/>
          <p14:tracePt t="16949" x="1446213" y="4860925"/>
          <p14:tracePt t="16957" x="1446213" y="4800600"/>
          <p14:tracePt t="16965" x="1446213" y="4770438"/>
          <p14:tracePt t="16974" x="1446213" y="4740275"/>
          <p14:tracePt t="16982" x="1446213" y="4695825"/>
          <p14:tracePt t="16992" x="1446213" y="4665663"/>
          <p14:tracePt t="16997" x="1446213" y="4621213"/>
          <p14:tracePt t="17008" x="1446213" y="4606925"/>
          <p14:tracePt t="17013" x="1446213" y="4576763"/>
          <p14:tracePt t="17021" x="1446213" y="4532313"/>
          <p14:tracePt t="17027" x="1446213" y="4502150"/>
          <p14:tracePt t="17035" x="1446213" y="4471988"/>
          <p14:tracePt t="17043" x="1446213" y="4413250"/>
          <p14:tracePt t="17051" x="1446213" y="4383088"/>
          <p14:tracePt t="17059" x="1446213" y="4352925"/>
          <p14:tracePt t="17067" x="1446213" y="4338638"/>
          <p14:tracePt t="17075" x="1446213" y="4322763"/>
          <p14:tracePt t="17263" x="1446213" y="4338638"/>
          <p14:tracePt t="17271" x="1446213" y="4368800"/>
          <p14:tracePt t="17287" x="1446213" y="4397375"/>
          <p14:tracePt t="17295" x="1462088" y="4427538"/>
          <p14:tracePt t="17349" x="1462088" y="4443413"/>
          <p14:tracePt t="17357" x="1462088" y="4487863"/>
          <p14:tracePt t="17365" x="1476375" y="4562475"/>
          <p14:tracePt t="17374" x="1476375" y="4651375"/>
          <p14:tracePt t="17381" x="1492250" y="4756150"/>
          <p14:tracePt t="17391" x="1492250" y="4770438"/>
          <p14:tracePt t="17395" x="1492250" y="4889500"/>
          <p14:tracePt t="17403" x="1492250" y="4994275"/>
          <p14:tracePt t="17411" x="1492250" y="5008563"/>
          <p14:tracePt t="17419" x="1492250" y="5129213"/>
          <p14:tracePt t="17427" x="1492250" y="5187950"/>
          <p14:tracePt t="17435" x="1492250" y="5218113"/>
          <p14:tracePt t="17443" x="1492250" y="5262563"/>
          <p14:tracePt t="17451" x="1492250" y="5292725"/>
          <p14:tracePt t="17467" x="1492250" y="5307013"/>
          <p14:tracePt t="17475" x="1492250" y="5322888"/>
          <p14:tracePt t="17492" x="1492250" y="5337175"/>
          <p14:tracePt t="17497" x="1492250" y="5367338"/>
          <p14:tracePt t="17507" x="1492250" y="5397500"/>
          <p14:tracePt t="17513" x="1492250" y="5426075"/>
          <p14:tracePt t="17521" x="1492250" y="5486400"/>
          <p14:tracePt t="17529" x="1492250" y="5516563"/>
          <p14:tracePt t="17537" x="1476375" y="5575300"/>
          <p14:tracePt t="17545" x="1476375" y="5635625"/>
          <p14:tracePt t="17553" x="1476375" y="5680075"/>
          <p14:tracePt t="17561" x="1462088" y="5710238"/>
          <p14:tracePt t="17569" x="1462088" y="5754688"/>
          <p14:tracePt t="17577" x="1462088" y="5768975"/>
          <p14:tracePt t="17599" x="1462088" y="5784850"/>
          <p14:tracePt t="17607" x="1462088" y="5799138"/>
          <p14:tracePt t="17615" x="1462088" y="5815013"/>
          <p14:tracePt t="17624" x="1462088" y="5843588"/>
          <p14:tracePt t="17631" x="1462088" y="5889625"/>
          <p14:tracePt t="17642" x="1462088" y="5918200"/>
          <p14:tracePt t="17647" x="1462088" y="5948363"/>
          <p14:tracePt t="17657" x="1462088" y="5992813"/>
          <p14:tracePt t="17671" x="1462088" y="6022975"/>
          <p14:tracePt t="17677" x="1462088" y="6037263"/>
          <p14:tracePt t="17685" x="1446213" y="6037263"/>
          <p14:tracePt t="17709" x="1446213" y="6053138"/>
          <p14:tracePt t="17733" x="1446213" y="6067425"/>
          <p14:tracePt t="18203" x="1431925" y="6067425"/>
          <p14:tracePt t="18391" x="1417638" y="6067425"/>
          <p14:tracePt t="21155" x="1401763" y="6067425"/>
          <p14:tracePt t="21169" x="1387475" y="6067425"/>
          <p14:tracePt t="21381" x="1387475" y="6083300"/>
          <p14:tracePt t="21389" x="1387475" y="6097588"/>
          <p14:tracePt t="21397" x="1387475" y="6111875"/>
          <p14:tracePt t="21421" x="1387475" y="6127750"/>
          <p14:tracePt t="21475" x="1387475" y="6142038"/>
          <p14:tracePt t="21483" x="1401763" y="6142038"/>
          <p14:tracePt t="21491" x="1401763" y="6157913"/>
          <p14:tracePt t="21499" x="1401763" y="6172200"/>
          <p14:tracePt t="21507" x="1417638" y="6186488"/>
          <p14:tracePt t="21521" x="1431925" y="6202363"/>
          <p14:tracePt t="21529" x="1446213" y="6202363"/>
          <p14:tracePt t="21577" x="1446213" y="6216650"/>
          <p14:tracePt t="21601" x="1446213" y="6232525"/>
          <p14:tracePt t="21609" x="1462088" y="6246813"/>
          <p14:tracePt t="21615" x="1476375" y="6261100"/>
          <p14:tracePt t="21631" x="1492250" y="6276975"/>
          <p14:tracePt t="21641" x="1492250" y="6291263"/>
          <p14:tracePt t="21647" x="1506538" y="6291263"/>
          <p14:tracePt t="21819" x="1506538" y="6307138"/>
          <p14:tracePt t="23275" x="1506538" y="6321425"/>
          <p14:tracePt t="23299" x="1506538" y="6335713"/>
          <p14:tracePt t="23699" x="1506538" y="6351588"/>
          <p14:tracePt t="23715" x="1506538" y="6365875"/>
          <p14:tracePt t="23721" x="1506538" y="6380163"/>
          <p14:tracePt t="23729" x="1506538" y="6396038"/>
          <p14:tracePt t="23737" x="1520825" y="6426200"/>
          <p14:tracePt t="23745" x="1550988" y="6470650"/>
          <p14:tracePt t="23753" x="1566863" y="6500813"/>
          <p14:tracePt t="23777" x="1566863" y="6515100"/>
          <p14:tracePt t="23785" x="1566863" y="6529388"/>
          <p14:tracePt t="23793" x="1566863" y="6545263"/>
          <p14:tracePt t="23965" x="1550988" y="6545263"/>
          <p14:tracePt t="23973" x="1536700" y="6545263"/>
          <p14:tracePt t="23989" x="1536700" y="6529388"/>
          <p14:tracePt t="23997" x="1506538" y="6529388"/>
          <p14:tracePt t="24011" x="1492250" y="6515100"/>
          <p14:tracePt t="24019" x="1492250" y="6500813"/>
          <p14:tracePt t="24027" x="1476375" y="6500813"/>
          <p14:tracePt t="24035" x="1462088" y="6484938"/>
          <p14:tracePt t="24043" x="1462088" y="6454775"/>
          <p14:tracePt t="24059" x="1446213" y="6440488"/>
          <p14:tracePt t="24067" x="1446213" y="6410325"/>
          <p14:tracePt t="24076" x="1431925" y="6396038"/>
          <p14:tracePt t="24083" x="1417638" y="6380163"/>
          <p14:tracePt t="24091" x="1417638" y="6365875"/>
          <p14:tracePt t="24379" x="1431925" y="6365875"/>
          <p14:tracePt t="24387" x="1446213" y="6365875"/>
          <p14:tracePt t="24403" x="1462088" y="6365875"/>
          <p14:tracePt t="24411" x="1476375" y="6365875"/>
          <p14:tracePt t="24419" x="1492250" y="6365875"/>
          <p14:tracePt t="24435" x="1520825" y="6365875"/>
          <p14:tracePt t="24451" x="1536700" y="6365875"/>
          <p14:tracePt t="24457" x="1566863" y="6365875"/>
          <p14:tracePt t="24481" x="1581150" y="6365875"/>
          <p14:tracePt t="25209" x="1550988" y="6365875"/>
          <p14:tracePt t="25217" x="1506538" y="6365875"/>
          <p14:tracePt t="25225" x="1492250" y="6365875"/>
          <p14:tracePt t="25233" x="1462088" y="6380163"/>
          <p14:tracePt t="25241" x="1387475" y="6426200"/>
          <p14:tracePt t="25249" x="1296988" y="6470650"/>
          <p14:tracePt t="25258" x="1208088" y="6515100"/>
          <p14:tracePt t="25265" x="1177925" y="6545263"/>
          <p14:tracePt t="25274" x="1119188" y="6589713"/>
          <p14:tracePt t="25281" x="1058863" y="6634163"/>
          <p14:tracePt t="25287" x="1000125" y="6664325"/>
          <p14:tracePt t="25295" x="879475" y="6738938"/>
          <p14:tracePt t="25303" x="865188" y="6738938"/>
          <p14:tracePt t="25311" x="804863" y="67691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C1A1A-15AF-BDAB-DF94-63D455C0D7AE}"/>
              </a:ext>
            </a:extLst>
          </p:cNvPr>
          <p:cNvPicPr>
            <a:picLocks noChangeAspect="1"/>
          </p:cNvPicPr>
          <p:nvPr/>
        </p:nvPicPr>
        <p:blipFill rotWithShape="1">
          <a:blip r:embed="rId6">
            <a:extLst>
              <a:ext uri="{28A0092B-C50C-407E-A947-70E740481C1C}">
                <a14:useLocalDpi xmlns:a14="http://schemas.microsoft.com/office/drawing/2010/main" val="0"/>
              </a:ext>
            </a:extLst>
          </a:blip>
          <a:srcRect r="52692" b="49519"/>
          <a:stretch/>
        </p:blipFill>
        <p:spPr bwMode="auto">
          <a:xfrm>
            <a:off x="94128" y="243527"/>
            <a:ext cx="4477872" cy="6370945"/>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66B75981-23C7-5722-F8BB-3F017083D71C}"/>
              </a:ext>
            </a:extLst>
          </p:cNvPr>
          <p:cNvSpPr txBox="1"/>
          <p:nvPr/>
        </p:nvSpPr>
        <p:spPr>
          <a:xfrm>
            <a:off x="4673600" y="3231243"/>
            <a:ext cx="4178300" cy="2062103"/>
          </a:xfrm>
          <a:prstGeom prst="rect">
            <a:avLst/>
          </a:prstGeom>
          <a:noFill/>
        </p:spPr>
        <p:txBody>
          <a:bodyPr wrap="square" rtlCol="0">
            <a:spAutoFit/>
          </a:bodyPr>
          <a:lstStyle/>
          <a:p>
            <a:r>
              <a:rPr lang="en-US" sz="3200" dirty="0"/>
              <a:t>Conclusion: We have  germplasm that is fixed for </a:t>
            </a:r>
            <a:r>
              <a:rPr lang="en-US" sz="3200" i="1" dirty="0" err="1"/>
              <a:t>Foa</a:t>
            </a:r>
            <a:r>
              <a:rPr lang="en-US" sz="3200" dirty="0"/>
              <a:t> race 4 (&amp; </a:t>
            </a:r>
            <a:r>
              <a:rPr lang="en-US" sz="3200" i="1" dirty="0" err="1"/>
              <a:t>Foa</a:t>
            </a:r>
            <a:r>
              <a:rPr lang="en-US" sz="3200" dirty="0"/>
              <a:t> race 2) resistance</a:t>
            </a:r>
          </a:p>
        </p:txBody>
      </p:sp>
      <p:pic>
        <p:nvPicPr>
          <p:cNvPr id="5" name="Audio 4">
            <a:hlinkClick r:id="" action="ppaction://media"/>
            <a:extLst>
              <a:ext uri="{FF2B5EF4-FFF2-40B4-BE49-F238E27FC236}">
                <a16:creationId xmlns:a16="http://schemas.microsoft.com/office/drawing/2014/main" id="{1048B847-43C2-F3A4-CA72-F1345AD6FD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70944855"/>
      </p:ext>
    </p:extLst>
  </p:cSld>
  <p:clrMapOvr>
    <a:masterClrMapping/>
  </p:clrMapOvr>
  <mc:AlternateContent xmlns:mc="http://schemas.openxmlformats.org/markup-compatibility/2006" xmlns:p14="http://schemas.microsoft.com/office/powerpoint/2010/main">
    <mc:Choice Requires="p14">
      <p:transition spd="slow" p14:dur="2000" advTm="30333"/>
    </mc:Choice>
    <mc:Fallback xmlns="">
      <p:transition spd="slow" advTm="3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 grpId="0"/>
    </p:bldLst>
  </p:timing>
  <p:extLst>
    <p:ext uri="{3A86A75C-4F4B-4683-9AE1-C65F6400EC91}">
      <p14:laserTraceLst xmlns:p14="http://schemas.microsoft.com/office/powerpoint/2010/main">
        <p14:tracePtLst>
          <p14:tracePt t="1577" x="790575" y="4264025"/>
          <p14:tracePt t="1585" x="1357313" y="3832225"/>
          <p14:tracePt t="1593" x="1716088" y="3548063"/>
          <p14:tracePt t="1599" x="1909763" y="3414713"/>
          <p14:tracePt t="1608" x="2087563" y="3265488"/>
          <p14:tracePt t="1615" x="2103438" y="3249613"/>
          <p14:tracePt t="1624" x="2117725" y="3249613"/>
          <p14:tracePt t="1701" x="2103438" y="3249613"/>
          <p14:tracePt t="1709" x="2087563" y="3249613"/>
          <p14:tracePt t="1717" x="2087563" y="3265488"/>
          <p14:tracePt t="1725" x="2073275" y="3265488"/>
          <p14:tracePt t="1733" x="2073275" y="3279775"/>
          <p14:tracePt t="1741" x="2058988" y="3279775"/>
          <p14:tracePt t="1749" x="2058988" y="3294063"/>
          <p14:tracePt t="1766" x="2043113" y="3309938"/>
          <p14:tracePt t="1774" x="2028825" y="3309938"/>
          <p14:tracePt t="1953" x="2028825" y="3235325"/>
          <p14:tracePt t="1961" x="2043113" y="3190875"/>
          <p14:tracePt t="1969" x="2103438" y="3116263"/>
          <p14:tracePt t="1975" x="2162175" y="3055938"/>
          <p14:tracePt t="1984" x="2192338" y="3011488"/>
          <p14:tracePt t="1991" x="2311400" y="2906713"/>
          <p14:tracePt t="1999" x="2371725" y="2878138"/>
          <p14:tracePt t="2008" x="2551113" y="2787650"/>
          <p14:tracePt t="2016" x="2714625" y="2713038"/>
          <p14:tracePt t="2024" x="2819400" y="2682875"/>
          <p14:tracePt t="2032" x="3027363" y="2608263"/>
          <p14:tracePt t="2040" x="3073400" y="2608263"/>
          <p14:tracePt t="2048" x="3176588" y="2593975"/>
          <p14:tracePt t="2057" x="3267075" y="2579688"/>
          <p14:tracePt t="2062" x="3297238" y="2563813"/>
          <p14:tracePt t="2179" x="3297238" y="2579688"/>
          <p14:tracePt t="2188" x="3281363" y="2593975"/>
          <p14:tracePt t="2195" x="3267075" y="2593975"/>
          <p14:tracePt t="2203" x="3267075" y="2608263"/>
          <p14:tracePt t="2211" x="3236913" y="2638425"/>
          <p14:tracePt t="2219" x="3206750" y="2638425"/>
          <p14:tracePt t="2227" x="3206750" y="2654300"/>
          <p14:tracePt t="2236" x="3176588" y="2668588"/>
          <p14:tracePt t="2241" x="3162300" y="2682875"/>
          <p14:tracePt t="2289" x="3148013" y="2713038"/>
          <p14:tracePt t="2298" x="3132138" y="2743200"/>
          <p14:tracePt t="2307" x="3117850" y="2743200"/>
          <p14:tracePt t="2313" x="3101975" y="2787650"/>
          <p14:tracePt t="2322" x="3087688" y="2817813"/>
          <p14:tracePt t="2327" x="3057525" y="2847975"/>
          <p14:tracePt t="2335" x="3043238" y="2878138"/>
          <p14:tracePt t="2345" x="3043238" y="2906713"/>
          <p14:tracePt t="2351" x="3027363" y="2906713"/>
          <p14:tracePt t="2367" x="3027363" y="2922588"/>
          <p14:tracePt t="2814" x="3013075" y="2922588"/>
          <p14:tracePt t="2846" x="2998788" y="2922588"/>
          <p14:tracePt t="2854" x="2982913" y="2951163"/>
          <p14:tracePt t="2861" x="2938463" y="2997200"/>
          <p14:tracePt t="2869" x="2894013" y="3011488"/>
          <p14:tracePt t="2877" x="2774950" y="3100388"/>
          <p14:tracePt t="2885" x="2700338" y="3146425"/>
          <p14:tracePt t="2891" x="2655888" y="3190875"/>
          <p14:tracePt t="2899" x="2595563" y="3221038"/>
          <p14:tracePt t="2908" x="2490788" y="3294063"/>
          <p14:tracePt t="2916" x="2416175" y="3354388"/>
          <p14:tracePt t="2925" x="2386013" y="3384550"/>
          <p14:tracePt t="2932" x="2371725" y="3384550"/>
          <p14:tracePt t="2940" x="2341563" y="3398838"/>
          <p14:tracePt t="2948" x="2327275" y="3429000"/>
          <p14:tracePt t="2958" x="2297113" y="3443288"/>
          <p14:tracePt t="2963" x="2252663" y="3473450"/>
          <p14:tracePt t="2972" x="2222500" y="3489325"/>
          <p14:tracePt t="2977" x="2192338" y="3503613"/>
          <p14:tracePt t="2985" x="2162175" y="3517900"/>
          <p14:tracePt t="2993" x="2147888" y="3533775"/>
          <p14:tracePt t="3001" x="2133600" y="3548063"/>
          <p14:tracePt t="3009" x="2103438" y="3548063"/>
          <p14:tracePt t="3017" x="2087563" y="3548063"/>
          <p14:tracePt t="3033" x="2073275" y="3548063"/>
          <p14:tracePt t="3041" x="2073275" y="3563938"/>
          <p14:tracePt t="3050" x="2058988" y="3563938"/>
          <p14:tracePt t="3058" x="2043113" y="3563938"/>
          <p14:tracePt t="3104" x="2028825" y="3563938"/>
          <p14:tracePt t="3119" x="2028825" y="3578225"/>
          <p14:tracePt t="3127" x="2014538" y="3578225"/>
          <p14:tracePt t="3152" x="1998663" y="3578225"/>
          <p14:tracePt t="3158" x="1984375" y="3578225"/>
          <p14:tracePt t="3165" x="1968500" y="3578225"/>
          <p14:tracePt t="3174" x="1954213" y="3578225"/>
          <p14:tracePt t="3181" x="1939925" y="3578225"/>
          <p14:tracePt t="3206" x="1924050" y="3578225"/>
          <p14:tracePt t="3213" x="1893888" y="3578225"/>
          <p14:tracePt t="3221" x="1879600" y="3578225"/>
          <p14:tracePt t="3230" x="1849438" y="3578225"/>
          <p14:tracePt t="3238" x="1819275" y="3578225"/>
          <p14:tracePt t="3246" x="1790700" y="3578225"/>
          <p14:tracePt t="3252" x="1760538" y="3578225"/>
          <p14:tracePt t="3259" x="1744663" y="3578225"/>
          <p14:tracePt t="3267" x="1716088" y="3578225"/>
          <p14:tracePt t="3275" x="1700213" y="3578225"/>
          <p14:tracePt t="3283" x="1685925" y="3578225"/>
          <p14:tracePt t="3299" x="1655763" y="3578225"/>
          <p14:tracePt t="3315" x="1611313" y="3578225"/>
          <p14:tracePt t="3324" x="1595438" y="3578225"/>
          <p14:tracePt t="3331" x="1550988" y="3578225"/>
          <p14:tracePt t="3337" x="1506538" y="3578225"/>
          <p14:tracePt t="3345" x="1476375" y="3578225"/>
          <p14:tracePt t="3353" x="1431925" y="3578225"/>
          <p14:tracePt t="3361" x="1401763" y="3578225"/>
          <p14:tracePt t="3377" x="1387475" y="3578225"/>
          <p14:tracePt t="3385" x="1371600" y="3578225"/>
          <p14:tracePt t="3401" x="1357313" y="3578225"/>
          <p14:tracePt t="4239" x="1343025" y="3578225"/>
          <p14:tracePt t="4302" x="1327150" y="3548063"/>
          <p14:tracePt t="4309" x="1327150" y="3503613"/>
          <p14:tracePt t="4318" x="1312863" y="3414713"/>
          <p14:tracePt t="4325" x="1312863" y="3340100"/>
          <p14:tracePt t="4333" x="1312863" y="3249613"/>
          <p14:tracePt t="4341" x="1312863" y="3086100"/>
          <p14:tracePt t="4349" x="1312863" y="2967038"/>
          <p14:tracePt t="4358" x="1327150" y="2906713"/>
          <p14:tracePt t="4363" x="1357313" y="2803525"/>
          <p14:tracePt t="4371" x="1371600" y="2698750"/>
          <p14:tracePt t="4379" x="1387475" y="2638425"/>
          <p14:tracePt t="4387" x="1387475" y="2579688"/>
          <p14:tracePt t="4395" x="1387475" y="2535238"/>
          <p14:tracePt t="4403" x="1387475" y="2460625"/>
          <p14:tracePt t="4412" x="1401763" y="2355850"/>
          <p14:tracePt t="4419" x="1401763" y="2251075"/>
          <p14:tracePt t="4427" x="1417638" y="2162175"/>
          <p14:tracePt t="4436" x="1431925" y="2057400"/>
          <p14:tracePt t="4441" x="1431925" y="1968500"/>
          <p14:tracePt t="4449" x="1431925" y="1819275"/>
          <p14:tracePt t="4458" x="1431925" y="1714500"/>
          <p14:tracePt t="4465" x="1431925" y="1639888"/>
          <p14:tracePt t="4474" x="1431925" y="1595438"/>
          <p14:tracePt t="4481" x="1431925" y="1535113"/>
          <p14:tracePt t="4491" x="1401763" y="1476375"/>
          <p14:tracePt t="4497" x="1371600" y="1431925"/>
          <p14:tracePt t="4507" x="1343025" y="1385888"/>
          <p14:tracePt t="4522" x="1327150" y="1371600"/>
          <p14:tracePt t="4529" x="1296988" y="1357313"/>
          <p14:tracePt t="4543" x="1282700" y="1357313"/>
          <p14:tracePt t="4559" x="1268413" y="1357313"/>
          <p14:tracePt t="4613" x="1252538" y="1357313"/>
          <p14:tracePt t="4747" x="1238250" y="1357313"/>
          <p14:tracePt t="4756" x="1223963" y="1357313"/>
          <p14:tracePt t="4771" x="1208088" y="1357313"/>
          <p14:tracePt t="4780" x="1193800" y="1357313"/>
          <p14:tracePt t="4826" x="1177925" y="1357313"/>
          <p14:tracePt t="4834" x="1133475" y="1357313"/>
          <p14:tracePt t="4841" x="1103313" y="1357313"/>
          <p14:tracePt t="4850" x="1058863" y="1341438"/>
          <p14:tracePt t="4858" x="984250" y="1327150"/>
          <p14:tracePt t="4866" x="879475" y="1296988"/>
          <p14:tracePt t="4874" x="790575" y="1282700"/>
          <p14:tracePt t="4882" x="760413" y="1282700"/>
          <p14:tracePt t="4891" x="715963" y="1282700"/>
          <p14:tracePt t="4898" x="701675" y="1282700"/>
          <p14:tracePt t="4984" x="685800" y="1282700"/>
          <p14:tracePt t="5006" x="671513" y="1282700"/>
          <p14:tracePt t="5279" x="671513" y="1296988"/>
          <p14:tracePt t="5303" x="685800" y="1296988"/>
          <p14:tracePt t="5311" x="715963" y="1296988"/>
          <p14:tracePt t="5320" x="730250" y="1296988"/>
          <p14:tracePt t="5327" x="760413" y="1296988"/>
          <p14:tracePt t="5335" x="804863" y="1296988"/>
          <p14:tracePt t="5343" x="820738" y="1296988"/>
          <p14:tracePt t="5352" x="879475" y="1296988"/>
          <p14:tracePt t="5358" x="925513" y="1296988"/>
          <p14:tracePt t="5365" x="969963" y="1296988"/>
          <p14:tracePt t="5374" x="1000125" y="1296988"/>
          <p14:tracePt t="5381" x="1044575" y="1296988"/>
          <p14:tracePt t="5390" x="1089025" y="1296988"/>
          <p14:tracePt t="5398" x="1119188" y="1296988"/>
          <p14:tracePt t="5407" x="1133475" y="1296988"/>
          <p14:tracePt t="5413" x="1149350" y="1296988"/>
          <p14:tracePt t="5422" x="1163638" y="1296988"/>
          <p14:tracePt t="5429" x="1193800" y="1296988"/>
          <p14:tracePt t="5446" x="1223963" y="1311275"/>
          <p14:tracePt t="5451" x="1238250" y="1311275"/>
          <p14:tracePt t="5507" x="1252538" y="1311275"/>
          <p14:tracePt t="5524" x="1268413" y="1311275"/>
          <p14:tracePt t="5531" x="1268413" y="1327150"/>
          <p14:tracePt t="5540" x="1282700" y="1327150"/>
          <p14:tracePt t="5545" x="1312863" y="1327150"/>
          <p14:tracePt t="5553" x="1327150" y="1327150"/>
          <p14:tracePt t="5561" x="1343025" y="1341438"/>
          <p14:tracePt t="5569" x="1371600" y="1341438"/>
          <p14:tracePt t="5585" x="1387475" y="1341438"/>
          <p14:tracePt t="5593" x="1401763" y="1341438"/>
          <p14:tracePt t="5602" x="1417638" y="1341438"/>
          <p14:tracePt t="5609" x="1446213" y="1341438"/>
          <p14:tracePt t="5617" x="1476375" y="1341438"/>
          <p14:tracePt t="5624" x="1520825" y="1341438"/>
          <p14:tracePt t="5631" x="1566863" y="1341438"/>
          <p14:tracePt t="5640" x="1625600" y="1341438"/>
          <p14:tracePt t="5647" x="1655763" y="1341438"/>
          <p14:tracePt t="5657" x="1670050" y="1341438"/>
          <p14:tracePt t="5663" x="1700213" y="1341438"/>
          <p14:tracePt t="5798" x="1685925" y="1341438"/>
          <p14:tracePt t="5835" x="1670050" y="1341438"/>
          <p14:tracePt t="5884" x="1685925" y="1341438"/>
          <p14:tracePt t="5891" x="1730375" y="1341438"/>
          <p14:tracePt t="5899" x="1790700" y="1341438"/>
          <p14:tracePt t="5907" x="1865313" y="1296988"/>
          <p14:tracePt t="5914" x="2028825" y="1252538"/>
          <p14:tracePt t="5921" x="2117725" y="1222375"/>
          <p14:tracePt t="5929" x="2222500" y="1192213"/>
          <p14:tracePt t="5937" x="2282825" y="1177925"/>
          <p14:tracePt t="5945" x="2341563" y="1147763"/>
          <p14:tracePt t="5953" x="2357438" y="1133475"/>
          <p14:tracePt t="5961" x="2386013" y="1117600"/>
          <p14:tracePt t="5969" x="2401888" y="1117600"/>
          <p14:tracePt t="5977" x="2401888" y="1103313"/>
          <p14:tracePt t="5985" x="2416175" y="1103313"/>
          <p14:tracePt t="5991" x="2416175" y="1089025"/>
          <p14:tracePt t="6008" x="2416175" y="1073150"/>
          <p14:tracePt t="6016" x="2416175" y="1058863"/>
          <p14:tracePt t="6024" x="2432050" y="1058863"/>
          <p14:tracePt t="6032" x="2432050" y="1042988"/>
          <p14:tracePt t="6048" x="2446338" y="1028700"/>
          <p14:tracePt t="6118" x="2446338" y="1014413"/>
          <p14:tracePt t="6133" x="2446338" y="998538"/>
          <p14:tracePt t="6141" x="2460625" y="998538"/>
          <p14:tracePt t="6149" x="2476500" y="984250"/>
          <p14:tracePt t="6157" x="2490788" y="984250"/>
          <p14:tracePt t="6179" x="2490788" y="968375"/>
          <p14:tracePt t="6329" x="2506663" y="968375"/>
          <p14:tracePt t="6346" x="2535238" y="984250"/>
          <p14:tracePt t="6353" x="2535238" y="1014413"/>
          <p14:tracePt t="6361" x="2565400" y="1058863"/>
          <p14:tracePt t="6367" x="2581275" y="1089025"/>
          <p14:tracePt t="6376" x="2609850" y="1133475"/>
          <p14:tracePt t="6383" x="2625725" y="1163638"/>
          <p14:tracePt t="6391" x="2655888" y="1222375"/>
          <p14:tracePt t="6399" x="2684463" y="1311275"/>
          <p14:tracePt t="6407" x="2700338" y="1385888"/>
          <p14:tracePt t="6415" x="2714625" y="1416050"/>
          <p14:tracePt t="6425" x="2730500" y="1476375"/>
          <p14:tracePt t="6432" x="2744788" y="1550988"/>
          <p14:tracePt t="6440" x="2744788" y="1625600"/>
          <p14:tracePt t="6448" x="2744788" y="1684338"/>
          <p14:tracePt t="6453" x="2759075" y="1728788"/>
          <p14:tracePt t="6462" x="2759075" y="1744663"/>
          <p14:tracePt t="6469" x="2759075" y="1789113"/>
          <p14:tracePt t="6477" x="2759075" y="1833563"/>
          <p14:tracePt t="6485" x="2759075" y="1863725"/>
          <p14:tracePt t="6493" x="2759075" y="1908175"/>
          <p14:tracePt t="6509" x="2744788" y="1952625"/>
          <p14:tracePt t="6517" x="2730500" y="2012950"/>
          <p14:tracePt t="6525" x="2700338" y="2117725"/>
          <p14:tracePt t="6531" x="2670175" y="2176463"/>
          <p14:tracePt t="6541" x="2655888" y="2220913"/>
          <p14:tracePt t="6549" x="2625725" y="2251075"/>
          <p14:tracePt t="6558" x="2609850" y="2265363"/>
          <p14:tracePt t="6563" x="2609850" y="2281238"/>
          <p14:tracePt t="6571" x="2595563" y="2295525"/>
          <p14:tracePt t="6580" x="2581275" y="2311400"/>
          <p14:tracePt t="6587" x="2535238" y="2325688"/>
          <p14:tracePt t="6596" x="2506663" y="2339975"/>
          <p14:tracePt t="6603" x="2446338" y="2355850"/>
          <p14:tracePt t="6611" x="2416175" y="2386013"/>
          <p14:tracePt t="6619" x="2386013" y="2386013"/>
          <p14:tracePt t="6627" x="2371725" y="2386013"/>
          <p14:tracePt t="6634" x="2371725" y="2400300"/>
          <p14:tracePt t="6673" x="2357438" y="2355850"/>
          <p14:tracePt t="6682" x="2341563" y="2311400"/>
          <p14:tracePt t="6690" x="2341563" y="2251075"/>
          <p14:tracePt t="6698" x="2341563" y="2176463"/>
          <p14:tracePt t="6707" x="2341563" y="2117725"/>
          <p14:tracePt t="6714" x="2341563" y="2043113"/>
          <p14:tracePt t="6722" x="2341563" y="1968500"/>
          <p14:tracePt t="6727" x="2341563" y="1908175"/>
          <p14:tracePt t="6735" x="2341563" y="1878013"/>
          <p14:tracePt t="6743" x="2341563" y="1833563"/>
          <p14:tracePt t="6751" x="2357438" y="1774825"/>
          <p14:tracePt t="6759" x="2357438" y="1758950"/>
          <p14:tracePt t="6767" x="2386013" y="1714500"/>
          <p14:tracePt t="6775" x="2416175" y="1654175"/>
          <p14:tracePt t="6783" x="2460625" y="1609725"/>
          <p14:tracePt t="6791" x="2490788" y="1579563"/>
          <p14:tracePt t="6799" x="2535238" y="1535113"/>
          <p14:tracePt t="6808" x="2565400" y="1520825"/>
          <p14:tracePt t="6846" x="2581275" y="1520825"/>
          <p14:tracePt t="6861" x="2595563" y="1520825"/>
          <p14:tracePt t="6869" x="2625725" y="1550988"/>
          <p14:tracePt t="6877" x="2700338" y="1609725"/>
          <p14:tracePt t="6885" x="2714625" y="1639888"/>
          <p14:tracePt t="6893" x="2774950" y="1700213"/>
          <p14:tracePt t="6902" x="2789238" y="1728788"/>
          <p14:tracePt t="6907" x="2833688" y="1789113"/>
          <p14:tracePt t="6915" x="2863850" y="1833563"/>
          <p14:tracePt t="6924" x="2879725" y="1878013"/>
          <p14:tracePt t="6931" x="2879725" y="1893888"/>
          <p14:tracePt t="6941" x="2879725" y="1922463"/>
          <p14:tracePt t="6947" x="2879725" y="1968500"/>
          <p14:tracePt t="6964" x="2879725" y="1997075"/>
          <p14:tracePt t="6972" x="2879725" y="2027238"/>
          <p14:tracePt t="6980" x="2879725" y="2043113"/>
          <p14:tracePt t="6988" x="2863850" y="2071688"/>
          <p14:tracePt t="6993" x="2849563" y="2101850"/>
          <p14:tracePt t="7002" x="2833688" y="2117725"/>
          <p14:tracePt t="7009" x="2819400" y="2146300"/>
          <p14:tracePt t="7025" x="2805113" y="2162175"/>
          <p14:tracePt t="7033" x="2759075" y="2176463"/>
          <p14:tracePt t="7041" x="2744788" y="2192338"/>
          <p14:tracePt t="7049" x="2730500" y="2192338"/>
          <p14:tracePt t="7058" x="2700338" y="2206625"/>
          <p14:tracePt t="7066" x="2670175" y="2220913"/>
          <p14:tracePt t="7074" x="2655888" y="2220913"/>
          <p14:tracePt t="7091" x="2640013" y="2220913"/>
          <p14:tracePt t="7096" x="2625725" y="2220913"/>
          <p14:tracePt t="7112" x="2609850" y="2220913"/>
          <p14:tracePt t="7119" x="2595563" y="2220913"/>
          <p14:tracePt t="7127" x="2565400" y="2192338"/>
          <p14:tracePt t="7135" x="2551113" y="2162175"/>
          <p14:tracePt t="7143" x="2535238" y="2117725"/>
          <p14:tracePt t="7152" x="2520950" y="2087563"/>
          <p14:tracePt t="7159" x="2506663" y="2027238"/>
          <p14:tracePt t="7168" x="2490788" y="1997075"/>
          <p14:tracePt t="7174" x="2490788" y="1952625"/>
          <p14:tracePt t="7182" x="2490788" y="1908175"/>
          <p14:tracePt t="7191" x="2490788" y="1849438"/>
          <p14:tracePt t="7197" x="2490788" y="1819275"/>
          <p14:tracePt t="7207" x="2490788" y="1803400"/>
          <p14:tracePt t="7213" x="2490788" y="1789113"/>
          <p14:tracePt t="7222" x="2506663" y="1744663"/>
          <p14:tracePt t="7229" x="2551113" y="1714500"/>
          <p14:tracePt t="7237" x="2581275" y="1700213"/>
          <p14:tracePt t="7246" x="2625725" y="1654175"/>
          <p14:tracePt t="7254" x="2670175" y="1625600"/>
          <p14:tracePt t="7262" x="2684463" y="1595438"/>
          <p14:tracePt t="7269" x="2730500" y="1579563"/>
          <p14:tracePt t="7275" x="2744788" y="1579563"/>
          <p14:tracePt t="7284" x="2759075" y="1579563"/>
          <p14:tracePt t="7316" x="2774950" y="1579563"/>
          <p14:tracePt t="7324" x="2789238" y="1579563"/>
          <p14:tracePt t="7332" x="2819400" y="1625600"/>
          <p14:tracePt t="7348" x="2819400" y="1654175"/>
          <p14:tracePt t="7358" x="2819400" y="1670050"/>
          <p14:tracePt t="7363" x="2819400" y="1728788"/>
          <p14:tracePt t="7369" x="2833688" y="1774825"/>
          <p14:tracePt t="7378" x="2833688" y="1803400"/>
          <p14:tracePt t="7385" x="2833688" y="1849438"/>
          <p14:tracePt t="7393" x="2833688" y="1893888"/>
          <p14:tracePt t="7402" x="2833688" y="1908175"/>
          <p14:tracePt t="7409" x="2833688" y="1938338"/>
          <p14:tracePt t="7417" x="2833688" y="1982788"/>
          <p14:tracePt t="7425" x="2805113" y="2012950"/>
          <p14:tracePt t="7434" x="2774950" y="2027238"/>
          <p14:tracePt t="7441" x="2759075" y="2057400"/>
          <p14:tracePt t="7449" x="2730500" y="2101850"/>
          <p14:tracePt t="7458" x="2714625" y="2117725"/>
          <p14:tracePt t="7464" x="2700338" y="2117725"/>
          <p14:tracePt t="7471" x="2684463" y="2132013"/>
          <p14:tracePt t="7479" x="2670175" y="2132013"/>
          <p14:tracePt t="7487" x="2640013" y="2146300"/>
          <p14:tracePt t="7503" x="2625725" y="2146300"/>
          <p14:tracePt t="7511" x="2609850" y="2146300"/>
          <p14:tracePt t="7519" x="2595563" y="2146300"/>
          <p14:tracePt t="7527" x="2581275" y="2132013"/>
          <p14:tracePt t="7533" x="2535238" y="2101850"/>
          <p14:tracePt t="7543" x="2506663" y="2057400"/>
          <p14:tracePt t="7552" x="2476500" y="2012950"/>
          <p14:tracePt t="7557" x="2446338" y="1968500"/>
          <p14:tracePt t="7565" x="2432050" y="1938338"/>
          <p14:tracePt t="7574" x="2432050" y="1922463"/>
          <p14:tracePt t="7582" x="2432050" y="1908175"/>
          <p14:tracePt t="7606" x="2432050" y="1893888"/>
          <p14:tracePt t="7621" x="2432050" y="1863725"/>
          <p14:tracePt t="7629" x="2446338" y="1849438"/>
          <p14:tracePt t="7635" x="2476500" y="1833563"/>
          <p14:tracePt t="7643" x="2490788" y="1833563"/>
          <p14:tracePt t="7651" x="2506663" y="1833563"/>
          <p14:tracePt t="7659" x="2520950" y="1833563"/>
          <p14:tracePt t="7755" x="2520950" y="1863725"/>
          <p14:tracePt t="7770" x="2520950" y="1878013"/>
          <p14:tracePt t="7785" x="2520950" y="1893888"/>
          <p14:tracePt t="8734" x="2520950" y="1878013"/>
          <p14:tracePt t="8739" x="2535238" y="1849438"/>
          <p14:tracePt t="8750" x="2595563" y="1803400"/>
          <p14:tracePt t="8757" x="2609850" y="1803400"/>
          <p14:tracePt t="8764" x="2700338" y="1774825"/>
          <p14:tracePt t="8771" x="2774950" y="1744663"/>
          <p14:tracePt t="8779" x="3013075" y="1639888"/>
          <p14:tracePt t="8787" x="3192463" y="1579563"/>
          <p14:tracePt t="8796" x="3505200" y="1506538"/>
          <p14:tracePt t="8803" x="3595688" y="1490663"/>
          <p14:tracePt t="8811" x="3773488" y="1446213"/>
          <p14:tracePt t="8819" x="3817938" y="1446213"/>
          <p14:tracePt t="8827" x="3863975" y="1446213"/>
          <p14:tracePt t="8833" x="3878263" y="1446213"/>
          <p14:tracePt t="8858" x="3878263" y="1431925"/>
          <p14:tracePt t="8913" x="3892550" y="1431925"/>
          <p14:tracePt t="8928" x="3908425" y="1431925"/>
          <p14:tracePt t="8944" x="3922713" y="1431925"/>
          <p14:tracePt t="8983" x="3938588" y="1431925"/>
          <p14:tracePt t="9054" x="3967163" y="1431925"/>
          <p14:tracePt t="9062" x="3983038" y="1431925"/>
          <p14:tracePt t="9070" x="3997325" y="1431925"/>
          <p14:tracePt t="9077" x="4041775" y="1431925"/>
          <p14:tracePt t="9086" x="4057650" y="1431925"/>
          <p14:tracePt t="9093" x="4087813" y="1431925"/>
          <p14:tracePt t="9164" x="4102100" y="1431925"/>
          <p14:tracePt t="9179" x="4116388" y="1431925"/>
          <p14:tracePt t="9188" x="4132263" y="1431925"/>
          <p14:tracePt t="9319" x="4132263" y="1446213"/>
          <p14:tracePt t="9327" x="4132263" y="1460500"/>
          <p14:tracePt t="9335" x="4116388" y="1460500"/>
          <p14:tracePt t="10902" x="4116388" y="1446213"/>
          <p14:tracePt t="10925" x="4116388" y="1431925"/>
          <p14:tracePt t="10934" x="4116388" y="1416050"/>
          <p14:tracePt t="10940" x="4116388" y="1401763"/>
          <p14:tracePt t="10972" x="4132263" y="1385888"/>
          <p14:tracePt t="10979" x="4162425" y="1385888"/>
          <p14:tracePt t="10987" x="4176713" y="1385888"/>
          <p14:tracePt t="10995" x="4237038" y="1385888"/>
          <p14:tracePt t="11003" x="4340225" y="1401763"/>
          <p14:tracePt t="11011" x="4505325" y="1506538"/>
          <p14:tracePt t="11019" x="4668838" y="1625600"/>
          <p14:tracePt t="11027" x="4699000" y="1654175"/>
          <p14:tracePt t="11035" x="4803775" y="1758950"/>
          <p14:tracePt t="11042" x="4848225" y="1819275"/>
          <p14:tracePt t="11049" x="4862513" y="1849438"/>
          <p14:tracePt t="11058" x="4862513" y="1893888"/>
          <p14:tracePt t="11066" x="4862513" y="1908175"/>
          <p14:tracePt t="11074" x="4862513" y="1938338"/>
          <p14:tracePt t="11081" x="4862513" y="1968500"/>
          <p14:tracePt t="11091" x="4848225" y="1997075"/>
          <p14:tracePt t="11097" x="4832350" y="2043113"/>
          <p14:tracePt t="11107" x="4787900" y="2101850"/>
          <p14:tracePt t="11113" x="4743450" y="2146300"/>
          <p14:tracePt t="11120" x="4668838" y="2220913"/>
          <p14:tracePt t="11127" x="4519613" y="2355850"/>
          <p14:tracePt t="11138" x="4370388" y="2460625"/>
          <p14:tracePt t="11143" x="4311650" y="2519363"/>
          <p14:tracePt t="11151" x="4221163" y="2608263"/>
          <p14:tracePt t="11159" x="4102100" y="2728913"/>
          <p14:tracePt t="11167" x="3983038" y="2832100"/>
          <p14:tracePt t="11175" x="3967163" y="2832100"/>
          <p14:tracePt t="11184" x="3892550" y="2878138"/>
          <p14:tracePt t="11191" x="3863975" y="2892425"/>
          <p14:tracePt t="11200" x="3743325" y="2967038"/>
          <p14:tracePt t="11207" x="3609975" y="2997200"/>
          <p14:tracePt t="11216" x="3549650" y="3011488"/>
          <p14:tracePt t="11222" x="3446463" y="3055938"/>
          <p14:tracePt t="11229" x="3281363" y="3086100"/>
          <p14:tracePt t="11238" x="3206750" y="3086100"/>
          <p14:tracePt t="11246" x="3117850" y="3086100"/>
          <p14:tracePt t="11254" x="2982913" y="3086100"/>
          <p14:tracePt t="11261" x="2879725" y="3086100"/>
          <p14:tracePt t="11269" x="2849563" y="3086100"/>
          <p14:tracePt t="11277" x="2714625" y="3086100"/>
          <p14:tracePt t="11285" x="2609850" y="3086100"/>
          <p14:tracePt t="11293" x="2535238" y="3086100"/>
          <p14:tracePt t="11301" x="2490788" y="3100388"/>
          <p14:tracePt t="11308" x="2446338" y="3116263"/>
          <p14:tracePt t="11316" x="2401888" y="3130550"/>
          <p14:tracePt t="11324" x="2371725" y="3160713"/>
          <p14:tracePt t="11332" x="2341563" y="3175000"/>
          <p14:tracePt t="11340" x="2282825" y="3205163"/>
          <p14:tracePt t="11347" x="2236788" y="3249613"/>
          <p14:tracePt t="11358" x="2192338" y="3279775"/>
          <p14:tracePt t="11363" x="2133600" y="3340100"/>
          <p14:tracePt t="11372" x="2103438" y="3368675"/>
          <p14:tracePt t="11379" x="2058988" y="3414713"/>
          <p14:tracePt t="11387" x="2043113" y="3429000"/>
          <p14:tracePt t="11393" x="1998663" y="3473450"/>
          <p14:tracePt t="11403" x="1954213" y="3503613"/>
          <p14:tracePt t="11409" x="1909763" y="3533775"/>
          <p14:tracePt t="11418" x="1879600" y="3578225"/>
          <p14:tracePt t="11425" x="1849438" y="3608388"/>
          <p14:tracePt t="11441" x="1835150" y="3608388"/>
          <p14:tracePt t="11458" x="1819275" y="3622675"/>
          <p14:tracePt t="11466" x="1819275" y="3636963"/>
          <p14:tracePt t="11482" x="1804988" y="3636963"/>
          <p14:tracePt t="11491" x="1790700" y="3652838"/>
          <p14:tracePt t="11504" x="1774825" y="3683000"/>
          <p14:tracePt t="11512" x="1730375" y="3727450"/>
          <p14:tracePt t="11520" x="1700213" y="3741738"/>
          <p14:tracePt t="11527" x="1625600" y="3802063"/>
          <p14:tracePt t="11536" x="1536700" y="3860800"/>
          <p14:tracePt t="11543" x="1431925" y="3965575"/>
          <p14:tracePt t="11552" x="1371600" y="4010025"/>
          <p14:tracePt t="11559" x="1343025" y="4040188"/>
          <p14:tracePt t="11567" x="1327150" y="4040188"/>
          <p14:tracePt t="11575" x="1312863" y="4054475"/>
          <p14:tracePt t="11724" x="1296988" y="4054475"/>
          <p14:tracePt t="11748" x="1282700" y="4054475"/>
          <p14:tracePt t="11842" x="1268413" y="4054475"/>
          <p14:tracePt t="11863" x="1252538" y="4054475"/>
          <p14:tracePt t="11965" x="1238250" y="4054475"/>
          <p14:tracePt t="12083" x="1282700" y="4054475"/>
          <p14:tracePt t="12091" x="1371600" y="4054475"/>
          <p14:tracePt t="12099" x="1476375" y="4054475"/>
          <p14:tracePt t="12108" x="1581150" y="4040188"/>
          <p14:tracePt t="12116" x="1641475" y="4025900"/>
          <p14:tracePt t="12124" x="1774825" y="3995738"/>
          <p14:tracePt t="12129" x="1879600" y="3979863"/>
          <p14:tracePt t="12137" x="1893888" y="3965575"/>
          <p14:tracePt t="12145" x="1984375" y="3951288"/>
          <p14:tracePt t="12153" x="2028825" y="3951288"/>
          <p14:tracePt t="12161" x="2133600" y="3935413"/>
          <p14:tracePt t="12169" x="2162175" y="3935413"/>
          <p14:tracePt t="12177" x="2236788" y="3935413"/>
          <p14:tracePt t="12185" x="2371725" y="3935413"/>
          <p14:tracePt t="12193" x="2476500" y="3935413"/>
          <p14:tracePt t="12209" x="2565400" y="3935413"/>
          <p14:tracePt t="12217" x="2670175" y="3935413"/>
          <p14:tracePt t="12225" x="2819400" y="3935413"/>
          <p14:tracePt t="12231" x="2908300" y="3935413"/>
          <p14:tracePt t="12240" x="2982913" y="3906838"/>
          <p14:tracePt t="12247" x="3057525" y="3906838"/>
          <p14:tracePt t="12257" x="3162300" y="3890963"/>
          <p14:tracePt t="12272" x="3192463" y="3890963"/>
          <p14:tracePt t="12279" x="3206750" y="3890963"/>
          <p14:tracePt t="12288" x="3236913" y="3890963"/>
          <p14:tracePt t="12296" x="3281363" y="3890963"/>
          <p14:tracePt t="12304" x="3311525" y="3890963"/>
          <p14:tracePt t="12309" x="3325813" y="3876675"/>
          <p14:tracePt t="12317" x="3371850" y="3876675"/>
          <p14:tracePt t="12326" x="3446463" y="3876675"/>
          <p14:tracePt t="12334" x="3490913" y="3860800"/>
          <p14:tracePt t="12342" x="3505200" y="3860800"/>
          <p14:tracePt t="12349" x="3565525" y="3860800"/>
          <p14:tracePt t="12357" x="3624263" y="3846513"/>
          <p14:tracePt t="12366" x="3684588" y="3846513"/>
          <p14:tracePt t="12374" x="3743325" y="3846513"/>
          <p14:tracePt t="12382" x="3773488" y="3846513"/>
          <p14:tracePt t="12390" x="3817938" y="3846513"/>
          <p14:tracePt t="12398" x="3833813" y="3846513"/>
          <p14:tracePt t="12407" x="3848100" y="3846513"/>
          <p14:tracePt t="12419" x="3863975" y="3846513"/>
          <p14:tracePt t="12452" x="3863975" y="3832225"/>
          <p14:tracePt t="12459" x="3878263" y="3832225"/>
          <p14:tracePt t="12513" x="3892550" y="3832225"/>
          <p14:tracePt t="12615" x="3908425" y="3832225"/>
          <p14:tracePt t="12639" x="3922713" y="3832225"/>
          <p14:tracePt t="13838" x="3922713" y="3816350"/>
          <p14:tracePt t="14159" x="3922713" y="3802063"/>
          <p14:tracePt t="14165" x="3922713" y="3786188"/>
          <p14:tracePt t="14174" x="3922713" y="3757613"/>
          <p14:tracePt t="14181" x="3922713" y="3741738"/>
          <p14:tracePt t="14190" x="3922713" y="3727450"/>
          <p14:tracePt t="14198" x="3922713" y="3711575"/>
          <p14:tracePt t="14208" x="3922713" y="3697288"/>
          <p14:tracePt t="14214" x="3938588" y="3683000"/>
          <p14:tracePt t="14222" x="3938588" y="3667125"/>
          <p14:tracePt t="14268" x="3938588" y="3652838"/>
          <p14:tracePt t="14275" x="3938588" y="3622675"/>
          <p14:tracePt t="14284" x="3952875" y="3622675"/>
          <p14:tracePt t="14291" x="3952875" y="3608388"/>
          <p14:tracePt t="14300" x="3952875" y="3592513"/>
          <p14:tracePt t="14308" x="3952875" y="3578225"/>
          <p14:tracePt t="14315" x="3952875" y="3563938"/>
          <p14:tracePt t="14324" x="3952875" y="3548063"/>
          <p14:tracePt t="15983" x="3952875" y="3563938"/>
          <p14:tracePt t="15991" x="3952875" y="3578225"/>
          <p14:tracePt t="16013" x="3967163" y="3592513"/>
          <p14:tracePt t="16021" x="3967163" y="3608388"/>
          <p14:tracePt t="16037" x="3967163" y="3622675"/>
          <p14:tracePt t="16045" x="3967163" y="3636963"/>
          <p14:tracePt t="16062" x="3967163" y="3652838"/>
          <p14:tracePt t="16273" x="3967163" y="3636963"/>
          <p14:tracePt t="16281" x="3967163" y="3622675"/>
          <p14:tracePt t="16287" x="3967163" y="3608388"/>
          <p14:tracePt t="16296" x="3967163" y="3578225"/>
          <p14:tracePt t="16311" x="3967163" y="3563938"/>
          <p14:tracePt t="16319" x="3967163" y="3548063"/>
          <p14:tracePt t="16343" x="3967163" y="3533775"/>
          <p14:tracePt t="16352" x="3967163" y="3517900"/>
          <p14:tracePt t="16359" x="3967163" y="3503613"/>
          <p14:tracePt t="16365" x="3967163" y="3489325"/>
          <p14:tracePt t="16374" x="3967163" y="3443288"/>
          <p14:tracePt t="16382" x="3967163" y="3429000"/>
          <p14:tracePt t="16390" x="3967163" y="3384550"/>
          <p14:tracePt t="16397" x="3952875" y="3340100"/>
          <p14:tracePt t="16633" x="3952875" y="3354388"/>
          <p14:tracePt t="16797" x="3952875" y="3368675"/>
          <p14:tracePt t="16813" x="3952875" y="3384550"/>
          <p14:tracePt t="16822" x="3952875" y="3398838"/>
          <p14:tracePt t="16900" x="3952875" y="3429000"/>
          <p14:tracePt t="16908" x="3952875" y="3443288"/>
          <p14:tracePt t="16923" x="3952875" y="3473450"/>
          <p14:tracePt t="16937" x="3952875" y="3489325"/>
          <p14:tracePt t="16954" x="3952875" y="3503613"/>
          <p14:tracePt t="16962" x="3952875" y="3517900"/>
          <p14:tracePt t="17002" x="3938588" y="3517900"/>
          <p14:tracePt t="17016" x="3938588" y="3533775"/>
          <p14:tracePt t="17023" x="3922713" y="3548063"/>
          <p14:tracePt t="17032" x="3922713" y="3563938"/>
          <p14:tracePt t="17040" x="3922713" y="3592513"/>
          <p14:tracePt t="17047" x="3922713" y="3608388"/>
          <p14:tracePt t="17058" x="3922713" y="3622675"/>
          <p14:tracePt t="17064" x="3922713" y="3636963"/>
          <p14:tracePt t="17071" x="3922713" y="3652838"/>
          <p14:tracePt t="17432" x="3908425" y="3652838"/>
          <p14:tracePt t="17456" x="3878263" y="3652838"/>
          <p14:tracePt t="17464" x="3863975" y="3652838"/>
          <p14:tracePt t="17472" x="3848100" y="3652838"/>
          <p14:tracePt t="17479" x="3789363" y="3667125"/>
          <p14:tracePt t="17485" x="3759200" y="3683000"/>
          <p14:tracePt t="17493" x="3714750" y="3697288"/>
          <p14:tracePt t="17502" x="3684588" y="3711575"/>
          <p14:tracePt t="17509" x="3654425" y="3727450"/>
          <p14:tracePt t="17518" x="3624263" y="3757613"/>
          <p14:tracePt t="17525" x="3595688" y="3757613"/>
          <p14:tracePt t="17534" x="3521075" y="3786188"/>
          <p14:tracePt t="17541" x="3460750" y="3816350"/>
          <p14:tracePt t="17549" x="3281363" y="3876675"/>
          <p14:tracePt t="17557" x="3162300" y="3921125"/>
          <p14:tracePt t="17565" x="3087688" y="3951288"/>
          <p14:tracePt t="17572" x="2908300" y="4010025"/>
          <p14:tracePt t="17579" x="2894013" y="4010025"/>
          <p14:tracePt t="17587" x="2863850" y="4010025"/>
          <p14:tracePt t="17596" x="2789238" y="4010025"/>
          <p14:tracePt t="17603" x="2730500" y="4010025"/>
          <p14:tracePt t="17612" x="2700338" y="4010025"/>
          <p14:tracePt t="17665" x="2684463" y="4010025"/>
          <p14:tracePt t="17673" x="2655888" y="4010025"/>
          <p14:tracePt t="17681" x="2625725" y="4010025"/>
          <p14:tracePt t="17690" x="2565400" y="4010025"/>
          <p14:tracePt t="17698" x="2490788" y="4010025"/>
          <p14:tracePt t="17708" x="2432050" y="4010025"/>
          <p14:tracePt t="17714" x="2371725" y="4010025"/>
          <p14:tracePt t="17721" x="2341563" y="4010025"/>
          <p14:tracePt t="17729" x="2311400" y="4010025"/>
          <p14:tracePt t="17737" x="2297113" y="4010025"/>
          <p14:tracePt t="17743" x="2282825" y="4010025"/>
          <p14:tracePt t="17752" x="2266950" y="4010025"/>
          <p14:tracePt t="17791" x="2252663" y="4010025"/>
          <p14:tracePt t="17799" x="2208213" y="4010025"/>
          <p14:tracePt t="17807" x="2162175" y="4010025"/>
          <p14:tracePt t="17816" x="2117725" y="4025900"/>
          <p14:tracePt t="17824" x="2087563" y="4025900"/>
          <p14:tracePt t="17832" x="2043113" y="4025900"/>
          <p14:tracePt t="17837" x="2014538" y="4040188"/>
          <p14:tracePt t="17846" x="1984375" y="4040188"/>
          <p14:tracePt t="18105" x="1968500" y="4040188"/>
          <p14:tracePt t="18128" x="1954213" y="4040188"/>
          <p14:tracePt t="18135" x="1939925" y="4040188"/>
          <p14:tracePt t="18143" x="1924050" y="4040188"/>
          <p14:tracePt t="18151" x="1909763" y="4040188"/>
          <p14:tracePt t="18160" x="1893888" y="4040188"/>
          <p14:tracePt t="18167" x="1879600" y="4040188"/>
          <p14:tracePt t="18175" x="1849438" y="4040188"/>
          <p14:tracePt t="18183" x="1819275" y="4040188"/>
          <p14:tracePt t="18191" x="1774825" y="4040188"/>
          <p14:tracePt t="18199" x="1670050" y="4040188"/>
          <p14:tracePt t="18207" x="1550988" y="4040188"/>
          <p14:tracePt t="18213" x="1446213" y="4040188"/>
          <p14:tracePt t="18222" x="1343025" y="4040188"/>
          <p14:tracePt t="18229" x="1268413" y="4040188"/>
          <p14:tracePt t="18237" x="1238250" y="4054475"/>
          <p14:tracePt t="18355" x="1282700" y="4054475"/>
          <p14:tracePt t="18363" x="1371600" y="4040188"/>
          <p14:tracePt t="18371" x="1476375" y="3995738"/>
          <p14:tracePt t="18379" x="1655763" y="3965575"/>
          <p14:tracePt t="18385" x="1744663" y="3951288"/>
          <p14:tracePt t="18393" x="1939925" y="3876675"/>
          <p14:tracePt t="18401" x="2117725" y="3860800"/>
          <p14:tracePt t="18417" x="2208213" y="3846513"/>
          <p14:tracePt t="18425" x="2252663" y="3846513"/>
          <p14:tracePt t="18433" x="2282825" y="3846513"/>
          <p14:tracePt t="18441" x="2297113" y="3846513"/>
          <p14:tracePt t="18457" x="2311400" y="3846513"/>
          <p14:tracePt t="18465" x="2357438" y="3846513"/>
          <p14:tracePt t="18474" x="2386013" y="3846513"/>
          <p14:tracePt t="18481" x="2446338" y="3846513"/>
          <p14:tracePt t="18487" x="2520950" y="3846513"/>
          <p14:tracePt t="18495" x="2581275" y="3846513"/>
          <p14:tracePt t="18503" x="2655888" y="3846513"/>
          <p14:tracePt t="18511" x="2714625" y="3846513"/>
          <p14:tracePt t="18519" x="2744788" y="3860800"/>
          <p14:tracePt t="18527" x="2789238" y="3860800"/>
          <p14:tracePt t="19201" x="2819400" y="3860800"/>
          <p14:tracePt t="19209" x="2833688" y="3860800"/>
          <p14:tracePt t="19217" x="2894013" y="3860800"/>
          <p14:tracePt t="19224" x="2938463" y="3860800"/>
          <p14:tracePt t="19232" x="2968625" y="3860800"/>
          <p14:tracePt t="19240" x="3027363" y="3846513"/>
          <p14:tracePt t="19247" x="3087688" y="3846513"/>
          <p14:tracePt t="19258" x="3222625" y="3832225"/>
          <p14:tracePt t="19263" x="3325813" y="3832225"/>
          <p14:tracePt t="19271" x="3475038" y="3832225"/>
          <p14:tracePt t="19279" x="3579813" y="3832225"/>
          <p14:tracePt t="19287" x="3729038" y="3832225"/>
          <p14:tracePt t="19295" x="3848100" y="3832225"/>
          <p14:tracePt t="19302" x="3938588" y="3816350"/>
          <p14:tracePt t="19309" x="4027488" y="3816350"/>
          <p14:tracePt t="19319" x="4071938" y="3816350"/>
          <p14:tracePt t="19325" x="4116388" y="3816350"/>
          <p14:tracePt t="20609" x="4116388" y="3802063"/>
          <p14:tracePt t="20617" x="4102100" y="3771900"/>
          <p14:tracePt t="20625" x="4102100" y="3757613"/>
          <p14:tracePt t="20633" x="4102100" y="3727450"/>
          <p14:tracePt t="20641" x="4087813" y="3697288"/>
          <p14:tracePt t="20649" x="4087813" y="3667125"/>
          <p14:tracePt t="20657" x="4087813" y="3636963"/>
          <p14:tracePt t="20665" x="4071938" y="3622675"/>
          <p14:tracePt t="20675" x="4071938" y="3578225"/>
          <p14:tracePt t="20690" x="4071938" y="3548063"/>
          <p14:tracePt t="20703" x="4071938" y="3517900"/>
          <p14:tracePt t="20711" x="4057650" y="3473450"/>
          <p14:tracePt t="20727" x="4041775" y="3473450"/>
          <p14:tracePt t="20783" x="4027488" y="3473450"/>
          <p14:tracePt t="20789" x="4013200" y="3517900"/>
          <p14:tracePt t="20797" x="3983038" y="3563938"/>
          <p14:tracePt t="20805" x="3983038" y="3578225"/>
          <p14:tracePt t="20813" x="3922713" y="3683000"/>
          <p14:tracePt t="20821" x="3892550" y="3711575"/>
          <p14:tracePt t="20829" x="3863975" y="3802063"/>
          <p14:tracePt t="20837" x="3817938" y="3921125"/>
          <p14:tracePt t="20845" x="3773488" y="4025900"/>
          <p14:tracePt t="20853" x="3743325" y="4084638"/>
          <p14:tracePt t="20861" x="3729038" y="4144963"/>
          <p14:tracePt t="20869" x="3729038" y="4189413"/>
          <p14:tracePt t="20875" x="3714750" y="4264025"/>
          <p14:tracePt t="20883" x="3698875" y="4368800"/>
          <p14:tracePt t="20891" x="3654425" y="4546600"/>
          <p14:tracePt t="20899" x="3640138" y="4725988"/>
          <p14:tracePt t="20907" x="3595688" y="4875213"/>
          <p14:tracePt t="20915" x="3579813" y="4979988"/>
          <p14:tracePt t="20923" x="3549650" y="5157788"/>
          <p14:tracePt t="20931" x="3505200" y="5262563"/>
          <p14:tracePt t="20940" x="3490913" y="5322888"/>
          <p14:tracePt t="20947" x="3460750" y="5426075"/>
          <p14:tracePt t="20955" x="3446463" y="5516563"/>
          <p14:tracePt t="20961" x="3400425" y="5591175"/>
          <p14:tracePt t="20971" x="3386138" y="5635625"/>
          <p14:tracePt t="20977" x="3386138" y="5680075"/>
          <p14:tracePt t="20985" x="3371850" y="5724525"/>
          <p14:tracePt t="20993" x="3355975" y="5768975"/>
          <p14:tracePt t="21001" x="3325813" y="5815013"/>
          <p14:tracePt t="21009" x="3297238" y="5859463"/>
          <p14:tracePt t="21017" x="3267075" y="5918200"/>
          <p14:tracePt t="21025" x="3251200" y="5964238"/>
          <p14:tracePt t="21033" x="3222625" y="5978525"/>
          <p14:tracePt t="21041" x="3206750" y="6022975"/>
          <p14:tracePt t="21049" x="3206750" y="6053138"/>
          <p14:tracePt t="21057" x="3192463" y="6083300"/>
          <p14:tracePt t="21063" x="3162300" y="6097588"/>
          <p14:tracePt t="21071" x="3132138" y="6142038"/>
          <p14:tracePt t="21079" x="3087688" y="6186488"/>
          <p14:tracePt t="21087" x="3027363" y="6232525"/>
          <p14:tracePt t="21095" x="2982913" y="6276975"/>
          <p14:tracePt t="21103" x="2894013" y="6365875"/>
          <p14:tracePt t="21111" x="2819400" y="6426200"/>
          <p14:tracePt t="21119" x="2759075" y="6470650"/>
          <p14:tracePt t="21127" x="2700338" y="6500813"/>
          <p14:tracePt t="21135" x="2640013" y="6529388"/>
          <p14:tracePt t="21143" x="2609850" y="6545263"/>
          <p14:tracePt t="21149" x="2595563" y="6559550"/>
          <p14:tracePt t="21197" x="2581275" y="6559550"/>
          <p14:tracePt t="21206" x="2551113" y="6559550"/>
          <p14:tracePt t="21213" x="2520950" y="6559550"/>
          <p14:tracePt t="21221" x="2460625" y="6575425"/>
          <p14:tracePt t="21229" x="2386013" y="6575425"/>
          <p14:tracePt t="21237" x="2282825" y="6575425"/>
          <p14:tracePt t="21243" x="2208213" y="6575425"/>
          <p14:tracePt t="21251" x="2028825" y="6559550"/>
          <p14:tracePt t="21259" x="1954213" y="6545263"/>
          <p14:tracePt t="21267" x="1790700" y="6529388"/>
          <p14:tracePt t="21276" x="1760538" y="6515100"/>
          <p14:tracePt t="21283" x="1700213" y="6515100"/>
          <p14:tracePt t="21291" x="1685925" y="6515100"/>
          <p14:tracePt t="21369" x="1670050" y="6500813"/>
          <p14:tracePt t="21377" x="1625600" y="6484938"/>
          <p14:tracePt t="21385" x="1595438" y="6484938"/>
          <p14:tracePt t="21393" x="1536700" y="6454775"/>
          <p14:tracePt t="21401" x="1446213" y="6396038"/>
          <p14:tracePt t="21409" x="1357313" y="6351588"/>
          <p14:tracePt t="21415" x="1296988" y="6291263"/>
          <p14:tracePt t="21425" x="1252538" y="6261100"/>
          <p14:tracePt t="21434" x="1208088" y="6246813"/>
          <p14:tracePt t="21441" x="1177925" y="6232525"/>
          <p14:tracePt t="21448" x="1177925" y="6216650"/>
          <p14:tracePt t="21509" x="1177925" y="6202363"/>
          <p14:tracePt t="21519" x="1163638" y="6202363"/>
          <p14:tracePt t="21525" x="1133475" y="6172200"/>
          <p14:tracePt t="21534" x="1103313" y="6142038"/>
          <p14:tracePt t="21541" x="1089025" y="6111875"/>
          <p14:tracePt t="21550" x="1074738" y="6097588"/>
          <p14:tracePt t="21558" x="1044575" y="6053138"/>
          <p14:tracePt t="21566" x="1028700" y="6022975"/>
          <p14:tracePt t="21574" x="1000125" y="5992813"/>
          <p14:tracePt t="21581" x="1000125" y="5978525"/>
          <p14:tracePt t="21591" x="1000125" y="5964238"/>
          <p14:tracePt t="21607" x="984250" y="5964238"/>
          <p14:tracePt t="21611" x="984250" y="5948363"/>
          <p14:tracePt t="21722" x="984250" y="5934075"/>
          <p14:tracePt t="22089" x="969963" y="5934075"/>
          <p14:tracePt t="22363" x="984250" y="5934075"/>
          <p14:tracePt t="22372" x="1014413" y="5934075"/>
          <p14:tracePt t="22379" x="1044575" y="5934075"/>
          <p14:tracePt t="22387" x="1058863" y="5934075"/>
          <p14:tracePt t="22395" x="1103313" y="5934075"/>
          <p14:tracePt t="22403" x="1149350" y="5918200"/>
          <p14:tracePt t="22412" x="1163638" y="5903913"/>
          <p14:tracePt t="22419" x="1208088" y="5903913"/>
          <p14:tracePt t="22427" x="1223963" y="5889625"/>
          <p14:tracePt t="22434" x="1238250" y="5889625"/>
          <p14:tracePt t="22441" x="1252538" y="5889625"/>
          <p14:tracePt t="22450" x="1268413" y="5889625"/>
          <p14:tracePt t="22457" x="1268413" y="5873750"/>
          <p14:tracePt t="22466" x="1296988" y="5873750"/>
          <p14:tracePt t="22474" x="1312863" y="5873750"/>
          <p14:tracePt t="22482" x="1357313" y="5859463"/>
          <p14:tracePt t="22491" x="1401763" y="5859463"/>
          <p14:tracePt t="22498" x="1417638" y="5859463"/>
          <p14:tracePt t="22507" x="1446213" y="5859463"/>
          <p14:tracePt t="22513" x="1462088" y="5859463"/>
          <p14:tracePt t="22544" x="1462088" y="5843588"/>
          <p14:tracePt t="22568" x="1462088" y="5829300"/>
          <p14:tracePt t="22661" x="1476375" y="5829300"/>
          <p14:tracePt t="22669" x="1550988" y="5829300"/>
          <p14:tracePt t="22677" x="1641475" y="5829300"/>
          <p14:tracePt t="22685" x="1790700" y="5829300"/>
          <p14:tracePt t="22693" x="1865313" y="5829300"/>
          <p14:tracePt t="22701" x="2043113" y="5815013"/>
          <p14:tracePt t="22707" x="2192338" y="5815013"/>
          <p14:tracePt t="22717" x="2297113" y="5799138"/>
          <p14:tracePt t="22724" x="2371725" y="5799138"/>
          <p14:tracePt t="22732" x="2476500" y="5784850"/>
          <p14:tracePt t="22741" x="2551113" y="5768975"/>
          <p14:tracePt t="22747" x="2625725" y="5768975"/>
          <p14:tracePt t="22758" x="2684463" y="5768975"/>
          <p14:tracePt t="22764" x="2700338" y="5768975"/>
          <p14:tracePt t="22772" x="2730500" y="5768975"/>
          <p14:tracePt t="22779" x="2759075" y="5768975"/>
          <p14:tracePt t="22787" x="2774950" y="5768975"/>
          <p14:tracePt t="22825" x="2774950" y="5754688"/>
          <p14:tracePt t="22952" x="2789238" y="5754688"/>
          <p14:tracePt t="22959" x="2819400" y="5754688"/>
          <p14:tracePt t="22968" x="2879725" y="5754688"/>
          <p14:tracePt t="22975" x="2968625" y="5754688"/>
          <p14:tracePt t="22982" x="3087688" y="5754688"/>
          <p14:tracePt t="22991" x="3206750" y="5754688"/>
          <p14:tracePt t="22998" x="3341688" y="5754688"/>
          <p14:tracePt t="23005" x="3460750" y="5754688"/>
          <p14:tracePt t="23013" x="3609975" y="5740400"/>
          <p14:tracePt t="23022" x="3743325" y="5740400"/>
          <p14:tracePt t="23029" x="3848100" y="5724525"/>
          <p14:tracePt t="23037" x="3967163" y="5724525"/>
          <p14:tracePt t="23045" x="4027488" y="5724525"/>
          <p14:tracePt t="23053" x="4057650" y="5710238"/>
          <p14:tracePt t="23271" x="4057650" y="5694363"/>
          <p14:tracePt t="24096" x="4057650" y="5680075"/>
          <p14:tracePt t="25417" x="4041775" y="5680075"/>
          <p14:tracePt t="25433" x="4027488" y="5649913"/>
          <p14:tracePt t="25441" x="4013200" y="5649913"/>
          <p14:tracePt t="25449" x="4013200" y="5635625"/>
          <p14:tracePt t="25458" x="3997325" y="5635625"/>
          <p14:tracePt t="25463" x="3983038" y="5605463"/>
          <p14:tracePt t="25473" x="3938588" y="5575300"/>
          <p14:tracePt t="25479" x="3908425" y="5530850"/>
          <p14:tracePt t="25487" x="3878263" y="5516563"/>
          <p14:tracePt t="25495" x="3863975" y="5500688"/>
          <p14:tracePt t="25503" x="3848100" y="5500688"/>
          <p14:tracePt t="25528" x="3848100" y="5486400"/>
          <p14:tracePt t="25567" x="3817938" y="5486400"/>
          <p14:tracePt t="25573" x="3803650" y="5500688"/>
          <p14:tracePt t="25581" x="3773488" y="5516563"/>
          <p14:tracePt t="25591" x="3729038" y="5546725"/>
          <p14:tracePt t="25598" x="3670300" y="5575300"/>
          <p14:tracePt t="25605" x="3624263" y="5605463"/>
          <p14:tracePt t="25613" x="3579813" y="5635625"/>
          <p14:tracePt t="25621" x="3565525" y="5649913"/>
          <p14:tracePt t="25630" x="3549650" y="5649913"/>
          <p14:tracePt t="25637" x="3535363" y="5665788"/>
          <p14:tracePt t="25646" x="3535363" y="5680075"/>
          <p14:tracePt t="25653" x="3535363" y="5694363"/>
          <p14:tracePt t="25659" x="3505200" y="5724525"/>
          <p14:tracePt t="25667" x="3490913" y="5768975"/>
          <p14:tracePt t="25675" x="3460750" y="5829300"/>
          <p14:tracePt t="25683" x="3416300" y="5918200"/>
          <p14:tracePt t="25691" x="3371850" y="5978525"/>
          <p14:tracePt t="25699" x="3355975" y="6022975"/>
          <p14:tracePt t="25707" x="3325813" y="6053138"/>
          <p14:tracePt t="25715" x="3297238" y="6097588"/>
          <p14:tracePt t="25725" x="3281363" y="6142038"/>
          <p14:tracePt t="25731" x="3251200" y="6172200"/>
          <p14:tracePt t="25737" x="3236913" y="6186488"/>
          <p14:tracePt t="25753" x="3222625" y="6202363"/>
          <p14:tracePt t="25761" x="3206750" y="6232525"/>
          <p14:tracePt t="25770" x="3176588" y="6232525"/>
          <p14:tracePt t="25777" x="3162300" y="6246813"/>
          <p14:tracePt t="25785" x="3117850" y="6276975"/>
          <p14:tracePt t="25793" x="3073400" y="6291263"/>
          <p14:tracePt t="25802" x="3027363" y="6307138"/>
          <p14:tracePt t="25809" x="2998788" y="6321425"/>
          <p14:tracePt t="25817" x="2968625" y="6321425"/>
          <p14:tracePt t="25887" x="2952750" y="6321425"/>
          <p14:tracePt t="25896" x="2952750" y="6307138"/>
          <p14:tracePt t="25903" x="2938463" y="6261100"/>
          <p14:tracePt t="25911" x="2879725" y="6186488"/>
          <p14:tracePt t="25919" x="2849563" y="6097588"/>
          <p14:tracePt t="25927" x="2819400" y="6067425"/>
          <p14:tracePt t="25934" x="2789238" y="6008688"/>
          <p14:tracePt t="25941" x="2774950" y="5964238"/>
          <p14:tracePt t="25950" x="2759075" y="5948363"/>
          <p14:tracePt t="25957" x="2744788" y="5934075"/>
          <p14:tracePt t="26106" x="2744788" y="5918200"/>
          <p14:tracePt t="26216" x="2774950" y="5903913"/>
          <p14:tracePt t="26223" x="2849563" y="5873750"/>
          <p14:tracePt t="26231" x="2924175" y="5843588"/>
          <p14:tracePt t="26240" x="2968625" y="5829300"/>
          <p14:tracePt t="26247" x="3027363" y="5815013"/>
          <p14:tracePt t="26257" x="3087688" y="5799138"/>
          <p14:tracePt t="26264" x="3132138" y="5784850"/>
          <p14:tracePt t="26272" x="3176588" y="5784850"/>
          <p14:tracePt t="26279" x="3192463" y="5784850"/>
          <p14:tracePt t="26285" x="3222625" y="5784850"/>
          <p14:tracePt t="26302" x="3236913" y="5784850"/>
          <p14:tracePt t="26403" x="3236913" y="5768975"/>
          <p14:tracePt t="26428" x="3192463" y="5768975"/>
          <p14:tracePt t="26436" x="3176588" y="5768975"/>
          <p14:tracePt t="26443" x="3148013" y="5768975"/>
          <p14:tracePt t="26452" x="3087688" y="5768975"/>
          <p14:tracePt t="26459" x="3043238" y="5784850"/>
          <p14:tracePt t="26467" x="2968625" y="5799138"/>
          <p14:tracePt t="26475" x="2908300" y="5829300"/>
          <p14:tracePt t="26482" x="2819400" y="5859463"/>
          <p14:tracePt t="26490" x="2684463" y="5934075"/>
          <p14:tracePt t="26497" x="2506663" y="6022975"/>
          <p14:tracePt t="26507" x="2297113" y="6097588"/>
          <p14:tracePt t="26514" x="1954213" y="6276975"/>
          <p14:tracePt t="26522" x="1774825" y="6335713"/>
          <p14:tracePt t="26529" x="1550988" y="6440488"/>
          <p14:tracePt t="26537" x="1208088" y="6589713"/>
          <p14:tracePt t="26546" x="879475" y="673893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C30D26-3D1C-AD1C-B834-0865BB7F4BDE}"/>
              </a:ext>
            </a:extLst>
          </p:cNvPr>
          <p:cNvSpPr txBox="1"/>
          <p:nvPr/>
        </p:nvSpPr>
        <p:spPr>
          <a:xfrm>
            <a:off x="6331875" y="5388701"/>
            <a:ext cx="2378343" cy="369332"/>
          </a:xfrm>
          <a:prstGeom prst="rect">
            <a:avLst/>
          </a:prstGeom>
          <a:noFill/>
        </p:spPr>
        <p:txBody>
          <a:bodyPr wrap="none" rtlCol="0">
            <a:spAutoFit/>
          </a:bodyPr>
          <a:lstStyle/>
          <a:p>
            <a:r>
              <a:rPr lang="en-US" dirty="0"/>
              <a:t>Epstein &amp; Kaur, In press</a:t>
            </a:r>
          </a:p>
        </p:txBody>
      </p:sp>
      <p:sp>
        <p:nvSpPr>
          <p:cNvPr id="2" name="TextBox 1">
            <a:extLst>
              <a:ext uri="{FF2B5EF4-FFF2-40B4-BE49-F238E27FC236}">
                <a16:creationId xmlns:a16="http://schemas.microsoft.com/office/drawing/2014/main" id="{0A773D76-B299-6D8F-C821-25CB76E854A6}"/>
              </a:ext>
            </a:extLst>
          </p:cNvPr>
          <p:cNvSpPr txBox="1"/>
          <p:nvPr/>
        </p:nvSpPr>
        <p:spPr>
          <a:xfrm>
            <a:off x="2842055" y="4992131"/>
            <a:ext cx="1066058" cy="284205"/>
          </a:xfrm>
          <a:prstGeom prst="rect">
            <a:avLst/>
          </a:prstGeom>
          <a:solidFill>
            <a:schemeClr val="bg1">
              <a:lumMod val="95000"/>
            </a:schemeClr>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E975ED61-B97A-D610-630A-58EAE75DE32C}"/>
              </a:ext>
            </a:extLst>
          </p:cNvPr>
          <p:cNvSpPr txBox="1"/>
          <p:nvPr/>
        </p:nvSpPr>
        <p:spPr>
          <a:xfrm>
            <a:off x="6454989" y="4973334"/>
            <a:ext cx="1066058" cy="284205"/>
          </a:xfrm>
          <a:prstGeom prst="rect">
            <a:avLst/>
          </a:prstGeom>
          <a:solidFill>
            <a:schemeClr val="bg1">
              <a:lumMod val="95000"/>
            </a:schemeClr>
          </a:solidFill>
        </p:spPr>
        <p:txBody>
          <a:bodyPr wrap="square" rtlCol="0">
            <a:spAutoFit/>
          </a:bodyPr>
          <a:lstStyle/>
          <a:p>
            <a:endParaRPr lang="en-US" dirty="0"/>
          </a:p>
        </p:txBody>
      </p:sp>
      <p:grpSp>
        <p:nvGrpSpPr>
          <p:cNvPr id="15" name="Group 14">
            <a:extLst>
              <a:ext uri="{FF2B5EF4-FFF2-40B4-BE49-F238E27FC236}">
                <a16:creationId xmlns:a16="http://schemas.microsoft.com/office/drawing/2014/main" id="{EC2F29A9-A008-6F3D-7ED9-13658C523F21}"/>
              </a:ext>
            </a:extLst>
          </p:cNvPr>
          <p:cNvGrpSpPr/>
          <p:nvPr/>
        </p:nvGrpSpPr>
        <p:grpSpPr>
          <a:xfrm>
            <a:off x="465361" y="162895"/>
            <a:ext cx="8521343" cy="5268830"/>
            <a:chOff x="478936" y="296988"/>
            <a:chExt cx="8521343" cy="5268830"/>
          </a:xfrm>
        </p:grpSpPr>
        <p:grpSp>
          <p:nvGrpSpPr>
            <p:cNvPr id="12" name="Group 11">
              <a:extLst>
                <a:ext uri="{FF2B5EF4-FFF2-40B4-BE49-F238E27FC236}">
                  <a16:creationId xmlns:a16="http://schemas.microsoft.com/office/drawing/2014/main" id="{CC1662B4-1EC7-B20C-B7CB-81F92D1D9682}"/>
                </a:ext>
              </a:extLst>
            </p:cNvPr>
            <p:cNvGrpSpPr/>
            <p:nvPr/>
          </p:nvGrpSpPr>
          <p:grpSpPr>
            <a:xfrm>
              <a:off x="478936" y="296988"/>
              <a:ext cx="8521343" cy="5268830"/>
              <a:chOff x="540720" y="223529"/>
              <a:chExt cx="8521343" cy="5268830"/>
            </a:xfrm>
          </p:grpSpPr>
          <p:pic>
            <p:nvPicPr>
              <p:cNvPr id="5" name="Picture 4">
                <a:extLst>
                  <a:ext uri="{FF2B5EF4-FFF2-40B4-BE49-F238E27FC236}">
                    <a16:creationId xmlns:a16="http://schemas.microsoft.com/office/drawing/2014/main" id="{42342A1C-BD63-F26B-0136-E48BFB74D6C8}"/>
                  </a:ext>
                </a:extLst>
              </p:cNvPr>
              <p:cNvPicPr>
                <a:picLocks noChangeAspect="1"/>
              </p:cNvPicPr>
              <p:nvPr/>
            </p:nvPicPr>
            <p:blipFill rotWithShape="1">
              <a:blip r:embed="rId5"/>
              <a:srcRect l="28250" t="20223" r="43416" b="49259"/>
              <a:stretch/>
            </p:blipFill>
            <p:spPr>
              <a:xfrm>
                <a:off x="540720" y="223529"/>
                <a:ext cx="8521343" cy="5268830"/>
              </a:xfrm>
              <a:prstGeom prst="rect">
                <a:avLst/>
              </a:prstGeom>
            </p:spPr>
          </p:pic>
          <p:sp>
            <p:nvSpPr>
              <p:cNvPr id="10" name="Rectangle 9">
                <a:extLst>
                  <a:ext uri="{FF2B5EF4-FFF2-40B4-BE49-F238E27FC236}">
                    <a16:creationId xmlns:a16="http://schemas.microsoft.com/office/drawing/2014/main" id="{EB393B8E-E6C1-738E-90A8-00AB5ECEC365}"/>
                  </a:ext>
                </a:extLst>
              </p:cNvPr>
              <p:cNvSpPr/>
              <p:nvPr/>
            </p:nvSpPr>
            <p:spPr>
              <a:xfrm>
                <a:off x="2982187" y="4992131"/>
                <a:ext cx="925926" cy="26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46DBAB-E92F-45CF-5E37-A39F97EAE8B3}"/>
                  </a:ext>
                </a:extLst>
              </p:cNvPr>
              <p:cNvSpPr/>
              <p:nvPr/>
            </p:nvSpPr>
            <p:spPr>
              <a:xfrm>
                <a:off x="6501980" y="4950448"/>
                <a:ext cx="925926" cy="26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396D5AC0-5A3D-3DBE-4BCA-3DD6D08EE8DE}"/>
                </a:ext>
              </a:extLst>
            </p:cNvPr>
            <p:cNvSpPr txBox="1"/>
            <p:nvPr/>
          </p:nvSpPr>
          <p:spPr>
            <a:xfrm>
              <a:off x="6572046" y="5030477"/>
              <a:ext cx="785793" cy="376922"/>
            </a:xfrm>
            <a:prstGeom prst="rect">
              <a:avLst/>
            </a:prstGeom>
            <a:noFill/>
          </p:spPr>
          <p:txBody>
            <a:bodyPr wrap="none" rtlCol="0">
              <a:spAutoFit/>
            </a:bodyPr>
            <a:lstStyle/>
            <a:p>
              <a:r>
                <a:rPr lang="en-US" dirty="0"/>
                <a:t>A0134</a:t>
              </a:r>
            </a:p>
          </p:txBody>
        </p:sp>
        <p:sp>
          <p:nvSpPr>
            <p:cNvPr id="14" name="TextBox 13">
              <a:extLst>
                <a:ext uri="{FF2B5EF4-FFF2-40B4-BE49-F238E27FC236}">
                  <a16:creationId xmlns:a16="http://schemas.microsoft.com/office/drawing/2014/main" id="{CD1FF7DF-A374-F249-F70E-FC0540F374D1}"/>
                </a:ext>
              </a:extLst>
            </p:cNvPr>
            <p:cNvSpPr txBox="1"/>
            <p:nvPr/>
          </p:nvSpPr>
          <p:spPr>
            <a:xfrm>
              <a:off x="3000745" y="5039989"/>
              <a:ext cx="785793" cy="376922"/>
            </a:xfrm>
            <a:prstGeom prst="rect">
              <a:avLst/>
            </a:prstGeom>
            <a:noFill/>
          </p:spPr>
          <p:txBody>
            <a:bodyPr wrap="none" rtlCol="0">
              <a:spAutoFit/>
            </a:bodyPr>
            <a:lstStyle/>
            <a:p>
              <a:r>
                <a:rPr lang="en-US" dirty="0"/>
                <a:t>A0134</a:t>
              </a:r>
            </a:p>
          </p:txBody>
        </p:sp>
      </p:grpSp>
      <p:sp>
        <p:nvSpPr>
          <p:cNvPr id="6" name="TextBox 5">
            <a:extLst>
              <a:ext uri="{FF2B5EF4-FFF2-40B4-BE49-F238E27FC236}">
                <a16:creationId xmlns:a16="http://schemas.microsoft.com/office/drawing/2014/main" id="{EC283039-2DBB-BF42-5402-A675424A202A}"/>
              </a:ext>
            </a:extLst>
          </p:cNvPr>
          <p:cNvSpPr txBox="1"/>
          <p:nvPr/>
        </p:nvSpPr>
        <p:spPr>
          <a:xfrm>
            <a:off x="220227" y="5758033"/>
            <a:ext cx="9058244" cy="954107"/>
          </a:xfrm>
          <a:prstGeom prst="rect">
            <a:avLst/>
          </a:prstGeom>
          <a:noFill/>
        </p:spPr>
        <p:txBody>
          <a:bodyPr wrap="square" rtlCol="0">
            <a:spAutoFit/>
          </a:bodyPr>
          <a:lstStyle/>
          <a:p>
            <a:r>
              <a:rPr lang="en-US" sz="2800" dirty="0">
                <a:latin typeface="Comic Sans MS" panose="030F0702030302020204" pitchFamily="66" charset="0"/>
              </a:rPr>
              <a:t>Technically, A0134 &amp; F1S3-124 are at least somewhat immune to </a:t>
            </a:r>
            <a:r>
              <a:rPr lang="en-US" sz="2800" dirty="0" err="1">
                <a:latin typeface="Comic Sans MS" panose="030F0702030302020204" pitchFamily="66" charset="0"/>
              </a:rPr>
              <a:t>Foa</a:t>
            </a:r>
            <a:r>
              <a:rPr lang="en-US" sz="2800" dirty="0">
                <a:latin typeface="Comic Sans MS" panose="030F0702030302020204" pitchFamily="66" charset="0"/>
              </a:rPr>
              <a:t> race 4 (and race 2)</a:t>
            </a:r>
          </a:p>
        </p:txBody>
      </p:sp>
      <p:pic>
        <p:nvPicPr>
          <p:cNvPr id="8" name="Audio 7">
            <a:hlinkClick r:id="" action="ppaction://media"/>
            <a:extLst>
              <a:ext uri="{FF2B5EF4-FFF2-40B4-BE49-F238E27FC236}">
                <a16:creationId xmlns:a16="http://schemas.microsoft.com/office/drawing/2014/main" id="{E5D254D1-CFD5-185E-525F-99A86C77B0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2180725"/>
      </p:ext>
    </p:extLst>
  </p:cSld>
  <p:clrMapOvr>
    <a:masterClrMapping/>
  </p:clrMapOvr>
  <mc:AlternateContent xmlns:mc="http://schemas.openxmlformats.org/markup-compatibility/2006" xmlns:p14="http://schemas.microsoft.com/office/powerpoint/2010/main">
    <mc:Choice Requires="p14">
      <p:transition spd="slow" p14:dur="2000" advTm="42495"/>
    </mc:Choice>
    <mc:Fallback xmlns="">
      <p:transition spd="slow" advTm="4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015" x="925513" y="6783388"/>
          <p14:tracePt t="4023" x="895350" y="6738938"/>
          <p14:tracePt t="4032" x="865188" y="6694488"/>
          <p14:tracePt t="4039" x="835025" y="6678613"/>
          <p14:tracePt t="4048" x="790575" y="6634163"/>
          <p14:tracePt t="4054" x="760413" y="6589713"/>
          <p14:tracePt t="4064" x="730250" y="6559550"/>
          <p14:tracePt t="4071" x="701675" y="6515100"/>
          <p14:tracePt t="4077" x="671513" y="6484938"/>
          <p14:tracePt t="4084" x="627063" y="6410325"/>
          <p14:tracePt t="4094" x="566738" y="6351588"/>
          <p14:tracePt t="4100" x="506413" y="6261100"/>
          <p14:tracePt t="4109" x="461963" y="6172200"/>
          <p14:tracePt t="4117" x="431800" y="6097588"/>
          <p14:tracePt t="4124" x="403225" y="5992813"/>
          <p14:tracePt t="4132" x="373063" y="5829300"/>
          <p14:tracePt t="4141" x="358775" y="5724525"/>
          <p14:tracePt t="4150" x="342900" y="5621338"/>
          <p14:tracePt t="4157" x="342900" y="5546725"/>
          <p14:tracePt t="4165" x="342900" y="5441950"/>
          <p14:tracePt t="4173" x="342900" y="5367338"/>
          <p14:tracePt t="4179" x="342900" y="5262563"/>
          <p14:tracePt t="4187" x="342900" y="5187950"/>
          <p14:tracePt t="4195" x="342900" y="5099050"/>
          <p14:tracePt t="4203" x="342900" y="4935538"/>
          <p14:tracePt t="4211" x="342900" y="4830763"/>
          <p14:tracePt t="4218" x="342900" y="4800600"/>
          <p14:tracePt t="4227" x="342900" y="4725988"/>
          <p14:tracePt t="4234" x="342900" y="4681538"/>
          <p14:tracePt t="4243" x="358775" y="4621213"/>
          <p14:tracePt t="4250" x="358775" y="4592638"/>
          <p14:tracePt t="4259" x="373063" y="4562475"/>
          <p14:tracePt t="4267" x="373063" y="4546600"/>
          <p14:tracePt t="4289" x="387350" y="4532313"/>
          <p14:tracePt t="4299" x="387350" y="4518025"/>
          <p14:tracePt t="4313" x="387350" y="4502150"/>
          <p14:tracePt t="4332" x="403225" y="4502150"/>
          <p14:tracePt t="4336" x="417513" y="4487863"/>
          <p14:tracePt t="4353" x="431800" y="4471988"/>
          <p14:tracePt t="4358" x="447675" y="4443413"/>
          <p14:tracePt t="4366" x="477838" y="4443413"/>
          <p14:tracePt t="4374" x="506413" y="4413250"/>
          <p14:tracePt t="4382" x="522288" y="4397375"/>
          <p14:tracePt t="4390" x="552450" y="4368800"/>
          <p14:tracePt t="4399" x="566738" y="4368800"/>
          <p14:tracePt t="4407" x="581025" y="4352925"/>
          <p14:tracePt t="4415" x="596900" y="4338638"/>
          <p14:tracePt t="4423" x="611188" y="4338638"/>
          <p14:tracePt t="4461" x="627063" y="4338638"/>
          <p14:tracePt t="4485" x="641350" y="4338638"/>
          <p14:tracePt t="4493" x="655638" y="4322763"/>
          <p14:tracePt t="4516" x="671513" y="4322763"/>
          <p14:tracePt t="4673" x="655638" y="4322763"/>
          <p14:tracePt t="4734" x="641350" y="4322763"/>
          <p14:tracePt t="5089" x="641350" y="4338638"/>
          <p14:tracePt t="6733" x="641350" y="4352925"/>
          <p14:tracePt t="6755" x="627063" y="4368800"/>
          <p14:tracePt t="6921" x="627063" y="4383088"/>
          <p14:tracePt t="6934" x="611188" y="4383088"/>
          <p14:tracePt t="6951" x="596900" y="4383088"/>
          <p14:tracePt t="6959" x="596900" y="4397375"/>
          <p14:tracePt t="6966" x="596900" y="4413250"/>
          <p14:tracePt t="6974" x="581025" y="4413250"/>
          <p14:tracePt t="6982" x="566738" y="4427538"/>
          <p14:tracePt t="6998" x="566738" y="4443413"/>
          <p14:tracePt t="7007" x="552450" y="4457700"/>
          <p14:tracePt t="7015" x="536575" y="4457700"/>
          <p14:tracePt t="7032" x="522288" y="4471988"/>
          <p14:tracePt t="7053" x="506413" y="4487863"/>
          <p14:tracePt t="7068" x="492125" y="4487863"/>
          <p14:tracePt t="7077" x="492125" y="4502150"/>
          <p14:tracePt t="7093" x="477838" y="4518025"/>
          <p14:tracePt t="7101" x="461963" y="4518025"/>
          <p14:tracePt t="7115" x="461963" y="4532313"/>
          <p14:tracePt t="7125" x="447675" y="4532313"/>
          <p14:tracePt t="7139" x="431800" y="4532313"/>
          <p14:tracePt t="7154" x="417513" y="4546600"/>
          <p14:tracePt t="7170" x="403225" y="4562475"/>
          <p14:tracePt t="7179" x="387350" y="4562475"/>
          <p14:tracePt t="7195" x="373063" y="4562475"/>
          <p14:tracePt t="7203" x="358775" y="4576763"/>
          <p14:tracePt t="7821" x="342900" y="4576763"/>
          <p14:tracePt t="8291" x="342900" y="4592638"/>
          <p14:tracePt t="8353" x="342900" y="4606925"/>
          <p14:tracePt t="8376" x="342900" y="4621213"/>
          <p14:tracePt t="8401" x="328613" y="4637088"/>
          <p14:tracePt t="8414" x="312738" y="4637088"/>
          <p14:tracePt t="8423" x="312738" y="4651375"/>
          <p14:tracePt t="8432" x="312738" y="4665663"/>
          <p14:tracePt t="8448" x="298450" y="4665663"/>
          <p14:tracePt t="8455" x="298450" y="4681538"/>
          <p14:tracePt t="8479" x="298450" y="4695825"/>
          <p14:tracePt t="8509" x="284163" y="4695825"/>
          <p14:tracePt t="8516" x="284163" y="4711700"/>
          <p14:tracePt t="8549" x="284163" y="4725988"/>
          <p14:tracePt t="8573" x="268288" y="4740275"/>
          <p14:tracePt t="8696" x="284163" y="4740275"/>
          <p14:tracePt t="8704" x="298450" y="4740275"/>
          <p14:tracePt t="8713" x="328613" y="4740275"/>
          <p14:tracePt t="8721" x="358775" y="4740275"/>
          <p14:tracePt t="8729" x="373063" y="4740275"/>
          <p14:tracePt t="8737" x="403225" y="4740275"/>
          <p14:tracePt t="8744" x="447675" y="4711700"/>
          <p14:tracePt t="8753" x="461963" y="4695825"/>
          <p14:tracePt t="8761" x="522288" y="4681538"/>
          <p14:tracePt t="8775" x="581025" y="4681538"/>
          <p14:tracePt t="8783" x="685800" y="4665663"/>
          <p14:tracePt t="8791" x="760413" y="4665663"/>
          <p14:tracePt t="8799" x="804863" y="4665663"/>
          <p14:tracePt t="8807" x="879475" y="4665663"/>
          <p14:tracePt t="8816" x="969963" y="4665663"/>
          <p14:tracePt t="8823" x="1000125" y="4665663"/>
          <p14:tracePt t="8832" x="1028700" y="4665663"/>
          <p14:tracePt t="8839" x="1044575" y="4665663"/>
          <p14:tracePt t="8901" x="1028700" y="4665663"/>
          <p14:tracePt t="8909" x="1000125" y="4695825"/>
          <p14:tracePt t="8916" x="969963" y="4725988"/>
          <p14:tracePt t="8925" x="909638" y="4770438"/>
          <p14:tracePt t="8932" x="850900" y="4800600"/>
          <p14:tracePt t="8941" x="804863" y="4830763"/>
          <p14:tracePt t="8948" x="746125" y="4860925"/>
          <p14:tracePt t="8954" x="641350" y="4935538"/>
          <p14:tracePt t="8963" x="581025" y="4964113"/>
          <p14:tracePt t="8971" x="536575" y="4994275"/>
          <p14:tracePt t="8979" x="492125" y="5024438"/>
          <p14:tracePt t="8987" x="447675" y="5054600"/>
          <p14:tracePt t="8995" x="417513" y="5068888"/>
          <p14:tracePt t="9003" x="387350" y="5099050"/>
          <p14:tracePt t="9011" x="358775" y="5113338"/>
          <p14:tracePt t="9018" x="342900" y="5129213"/>
          <p14:tracePt t="9026" x="342900" y="5143500"/>
          <p14:tracePt t="9043" x="328613" y="5143500"/>
          <p14:tracePt t="9135" x="328613" y="5157788"/>
          <p14:tracePt t="9253" x="342900" y="5157788"/>
          <p14:tracePt t="9261" x="358775" y="5157788"/>
          <p14:tracePt t="9277" x="373063" y="5157788"/>
          <p14:tracePt t="9285" x="387350" y="5157788"/>
          <p14:tracePt t="9293" x="403225" y="5157788"/>
          <p14:tracePt t="9300" x="403225" y="5143500"/>
          <p14:tracePt t="9315" x="417513" y="5129213"/>
          <p14:tracePt t="9332" x="431800" y="5129213"/>
          <p14:tracePt t="9339" x="431800" y="5113338"/>
          <p14:tracePt t="9349" x="431800" y="5099050"/>
          <p14:tracePt t="9354" x="447675" y="5083175"/>
          <p14:tracePt t="9363" x="461963" y="5083175"/>
          <p14:tracePt t="9371" x="477838" y="5068888"/>
          <p14:tracePt t="9379" x="477838" y="5054600"/>
          <p14:tracePt t="9393" x="492125" y="5038725"/>
          <p14:tracePt t="9401" x="492125" y="5024438"/>
          <p14:tracePt t="9411" x="506413" y="5008563"/>
          <p14:tracePt t="9417" x="506413" y="4994275"/>
          <p14:tracePt t="9424" x="522288" y="4964113"/>
          <p14:tracePt t="9432" x="522288" y="4935538"/>
          <p14:tracePt t="9441" x="536575" y="4875213"/>
          <p14:tracePt t="9449" x="536575" y="4814888"/>
          <p14:tracePt t="9456" x="536575" y="4756150"/>
          <p14:tracePt t="9465" x="552450" y="4711700"/>
          <p14:tracePt t="9473" x="552450" y="4665663"/>
          <p14:tracePt t="9482" x="552450" y="4606925"/>
          <p14:tracePt t="9489" x="552450" y="4562475"/>
          <p14:tracePt t="9494" x="552450" y="4532313"/>
          <p14:tracePt t="9503" x="536575" y="4471988"/>
          <p14:tracePt t="9511" x="522288" y="4427538"/>
          <p14:tracePt t="9518" x="522288" y="4413250"/>
          <p14:tracePt t="9527" x="506413" y="4383088"/>
          <p14:tracePt t="9535" x="477838" y="4338638"/>
          <p14:tracePt t="9543" x="447675" y="4294188"/>
          <p14:tracePt t="9550" x="431800" y="4264025"/>
          <p14:tracePt t="9559" x="417513" y="4249738"/>
          <p14:tracePt t="9567" x="417513" y="4233863"/>
          <p14:tracePt t="9574" x="417513" y="4203700"/>
          <p14:tracePt t="9582" x="403225" y="4203700"/>
          <p14:tracePt t="9589" x="387350" y="4175125"/>
          <p14:tracePt t="9621" x="373063" y="4175125"/>
          <p14:tracePt t="9857" x="373063" y="4159250"/>
          <p14:tracePt t="10136" x="387350" y="4144963"/>
          <p14:tracePt t="10145" x="403225" y="4129088"/>
          <p14:tracePt t="10161" x="492125" y="4100513"/>
          <p14:tracePt t="10177" x="536575" y="4084638"/>
          <p14:tracePt t="10184" x="596900" y="4070350"/>
          <p14:tracePt t="10192" x="627063" y="4070350"/>
          <p14:tracePt t="10201" x="671513" y="4054475"/>
          <p14:tracePt t="10209" x="701675" y="4054475"/>
          <p14:tracePt t="10217" x="730250" y="4054475"/>
          <p14:tracePt t="10223" x="776288" y="4054475"/>
          <p14:tracePt t="10232" x="804863" y="4054475"/>
          <p14:tracePt t="10239" x="850900" y="4054475"/>
          <p14:tracePt t="10249" x="939800" y="4054475"/>
          <p14:tracePt t="10255" x="984250" y="4070350"/>
          <p14:tracePt t="10263" x="1044575" y="4084638"/>
          <p14:tracePt t="10271" x="1089025" y="4084638"/>
          <p14:tracePt t="10279" x="1149350" y="4114800"/>
          <p14:tracePt t="10287" x="1208088" y="4159250"/>
          <p14:tracePt t="10294" x="1268413" y="4189413"/>
          <p14:tracePt t="10303" x="1312863" y="4203700"/>
          <p14:tracePt t="10308" x="1357313" y="4249738"/>
          <p14:tracePt t="10317" x="1401763" y="4294188"/>
          <p14:tracePt t="10332" x="1462088" y="4368800"/>
          <p14:tracePt t="10333" x="1536700" y="4457700"/>
          <p14:tracePt t="10340" x="1595438" y="4546600"/>
          <p14:tracePt t="10349" x="1625600" y="4606925"/>
          <p14:tracePt t="10357" x="1625600" y="4621213"/>
          <p14:tracePt t="10365" x="1625600" y="4637088"/>
          <p14:tracePt t="10373" x="1625600" y="4651375"/>
          <p14:tracePt t="10382" x="1625600" y="4665663"/>
          <p14:tracePt t="10388" x="1685925" y="4756150"/>
          <p14:tracePt t="10398" x="1685925" y="4770438"/>
          <p14:tracePt t="10404" x="1700213" y="4830763"/>
          <p14:tracePt t="10411" x="1700213" y="4875213"/>
          <p14:tracePt t="10418" x="1700213" y="4889500"/>
          <p14:tracePt t="10427" x="1700213" y="5008563"/>
          <p14:tracePt t="10434" x="1700213" y="5054600"/>
          <p14:tracePt t="10443" x="1700213" y="5143500"/>
          <p14:tracePt t="10450" x="1700213" y="5203825"/>
          <p14:tracePt t="10459" x="1700213" y="5248275"/>
          <p14:tracePt t="10467" x="1716088" y="5307013"/>
          <p14:tracePt t="10474" x="1716088" y="5351463"/>
          <p14:tracePt t="10483" x="1716088" y="5397500"/>
          <p14:tracePt t="10491" x="1730375" y="5411788"/>
          <p14:tracePt t="10498" x="1744663" y="5441950"/>
          <p14:tracePt t="10505" x="1760538" y="5472113"/>
          <p14:tracePt t="10513" x="1774825" y="5486400"/>
          <p14:tracePt t="10585" x="1804988" y="5486400"/>
          <p14:tracePt t="10591" x="1819275" y="5486400"/>
          <p14:tracePt t="10599" x="1849438" y="5486400"/>
          <p14:tracePt t="10606" x="1865313" y="5472113"/>
          <p14:tracePt t="10615" x="1893888" y="5441950"/>
          <p14:tracePt t="10622" x="1924050" y="5411788"/>
          <p14:tracePt t="10632" x="1954213" y="5397500"/>
          <p14:tracePt t="10639" x="1968500" y="5367338"/>
          <p14:tracePt t="10648" x="1968500" y="5351463"/>
          <p14:tracePt t="10684" x="1968500" y="5337175"/>
          <p14:tracePt t="10693" x="1968500" y="5322888"/>
          <p14:tracePt t="10700" x="1968500" y="5307013"/>
          <p14:tracePt t="10717" x="1968500" y="5248275"/>
          <p14:tracePt t="10724" x="1939925" y="5218113"/>
          <p14:tracePt t="10733" x="1849438" y="5143500"/>
          <p14:tracePt t="10741" x="1819275" y="5113338"/>
          <p14:tracePt t="10749" x="1790700" y="5099050"/>
          <p14:tracePt t="10756" x="1760538" y="5083175"/>
          <p14:tracePt t="10975" x="1774825" y="5083175"/>
          <p14:tracePt t="10991" x="1790700" y="5083175"/>
          <p14:tracePt t="10998" x="1804988" y="5068888"/>
          <p14:tracePt t="11007" x="1804988" y="5054600"/>
          <p14:tracePt t="11023" x="1819275" y="5024438"/>
          <p14:tracePt t="11032" x="1835150" y="5008563"/>
          <p14:tracePt t="11037" x="1835150" y="4994275"/>
          <p14:tracePt t="11044" x="1835150" y="4964113"/>
          <p14:tracePt t="11055" x="1849438" y="4935538"/>
          <p14:tracePt t="11061" x="1849438" y="4919663"/>
          <p14:tracePt t="11068" x="1849438" y="4889500"/>
          <p14:tracePt t="11085" x="1849438" y="4860925"/>
          <p14:tracePt t="11092" x="1849438" y="4845050"/>
          <p14:tracePt t="11100" x="1849438" y="4830763"/>
          <p14:tracePt t="11108" x="1849438" y="4814888"/>
          <p14:tracePt t="11117" x="1849438" y="4800600"/>
          <p14:tracePt t="11297" x="1865313" y="4800600"/>
          <p14:tracePt t="11304" x="1909763" y="4800600"/>
          <p14:tracePt t="11313" x="1954213" y="4786313"/>
          <p14:tracePt t="11321" x="1984375" y="4786313"/>
          <p14:tracePt t="11327" x="2073275" y="4756150"/>
          <p14:tracePt t="11334" x="2222500" y="4725988"/>
          <p14:tracePt t="11343" x="2327275" y="4711700"/>
          <p14:tracePt t="11351" x="2401888" y="4681538"/>
          <p14:tracePt t="11359" x="2490788" y="4665663"/>
          <p14:tracePt t="11367" x="2506663" y="4665663"/>
          <p14:tracePt t="11374" x="2551113" y="4637088"/>
          <p14:tracePt t="11382" x="2581275" y="4637088"/>
          <p14:tracePt t="11390" x="2670175" y="4621213"/>
          <p14:tracePt t="11398" x="2774950" y="4606925"/>
          <p14:tracePt t="11404" x="2863850" y="4592638"/>
          <p14:tracePt t="11412" x="2894013" y="4592638"/>
          <p14:tracePt t="11422" x="2908300" y="4592638"/>
          <p14:tracePt t="11500" x="2924175" y="4592638"/>
          <p14:tracePt t="11506" x="2938463" y="4592638"/>
          <p14:tracePt t="11514" x="2952750" y="4592638"/>
          <p14:tracePt t="11522" x="2968625" y="4592638"/>
          <p14:tracePt t="11531" x="2982913" y="4592638"/>
          <p14:tracePt t="11538" x="2998788" y="4592638"/>
          <p14:tracePt t="11546" x="3013075" y="4592638"/>
          <p14:tracePt t="11648" x="3013075" y="4606925"/>
          <p14:tracePt t="11688" x="3027363" y="4606925"/>
          <p14:tracePt t="11710" x="3043238" y="4606925"/>
          <p14:tracePt t="11734" x="3057525" y="4606925"/>
          <p14:tracePt t="11742" x="3073400" y="4606925"/>
          <p14:tracePt t="11758" x="3087688" y="4606925"/>
          <p14:tracePt t="11774" x="3101975" y="4606925"/>
          <p14:tracePt t="12079" x="3117850" y="4606925"/>
          <p14:tracePt t="12087" x="3162300" y="4576763"/>
          <p14:tracePt t="12094" x="3251200" y="4532313"/>
          <p14:tracePt t="12103" x="3386138" y="4471988"/>
          <p14:tracePt t="12111" x="3446463" y="4471988"/>
          <p14:tracePt t="12118" x="3743325" y="4457700"/>
          <p14:tracePt t="12127" x="4356100" y="4413250"/>
          <p14:tracePt t="12135" x="4773613" y="4413250"/>
          <p14:tracePt t="12143" x="5280025" y="4413250"/>
          <p14:tracePt t="12149" x="5937250" y="4413250"/>
          <p14:tracePt t="12157" x="6191250" y="4413250"/>
          <p14:tracePt t="12165" x="6592888" y="4413250"/>
          <p14:tracePt t="12173" x="6786563" y="4413250"/>
          <p14:tracePt t="12182" x="6877050" y="4427538"/>
          <p14:tracePt t="12199" x="6891338" y="4427538"/>
          <p14:tracePt t="12229" x="6877050" y="4427538"/>
          <p14:tracePt t="12237" x="6846888" y="4457700"/>
          <p14:tracePt t="12243" x="6757988" y="4518025"/>
          <p14:tracePt t="12251" x="6683375" y="4562475"/>
          <p14:tracePt t="12259" x="6653213" y="4562475"/>
          <p14:tracePt t="12267" x="6608763" y="4592638"/>
          <p14:tracePt t="12282" x="6592888" y="4592638"/>
          <p14:tracePt t="12299" x="6592888" y="4606925"/>
          <p14:tracePt t="12315" x="6592888" y="4621213"/>
          <p14:tracePt t="12332" x="6562725" y="4651375"/>
          <p14:tracePt t="12337" x="6548438" y="4651375"/>
          <p14:tracePt t="12353" x="6503988" y="4681538"/>
          <p14:tracePt t="12361" x="6488113" y="4681538"/>
          <p14:tracePt t="12369" x="6443663" y="4711700"/>
          <p14:tracePt t="12376" x="6413500" y="4711700"/>
          <p14:tracePt t="12385" x="6399213" y="4725988"/>
          <p14:tracePt t="12455" x="6384925" y="4740275"/>
          <p14:tracePt t="12463" x="6369050" y="4740275"/>
          <p14:tracePt t="12470" x="6310313" y="4756150"/>
          <p14:tracePt t="12479" x="6175375" y="4770438"/>
          <p14:tracePt t="12487" x="6056313" y="4770438"/>
          <p14:tracePt t="12494" x="5907088" y="4770438"/>
          <p14:tracePt t="12503" x="5653088" y="4770438"/>
          <p14:tracePt t="12510" x="5578475" y="4770438"/>
          <p14:tracePt t="12516" x="5429250" y="4770438"/>
          <p14:tracePt t="12524" x="5384800" y="4770438"/>
          <p14:tracePt t="12532" x="5370513" y="4770438"/>
          <p14:tracePt t="12595" x="5354638" y="4770438"/>
          <p14:tracePt t="12611" x="5326063" y="4786313"/>
          <p14:tracePt t="12618" x="5280025" y="4814888"/>
          <p14:tracePt t="12627" x="5235575" y="4830763"/>
          <p14:tracePt t="12634" x="5191125" y="4860925"/>
          <p14:tracePt t="12643" x="5146675" y="4875213"/>
          <p14:tracePt t="12650" x="5130800" y="4889500"/>
          <p14:tracePt t="12659" x="5102225" y="4905375"/>
          <p14:tracePt t="12761" x="5086350" y="4905375"/>
          <p14:tracePt t="12777" x="5072063" y="4905375"/>
          <p14:tracePt t="12784" x="5041900" y="4905375"/>
          <p14:tracePt t="12791" x="5011738" y="4905375"/>
          <p14:tracePt t="12807" x="4981575" y="4905375"/>
          <p14:tracePt t="12832" x="4967288" y="4905375"/>
          <p14:tracePt t="12848" x="4953000" y="4905375"/>
          <p14:tracePt t="12855" x="4937125" y="4905375"/>
          <p14:tracePt t="12863" x="4906963" y="4905375"/>
          <p14:tracePt t="12871" x="4862513" y="4905375"/>
          <p14:tracePt t="12884" x="4803775" y="4905375"/>
          <p14:tracePt t="12893" x="4787900" y="4905375"/>
          <p14:tracePt t="12900" x="4729163" y="4905375"/>
          <p14:tracePt t="12909" x="4683125" y="4905375"/>
          <p14:tracePt t="12949" x="4668838" y="4905375"/>
          <p14:tracePt t="13003" x="4668838" y="4889500"/>
          <p14:tracePt t="13019" x="4654550" y="4875213"/>
          <p14:tracePt t="13042" x="4654550" y="4860925"/>
          <p14:tracePt t="13050" x="4638675" y="4845050"/>
          <p14:tracePt t="13065" x="4638675" y="4830763"/>
          <p14:tracePt t="13081" x="4638675" y="4814888"/>
          <p14:tracePt t="13089" x="4638675" y="4786313"/>
          <p14:tracePt t="13104" x="4624388" y="4786313"/>
          <p14:tracePt t="13113" x="4624388" y="4770438"/>
          <p14:tracePt t="13120" x="4624388" y="4756150"/>
          <p14:tracePt t="13137" x="4624388" y="4725988"/>
          <p14:tracePt t="13144" x="4624388" y="4711700"/>
          <p14:tracePt t="13153" x="4608513" y="4711700"/>
          <p14:tracePt t="13158" x="4608513" y="4681538"/>
          <p14:tracePt t="13167" x="4608513" y="4665663"/>
          <p14:tracePt t="13174" x="4608513" y="4651375"/>
          <p14:tracePt t="13183" x="4608513" y="4637088"/>
          <p14:tracePt t="13244" x="4608513" y="4651375"/>
          <p14:tracePt t="13260" x="4624388" y="4651375"/>
          <p14:tracePt t="13268" x="4624388" y="4665663"/>
          <p14:tracePt t="16196" x="4624388" y="4621213"/>
          <p14:tracePt t="16205" x="4624388" y="4562475"/>
          <p14:tracePt t="16212" x="4624388" y="4532313"/>
          <p14:tracePt t="16220" x="4624388" y="4518025"/>
          <p14:tracePt t="16228" x="4624388" y="4471988"/>
          <p14:tracePt t="16237" x="4624388" y="4427538"/>
          <p14:tracePt t="16269" x="4624388" y="4413250"/>
          <p14:tracePt t="16276" x="4624388" y="4397375"/>
          <p14:tracePt t="16284" x="4624388" y="4368800"/>
          <p14:tracePt t="16290" x="4624388" y="4338638"/>
          <p14:tracePt t="16299" x="4624388" y="4322763"/>
          <p14:tracePt t="16307" x="4624388" y="4308475"/>
          <p14:tracePt t="16315" x="4624388" y="4294188"/>
          <p14:tracePt t="16339" x="4624388" y="4264025"/>
          <p14:tracePt t="16349" x="4624388" y="4249738"/>
          <p14:tracePt t="16363" x="4624388" y="4233863"/>
          <p14:tracePt t="16371" x="4624388" y="4219575"/>
          <p14:tracePt t="16379" x="4624388" y="4203700"/>
          <p14:tracePt t="16400" x="4624388" y="4189413"/>
          <p14:tracePt t="16417" x="4624388" y="4175125"/>
          <p14:tracePt t="16464" x="4624388" y="4159250"/>
          <p14:tracePt t="16487" x="4624388" y="4144963"/>
          <p14:tracePt t="16628" x="4624388" y="4129088"/>
          <p14:tracePt t="17599" x="4608513" y="4129088"/>
          <p14:tracePt t="17607" x="4594225" y="4129088"/>
          <p14:tracePt t="17615" x="4579938" y="4129088"/>
          <p14:tracePt t="17623" x="4535488" y="4129088"/>
          <p14:tracePt t="17632" x="4400550" y="4129088"/>
          <p14:tracePt t="17638" x="4281488" y="4129088"/>
          <p14:tracePt t="17648" x="4146550" y="4129088"/>
          <p14:tracePt t="17654" x="4057650" y="4129088"/>
          <p14:tracePt t="17663" x="3952875" y="4129088"/>
          <p14:tracePt t="17671" x="3892550" y="4129088"/>
          <p14:tracePt t="17678" x="3848100" y="4144963"/>
          <p14:tracePt t="17684" x="3817938" y="4159250"/>
          <p14:tracePt t="17692" x="3729038" y="4175125"/>
          <p14:tracePt t="17700" x="3714750" y="4203700"/>
          <p14:tracePt t="17708" x="3670300" y="4203700"/>
          <p14:tracePt t="17716" x="3640138" y="4219575"/>
          <p14:tracePt t="17725" x="3624263" y="4219575"/>
          <p14:tracePt t="17733" x="3624263" y="4233863"/>
          <p14:tracePt t="17741" x="3595688" y="4233863"/>
          <p14:tracePt t="17749" x="3549650" y="4233863"/>
          <p14:tracePt t="17757" x="3521075" y="4249738"/>
          <p14:tracePt t="17765" x="3460750" y="4249738"/>
          <p14:tracePt t="17771" x="3386138" y="4249738"/>
          <p14:tracePt t="17779" x="3325813" y="4249738"/>
          <p14:tracePt t="17786" x="3267075" y="4264025"/>
          <p14:tracePt t="17794" x="3251200" y="4264025"/>
          <p14:tracePt t="17803" x="3222625" y="4264025"/>
          <p14:tracePt t="17873" x="3222625" y="4249738"/>
          <p14:tracePt t="17881" x="3222625" y="4233863"/>
          <p14:tracePt t="17889" x="3222625" y="4203700"/>
          <p14:tracePt t="17898" x="3222625" y="4159250"/>
          <p14:tracePt t="17905" x="3236913" y="4129088"/>
          <p14:tracePt t="17913" x="3281363" y="4100513"/>
          <p14:tracePt t="17921" x="3341688" y="4054475"/>
          <p14:tracePt t="17929" x="3430588" y="4010025"/>
          <p14:tracePt t="17937" x="3446463" y="3995738"/>
          <p14:tracePt t="17944" x="3490913" y="3979863"/>
          <p14:tracePt t="17950" x="3549650" y="3965575"/>
          <p14:tracePt t="17960" x="3595688" y="3951288"/>
          <p14:tracePt t="17966" x="3609975" y="3951288"/>
          <p14:tracePt t="17974" x="3640138" y="3935413"/>
          <p14:tracePt t="17982" x="3670300" y="3935413"/>
          <p14:tracePt t="17990" x="3684588" y="3935413"/>
          <p14:tracePt t="17999" x="3714750" y="3935413"/>
          <p14:tracePt t="18007" x="3729038" y="3935413"/>
          <p14:tracePt t="18015" x="3743325" y="3935413"/>
          <p14:tracePt t="18023" x="3789363" y="3935413"/>
          <p14:tracePt t="18032" x="3803650" y="3935413"/>
          <p14:tracePt t="18038" x="3833813" y="3935413"/>
          <p14:tracePt t="18052" x="3848100" y="3935413"/>
          <p14:tracePt t="18060" x="3878263" y="3935413"/>
          <p14:tracePt t="18194" x="3848100" y="3921125"/>
          <p14:tracePt t="18203" x="3803650" y="3921125"/>
          <p14:tracePt t="18210" x="3743325" y="3921125"/>
          <p14:tracePt t="18218" x="3698875" y="3921125"/>
          <p14:tracePt t="18227" x="3624263" y="3921125"/>
          <p14:tracePt t="18233" x="3579813" y="3921125"/>
          <p14:tracePt t="18241" x="3521075" y="3921125"/>
          <p14:tracePt t="18249" x="3446463" y="3921125"/>
          <p14:tracePt t="18256" x="3430588" y="3935413"/>
          <p14:tracePt t="18265" x="3416300" y="3935413"/>
          <p14:tracePt t="18273" x="3400425" y="3935413"/>
          <p14:tracePt t="18282" x="3355975" y="3951288"/>
          <p14:tracePt t="18289" x="3236913" y="3995738"/>
          <p14:tracePt t="18298" x="3162300" y="4025900"/>
          <p14:tracePt t="18304" x="3101975" y="4040188"/>
          <p14:tracePt t="18311" x="3013075" y="4070350"/>
          <p14:tracePt t="18331" x="2952750" y="4084638"/>
          <p14:tracePt t="18335" x="2908300" y="4100513"/>
          <p14:tracePt t="18343" x="2894013" y="4114800"/>
          <p14:tracePt t="18350" x="2863850" y="4114800"/>
          <p14:tracePt t="18359" x="2819400" y="4129088"/>
          <p14:tracePt t="18367" x="2805113" y="4129088"/>
          <p14:tracePt t="18375" x="2774950" y="4144963"/>
          <p14:tracePt t="18382" x="2700338" y="4144963"/>
          <p14:tracePt t="18391" x="2625725" y="4159250"/>
          <p14:tracePt t="18399" x="2476500" y="4159250"/>
          <p14:tracePt t="18407" x="2386013" y="4175125"/>
          <p14:tracePt t="18413" x="2327275" y="4175125"/>
          <p14:tracePt t="18421" x="2282825" y="4175125"/>
          <p14:tracePt t="18428" x="2252663" y="4189413"/>
          <p14:tracePt t="18453" x="2236788" y="4189413"/>
          <p14:tracePt t="18490" x="2222500" y="4203700"/>
          <p14:tracePt t="18500" x="2178050" y="4219575"/>
          <p14:tracePt t="18508" x="2147888" y="4249738"/>
          <p14:tracePt t="18515" x="2117725" y="4264025"/>
          <p14:tracePt t="18523" x="2073275" y="4264025"/>
          <p14:tracePt t="18532" x="2014538" y="4294188"/>
          <p14:tracePt t="18539" x="1968500" y="4308475"/>
          <p14:tracePt t="18549" x="1968500" y="4322763"/>
          <p14:tracePt t="18555" x="1939925" y="4322763"/>
          <p14:tracePt t="18571" x="1924050" y="4338638"/>
          <p14:tracePt t="18689" x="1939925" y="4338638"/>
          <p14:tracePt t="18695" x="1968500" y="4338638"/>
          <p14:tracePt t="18703" x="1998663" y="4338638"/>
          <p14:tracePt t="18710" x="2103438" y="4294188"/>
          <p14:tracePt t="18718" x="2192338" y="4249738"/>
          <p14:tracePt t="18727" x="2311400" y="4219575"/>
          <p14:tracePt t="18734" x="2446338" y="4175125"/>
          <p14:tracePt t="18743" x="2581275" y="4144963"/>
          <p14:tracePt t="18750" x="2863850" y="4100513"/>
          <p14:tracePt t="18759" x="3027363" y="4100513"/>
          <p14:tracePt t="18766" x="3192463" y="4084638"/>
          <p14:tracePt t="18774" x="3416300" y="4040188"/>
          <p14:tracePt t="18782" x="3789363" y="4010025"/>
          <p14:tracePt t="18788" x="3952875" y="3995738"/>
          <p14:tracePt t="18798" x="4116388" y="3995738"/>
          <p14:tracePt t="18805" x="4295775" y="3995738"/>
          <p14:tracePt t="18814" x="4370388" y="3995738"/>
          <p14:tracePt t="18820" x="4386263" y="3995738"/>
          <p14:tracePt t="19008" x="4370388" y="3995738"/>
          <p14:tracePt t="19017" x="4325938" y="4010025"/>
          <p14:tracePt t="19025" x="4295775" y="4010025"/>
          <p14:tracePt t="19033" x="4281488" y="4010025"/>
          <p14:tracePt t="19041" x="4265613" y="4010025"/>
          <p14:tracePt t="19049" x="4221163" y="4010025"/>
          <p14:tracePt t="19054" x="4176713" y="4010025"/>
          <p14:tracePt t="19063" x="4102100" y="4010025"/>
          <p14:tracePt t="19071" x="4071938" y="4010025"/>
          <p14:tracePt t="19079" x="3863975" y="4025900"/>
          <p14:tracePt t="19086" x="3714750" y="4025900"/>
          <p14:tracePt t="19095" x="3430588" y="4084638"/>
          <p14:tracePt t="19103" x="3325813" y="4084638"/>
          <p14:tracePt t="19111" x="3132138" y="4144963"/>
          <p14:tracePt t="19118" x="2952750" y="4203700"/>
          <p14:tracePt t="19127" x="2863850" y="4233863"/>
          <p14:tracePt t="19132" x="2833688" y="4249738"/>
          <p14:tracePt t="19141" x="2819400" y="4249738"/>
          <p14:tracePt t="19150" x="2774950" y="4278313"/>
          <p14:tracePt t="19157" x="2744788" y="4294188"/>
          <p14:tracePt t="19181" x="2744788" y="4308475"/>
          <p14:tracePt t="19189" x="2730500" y="4308475"/>
          <p14:tracePt t="19198" x="2714625" y="4322763"/>
          <p14:tracePt t="19205" x="2700338" y="4322763"/>
          <p14:tracePt t="19212" x="2700338" y="4338638"/>
          <p14:tracePt t="19221" x="2655888" y="4352925"/>
          <p14:tracePt t="19228" x="2609850" y="4397375"/>
          <p14:tracePt t="19235" x="2581275" y="4427538"/>
          <p14:tracePt t="19243" x="2535238" y="4443413"/>
          <p14:tracePt t="19250" x="2506663" y="4457700"/>
          <p14:tracePt t="19259" x="2490788" y="4457700"/>
          <p14:tracePt t="19393" x="2476500" y="4457700"/>
          <p14:tracePt t="19408" x="2460625" y="4457700"/>
          <p14:tracePt t="19414" x="2460625" y="4471988"/>
          <p14:tracePt t="19487" x="2446338" y="4471988"/>
          <p14:tracePt t="19494" x="2432050" y="4471988"/>
          <p14:tracePt t="19503" x="2416175" y="4487863"/>
          <p14:tracePt t="19517" x="2401888" y="4502150"/>
          <p14:tracePt t="19533" x="2386013" y="4502150"/>
          <p14:tracePt t="19541" x="2386013" y="4518025"/>
          <p14:tracePt t="19565" x="2357438" y="4518025"/>
          <p14:tracePt t="19572" x="2311400" y="4518025"/>
          <p14:tracePt t="19582" x="2266950" y="4532313"/>
          <p14:tracePt t="19589" x="2162175" y="4562475"/>
          <p14:tracePt t="19598" x="1998663" y="4576763"/>
          <p14:tracePt t="19603" x="1804988" y="4592638"/>
          <p14:tracePt t="19611" x="1700213" y="4606925"/>
          <p14:tracePt t="19618" x="1595438" y="4651375"/>
          <p14:tracePt t="19627" x="1581150" y="4651375"/>
          <p14:tracePt t="19666" x="1581150" y="4665663"/>
          <p14:tracePt t="19721" x="1550988" y="4665663"/>
          <p14:tracePt t="19729" x="1417638" y="4651375"/>
          <p14:tracePt t="19737" x="984250" y="4576763"/>
          <p14:tracePt t="19745" x="461963" y="4518025"/>
          <p14:tracePt t="19753" x="104775" y="4518025"/>
          <p14:tracePt t="20121" x="60325" y="4830763"/>
          <p14:tracePt t="20129" x="119063" y="4830763"/>
          <p14:tracePt t="20137" x="193675" y="4830763"/>
          <p14:tracePt t="20150" x="254000" y="4830763"/>
          <p14:tracePt t="20159" x="284163" y="4830763"/>
          <p14:tracePt t="20167" x="358775" y="4830763"/>
          <p14:tracePt t="20175" x="403225" y="4830763"/>
          <p14:tracePt t="20183" x="447675" y="4830763"/>
          <p14:tracePt t="20191" x="477838" y="4830763"/>
          <p14:tracePt t="20199" x="522288" y="4830763"/>
          <p14:tracePt t="20207" x="536575" y="4830763"/>
          <p14:tracePt t="20223" x="552450" y="4830763"/>
          <p14:tracePt t="20232" x="566738" y="4830763"/>
          <p14:tracePt t="20237" x="581025" y="4830763"/>
          <p14:tracePt t="20248" x="627063" y="4830763"/>
          <p14:tracePt t="20253" x="701675" y="4830763"/>
          <p14:tracePt t="20261" x="760413" y="4830763"/>
          <p14:tracePt t="20269" x="790575" y="4830763"/>
          <p14:tracePt t="20277" x="820738" y="4830763"/>
          <p14:tracePt t="20284" x="865188" y="4830763"/>
          <p14:tracePt t="20424" x="865188" y="4814888"/>
          <p14:tracePt t="20543" x="865188" y="4800600"/>
          <p14:tracePt t="20754" x="865188" y="4786313"/>
          <p14:tracePt t="21045" x="850900" y="4786313"/>
          <p14:tracePt t="22265" x="850900" y="4770438"/>
          <p14:tracePt t="22274" x="850900" y="4756150"/>
          <p14:tracePt t="22282" x="850900" y="4740275"/>
          <p14:tracePt t="22289" x="835025" y="4711700"/>
          <p14:tracePt t="22298" x="835025" y="4681538"/>
          <p14:tracePt t="22305" x="835025" y="4651375"/>
          <p14:tracePt t="22313" x="835025" y="4606925"/>
          <p14:tracePt t="22321" x="835025" y="4546600"/>
          <p14:tracePt t="22332" x="835025" y="4532313"/>
          <p14:tracePt t="22337" x="835025" y="4487863"/>
          <p14:tracePt t="22345" x="835025" y="4427538"/>
          <p14:tracePt t="22353" x="835025" y="4383088"/>
          <p14:tracePt t="22361" x="835025" y="4338638"/>
          <p14:tracePt t="22367" x="835025" y="4294188"/>
          <p14:tracePt t="22375" x="835025" y="4278313"/>
          <p14:tracePt t="22383" x="835025" y="4249738"/>
          <p14:tracePt t="22391" x="835025" y="4219575"/>
          <p14:tracePt t="22399" x="835025" y="4189413"/>
          <p14:tracePt t="22407" x="835025" y="4129088"/>
          <p14:tracePt t="22415" x="835025" y="4084638"/>
          <p14:tracePt t="22423" x="835025" y="4040188"/>
          <p14:tracePt t="22432" x="835025" y="3965575"/>
          <p14:tracePt t="22439" x="820738" y="3876675"/>
          <p14:tracePt t="22444" x="820738" y="3757613"/>
          <p14:tracePt t="22455" x="820738" y="3683000"/>
          <p14:tracePt t="22461" x="820738" y="3608388"/>
          <p14:tracePt t="22469" x="820738" y="3517900"/>
          <p14:tracePt t="22477" x="820738" y="3489325"/>
          <p14:tracePt t="22484" x="820738" y="3414713"/>
          <p14:tracePt t="22493" x="820738" y="3340100"/>
          <p14:tracePt t="22501" x="820738" y="3249613"/>
          <p14:tracePt t="22508" x="820738" y="3205163"/>
          <p14:tracePt t="22517" x="820738" y="3146425"/>
          <p14:tracePt t="22524" x="820738" y="3086100"/>
          <p14:tracePt t="22533" x="820738" y="3011488"/>
          <p14:tracePt t="22541" x="820738" y="2936875"/>
          <p14:tracePt t="22549" x="790575" y="2832100"/>
          <p14:tracePt t="22555" x="790575" y="2803525"/>
          <p14:tracePt t="22563" x="790575" y="2713038"/>
          <p14:tracePt t="22571" x="790575" y="2638425"/>
          <p14:tracePt t="22579" x="790575" y="2563813"/>
          <p14:tracePt t="22587" x="790575" y="2505075"/>
          <p14:tracePt t="22594" x="790575" y="2444750"/>
          <p14:tracePt t="22603" x="790575" y="2414588"/>
          <p14:tracePt t="22611" x="790575" y="2355850"/>
          <p14:tracePt t="22619" x="790575" y="2311400"/>
          <p14:tracePt t="22625" x="790575" y="2281238"/>
          <p14:tracePt t="22632" x="790575" y="2236788"/>
          <p14:tracePt t="22643" x="790575" y="2192338"/>
          <p14:tracePt t="22649" x="790575" y="2132013"/>
          <p14:tracePt t="22657" x="790575" y="2117725"/>
          <p14:tracePt t="22665" x="790575" y="2057400"/>
          <p14:tracePt t="22673" x="790575" y="1968500"/>
          <p14:tracePt t="22682" x="790575" y="1893888"/>
          <p14:tracePt t="22689" x="790575" y="1849438"/>
          <p14:tracePt t="22699" x="790575" y="1774825"/>
          <p14:tracePt t="22705" x="790575" y="1714500"/>
          <p14:tracePt t="22713" x="790575" y="1684338"/>
          <p14:tracePt t="22721" x="790575" y="1625600"/>
          <p14:tracePt t="22727" x="790575" y="1565275"/>
          <p14:tracePt t="22734" x="790575" y="1520825"/>
          <p14:tracePt t="22743" x="790575" y="1476375"/>
          <p14:tracePt t="22751" x="790575" y="1416050"/>
          <p14:tracePt t="22759" x="790575" y="1371600"/>
          <p14:tracePt t="22766" x="790575" y="1296988"/>
          <p14:tracePt t="22775" x="790575" y="1266825"/>
          <p14:tracePt t="22783" x="790575" y="1192213"/>
          <p14:tracePt t="22791" x="790575" y="1117600"/>
          <p14:tracePt t="22799" x="790575" y="1058863"/>
          <p14:tracePt t="22807" x="790575" y="1028700"/>
          <p14:tracePt t="22813" x="790575" y="968375"/>
          <p14:tracePt t="22821" x="790575" y="954088"/>
          <p14:tracePt t="22829" x="790575" y="909638"/>
          <p14:tracePt t="22837" x="790575" y="893763"/>
          <p14:tracePt t="22844" x="790575" y="865188"/>
          <p14:tracePt t="22853" x="790575" y="849313"/>
          <p14:tracePt t="22861" x="790575" y="835025"/>
          <p14:tracePt t="22868" x="790575" y="820738"/>
          <p14:tracePt t="22877" x="790575" y="804863"/>
          <p14:tracePt t="22884" x="790575" y="774700"/>
          <p14:tracePt t="22893" x="790575" y="746125"/>
          <p14:tracePt t="22901" x="790575" y="730250"/>
          <p14:tracePt t="22908" x="790575" y="700088"/>
          <p14:tracePt t="22915" x="790575" y="685800"/>
          <p14:tracePt t="22939" x="790575" y="671513"/>
          <p14:tracePt t="22949" x="790575" y="655638"/>
          <p14:tracePt t="22963" x="790575" y="641350"/>
          <p14:tracePt t="22970" x="790575" y="625475"/>
          <p14:tracePt t="22979" x="790575" y="611188"/>
          <p14:tracePt t="22987" x="790575" y="581025"/>
          <p14:tracePt t="22993" x="790575" y="550863"/>
          <p14:tracePt t="23003" x="790575" y="536575"/>
          <p14:tracePt t="23008" x="790575" y="522288"/>
          <p14:tracePt t="23016" x="790575" y="506413"/>
          <p14:tracePt t="23025" x="790575" y="461963"/>
          <p14:tracePt t="23032" x="790575" y="417513"/>
          <p14:tracePt t="23041" x="790575" y="403225"/>
          <p14:tracePt t="23049" x="790575" y="373063"/>
          <p14:tracePt t="23057" x="790575" y="357188"/>
          <p14:tracePt t="23065" x="790575" y="342900"/>
          <p14:tracePt t="23072" x="790575" y="328613"/>
          <p14:tracePt t="23081" x="790575" y="312738"/>
          <p14:tracePt t="23369" x="790575" y="328613"/>
          <p14:tracePt t="23377" x="790575" y="342900"/>
          <p14:tracePt t="23384" x="790575" y="387350"/>
          <p14:tracePt t="23393" x="790575" y="431800"/>
          <p14:tracePt t="23401" x="790575" y="447675"/>
          <p14:tracePt t="23408" x="790575" y="492125"/>
          <p14:tracePt t="23416" x="790575" y="536575"/>
          <p14:tracePt t="23424" x="790575" y="581025"/>
          <p14:tracePt t="23432" x="790575" y="611188"/>
          <p14:tracePt t="23440" x="790575" y="671513"/>
          <p14:tracePt t="23449" x="790575" y="760413"/>
          <p14:tracePt t="23456" x="790575" y="835025"/>
          <p14:tracePt t="23462" x="790575" y="939800"/>
          <p14:tracePt t="23470" x="790575" y="1014413"/>
          <p14:tracePt t="23479" x="790575" y="1117600"/>
          <p14:tracePt t="23487" x="804863" y="1192213"/>
          <p14:tracePt t="23495" x="804863" y="1282700"/>
          <p14:tracePt t="23502" x="820738" y="1327150"/>
          <p14:tracePt t="23511" x="820738" y="1460500"/>
          <p14:tracePt t="23518" x="835025" y="1535113"/>
          <p14:tracePt t="23526" x="835025" y="1639888"/>
          <p14:tracePt t="23534" x="835025" y="1714500"/>
          <p14:tracePt t="23543" x="865188" y="1819275"/>
          <p14:tracePt t="23549" x="865188" y="1952625"/>
          <p14:tracePt t="23556" x="879475" y="2057400"/>
          <p14:tracePt t="23565" x="895350" y="2132013"/>
          <p14:tracePt t="23573" x="909638" y="2236788"/>
          <p14:tracePt t="23582" x="925513" y="2339975"/>
          <p14:tracePt t="23589" x="939800" y="2474913"/>
          <p14:tracePt t="23598" x="969963" y="2579688"/>
          <p14:tracePt t="23604" x="984250" y="2638425"/>
          <p14:tracePt t="23613" x="1000125" y="2743200"/>
          <p14:tracePt t="23620" x="1014413" y="2787650"/>
          <p14:tracePt t="23628" x="1014413" y="2878138"/>
          <p14:tracePt t="23637" x="1028700" y="2951163"/>
          <p14:tracePt t="23645" x="1028700" y="3071813"/>
          <p14:tracePt t="23650" x="1044575" y="3160713"/>
          <p14:tracePt t="23659" x="1044575" y="3205163"/>
          <p14:tracePt t="23666" x="1058863" y="3294063"/>
          <p14:tracePt t="23674" x="1074738" y="3398838"/>
          <p14:tracePt t="23682" x="1074738" y="3503613"/>
          <p14:tracePt t="23691" x="1089025" y="3578225"/>
          <p14:tracePt t="23699" x="1089025" y="3636963"/>
          <p14:tracePt t="23707" x="1103313" y="3697288"/>
          <p14:tracePt t="23716" x="1119188" y="3771900"/>
          <p14:tracePt t="23723" x="1119188" y="3832225"/>
          <p14:tracePt t="23729" x="1133475" y="3906838"/>
          <p14:tracePt t="23736" x="1133475" y="3965575"/>
          <p14:tracePt t="23744" x="1149350" y="4025900"/>
          <p14:tracePt t="23753" x="1163638" y="4100513"/>
          <p14:tracePt t="23761" x="1163638" y="4159250"/>
          <p14:tracePt t="23769" x="1177925" y="4203700"/>
          <p14:tracePt t="23777" x="1177925" y="4249738"/>
          <p14:tracePt t="23784" x="1193800" y="4294188"/>
          <p14:tracePt t="23793" x="1193800" y="4338638"/>
          <p14:tracePt t="23800" x="1208088" y="4368800"/>
          <p14:tracePt t="23808" x="1208088" y="4413250"/>
          <p14:tracePt t="23816" x="1223963" y="4471988"/>
          <p14:tracePt t="23823" x="1223963" y="4518025"/>
          <p14:tracePt t="23832" x="1223963" y="4532313"/>
          <p14:tracePt t="23839" x="1223963" y="4562475"/>
          <p14:tracePt t="23849" x="1223963" y="4576763"/>
          <p14:tracePt t="23855" x="1223963" y="4606925"/>
          <p14:tracePt t="23863" x="1238250" y="4621213"/>
          <p14:tracePt t="23871" x="1238250" y="4651375"/>
          <p14:tracePt t="23879" x="1238250" y="4681538"/>
          <p14:tracePt t="23887" x="1238250" y="4711700"/>
          <p14:tracePt t="23894" x="1238250" y="4770438"/>
          <p14:tracePt t="23903" x="1238250" y="4830763"/>
          <p14:tracePt t="23911" x="1238250" y="4875213"/>
          <p14:tracePt t="23917" x="1238250" y="4949825"/>
          <p14:tracePt t="23925" x="1238250" y="5054600"/>
          <p14:tracePt t="23932" x="1238250" y="5083175"/>
          <p14:tracePt t="23941" x="1223963" y="5113338"/>
          <p14:tracePt t="24129" x="1208088" y="5083175"/>
          <p14:tracePt t="24137" x="1193800" y="5038725"/>
          <p14:tracePt t="24144" x="1193800" y="5008563"/>
          <p14:tracePt t="24153" x="1177925" y="4949825"/>
          <p14:tracePt t="24161" x="1163638" y="4905375"/>
          <p14:tracePt t="24168" x="1149350" y="4845050"/>
          <p14:tracePt t="24177" x="1133475" y="4830763"/>
          <p14:tracePt t="24185" x="1119188" y="4786313"/>
          <p14:tracePt t="24190" x="1119188" y="4740275"/>
          <p14:tracePt t="24200" x="1103313" y="4681538"/>
          <p14:tracePt t="24206" x="1089025" y="4651375"/>
          <p14:tracePt t="24215" x="1089025" y="4606925"/>
          <p14:tracePt t="24222" x="1089025" y="4592638"/>
          <p14:tracePt t="24232" x="1089025" y="4562475"/>
          <p14:tracePt t="24238" x="1074738" y="4502150"/>
          <p14:tracePt t="24248" x="1074738" y="4457700"/>
          <p14:tracePt t="24255" x="1058863" y="4383088"/>
          <p14:tracePt t="24262" x="1058863" y="4278313"/>
          <p14:tracePt t="24271" x="1044575" y="4175125"/>
          <p14:tracePt t="24277" x="1044575" y="4100513"/>
          <p14:tracePt t="24284" x="1044575" y="4010025"/>
          <p14:tracePt t="24292" x="1044575" y="3965575"/>
          <p14:tracePt t="24300" x="1014413" y="3846513"/>
          <p14:tracePt t="24308" x="1014413" y="3771900"/>
          <p14:tracePt t="24332" x="1000125" y="3622675"/>
          <p14:tracePt t="24332" x="1000125" y="3563938"/>
          <p14:tracePt t="24341" x="984250" y="3459163"/>
          <p14:tracePt t="24348" x="969963" y="3354388"/>
          <p14:tracePt t="24357" x="969963" y="3294063"/>
          <p14:tracePt t="24366" x="954088" y="3175000"/>
          <p14:tracePt t="24373" x="954088" y="3055938"/>
          <p14:tracePt t="24379" x="954088" y="2997200"/>
          <p14:tracePt t="24387" x="939800" y="2878138"/>
          <p14:tracePt t="24394" x="939800" y="2757488"/>
          <p14:tracePt t="24403" x="939800" y="2654300"/>
          <p14:tracePt t="24410" x="925513" y="2549525"/>
          <p14:tracePt t="24419" x="925513" y="2444750"/>
          <p14:tracePt t="24426" x="925513" y="2430463"/>
          <p14:tracePt t="24434" x="925513" y="2311400"/>
          <p14:tracePt t="24442" x="925513" y="2236788"/>
          <p14:tracePt t="24450" x="925513" y="2176463"/>
          <p14:tracePt t="24458" x="925513" y="2117725"/>
          <p14:tracePt t="24465" x="925513" y="2071688"/>
          <p14:tracePt t="24473" x="925513" y="2012950"/>
          <p14:tracePt t="24482" x="925513" y="1908175"/>
          <p14:tracePt t="24489" x="895350" y="1803400"/>
          <p14:tracePt t="24499" x="895350" y="1728788"/>
          <p14:tracePt t="24505" x="895350" y="1639888"/>
          <p14:tracePt t="24513" x="895350" y="1535113"/>
          <p14:tracePt t="24521" x="895350" y="1460500"/>
          <p14:tracePt t="24529" x="895350" y="1371600"/>
          <p14:tracePt t="24537" x="895350" y="1341438"/>
          <p14:tracePt t="24545" x="895350" y="1266825"/>
          <p14:tracePt t="24552" x="895350" y="1208088"/>
          <p14:tracePt t="24559" x="895350" y="1147763"/>
          <p14:tracePt t="24567" x="895350" y="1117600"/>
          <p14:tracePt t="24574" x="895350" y="1073150"/>
          <p14:tracePt t="24583" x="895350" y="1028700"/>
          <p14:tracePt t="24591" x="895350" y="998538"/>
          <p14:tracePt t="24599" x="879475" y="954088"/>
          <p14:tracePt t="24607" x="879475" y="923925"/>
          <p14:tracePt t="24615" x="879475" y="893763"/>
          <p14:tracePt t="24623" x="879475" y="865188"/>
          <p14:tracePt t="24632" x="879475" y="835025"/>
          <p14:tracePt t="24639" x="879475" y="820738"/>
          <p14:tracePt t="24645" x="879475" y="774700"/>
          <p14:tracePt t="24653" x="879475" y="760413"/>
          <p14:tracePt t="24661" x="879475" y="715963"/>
          <p14:tracePt t="24668" x="879475" y="671513"/>
          <p14:tracePt t="24677" x="879475" y="655638"/>
          <p14:tracePt t="24684" x="879475" y="625475"/>
          <p14:tracePt t="24693" x="879475" y="596900"/>
          <p14:tracePt t="24700" x="879475" y="581025"/>
          <p14:tracePt t="24708" x="879475" y="550863"/>
          <p14:tracePt t="24716" x="879475" y="536575"/>
          <p14:tracePt t="24725" x="879475" y="506413"/>
          <p14:tracePt t="24732" x="879475" y="477838"/>
          <p14:tracePt t="24748" x="879475" y="461963"/>
          <p14:tracePt t="25259" x="865188" y="461963"/>
          <p14:tracePt t="26791" x="865188" y="477838"/>
          <p14:tracePt t="26799" x="850900" y="492125"/>
          <p14:tracePt t="26807" x="850900" y="506413"/>
          <p14:tracePt t="26815" x="835025" y="536575"/>
          <p14:tracePt t="26823" x="835025" y="581025"/>
          <p14:tracePt t="26831" x="835025" y="596900"/>
          <p14:tracePt t="26839" x="835025" y="655638"/>
          <p14:tracePt t="26849" x="820738" y="715963"/>
          <p14:tracePt t="26854" x="820738" y="774700"/>
          <p14:tracePt t="26861" x="804863" y="820738"/>
          <p14:tracePt t="26868" x="790575" y="879475"/>
          <p14:tracePt t="26877" x="790575" y="939800"/>
          <p14:tracePt t="26885" x="790575" y="968375"/>
          <p14:tracePt t="26893" x="776288" y="1042988"/>
          <p14:tracePt t="26900" x="760413" y="1117600"/>
          <p14:tracePt t="26908" x="746125" y="1222375"/>
          <p14:tracePt t="26917" x="746125" y="1296988"/>
          <p14:tracePt t="26924" x="730250" y="1401763"/>
          <p14:tracePt t="26932" x="730250" y="1460500"/>
          <p14:tracePt t="26940" x="730250" y="1535113"/>
          <p14:tracePt t="26949" x="730250" y="1579563"/>
          <p14:tracePt t="26955" x="715963" y="1609725"/>
          <p14:tracePt t="26963" x="701675" y="1700213"/>
          <p14:tracePt t="26971" x="701675" y="1728788"/>
          <p14:tracePt t="26979" x="701675" y="1744663"/>
          <p14:tracePt t="26987" x="685800" y="1774825"/>
          <p14:tracePt t="26995" x="671513" y="1803400"/>
          <p14:tracePt t="27002" x="671513" y="1833563"/>
          <p14:tracePt t="27018" x="671513" y="1849438"/>
          <p14:tracePt t="27183" x="655638" y="1849438"/>
          <p14:tracePt t="27191" x="655638" y="1833563"/>
          <p14:tracePt t="27199" x="655638" y="1819275"/>
          <p14:tracePt t="27206" x="655638" y="1803400"/>
          <p14:tracePt t="27213" x="655638" y="1789113"/>
          <p14:tracePt t="27221" x="655638" y="1758950"/>
          <p14:tracePt t="27229" x="685800" y="1714500"/>
          <p14:tracePt t="27237" x="715963" y="1639888"/>
          <p14:tracePt t="27244" x="776288" y="1579563"/>
          <p14:tracePt t="27253" x="835025" y="1520825"/>
          <p14:tracePt t="27261" x="895350" y="1446213"/>
          <p14:tracePt t="27268" x="954088" y="1401763"/>
          <p14:tracePt t="27276" x="1028700" y="1311275"/>
          <p14:tracePt t="27284" x="1074738" y="1266825"/>
          <p14:tracePt t="27293" x="1119188" y="1208088"/>
          <p14:tracePt t="27300" x="1149350" y="1177925"/>
          <p14:tracePt t="27311" x="1163638" y="1147763"/>
          <p14:tracePt t="27332" x="1193800" y="1103313"/>
          <p14:tracePt t="27339" x="1208088" y="1103313"/>
          <p14:tracePt t="27456" x="1208088" y="1147763"/>
          <p14:tracePt t="27465" x="1208088" y="1177925"/>
          <p14:tracePt t="27473" x="1208088" y="1222375"/>
          <p14:tracePt t="27481" x="1193800" y="1296988"/>
          <p14:tracePt t="27487" x="1149350" y="1385888"/>
          <p14:tracePt t="27494" x="1133475" y="1460500"/>
          <p14:tracePt t="27503" x="1103313" y="1550988"/>
          <p14:tracePt t="27511" x="1074738" y="1639888"/>
          <p14:tracePt t="27518" x="1014413" y="1789113"/>
          <p14:tracePt t="27527" x="954088" y="1893888"/>
          <p14:tracePt t="27534" x="925513" y="1938338"/>
          <p14:tracePt t="27543" x="865188" y="2043113"/>
          <p14:tracePt t="27551" x="790575" y="2132013"/>
          <p14:tracePt t="27559" x="746125" y="2192338"/>
          <p14:tracePt t="27567" x="671513" y="2281238"/>
          <p14:tracePt t="27579" x="581025" y="2386013"/>
          <p14:tracePt t="27589" x="312738" y="2638425"/>
          <p14:tracePt t="27599" x="254000" y="2682875"/>
          <p14:tracePt t="27604" x="119063" y="2803525"/>
          <p14:tracePt t="27615" x="44450" y="2862263"/>
          <p14:tracePt t="27849" x="254000" y="3741738"/>
          <p14:tracePt t="27854" x="417513" y="3935413"/>
          <p14:tracePt t="27863" x="536575" y="4054475"/>
          <p14:tracePt t="27871" x="835025" y="4322763"/>
          <p14:tracePt t="27879" x="1000125" y="4457700"/>
          <p14:tracePt t="27887" x="1163638" y="4592638"/>
          <p14:tracePt t="27895" x="1343025" y="4681538"/>
          <p14:tracePt t="27903" x="1476375" y="4770438"/>
          <p14:tracePt t="27911" x="1581150" y="4800600"/>
          <p14:tracePt t="27918" x="1744663" y="4845050"/>
          <p14:tracePt t="27927" x="1939925" y="4860925"/>
          <p14:tracePt t="27934" x="1998663" y="4860925"/>
          <p14:tracePt t="27943" x="2147888" y="4875213"/>
          <p14:tracePt t="27951" x="2357438" y="4919663"/>
          <p14:tracePt t="27957" x="2551113" y="4935538"/>
          <p14:tracePt t="27965" x="2730500" y="4949825"/>
          <p14:tracePt t="27973" x="2924175" y="4979988"/>
          <p14:tracePt t="27982" x="3087688" y="4994275"/>
          <p14:tracePt t="27989" x="3176588" y="4994275"/>
          <p14:tracePt t="27998" x="3311525" y="4994275"/>
          <p14:tracePt t="28004" x="3386138" y="4994275"/>
          <p14:tracePt t="28013" x="3430588" y="4994275"/>
          <p14:tracePt t="28021" x="3446463" y="4994275"/>
          <p14:tracePt t="28029" x="3475038" y="4994275"/>
          <p14:tracePt t="28035" x="3490913" y="4994275"/>
          <p14:tracePt t="28050" x="3521075" y="4994275"/>
          <p14:tracePt t="28059" x="3549650" y="4994275"/>
          <p14:tracePt t="28067" x="3579813" y="4994275"/>
          <p14:tracePt t="28083" x="3684588" y="4979988"/>
          <p14:tracePt t="28090" x="3743325" y="4949825"/>
          <p14:tracePt t="28098" x="3817938" y="4949825"/>
          <p14:tracePt t="28107" x="3878263" y="4919663"/>
          <p14:tracePt t="28116" x="3908425" y="4905375"/>
          <p14:tracePt t="28122" x="3922713" y="4905375"/>
          <p14:tracePt t="28132" x="3938588" y="4889500"/>
          <p14:tracePt t="28136" x="3952875" y="4889500"/>
          <p14:tracePt t="28153" x="3967163" y="4875213"/>
          <p14:tracePt t="28168" x="3967163" y="4860925"/>
          <p14:tracePt t="28193" x="3983038" y="4860925"/>
          <p14:tracePt t="28208" x="3997325" y="4845050"/>
          <p14:tracePt t="28216" x="4013200" y="4830763"/>
          <p14:tracePt t="28223" x="4013200" y="4814888"/>
          <p14:tracePt t="28232" x="4027488" y="4814888"/>
          <p14:tracePt t="28248" x="4041775" y="4800600"/>
          <p14:tracePt t="28255" x="4041775" y="4786313"/>
          <p14:tracePt t="28263" x="4041775" y="4770438"/>
          <p14:tracePt t="28271" x="4041775" y="4740275"/>
          <p14:tracePt t="28278" x="4057650" y="4711700"/>
          <p14:tracePt t="28286" x="4057650" y="4695825"/>
          <p14:tracePt t="28299" x="4057650" y="4665663"/>
          <p14:tracePt t="28303" x="4057650" y="4637088"/>
          <p14:tracePt t="28308" x="4057650" y="4592638"/>
          <p14:tracePt t="28316" x="4057650" y="4562475"/>
          <p14:tracePt t="28333" x="4057650" y="4532313"/>
          <p14:tracePt t="28373" x="4057650" y="4518025"/>
          <p14:tracePt t="28403" x="4057650" y="4502150"/>
          <p14:tracePt t="28411" x="4041775" y="4487863"/>
          <p14:tracePt t="28451" x="4041775" y="4471988"/>
          <p14:tracePt t="28474" x="4057650" y="4471988"/>
          <p14:tracePt t="28482" x="4057650" y="4457700"/>
          <p14:tracePt t="28497" x="4071938" y="4443413"/>
          <p14:tracePt t="28504" x="4087813" y="4443413"/>
          <p14:tracePt t="28529" x="4102100" y="4443413"/>
          <p14:tracePt t="28561" x="4116388" y="4443413"/>
          <p14:tracePt t="28569" x="4132263" y="4443413"/>
          <p14:tracePt t="28577" x="4191000" y="4443413"/>
          <p14:tracePt t="28583" x="4237038" y="4443413"/>
          <p14:tracePt t="28591" x="4325938" y="4443413"/>
          <p14:tracePt t="28599" x="4460875" y="4443413"/>
          <p14:tracePt t="28607" x="4489450" y="4443413"/>
          <p14:tracePt t="28615" x="4549775" y="4443413"/>
          <p14:tracePt t="28623" x="4654550" y="4443413"/>
          <p14:tracePt t="28632" x="4699000" y="4443413"/>
          <p14:tracePt t="28639" x="4773613" y="4427538"/>
          <p14:tracePt t="28648" x="4787900" y="4427538"/>
          <p14:tracePt t="28655" x="4803775" y="4427538"/>
          <p14:tracePt t="28664" x="4818063" y="4427538"/>
          <p14:tracePt t="28708" x="4818063" y="4413250"/>
          <p14:tracePt t="28716" x="4818063" y="4397375"/>
          <p14:tracePt t="28725" x="4832350" y="4397375"/>
          <p14:tracePt t="28732" x="4832350" y="4383088"/>
          <p14:tracePt t="28741" x="4848225" y="4383088"/>
          <p14:tracePt t="28749" x="4862513" y="4352925"/>
          <p14:tracePt t="28757" x="4862513" y="4338638"/>
          <p14:tracePt t="28763" x="4878388" y="4322763"/>
          <p14:tracePt t="28773" x="4892675" y="4294188"/>
          <p14:tracePt t="28787" x="4906963" y="4278313"/>
          <p14:tracePt t="28819" x="4922838" y="4264025"/>
          <p14:tracePt t="28826" x="4922838" y="4249738"/>
          <p14:tracePt t="28834" x="4937125" y="4249738"/>
          <p14:tracePt t="28858" x="4953000" y="4233863"/>
          <p14:tracePt t="28865" x="4953000" y="4203700"/>
          <p14:tracePt t="28882" x="4953000" y="4175125"/>
          <p14:tracePt t="28889" x="4953000" y="4159250"/>
          <p14:tracePt t="28899" x="4953000" y="4114800"/>
          <p14:tracePt t="28904" x="4953000" y="4084638"/>
          <p14:tracePt t="28914" x="4937125" y="4040188"/>
          <p14:tracePt t="28921" x="4906963" y="4025900"/>
          <p14:tracePt t="28929" x="4892675" y="3995738"/>
          <p14:tracePt t="28937" x="4892675" y="3979863"/>
          <p14:tracePt t="28945" x="4878388" y="3979863"/>
          <p14:tracePt t="28977" x="4862513" y="3979863"/>
          <p14:tracePt t="28991" x="4818063" y="3979863"/>
          <p14:tracePt t="28999" x="4787900" y="3965575"/>
          <p14:tracePt t="29007" x="4757738" y="3965575"/>
          <p14:tracePt t="29015" x="4699000" y="3965575"/>
          <p14:tracePt t="29023" x="4668838" y="3965575"/>
          <p14:tracePt t="29032" x="4654550" y="3965575"/>
          <p14:tracePt t="29039" x="4638675" y="3965575"/>
          <p14:tracePt t="29048" x="4608513" y="3965575"/>
          <p14:tracePt t="29053" x="4594225" y="3965575"/>
          <p14:tracePt t="29061" x="4579938" y="3965575"/>
          <p14:tracePt t="29068" x="4564063" y="3965575"/>
          <p14:tracePt t="29077" x="4535488" y="3965575"/>
          <p14:tracePt t="29085" x="4519613" y="3965575"/>
          <p14:tracePt t="29093" x="4489450" y="3965575"/>
          <p14:tracePt t="29100" x="4475163" y="3965575"/>
          <p14:tracePt t="29108" x="4460875" y="3965575"/>
          <p14:tracePt t="29117" x="4430713" y="3965575"/>
          <p14:tracePt t="29123" x="4400550" y="3951288"/>
          <p14:tracePt t="29132" x="4386263" y="3951288"/>
          <p14:tracePt t="29138" x="4356100" y="3935413"/>
          <p14:tracePt t="29150" x="4340225" y="3935413"/>
          <p14:tracePt t="29155" x="4311650" y="3921125"/>
          <p14:tracePt t="29163" x="4295775" y="3921125"/>
          <p14:tracePt t="29171" x="4281488" y="3921125"/>
          <p14:tracePt t="29235" x="4265613" y="3921125"/>
          <p14:tracePt t="29257" x="4251325" y="3921125"/>
          <p14:tracePt t="29273" x="4221163" y="3921125"/>
          <p14:tracePt t="29281" x="4191000" y="3921125"/>
          <p14:tracePt t="29289" x="4176713" y="3935413"/>
          <p14:tracePt t="29298" x="4162425" y="3951288"/>
          <p14:tracePt t="29303" x="4146550" y="3951288"/>
          <p14:tracePt t="29391" x="4146550" y="3965575"/>
          <p14:tracePt t="29413" x="4146550" y="3979863"/>
          <p14:tracePt t="29429" x="4132263" y="3995738"/>
          <p14:tracePt t="29436" x="4132263" y="4025900"/>
          <p14:tracePt t="29445" x="4132263" y="4040188"/>
          <p14:tracePt t="29453" x="4132263" y="4054475"/>
          <p14:tracePt t="29461" x="4132263" y="4070350"/>
          <p14:tracePt t="29498" x="4146550" y="4084638"/>
          <p14:tracePt t="29507" x="4176713" y="4100513"/>
          <p14:tracePt t="29515" x="4206875" y="4114800"/>
          <p14:tracePt t="29523" x="4237038" y="4129088"/>
          <p14:tracePt t="29532" x="4295775" y="4129088"/>
          <p14:tracePt t="29539" x="4356100" y="4129088"/>
          <p14:tracePt t="29548" x="4386263" y="4129088"/>
          <p14:tracePt t="29555" x="4430713" y="4129088"/>
          <p14:tracePt t="29563" x="4475163" y="4129088"/>
          <p14:tracePt t="29579" x="4489450" y="4129088"/>
          <p14:tracePt t="29608" x="4505325" y="4129088"/>
          <p14:tracePt t="29616" x="4519613" y="4129088"/>
          <p14:tracePt t="29625" x="4535488" y="4129088"/>
          <p14:tracePt t="29632" x="4549775" y="4129088"/>
          <p14:tracePt t="29641" x="4564063" y="4114800"/>
          <p14:tracePt t="29649" x="4579938" y="4114800"/>
          <p14:tracePt t="29657" x="4608513" y="4114800"/>
          <p14:tracePt t="29665" x="4608513" y="4100513"/>
          <p14:tracePt t="29673" x="4638675" y="4084638"/>
          <p14:tracePt t="29679" x="4654550" y="4084638"/>
          <p14:tracePt t="29702" x="4654550" y="4070350"/>
          <p14:tracePt t="29727" x="4654550" y="4054475"/>
          <p14:tracePt t="29743" x="4654550" y="4025900"/>
          <p14:tracePt t="29751" x="4654550" y="3979863"/>
          <p14:tracePt t="29759" x="4654550" y="3935413"/>
          <p14:tracePt t="29767" x="4654550" y="3906838"/>
          <p14:tracePt t="29773" x="4654550" y="3890963"/>
          <p14:tracePt t="29782" x="4654550" y="3860800"/>
          <p14:tracePt t="29804" x="4654550" y="3846513"/>
          <p14:tracePt t="29814" x="4638675" y="3846513"/>
          <p14:tracePt t="29821" x="4608513" y="3832225"/>
          <p14:tracePt t="29828" x="4594225" y="3832225"/>
          <p14:tracePt t="29837" x="4564063" y="3832225"/>
          <p14:tracePt t="29844" x="4549775" y="3832225"/>
          <p14:tracePt t="29853" x="4505325" y="3832225"/>
          <p14:tracePt t="29859" x="4475163" y="3832225"/>
          <p14:tracePt t="29867" x="4460875" y="3832225"/>
          <p14:tracePt t="29875" x="4430713" y="3832225"/>
          <p14:tracePt t="29882" x="4414838" y="3832225"/>
          <p14:tracePt t="29899" x="4400550" y="3832225"/>
          <p14:tracePt t="29906" x="4386263" y="3832225"/>
          <p14:tracePt t="29931" x="4370388" y="3832225"/>
          <p14:tracePt t="29948" x="4356100" y="3832225"/>
          <p14:tracePt t="29968" x="4340225" y="3832225"/>
          <p14:tracePt t="29984" x="4325938" y="3846513"/>
          <p14:tracePt t="30047" x="4311650" y="3846513"/>
          <p14:tracePt t="30055" x="4311650" y="3860800"/>
          <p14:tracePt t="30065" x="4281488" y="3860800"/>
          <p14:tracePt t="30071" x="4251325" y="3876675"/>
          <p14:tracePt t="30079" x="4237038" y="3876675"/>
          <p14:tracePt t="30087" x="4221163" y="3876675"/>
          <p14:tracePt t="30094" x="4206875" y="3876675"/>
          <p14:tracePt t="30103" x="4206875" y="3890963"/>
          <p14:tracePt t="30118" x="4191000" y="3890963"/>
          <p14:tracePt t="30126" x="4191000" y="3906838"/>
          <p14:tracePt t="30132" x="4176713" y="3906838"/>
          <p14:tracePt t="30143" x="4162425" y="3906838"/>
          <p14:tracePt t="30149" x="4132263" y="3921125"/>
          <p14:tracePt t="30157" x="4102100" y="3935413"/>
          <p14:tracePt t="30166" x="4071938" y="3965575"/>
          <p14:tracePt t="30173" x="4041775" y="3979863"/>
          <p14:tracePt t="30189" x="4027488" y="3979863"/>
          <p14:tracePt t="30199" x="4013200" y="3979863"/>
          <p14:tracePt t="30204" x="4013200" y="3995738"/>
          <p14:tracePt t="30235" x="4013200" y="4010025"/>
          <p14:tracePt t="30250" x="4013200" y="4025900"/>
          <p14:tracePt t="30259" x="3997325" y="4025900"/>
          <p14:tracePt t="30277" x="3997325" y="4040188"/>
          <p14:tracePt t="30282" x="3997325" y="4054475"/>
          <p14:tracePt t="30299" x="3997325" y="4084638"/>
          <p14:tracePt t="30307" x="3997325" y="4100513"/>
          <p14:tracePt t="30337" x="3997325" y="4114800"/>
          <p14:tracePt t="30361" x="4013200" y="4114800"/>
          <p14:tracePt t="30369" x="4057650" y="4129088"/>
          <p14:tracePt t="30377" x="4087813" y="4144963"/>
          <p14:tracePt t="30384" x="4132263" y="4159250"/>
          <p14:tracePt t="30392" x="4176713" y="4159250"/>
          <p14:tracePt t="30400" x="4295775" y="4159250"/>
          <p14:tracePt t="30407" x="4400550" y="4159250"/>
          <p14:tracePt t="30415" x="4445000" y="4159250"/>
          <p14:tracePt t="30423" x="4475163" y="4159250"/>
          <p14:tracePt t="30432" x="4549775" y="4144963"/>
          <p14:tracePt t="30439" x="4594225" y="4144963"/>
          <p14:tracePt t="30448" x="4624388" y="4129088"/>
          <p14:tracePt t="30455" x="4638675" y="4129088"/>
          <p14:tracePt t="30463" x="4668838" y="4114800"/>
          <p14:tracePt t="30516" x="4668838" y="4100513"/>
          <p14:tracePt t="30532" x="4668838" y="4070350"/>
          <p14:tracePt t="30540" x="4668838" y="4054475"/>
          <p14:tracePt t="30549" x="4668838" y="4025900"/>
          <p14:tracePt t="30556" x="4668838" y="3995738"/>
          <p14:tracePt t="30565" x="4668838" y="3965575"/>
          <p14:tracePt t="30572" x="4654550" y="3935413"/>
          <p14:tracePt t="30582" x="4638675" y="3906838"/>
          <p14:tracePt t="30602" x="4608513" y="3890963"/>
          <p14:tracePt t="30611" x="4608513" y="3876675"/>
          <p14:tracePt t="30626" x="4594225" y="3860800"/>
          <p14:tracePt t="30634" x="4579938" y="3860800"/>
          <p14:tracePt t="30642" x="4535488" y="3846513"/>
          <p14:tracePt t="30650" x="4505325" y="3832225"/>
          <p14:tracePt t="30659" x="4489450" y="3832225"/>
          <p14:tracePt t="30666" x="4460875" y="3832225"/>
          <p14:tracePt t="30674" x="4430713" y="3832225"/>
          <p14:tracePt t="30682" x="4400550" y="3832225"/>
          <p14:tracePt t="30689" x="4386263" y="3832225"/>
          <p14:tracePt t="30699" x="4370388" y="3816350"/>
          <p14:tracePt t="30705" x="4356100" y="3816350"/>
          <p14:tracePt t="30714" x="4340225" y="3816350"/>
          <p14:tracePt t="30721" x="4325938" y="3816350"/>
          <p14:tracePt t="30729" x="4281488" y="3816350"/>
          <p14:tracePt t="30737" x="4237038" y="3816350"/>
          <p14:tracePt t="30744" x="4221163" y="3816350"/>
          <p14:tracePt t="30753" x="4191000" y="3816350"/>
          <p14:tracePt t="30761" x="4162425" y="3816350"/>
          <p14:tracePt t="30767" x="4132263" y="3816350"/>
          <p14:tracePt t="30775" x="4102100" y="3816350"/>
          <p14:tracePt t="30790" x="4087813" y="3816350"/>
          <p14:tracePt t="30823" x="4087813" y="3832225"/>
          <p14:tracePt t="30832" x="4071938" y="3846513"/>
          <p14:tracePt t="30848" x="4041775" y="3876675"/>
          <p14:tracePt t="30855" x="4027488" y="3921125"/>
          <p14:tracePt t="30861" x="4013200" y="3951288"/>
          <p14:tracePt t="30869" x="3983038" y="3995738"/>
          <p14:tracePt t="30877" x="3967163" y="4025900"/>
          <p14:tracePt t="30884" x="3952875" y="4054475"/>
          <p14:tracePt t="30893" x="3952875" y="4084638"/>
          <p14:tracePt t="30900" x="3938588" y="4100513"/>
          <p14:tracePt t="30908" x="3938588" y="4129088"/>
          <p14:tracePt t="30916" x="3938588" y="4175125"/>
          <p14:tracePt t="30925" x="3952875" y="4203700"/>
          <p14:tracePt t="30932" x="3967163" y="4219575"/>
          <p14:tracePt t="30941" x="3983038" y="4233863"/>
          <p14:tracePt t="30948" x="3983038" y="4249738"/>
          <p14:tracePt t="30957" x="3997325" y="4249738"/>
          <p14:tracePt t="30965" x="3997325" y="4264025"/>
          <p14:tracePt t="30971" x="4013200" y="4264025"/>
          <p14:tracePt t="30979" x="4027488" y="4278313"/>
          <p14:tracePt t="30987" x="4057650" y="4278313"/>
          <p14:tracePt t="30994" x="4102100" y="4278313"/>
          <p14:tracePt t="31003" x="4116388" y="4278313"/>
          <p14:tracePt t="31011" x="4176713" y="4278313"/>
          <p14:tracePt t="31018" x="4191000" y="4278313"/>
          <p14:tracePt t="31027" x="4251325" y="4264025"/>
          <p14:tracePt t="31034" x="4311650" y="4249738"/>
          <p14:tracePt t="31041" x="4400550" y="4219575"/>
          <p14:tracePt t="31049" x="4475163" y="4189413"/>
          <p14:tracePt t="31057" x="4535488" y="4144963"/>
          <p14:tracePt t="31066" x="4549775" y="4144963"/>
          <p14:tracePt t="31073" x="4564063" y="4129088"/>
          <p14:tracePt t="31098" x="4564063" y="4114800"/>
          <p14:tracePt t="31104" x="4579938" y="4114800"/>
          <p14:tracePt t="31120" x="4579938" y="4070350"/>
          <p14:tracePt t="31129" x="4579938" y="4040188"/>
          <p14:tracePt t="31134" x="4579938" y="3995738"/>
          <p14:tracePt t="31143" x="4579938" y="3965575"/>
          <p14:tracePt t="31150" x="4549775" y="3906838"/>
          <p14:tracePt t="31159" x="4505325" y="3846513"/>
          <p14:tracePt t="31166" x="4445000" y="3786188"/>
          <p14:tracePt t="31175" x="4400550" y="3757613"/>
          <p14:tracePt t="31182" x="4386263" y="3741738"/>
          <p14:tracePt t="31191" x="4370388" y="3727450"/>
          <p14:tracePt t="31199" x="4340225" y="3711575"/>
          <p14:tracePt t="31207" x="4325938" y="3711575"/>
          <p14:tracePt t="31216" x="4295775" y="3697288"/>
          <p14:tracePt t="31229" x="4251325" y="3697288"/>
          <p14:tracePt t="31237" x="4221163" y="3697288"/>
          <p14:tracePt t="31245" x="4176713" y="3697288"/>
          <p14:tracePt t="31253" x="4102100" y="3697288"/>
          <p14:tracePt t="31261" x="4041775" y="3697288"/>
          <p14:tracePt t="31268" x="3983038" y="3697288"/>
          <p14:tracePt t="31277" x="3938588" y="3697288"/>
          <p14:tracePt t="31284" x="3878263" y="3711575"/>
          <p14:tracePt t="31293" x="3848100" y="3711575"/>
          <p14:tracePt t="31300" x="3817938" y="3727450"/>
          <p14:tracePt t="31331" x="3803650" y="3741738"/>
          <p14:tracePt t="31332" x="3803650" y="3757613"/>
          <p14:tracePt t="31339" x="3789363" y="3786188"/>
          <p14:tracePt t="31349" x="3773488" y="3816350"/>
          <p14:tracePt t="31354" x="3773488" y="3876675"/>
          <p14:tracePt t="31364" x="3773488" y="3906838"/>
          <p14:tracePt t="31371" x="3773488" y="3965575"/>
          <p14:tracePt t="31379" x="3773488" y="4010025"/>
          <p14:tracePt t="31387" x="3789363" y="4040188"/>
          <p14:tracePt t="31395" x="3863975" y="4175125"/>
          <p14:tracePt t="31403" x="3892550" y="4203700"/>
          <p14:tracePt t="31408" x="3952875" y="4249738"/>
          <p14:tracePt t="31417" x="3967163" y="4264025"/>
          <p14:tracePt t="31424" x="3997325" y="4264025"/>
          <p14:tracePt t="31432" x="4027488" y="4264025"/>
          <p14:tracePt t="31449" x="4087813" y="4264025"/>
          <p14:tracePt t="31457" x="4132263" y="4264025"/>
          <p14:tracePt t="31465" x="4176713" y="4264025"/>
          <p14:tracePt t="31473" x="4206875" y="4264025"/>
          <p14:tracePt t="31481" x="4251325" y="4264025"/>
          <p14:tracePt t="31488" x="4265613" y="4249738"/>
          <p14:tracePt t="31494" x="4311650" y="4219575"/>
          <p14:tracePt t="31535" x="4325938" y="4203700"/>
          <p14:tracePt t="31543" x="4325938" y="4189413"/>
          <p14:tracePt t="31559" x="4325938" y="4175125"/>
          <p14:tracePt t="31567" x="4340225" y="4144963"/>
          <p14:tracePt t="31574" x="4340225" y="4129088"/>
          <p14:tracePt t="31582" x="4340225" y="4084638"/>
          <p14:tracePt t="31589" x="4325938" y="4054475"/>
          <p14:tracePt t="31599" x="4295775" y="4010025"/>
          <p14:tracePt t="31604" x="4251325" y="3979863"/>
          <p14:tracePt t="31613" x="4206875" y="3965575"/>
          <p14:tracePt t="31621" x="4191000" y="3965575"/>
          <p14:tracePt t="31629" x="4176713" y="3965575"/>
          <p14:tracePt t="31637" x="4132263" y="3965575"/>
          <p14:tracePt t="31645" x="4027488" y="3935413"/>
          <p14:tracePt t="31653" x="3952875" y="3935413"/>
          <p14:tracePt t="31661" x="3908425" y="3935413"/>
          <p14:tracePt t="31668" x="3878263" y="3935413"/>
          <p14:tracePt t="31674" x="3848100" y="3935413"/>
          <p14:tracePt t="31684" x="3833813" y="3935413"/>
          <p14:tracePt t="31699" x="3833813" y="3951288"/>
          <p14:tracePt t="31707" x="3803650" y="3979863"/>
          <p14:tracePt t="31715" x="3789363" y="3979863"/>
          <p14:tracePt t="31723" x="3773488" y="4025900"/>
          <p14:tracePt t="31732" x="3759200" y="4054475"/>
          <p14:tracePt t="31739" x="3729038" y="4070350"/>
          <p14:tracePt t="31748" x="3714750" y="4114800"/>
          <p14:tracePt t="31755" x="3714750" y="4129088"/>
          <p14:tracePt t="31763" x="3698875" y="4159250"/>
          <p14:tracePt t="31771" x="3698875" y="4189413"/>
          <p14:tracePt t="31776" x="3698875" y="4203700"/>
          <p14:tracePt t="31784" x="3698875" y="4249738"/>
          <p14:tracePt t="31793" x="3714750" y="4294188"/>
          <p14:tracePt t="31800" x="3759200" y="4322763"/>
          <p14:tracePt t="31808" x="3773488" y="4322763"/>
          <p14:tracePt t="31816" x="3789363" y="4322763"/>
          <p14:tracePt t="31824" x="3833813" y="4322763"/>
          <p14:tracePt t="31832" x="3878263" y="4322763"/>
          <p14:tracePt t="31841" x="3908425" y="4322763"/>
          <p14:tracePt t="31849" x="3922713" y="4322763"/>
          <p14:tracePt t="31855" x="3938588" y="4322763"/>
          <p14:tracePt t="31973" x="3922713" y="4322763"/>
          <p14:tracePt t="32152" x="3908425" y="4322763"/>
          <p14:tracePt t="32278" x="3892550" y="4322763"/>
          <p14:tracePt t="32701" x="3878263" y="4322763"/>
          <p14:tracePt t="33869" x="3878263" y="4338638"/>
          <p14:tracePt t="33877" x="3878263" y="4352925"/>
          <p14:tracePt t="33883" x="3878263" y="4383088"/>
          <p14:tracePt t="33891" x="3878263" y="4457700"/>
          <p14:tracePt t="33899" x="3878263" y="4487863"/>
          <p14:tracePt t="33907" x="3878263" y="4562475"/>
          <p14:tracePt t="33915" x="3863975" y="4665663"/>
          <p14:tracePt t="33923" x="3848100" y="4770438"/>
          <p14:tracePt t="33932" x="3833813" y="4814888"/>
          <p14:tracePt t="33939" x="3833813" y="4845050"/>
          <p14:tracePt t="33948" x="3817938" y="4905375"/>
          <p14:tracePt t="33955" x="3817938" y="4935538"/>
          <p14:tracePt t="33964" x="3803650" y="4994275"/>
          <p14:tracePt t="33969" x="3789363" y="5113338"/>
          <p14:tracePt t="33977" x="3773488" y="5262563"/>
          <p14:tracePt t="33984" x="3729038" y="5397500"/>
          <p14:tracePt t="33993" x="3698875" y="5575300"/>
          <p14:tracePt t="34001" x="3698875" y="5605463"/>
          <p14:tracePt t="34008" x="3640138" y="5784850"/>
          <p14:tracePt t="34017" x="3595688" y="5964238"/>
          <p14:tracePt t="34024" x="3595688" y="5992813"/>
          <p14:tracePt t="34032" x="3579813" y="6097588"/>
          <p14:tracePt t="34040" x="3565525" y="6142038"/>
          <p14:tracePt t="34049" x="3549650" y="6172200"/>
          <p14:tracePt t="34056" x="3549650" y="6216650"/>
          <p14:tracePt t="34066" x="3535363" y="6276975"/>
          <p14:tracePt t="34071" x="3490913" y="6335713"/>
          <p14:tracePt t="34079" x="3446463" y="6470650"/>
          <p14:tracePt t="34087" x="3400425" y="6575425"/>
          <p14:tracePt t="34095" x="3355975" y="6664325"/>
          <p14:tracePt t="34103" x="3297238" y="6769100"/>
          <p14:tracePt t="34259" x="2879725" y="6813550"/>
          <p14:tracePt t="34267" x="2849563" y="6783388"/>
          <p14:tracePt t="34274" x="2819400" y="6723063"/>
          <p14:tracePt t="34283" x="2774950" y="6678613"/>
          <p14:tracePt t="34291" x="2730500" y="6604000"/>
          <p14:tracePt t="34299" x="2700338" y="6545263"/>
          <p14:tracePt t="34307" x="2655888" y="6500813"/>
          <p14:tracePt t="34316" x="2640013" y="6484938"/>
          <p14:tracePt t="34332" x="2625725" y="6454775"/>
          <p14:tracePt t="34627" x="2655888" y="6440488"/>
          <p14:tracePt t="34637" x="2714625" y="6440488"/>
          <p14:tracePt t="34642" x="2744788" y="6426200"/>
          <p14:tracePt t="34651" x="2833688" y="6410325"/>
          <p14:tracePt t="34659" x="2863850" y="6380163"/>
          <p14:tracePt t="34666" x="2924175" y="6365875"/>
          <p14:tracePt t="34675" x="2982913" y="6351588"/>
          <p14:tracePt t="34682" x="3013075" y="6351588"/>
          <p14:tracePt t="34691" x="3027363" y="6335713"/>
          <p14:tracePt t="34698" x="3057525" y="6321425"/>
          <p14:tracePt t="34713" x="3057525" y="6307138"/>
          <p14:tracePt t="34799" x="3057525" y="6291263"/>
          <p14:tracePt t="34814" x="3057525" y="6276975"/>
          <p14:tracePt t="35684" x="3073400" y="6276975"/>
          <p14:tracePt t="35693" x="3117850" y="6261100"/>
          <p14:tracePt t="35700" x="3206750" y="6232525"/>
          <p14:tracePt t="35707" x="3341688" y="6216650"/>
          <p14:tracePt t="35715" x="3475038" y="6172200"/>
          <p14:tracePt t="35725" x="3579813" y="6157913"/>
          <p14:tracePt t="35732" x="3684588" y="6142038"/>
          <p14:tracePt t="35739" x="3789363" y="6111875"/>
          <p14:tracePt t="35749" x="3817938" y="6097588"/>
          <p14:tracePt t="35754" x="3848100" y="6083300"/>
          <p14:tracePt t="35764" x="3863975" y="6083300"/>
          <p14:tracePt t="35771" x="3892550" y="6067425"/>
          <p14:tracePt t="35779" x="3892550" y="6053138"/>
          <p14:tracePt t="35787" x="3908425" y="6053138"/>
          <p14:tracePt t="35833" x="3908425" y="6037263"/>
          <p14:tracePt t="35849" x="3892550" y="6022975"/>
          <p14:tracePt t="35857" x="3878263" y="6022975"/>
          <p14:tracePt t="35865" x="3803650" y="6022975"/>
          <p14:tracePt t="35873" x="3729038" y="6022975"/>
          <p14:tracePt t="35882" x="3670300" y="6022975"/>
          <p14:tracePt t="35889" x="3521075" y="6022975"/>
          <p14:tracePt t="35899" x="3430588" y="6037263"/>
          <p14:tracePt t="35903" x="3236913" y="6067425"/>
          <p14:tracePt t="35911" x="3101975" y="6083300"/>
          <p14:tracePt t="35918" x="3043238" y="6097588"/>
          <p14:tracePt t="35927" x="2968625" y="6097588"/>
          <p14:tracePt t="35935" x="2894013" y="6111875"/>
          <p14:tracePt t="35943" x="2833688" y="6127750"/>
          <p14:tracePt t="35951" x="2819400" y="6127750"/>
          <p14:tracePt t="35959" x="2789238" y="6142038"/>
          <p14:tracePt t="35967" x="2759075" y="6157913"/>
          <p14:tracePt t="35974" x="2744788" y="6157913"/>
          <p14:tracePt t="36131" x="2759075" y="6157913"/>
          <p14:tracePt t="36139" x="2789238" y="6157913"/>
          <p14:tracePt t="36148" x="2819400" y="6157913"/>
          <p14:tracePt t="36154" x="2863850" y="6157913"/>
          <p14:tracePt t="36169" x="2924175" y="6142038"/>
          <p14:tracePt t="36177" x="2998788" y="6127750"/>
          <p14:tracePt t="36184" x="3043238" y="6111875"/>
          <p14:tracePt t="36193" x="3148013" y="6083300"/>
          <p14:tracePt t="36200" x="3222625" y="6067425"/>
          <p14:tracePt t="36208" x="3267075" y="6053138"/>
          <p14:tracePt t="36216" x="3341688" y="6037263"/>
          <p14:tracePt t="36224" x="3371850" y="6022975"/>
          <p14:tracePt t="36232" x="3371850" y="6008688"/>
          <p14:tracePt t="36241" x="3430588" y="6008688"/>
          <p14:tracePt t="36249" x="3460750" y="5978525"/>
          <p14:tracePt t="36255" x="3490913" y="5978525"/>
          <p14:tracePt t="36263" x="3521075" y="5964238"/>
          <p14:tracePt t="36351" x="3505200" y="5964238"/>
          <p14:tracePt t="36357" x="3490913" y="5964238"/>
          <p14:tracePt t="36381" x="3475038" y="5964238"/>
          <p14:tracePt t="36421" x="3490913" y="5964238"/>
          <p14:tracePt t="36429" x="3624263" y="5964238"/>
          <p14:tracePt t="36437" x="3863975" y="5918200"/>
          <p14:tracePt t="36445" x="4281488" y="5889625"/>
          <p14:tracePt t="36451" x="4579938" y="5843588"/>
          <p14:tracePt t="36459" x="5594350" y="5768975"/>
          <p14:tracePt t="36467" x="6518275" y="5740400"/>
          <p14:tracePt t="36474" x="7294563" y="5680075"/>
          <p14:tracePt t="36482" x="8218488" y="5561013"/>
          <p14:tracePt t="36491" x="9039225" y="5530850"/>
          <p14:tracePt t="36733" x="8980488" y="5784850"/>
          <p14:tracePt t="36741" x="8920163" y="5799138"/>
          <p14:tracePt t="36749" x="8890000" y="5799138"/>
          <p14:tracePt t="36757" x="8875713" y="5815013"/>
          <p14:tracePt t="36765" x="8831263" y="5829300"/>
          <p14:tracePt t="36772" x="8785225" y="5829300"/>
          <p14:tracePt t="36782" x="8740775" y="5843588"/>
          <p14:tracePt t="36789" x="8726488" y="5859463"/>
          <p14:tracePt t="36798" x="8666163" y="5873750"/>
          <p14:tracePt t="36802" x="8607425" y="5903913"/>
          <p14:tracePt t="36811" x="8472488" y="5964238"/>
          <p14:tracePt t="36818" x="8339138" y="6008688"/>
          <p14:tracePt t="36827" x="8159750" y="6067425"/>
          <p14:tracePt t="36835" x="7980363" y="6142038"/>
          <p14:tracePt t="36843" x="7772400" y="6202363"/>
          <p14:tracePt t="36850" x="7637463" y="6261100"/>
          <p14:tracePt t="36859" x="7383463" y="6351588"/>
          <p14:tracePt t="36866" x="6861175" y="6559550"/>
          <p14:tracePt t="36875" x="6384925" y="6769100"/>
          <p14:tracePt t="37437" x="3565525" y="6843713"/>
          <p14:tracePt t="37445" x="3579813" y="6827838"/>
          <p14:tracePt t="37453" x="3595688" y="6813550"/>
          <p14:tracePt t="37461" x="3609975" y="6797675"/>
          <p14:tracePt t="37468" x="3624263" y="6797675"/>
          <p14:tracePt t="37524" x="3640138" y="6797675"/>
          <p14:tracePt t="37532" x="3654425" y="6783388"/>
          <p14:tracePt t="37539" x="3670300" y="6769100"/>
          <p14:tracePt t="37549" x="3714750" y="6753225"/>
          <p14:tracePt t="37554" x="3773488" y="6738938"/>
          <p14:tracePt t="37563" x="3817938" y="6723063"/>
          <p14:tracePt t="37571" x="3892550" y="6694488"/>
          <p14:tracePt t="37587" x="3952875" y="6664325"/>
          <p14:tracePt t="37595" x="4013200" y="6650038"/>
          <p14:tracePt t="37603" x="4071938" y="6634163"/>
          <p14:tracePt t="37611" x="4116388" y="6604000"/>
          <p14:tracePt t="37618" x="4191000" y="6589713"/>
          <p14:tracePt t="37624" x="4251325" y="6559550"/>
          <p14:tracePt t="37633" x="4325938" y="6529388"/>
          <p14:tracePt t="37641" x="4400550" y="6500813"/>
          <p14:tracePt t="37649" x="4430713" y="6484938"/>
          <p14:tracePt t="37657" x="4460875" y="6470650"/>
          <p14:tracePt t="37665" x="4489450" y="6470650"/>
          <p14:tracePt t="37689" x="4489450" y="6454775"/>
          <p14:tracePt t="37845" x="4505325" y="6454775"/>
          <p14:tracePt t="37853" x="4519613" y="6470650"/>
          <p14:tracePt t="37861" x="4564063" y="6500813"/>
          <p14:tracePt t="37868" x="4624388" y="6515100"/>
          <p14:tracePt t="37877" x="4654550" y="6529388"/>
          <p14:tracePt t="37884" x="4713288" y="6545263"/>
          <p14:tracePt t="37890" x="4743450" y="6559550"/>
          <p14:tracePt t="37900" x="4787900" y="6575425"/>
          <p14:tracePt t="37907" x="4818063" y="6589713"/>
          <p14:tracePt t="37915" x="4862513" y="6604000"/>
          <p14:tracePt t="37923" x="4892675" y="6604000"/>
          <p14:tracePt t="37932" x="4953000" y="6604000"/>
          <p14:tracePt t="37939" x="5011738" y="6604000"/>
          <p14:tracePt t="37948" x="5072063" y="6604000"/>
          <p14:tracePt t="37954" x="5116513" y="6604000"/>
          <p14:tracePt t="37963" x="5176838" y="6604000"/>
          <p14:tracePt t="37971" x="5235575" y="6604000"/>
          <p14:tracePt t="37979" x="5265738" y="6604000"/>
          <p14:tracePt t="37987" x="5310188" y="6604000"/>
          <p14:tracePt t="39380" x="5310188" y="6589713"/>
          <p14:tracePt t="39387" x="5310188" y="6559550"/>
          <p14:tracePt t="39395" x="5310188" y="6515100"/>
          <p14:tracePt t="39403" x="5310188" y="6500813"/>
          <p14:tracePt t="39411" x="5310188" y="6484938"/>
          <p14:tracePt t="39419" x="5340350" y="6440488"/>
          <p14:tracePt t="39426" x="5354638" y="6351588"/>
          <p14:tracePt t="39434" x="5370513" y="6307138"/>
          <p14:tracePt t="39442" x="5400675" y="6276975"/>
          <p14:tracePt t="39450" x="5429250" y="6232525"/>
          <p14:tracePt t="39459" x="5459413" y="6186488"/>
          <p14:tracePt t="39465" x="5489575" y="6142038"/>
          <p14:tracePt t="39472" x="5503863" y="6111875"/>
          <p14:tracePt t="39504" x="5534025" y="6097588"/>
          <p14:tracePt t="39513" x="5564188" y="6053138"/>
          <p14:tracePt t="39521" x="5608638" y="6008688"/>
          <p14:tracePt t="39529" x="5638800" y="5992813"/>
          <p14:tracePt t="39536" x="5683250" y="5948363"/>
          <p14:tracePt t="39543" x="5697538" y="5948363"/>
          <p14:tracePt t="39550" x="5727700" y="5948363"/>
          <p14:tracePt t="39561" x="5743575" y="5934075"/>
          <p14:tracePt t="39630" x="5743575" y="5948363"/>
          <p14:tracePt t="39637" x="5727700" y="5948363"/>
          <p14:tracePt t="39644" x="5697538" y="5948363"/>
          <p14:tracePt t="39653" x="5683250" y="5978525"/>
          <p14:tracePt t="39660" x="5638800" y="6008688"/>
          <p14:tracePt t="39668" x="5622925" y="6053138"/>
          <p14:tracePt t="39676" x="5594350" y="6067425"/>
          <p14:tracePt t="39684" x="5548313" y="6111875"/>
          <p14:tracePt t="39692" x="5519738" y="6142038"/>
          <p14:tracePt t="39700" x="5503863" y="6172200"/>
          <p14:tracePt t="39708" x="5459413" y="6216650"/>
          <p14:tracePt t="39716" x="5429250" y="6246813"/>
          <p14:tracePt t="39723" x="5384800" y="6291263"/>
          <p14:tracePt t="39732" x="5354638" y="6335713"/>
          <p14:tracePt t="39738" x="5310188" y="6380163"/>
          <p14:tracePt t="39749" x="5280025" y="6410325"/>
          <p14:tracePt t="39755" x="5265738" y="6410325"/>
          <p14:tracePt t="39764" x="5265738" y="6426200"/>
          <p14:tracePt t="39770" x="5265738" y="6440488"/>
          <p14:tracePt t="39786" x="5251450" y="6440488"/>
          <p14:tracePt t="39795" x="5251450" y="6454775"/>
          <p14:tracePt t="39873" x="5265738" y="6440488"/>
          <p14:tracePt t="39889" x="5340350" y="6351588"/>
          <p14:tracePt t="39897" x="5489575" y="6216650"/>
          <p14:tracePt t="39905" x="5638800" y="6067425"/>
          <p14:tracePt t="39912" x="5937250" y="5799138"/>
          <p14:tracePt t="39919" x="6100763" y="5665788"/>
          <p14:tracePt t="39927" x="6369050" y="5426075"/>
          <p14:tracePt t="39934" x="6473825" y="5351463"/>
          <p14:tracePt t="39942" x="6727825" y="5113338"/>
          <p14:tracePt t="39950" x="6921500" y="4994275"/>
          <p14:tracePt t="39959" x="6951663" y="4979988"/>
          <p14:tracePt t="39967" x="7070725" y="4860925"/>
          <p14:tracePt t="39974" x="7100888" y="4800600"/>
          <p14:tracePt t="39983" x="7115175" y="4740275"/>
          <p14:tracePt t="39990" x="7159625" y="4637088"/>
          <p14:tracePt t="40000" x="7189788" y="4502150"/>
          <p14:tracePt t="40005" x="7204075" y="4443413"/>
          <p14:tracePt t="40013" x="7219950" y="4338638"/>
          <p14:tracePt t="40021" x="7219950" y="4294188"/>
          <p14:tracePt t="40029" x="7219950" y="4219575"/>
          <p14:tracePt t="40037" x="7219950" y="4129088"/>
          <p14:tracePt t="40044" x="7219950" y="3995738"/>
          <p14:tracePt t="40052" x="7219950" y="3979863"/>
          <p14:tracePt t="40061" x="7219950" y="3951288"/>
          <p14:tracePt t="40069" x="7219950" y="3876675"/>
          <p14:tracePt t="40077" x="7219950" y="3832225"/>
          <p14:tracePt t="40084" x="7219950" y="3816350"/>
          <p14:tracePt t="40093" x="7219950" y="3786188"/>
          <p14:tracePt t="40107" x="7219950" y="3771900"/>
          <p14:tracePt t="40123" x="7219950" y="3757613"/>
          <p14:tracePt t="40132" x="7219950" y="3741738"/>
          <p14:tracePt t="40139" x="7219950" y="3727450"/>
          <p14:tracePt t="40171" x="7234238" y="3727450"/>
          <p14:tracePt t="40178" x="7250113" y="3727450"/>
          <p14:tracePt t="40184" x="7250113" y="3711575"/>
          <p14:tracePt t="40499" x="7234238" y="3711575"/>
          <p14:tracePt t="40517" x="7219950" y="3727450"/>
          <p14:tracePt t="40523" x="7204075" y="3757613"/>
          <p14:tracePt t="40532" x="7100888" y="3771900"/>
          <p14:tracePt t="40538" x="6921500" y="3935413"/>
          <p14:tracePt t="40549" x="6772275" y="4040188"/>
          <p14:tracePt t="40554" x="6518275" y="4278313"/>
          <p14:tracePt t="40560" x="6161088" y="4546600"/>
          <p14:tracePt t="40568" x="5683250" y="4889500"/>
          <p14:tracePt t="40576" x="5235575" y="5203825"/>
          <p14:tracePt t="40584" x="5027613" y="5337175"/>
          <p14:tracePt t="40593" x="4922838" y="5381625"/>
          <p14:tracePt t="40601" x="4414838" y="5680075"/>
          <p14:tracePt t="40608" x="4237038" y="5768975"/>
          <p14:tracePt t="40616" x="3997325" y="5889625"/>
          <p14:tracePt t="40625" x="3817938" y="5992813"/>
          <p14:tracePt t="40632" x="3624263" y="6097588"/>
          <p14:tracePt t="40638" x="3281363" y="6307138"/>
          <p14:tracePt t="40648" x="2879725" y="6529388"/>
          <p14:tracePt t="40655" x="2476500" y="67833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14A0-62EE-DE82-A428-7B00DC84EE3D}"/>
              </a:ext>
            </a:extLst>
          </p:cNvPr>
          <p:cNvSpPr>
            <a:spLocks noGrp="1"/>
          </p:cNvSpPr>
          <p:nvPr>
            <p:ph type="title"/>
          </p:nvPr>
        </p:nvSpPr>
        <p:spPr>
          <a:xfrm>
            <a:off x="155331" y="2006981"/>
            <a:ext cx="9758792" cy="1325563"/>
          </a:xfrm>
        </p:spPr>
        <p:txBody>
          <a:bodyPr>
            <a:normAutofit fontScale="90000"/>
          </a:bodyPr>
          <a:lstStyle/>
          <a:p>
            <a:pPr marL="0" indent="0">
              <a:buNone/>
              <a:tabLst>
                <a:tab pos="341313" algn="l"/>
                <a:tab pos="519113" algn="l"/>
              </a:tabLst>
            </a:pPr>
            <a:r>
              <a:rPr lang="en-US" sz="3600" dirty="0">
                <a:latin typeface="Comic Sans MS" panose="030F0702030302020204" pitchFamily="66" charset="0"/>
              </a:rPr>
              <a:t>The following UC Davis (UCD) seed can be obtained [after signing a material transfer agreement (MTA) with UCD] by contacting </a:t>
            </a:r>
            <a:r>
              <a:rPr lang="en-US" sz="3600" dirty="0">
                <a:latin typeface="Comic Sans MS" panose="030F0702030302020204" pitchFamily="66" charset="0"/>
                <a:hlinkClick r:id="rId6"/>
              </a:rPr>
              <a:t>lepstein@ucdavis.edu</a:t>
            </a:r>
            <a:r>
              <a:rPr lang="en-US" sz="3600" dirty="0">
                <a:latin typeface="Comic Sans MS" panose="030F0702030302020204" pitchFamily="66" charset="0"/>
              </a:rPr>
              <a:t/>
            </a:r>
            <a:br>
              <a:rPr lang="en-US" sz="3600" dirty="0">
                <a:latin typeface="Comic Sans MS" panose="030F0702030302020204" pitchFamily="66" charset="0"/>
              </a:rPr>
            </a:br>
            <a:r>
              <a:rPr lang="en-US" sz="3200" dirty="0">
                <a:latin typeface="Comic Sans MS" panose="030F0702030302020204" pitchFamily="66" charset="0"/>
              </a:rPr>
              <a:t/>
            </a:r>
            <a:br>
              <a:rPr lang="en-US" sz="3200" dirty="0">
                <a:latin typeface="Comic Sans MS" panose="030F0702030302020204" pitchFamily="66" charset="0"/>
              </a:rPr>
            </a:br>
            <a:r>
              <a:rPr lang="en-US" sz="3600" dirty="0">
                <a:latin typeface="Comic Sans MS" panose="030F0702030302020204" pitchFamily="66" charset="0"/>
              </a:rPr>
              <a:t>	F1S3 76-8-36-124</a:t>
            </a:r>
            <a:br>
              <a:rPr lang="en-US" sz="3600" dirty="0">
                <a:latin typeface="Comic Sans MS" panose="030F0702030302020204" pitchFamily="66" charset="0"/>
              </a:rPr>
            </a:br>
            <a:r>
              <a:rPr lang="en-US" sz="3600" dirty="0">
                <a:latin typeface="Comic Sans MS" panose="030F0702030302020204" pitchFamily="66" charset="0"/>
              </a:rPr>
              <a:t>	F1S2 76-8-36</a:t>
            </a:r>
            <a:br>
              <a:rPr lang="en-US" sz="3600" dirty="0">
                <a:latin typeface="Comic Sans MS" panose="030F0702030302020204" pitchFamily="66" charset="0"/>
              </a:rPr>
            </a:br>
            <a:r>
              <a:rPr lang="en-US" sz="3600" dirty="0">
                <a:latin typeface="Comic Sans MS" panose="030F0702030302020204" pitchFamily="66" charset="0"/>
              </a:rPr>
              <a:t>	F1S2 76-8-27</a:t>
            </a:r>
            <a:br>
              <a:rPr lang="en-US" sz="3600" dirty="0">
                <a:latin typeface="Comic Sans MS" panose="030F0702030302020204" pitchFamily="66" charset="0"/>
              </a:rPr>
            </a:br>
            <a:r>
              <a:rPr lang="en-US" sz="3600" dirty="0">
                <a:latin typeface="Comic Sans MS" panose="030F0702030302020204" pitchFamily="66" charset="0"/>
              </a:rPr>
              <a:t>	F1S2 76-8-4</a:t>
            </a:r>
            <a:br>
              <a:rPr lang="en-US" sz="3600" dirty="0">
                <a:latin typeface="Comic Sans MS" panose="030F0702030302020204" pitchFamily="66" charset="0"/>
              </a:rPr>
            </a:br>
            <a:r>
              <a:rPr lang="en-US" sz="3600" dirty="0">
                <a:latin typeface="Comic Sans MS" panose="030F0702030302020204" pitchFamily="66" charset="0"/>
              </a:rPr>
              <a:t>	Resistant Parent USDA PI </a:t>
            </a:r>
            <a:r>
              <a:rPr lang="en-US" sz="3100" spc="35" dirty="0">
                <a:solidFill>
                  <a:srgbClr val="1C1D1E"/>
                </a:solidFill>
                <a:effectLst/>
                <a:latin typeface="Comic Sans MS" panose="030F0702030302020204" pitchFamily="66" charset="0"/>
                <a:ea typeface="Times New Roman" panose="02020603050405020304" pitchFamily="18" charset="0"/>
              </a:rPr>
              <a:t>181714 (UC A0134)</a:t>
            </a:r>
            <a:r>
              <a:rPr lang="en-US" sz="1800" dirty="0">
                <a:latin typeface="Comic Sans MS" panose="030F0702030302020204" pitchFamily="66" charset="0"/>
              </a:rPr>
              <a:t/>
            </a:r>
            <a:br>
              <a:rPr lang="en-US" sz="1800" dirty="0">
                <a:latin typeface="Comic Sans MS" panose="030F0702030302020204" pitchFamily="66" charset="0"/>
              </a:rPr>
            </a:br>
            <a:endParaRPr lang="en-US" sz="3200" dirty="0">
              <a:latin typeface="Comic Sans MS" panose="030F0702030302020204" pitchFamily="66" charset="0"/>
            </a:endParaRPr>
          </a:p>
        </p:txBody>
      </p:sp>
      <p:sp>
        <p:nvSpPr>
          <p:cNvPr id="5" name="TextBox 4">
            <a:extLst>
              <a:ext uri="{FF2B5EF4-FFF2-40B4-BE49-F238E27FC236}">
                <a16:creationId xmlns:a16="http://schemas.microsoft.com/office/drawing/2014/main" id="{EEB7045D-0A19-F951-DEC9-52EA871F9B28}"/>
              </a:ext>
            </a:extLst>
          </p:cNvPr>
          <p:cNvSpPr txBox="1"/>
          <p:nvPr/>
        </p:nvSpPr>
        <p:spPr>
          <a:xfrm>
            <a:off x="257943" y="4759950"/>
            <a:ext cx="7624203" cy="1815882"/>
          </a:xfrm>
          <a:prstGeom prst="rect">
            <a:avLst/>
          </a:prstGeom>
          <a:noFill/>
        </p:spPr>
        <p:txBody>
          <a:bodyPr wrap="none" rtlCol="0">
            <a:spAutoFit/>
          </a:bodyPr>
          <a:lstStyle/>
          <a:p>
            <a:r>
              <a:rPr lang="en-US" sz="2800" dirty="0">
                <a:latin typeface="Comic Sans MS" panose="030F0702030302020204" pitchFamily="66" charset="0"/>
              </a:rPr>
              <a:t>Terms of the UCD MTA:</a:t>
            </a:r>
          </a:p>
          <a:p>
            <a:r>
              <a:rPr lang="en-US" sz="2800" dirty="0">
                <a:latin typeface="Comic Sans MS" panose="030F0702030302020204" pitchFamily="66" charset="0"/>
              </a:rPr>
              <a:t>	Seeds available to anyone for research</a:t>
            </a:r>
          </a:p>
          <a:p>
            <a:r>
              <a:rPr lang="en-US" sz="2800" dirty="0">
                <a:latin typeface="Comic Sans MS" panose="030F0702030302020204" pitchFamily="66" charset="0"/>
              </a:rPr>
              <a:t>	For commercial breeding, UCD requires a </a:t>
            </a:r>
          </a:p>
          <a:p>
            <a:r>
              <a:rPr lang="en-US" sz="2800" dirty="0">
                <a:latin typeface="Comic Sans MS" panose="030F0702030302020204" pitchFamily="66" charset="0"/>
              </a:rPr>
              <a:t>		non-exclusive license with UCD </a:t>
            </a:r>
          </a:p>
        </p:txBody>
      </p:sp>
      <p:pic>
        <p:nvPicPr>
          <p:cNvPr id="4" name="Audio 3">
            <a:hlinkClick r:id="" action="ppaction://media"/>
            <a:extLst>
              <a:ext uri="{FF2B5EF4-FFF2-40B4-BE49-F238E27FC236}">
                <a16:creationId xmlns:a16="http://schemas.microsoft.com/office/drawing/2014/main" id="{47F2E1DC-4D71-4B1C-A135-9A35ED31B3D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119302950"/>
      </p:ext>
    </p:extLst>
  </p:cSld>
  <p:clrMapOvr>
    <a:masterClrMapping/>
  </p:clrMapOvr>
  <mc:AlternateContent xmlns:mc="http://schemas.openxmlformats.org/markup-compatibility/2006" xmlns:p14="http://schemas.microsoft.com/office/powerpoint/2010/main">
    <mc:Choice Requires="p14">
      <p:transition spd="slow" p14:dur="2000" advTm="35126"/>
    </mc:Choice>
    <mc:Fallback xmlns="">
      <p:transition spd="slow" advTm="3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5" grpId="0"/>
    </p:bldLst>
  </p:timing>
  <p:extLst>
    <p:ext uri="{3A86A75C-4F4B-4683-9AE1-C65F6400EC91}">
      <p14:laserTraceLst xmlns:p14="http://schemas.microsoft.com/office/powerpoint/2010/main">
        <p14:tracePtLst>
          <p14:tracePt t="9251" x="60325" y="2832100"/>
          <p14:tracePt t="9260" x="88900" y="2817813"/>
          <p14:tracePt t="9267" x="104775" y="2817813"/>
          <p14:tracePt t="9283" x="119063" y="2803525"/>
          <p14:tracePt t="9323" x="134938" y="2787650"/>
          <p14:tracePt t="9697" x="119063" y="2787650"/>
          <p14:tracePt t="9823" x="104775" y="2787650"/>
          <p14:tracePt t="9941" x="88900" y="2787650"/>
          <p14:tracePt t="9957" x="88900" y="2803525"/>
          <p14:tracePt t="10621" x="88900" y="2817813"/>
          <p14:tracePt t="10637" x="88900" y="2832100"/>
          <p14:tracePt t="10645" x="88900" y="2847975"/>
          <p14:tracePt t="10653" x="149225" y="2878138"/>
          <p14:tracePt t="10661" x="193675" y="2906713"/>
          <p14:tracePt t="10669" x="284163" y="2951163"/>
          <p14:tracePt t="10677" x="387350" y="2981325"/>
          <p14:tracePt t="10685" x="477838" y="3011488"/>
          <p14:tracePt t="10693" x="581025" y="3071813"/>
          <p14:tracePt t="10701" x="627063" y="3086100"/>
          <p14:tracePt t="10707" x="655638" y="3086100"/>
          <p14:tracePt t="10715" x="701675" y="3100388"/>
          <p14:tracePt t="10723" x="760413" y="3100388"/>
          <p14:tracePt t="10731" x="790575" y="3116263"/>
          <p14:tracePt t="10739" x="820738" y="3130550"/>
          <p14:tracePt t="10747" x="835025" y="3130550"/>
          <p14:tracePt t="10857" x="835025" y="3146425"/>
          <p14:tracePt t="10871" x="835025" y="3160713"/>
          <p14:tracePt t="10895" x="820738" y="3160713"/>
          <p14:tracePt t="10911" x="790575" y="3160713"/>
          <p14:tracePt t="10919" x="776288" y="3160713"/>
          <p14:tracePt t="10927" x="746125" y="3160713"/>
          <p14:tracePt t="10935" x="730250" y="3160713"/>
          <p14:tracePt t="10943" x="685800" y="3160713"/>
          <p14:tracePt t="10951" x="641350" y="3160713"/>
          <p14:tracePt t="10960" x="596900" y="3160713"/>
          <p14:tracePt t="10967" x="581025" y="3160713"/>
          <p14:tracePt t="10973" x="566738" y="3146425"/>
          <p14:tracePt t="10997" x="552450" y="3146425"/>
          <p14:tracePt t="11021" x="536575" y="3146425"/>
          <p14:tracePt t="11029" x="506413" y="3146425"/>
          <p14:tracePt t="11037" x="492125" y="3146425"/>
          <p14:tracePt t="11047" x="447675" y="3130550"/>
          <p14:tracePt t="11051" x="417513" y="3130550"/>
          <p14:tracePt t="11067" x="403225" y="3130550"/>
          <p14:tracePt t="11076" x="373063" y="3130550"/>
          <p14:tracePt t="11083" x="373063" y="3116263"/>
          <p14:tracePt t="11099" x="358775" y="3116263"/>
          <p14:tracePt t="11131" x="342900" y="3116263"/>
          <p14:tracePt t="11169" x="328613" y="3116263"/>
          <p14:tracePt t="11349" x="342900" y="3130550"/>
          <p14:tracePt t="11357" x="358775" y="3130550"/>
          <p14:tracePt t="11365" x="373063" y="3130550"/>
          <p14:tracePt t="11373" x="387350" y="3130550"/>
          <p14:tracePt t="11389" x="403225" y="3130550"/>
          <p14:tracePt t="11405" x="417513" y="3130550"/>
          <p14:tracePt t="11413" x="431800" y="3130550"/>
          <p14:tracePt t="11429" x="447675" y="3130550"/>
          <p14:tracePt t="11451" x="447675" y="3116263"/>
          <p14:tracePt t="11460" x="461963" y="3116263"/>
          <p14:tracePt t="11553" x="447675" y="3116263"/>
          <p14:tracePt t="11561" x="417513" y="3116263"/>
          <p14:tracePt t="11569" x="403225" y="3116263"/>
          <p14:tracePt t="11577" x="387350" y="3116263"/>
          <p14:tracePt t="11585" x="373063" y="3116263"/>
          <p14:tracePt t="11593" x="358775" y="3116263"/>
          <p14:tracePt t="11607" x="342900" y="3116263"/>
          <p14:tracePt t="11615" x="328613" y="3116263"/>
          <p14:tracePt t="11639" x="328613" y="3130550"/>
          <p14:tracePt t="11647" x="312738" y="3130550"/>
          <p14:tracePt t="11819" x="342900" y="3146425"/>
          <p14:tracePt t="11827" x="358775" y="3146425"/>
          <p14:tracePt t="11835" x="373063" y="3146425"/>
          <p14:tracePt t="11851" x="403225" y="3146425"/>
          <p14:tracePt t="11859" x="417513" y="3146425"/>
          <p14:tracePt t="11991" x="403225" y="3160713"/>
          <p14:tracePt t="11999" x="387350" y="3175000"/>
          <p14:tracePt t="12007" x="387350" y="3190875"/>
          <p14:tracePt t="12015" x="387350" y="3205163"/>
          <p14:tracePt t="12023" x="373063" y="3221038"/>
          <p14:tracePt t="12031" x="358775" y="3235325"/>
          <p14:tracePt t="12047" x="342900" y="3265488"/>
          <p14:tracePt t="12055" x="342900" y="3279775"/>
          <p14:tracePt t="12063" x="328613" y="3294063"/>
          <p14:tracePt t="12069" x="328613" y="3340100"/>
          <p14:tracePt t="12077" x="312738" y="3398838"/>
          <p14:tracePt t="12085" x="298450" y="3429000"/>
          <p14:tracePt t="12093" x="284163" y="3489325"/>
          <p14:tracePt t="12101" x="268288" y="3533775"/>
          <p14:tracePt t="12110" x="254000" y="3578225"/>
          <p14:tracePt t="12117" x="238125" y="3608388"/>
          <p14:tracePt t="12126" x="223838" y="3622675"/>
          <p14:tracePt t="12179" x="223838" y="3636963"/>
          <p14:tracePt t="12195" x="223838" y="3652838"/>
          <p14:tracePt t="12203" x="223838" y="3667125"/>
          <p14:tracePt t="12211" x="223838" y="3697288"/>
          <p14:tracePt t="12219" x="223838" y="3711575"/>
          <p14:tracePt t="12227" x="223838" y="3741738"/>
          <p14:tracePt t="12235" x="223838" y="3786188"/>
          <p14:tracePt t="12243" x="223838" y="3802063"/>
          <p14:tracePt t="12249" x="238125" y="3816350"/>
          <p14:tracePt t="12257" x="238125" y="3832225"/>
          <p14:tracePt t="12265" x="238125" y="3846513"/>
          <p14:tracePt t="12273" x="254000" y="3860800"/>
          <p14:tracePt t="12281" x="254000" y="3876675"/>
          <p14:tracePt t="12313" x="254000" y="3890963"/>
          <p14:tracePt t="12321" x="254000" y="3921125"/>
          <p14:tracePt t="12329" x="254000" y="3951288"/>
          <p14:tracePt t="12335" x="268288" y="3979863"/>
          <p14:tracePt t="12343" x="268288" y="4025900"/>
          <p14:tracePt t="12351" x="284163" y="4040188"/>
          <p14:tracePt t="12360" x="284163" y="4100513"/>
          <p14:tracePt t="12367" x="298450" y="4129088"/>
          <p14:tracePt t="12376" x="298450" y="4144963"/>
          <p14:tracePt t="12383" x="298450" y="4159250"/>
          <p14:tracePt t="12393" x="312738" y="4175125"/>
          <p14:tracePt t="12399" x="312738" y="4189413"/>
          <p14:tracePt t="12735" x="342900" y="4189413"/>
          <p14:tracePt t="12743" x="373063" y="4175125"/>
          <p14:tracePt t="12751" x="403225" y="4159250"/>
          <p14:tracePt t="12760" x="447675" y="4159250"/>
          <p14:tracePt t="12767" x="492125" y="4159250"/>
          <p14:tracePt t="12776" x="536575" y="4144963"/>
          <p14:tracePt t="12783" x="566738" y="4144963"/>
          <p14:tracePt t="12793" x="596900" y="4144963"/>
          <p14:tracePt t="12797" x="685800" y="4144963"/>
          <p14:tracePt t="12805" x="760413" y="4144963"/>
          <p14:tracePt t="12813" x="835025" y="4144963"/>
          <p14:tracePt t="12826" x="939800" y="4144963"/>
          <p14:tracePt t="12829" x="1000125" y="4144963"/>
          <p14:tracePt t="12837" x="1044575" y="4144963"/>
          <p14:tracePt t="12845" x="1074738" y="4144963"/>
          <p14:tracePt t="12853" x="1119188" y="4144963"/>
          <p14:tracePt t="12861" x="1133475" y="4144963"/>
          <p14:tracePt t="12915" x="1163638" y="4144963"/>
          <p14:tracePt t="12923" x="1177925" y="4144963"/>
          <p14:tracePt t="12931" x="1223963" y="4144963"/>
          <p14:tracePt t="12939" x="1238250" y="4144963"/>
          <p14:tracePt t="12947" x="1268413" y="4144963"/>
          <p14:tracePt t="12955" x="1296988" y="4144963"/>
          <p14:tracePt t="12963" x="1312863" y="4144963"/>
          <p14:tracePt t="12971" x="1327150" y="4144963"/>
          <p14:tracePt t="12977" x="1343025" y="4144963"/>
          <p14:tracePt t="13017" x="1343025" y="4129088"/>
          <p14:tracePt t="13135" x="1327150" y="4129088"/>
          <p14:tracePt t="13167" x="1312863" y="4129088"/>
          <p14:tracePt t="13181" x="1296988" y="4129088"/>
          <p14:tracePt t="13197" x="1282700" y="4129088"/>
          <p14:tracePt t="13205" x="1238250" y="4129088"/>
          <p14:tracePt t="13213" x="1223963" y="4144963"/>
          <p14:tracePt t="13221" x="1163638" y="4159250"/>
          <p14:tracePt t="13229" x="1103313" y="4175125"/>
          <p14:tracePt t="13237" x="1044575" y="4175125"/>
          <p14:tracePt t="13245" x="1000125" y="4189413"/>
          <p14:tracePt t="13251" x="939800" y="4189413"/>
          <p14:tracePt t="13260" x="879475" y="4203700"/>
          <p14:tracePt t="13267" x="850900" y="4203700"/>
          <p14:tracePt t="13276" x="790575" y="4233863"/>
          <p14:tracePt t="13283" x="671513" y="4249738"/>
          <p14:tracePt t="13293" x="641350" y="4249738"/>
          <p14:tracePt t="13299" x="522288" y="4264025"/>
          <p14:tracePt t="13307" x="403225" y="4294188"/>
          <p14:tracePt t="13315" x="223838" y="4294188"/>
          <p14:tracePt t="13323" x="44450" y="4322763"/>
          <p14:tracePt t="14161" x="193675" y="4889500"/>
          <p14:tracePt t="14167" x="403225" y="4875213"/>
          <p14:tracePt t="14176" x="461963" y="4860925"/>
          <p14:tracePt t="14183" x="655638" y="4845050"/>
          <p14:tracePt t="14193" x="746125" y="4830763"/>
          <p14:tracePt t="14199" x="939800" y="4814888"/>
          <p14:tracePt t="14207" x="1044575" y="4800600"/>
          <p14:tracePt t="14215" x="1223963" y="4770438"/>
          <p14:tracePt t="14223" x="1401763" y="4756150"/>
          <p14:tracePt t="14231" x="1506538" y="4740275"/>
          <p14:tracePt t="14239" x="1849438" y="4695825"/>
          <p14:tracePt t="14245" x="2058988" y="4665663"/>
          <p14:tracePt t="14253" x="2252663" y="4651375"/>
          <p14:tracePt t="14261" x="2386013" y="4637088"/>
          <p14:tracePt t="14269" x="2655888" y="4606925"/>
          <p14:tracePt t="14277" x="2789238" y="4592638"/>
          <p14:tracePt t="14285" x="3013075" y="4592638"/>
          <p14:tracePt t="14294" x="3117850" y="4576763"/>
          <p14:tracePt t="14301" x="3267075" y="4562475"/>
          <p14:tracePt t="14310" x="3416300" y="4562475"/>
          <p14:tracePt t="14317" x="3521075" y="4532313"/>
          <p14:tracePt t="14331" x="3624263" y="4518025"/>
          <p14:tracePt t="14339" x="3684588" y="4518025"/>
          <p14:tracePt t="14349" x="3863975" y="4502150"/>
          <p14:tracePt t="14355" x="3938588" y="4487863"/>
          <p14:tracePt t="14363" x="4071938" y="4471988"/>
          <p14:tracePt t="14371" x="4251325" y="4471988"/>
          <p14:tracePt t="14379" x="4414838" y="4471988"/>
          <p14:tracePt t="14387" x="4594225" y="4457700"/>
          <p14:tracePt t="14395" x="4848225" y="4457700"/>
          <p14:tracePt t="14403" x="5072063" y="4427538"/>
          <p14:tracePt t="14411" x="5235575" y="4427538"/>
          <p14:tracePt t="14419" x="5429250" y="4427538"/>
          <p14:tracePt t="14427" x="5668963" y="4413250"/>
          <p14:tracePt t="14433" x="5876925" y="4413250"/>
          <p14:tracePt t="14443" x="6191250" y="4383088"/>
          <p14:tracePt t="14449" x="6324600" y="4383088"/>
          <p14:tracePt t="14457" x="6488113" y="4383088"/>
          <p14:tracePt t="14465" x="6592888" y="4368800"/>
          <p14:tracePt t="14473" x="6653213" y="4368800"/>
          <p14:tracePt t="14481" x="6727825" y="4368800"/>
          <p14:tracePt t="14489" x="6802438" y="4352925"/>
          <p14:tracePt t="14497" x="6891338" y="4352925"/>
          <p14:tracePt t="14505" x="6996113" y="4338638"/>
          <p14:tracePt t="14513" x="7070725" y="4338638"/>
          <p14:tracePt t="14519" x="7234238" y="4338638"/>
          <p14:tracePt t="14527" x="7443788" y="4322763"/>
          <p14:tracePt t="14535" x="7637463" y="4322763"/>
          <p14:tracePt t="14543" x="7756525" y="4322763"/>
          <p14:tracePt t="14551" x="7935913" y="4294188"/>
          <p14:tracePt t="14560" x="8115300" y="4294188"/>
          <p14:tracePt t="14567" x="8248650" y="4278313"/>
          <p14:tracePt t="14576" x="8323263" y="4264025"/>
          <p14:tracePt t="14583" x="8383588" y="4264025"/>
          <p14:tracePt t="14599" x="8428038" y="4249738"/>
          <p14:tracePt t="14607" x="8442325" y="4249738"/>
          <p14:tracePt t="14615" x="8472488" y="4249738"/>
          <p14:tracePt t="14621" x="8532813" y="4233863"/>
          <p14:tracePt t="14629" x="8682038" y="4219575"/>
          <p14:tracePt t="14637" x="8831263" y="4203700"/>
          <p14:tracePt t="14645" x="8964613" y="4203700"/>
          <p14:tracePt t="14653" x="8994775" y="4203700"/>
          <p14:tracePt t="14661" x="9024938" y="4203700"/>
          <p14:tracePt t="14817" x="8920163" y="4322763"/>
          <p14:tracePt t="14827" x="8367713" y="4471988"/>
          <p14:tracePt t="14833" x="7637463" y="4546600"/>
          <p14:tracePt t="14842" x="6354763" y="4740275"/>
          <p14:tracePt t="14849" x="5608638" y="4875213"/>
          <p14:tracePt t="14857" x="4594225" y="4949825"/>
          <p14:tracePt t="14865" x="3714750" y="5008563"/>
          <p14:tracePt t="14873" x="2684463" y="5129213"/>
          <p14:tracePt t="14881" x="2058988" y="5187950"/>
          <p14:tracePt t="14887" x="939800" y="5262563"/>
          <p14:tracePt t="14895" x="209550" y="5322888"/>
          <p14:tracePt t="17479" x="536575" y="6753225"/>
          <p14:tracePt t="17487" x="954088" y="6664325"/>
          <p14:tracePt t="17495" x="1163638" y="6634163"/>
          <p14:tracePt t="17503" x="1312863" y="6589713"/>
          <p14:tracePt t="17511" x="1492250" y="6545263"/>
          <p14:tracePt t="17519" x="1670050" y="6515100"/>
          <p14:tracePt t="17527" x="1760538" y="6484938"/>
          <p14:tracePt t="17535" x="1819275" y="6470650"/>
          <p14:tracePt t="17549" x="1865313" y="6454775"/>
          <p14:tracePt t="17557" x="1939925" y="6426200"/>
          <p14:tracePt t="17565" x="1998663" y="6410325"/>
          <p14:tracePt t="17573" x="2087563" y="6365875"/>
          <p14:tracePt t="17581" x="2147888" y="6351588"/>
          <p14:tracePt t="17589" x="2178050" y="6335713"/>
          <p14:tracePt t="17597" x="2192338" y="6321425"/>
          <p14:tracePt t="17605" x="2222500" y="6307138"/>
          <p14:tracePt t="17613" x="2252663" y="6291263"/>
          <p14:tracePt t="17621" x="2266950" y="6291263"/>
          <p14:tracePt t="17667" x="2266950" y="6276975"/>
          <p14:tracePt t="17691" x="2266950" y="6261100"/>
          <p14:tracePt t="17707" x="2266950" y="6246813"/>
          <p14:tracePt t="17737" x="2252663" y="6246813"/>
          <p14:tracePt t="17745" x="2252663" y="6232525"/>
          <p14:tracePt t="17753" x="2252663" y="6216650"/>
          <p14:tracePt t="17769" x="2252663" y="6202363"/>
          <p14:tracePt t="17785" x="2252663" y="6172200"/>
          <p14:tracePt t="17793" x="2252663" y="6142038"/>
          <p14:tracePt t="17801" x="2266950" y="6097588"/>
          <p14:tracePt t="17809" x="2297113" y="6037263"/>
          <p14:tracePt t="17817" x="2341563" y="5992813"/>
          <p14:tracePt t="17823" x="2371725" y="5964238"/>
          <p14:tracePt t="17831" x="2432050" y="5903913"/>
          <p14:tracePt t="17839" x="2460625" y="5873750"/>
          <p14:tracePt t="17847" x="2581275" y="5829300"/>
          <p14:tracePt t="17855" x="2700338" y="5754688"/>
          <p14:tracePt t="17863" x="2759075" y="5710238"/>
          <p14:tracePt t="17871" x="3206750" y="5486400"/>
          <p14:tracePt t="17879" x="3341688" y="5472113"/>
          <p14:tracePt t="17887" x="3565525" y="5367338"/>
          <p14:tracePt t="17895" x="3983038" y="5232400"/>
          <p14:tracePt t="17903" x="4162425" y="5173663"/>
          <p14:tracePt t="17910" x="4325938" y="5157788"/>
          <p14:tracePt t="17917" x="4445000" y="5083175"/>
          <p14:tracePt t="17926" x="4549775" y="5068888"/>
          <p14:tracePt t="17933" x="4564063" y="5054600"/>
          <p14:tracePt t="17943" x="4594225" y="5038725"/>
          <p14:tracePt t="17957" x="4608513" y="5038725"/>
          <p14:tracePt t="18075" x="4594225" y="5038725"/>
          <p14:tracePt t="18105" x="4579938" y="5038725"/>
          <p14:tracePt t="18113" x="4564063" y="5038725"/>
          <p14:tracePt t="18121" x="4549775" y="5054600"/>
          <p14:tracePt t="18129" x="4535488" y="5068888"/>
          <p14:tracePt t="18137" x="4519613" y="5068888"/>
          <p14:tracePt t="18145" x="4519613" y="5083175"/>
          <p14:tracePt t="18153" x="4489450" y="5099050"/>
          <p14:tracePt t="18161" x="4460875" y="5129213"/>
          <p14:tracePt t="18183" x="4445000" y="5143500"/>
          <p14:tracePt t="18193" x="4430713" y="5157788"/>
          <p14:tracePt t="18357" x="4430713" y="5143500"/>
          <p14:tracePt t="20753" x="4475163" y="5143500"/>
          <p14:tracePt t="20759" x="4519613" y="5143500"/>
          <p14:tracePt t="20767" x="4594225" y="5143500"/>
          <p14:tracePt t="20776" x="4773613" y="5157788"/>
          <p14:tracePt t="20783" x="4937125" y="5173663"/>
          <p14:tracePt t="20793" x="5116513" y="5187950"/>
          <p14:tracePt t="20799" x="5265738" y="5203825"/>
          <p14:tracePt t="20807" x="5519738" y="5203825"/>
          <p14:tracePt t="20815" x="5772150" y="5203825"/>
          <p14:tracePt t="20826" x="5921375" y="5203825"/>
          <p14:tracePt t="20831" x="6249988" y="5203825"/>
          <p14:tracePt t="20837" x="6399213" y="5203825"/>
          <p14:tracePt t="20845" x="6443663" y="5203825"/>
          <p14:tracePt t="20853" x="6653213" y="5203825"/>
          <p14:tracePt t="20861" x="6742113" y="5203825"/>
          <p14:tracePt t="20869" x="6907213" y="5203825"/>
          <p14:tracePt t="20877" x="6996113" y="5232400"/>
          <p14:tracePt t="20885" x="7026275" y="5232400"/>
          <p14:tracePt t="20893" x="7070725" y="5232400"/>
          <p14:tracePt t="20901" x="7085013" y="5232400"/>
          <p14:tracePt t="20933" x="7100888" y="5232400"/>
          <p14:tracePt t="20939" x="7129463" y="5232400"/>
          <p14:tracePt t="20947" x="7145338" y="5232400"/>
          <p14:tracePt t="20955" x="7175500" y="5232400"/>
          <p14:tracePt t="20963" x="7189788" y="5232400"/>
          <p14:tracePt t="20971" x="7204075" y="5232400"/>
          <p14:tracePt t="21207" x="7204075" y="5248275"/>
          <p14:tracePt t="21229" x="7204075" y="5262563"/>
          <p14:tracePt t="21237" x="7219950" y="5262563"/>
          <p14:tracePt t="21253" x="7234238" y="5278438"/>
          <p14:tracePt t="21261" x="7264400" y="5278438"/>
          <p14:tracePt t="21269" x="7383463" y="5351463"/>
          <p14:tracePt t="21277" x="7518400" y="5367338"/>
          <p14:tracePt t="21285" x="7637463" y="5397500"/>
          <p14:tracePt t="21293" x="7772400" y="5441950"/>
          <p14:tracePt t="21299" x="7950200" y="5486400"/>
          <p14:tracePt t="21307" x="8040688" y="5500688"/>
          <p14:tracePt t="21315" x="8234363" y="5530850"/>
          <p14:tracePt t="21323" x="8367713" y="5575300"/>
          <p14:tracePt t="21331" x="8413750" y="5575300"/>
          <p14:tracePt t="21339" x="8428038" y="5575300"/>
          <p14:tracePt t="21347" x="8442325" y="5591175"/>
          <p14:tracePt t="21503" x="8428038" y="5591175"/>
          <p14:tracePt t="21519" x="8428038" y="5605463"/>
          <p14:tracePt t="21535" x="8413750" y="5621338"/>
          <p14:tracePt t="21551" x="8397875" y="5621338"/>
          <p14:tracePt t="21573" x="8383588" y="5635625"/>
          <p14:tracePt t="21581" x="8367713" y="5635625"/>
          <p14:tracePt t="21589" x="8367713" y="5649913"/>
          <p14:tracePt t="21597" x="8353425" y="5665788"/>
          <p14:tracePt t="21605" x="8339138" y="5665788"/>
          <p14:tracePt t="21613" x="8323263" y="5665788"/>
          <p14:tracePt t="21621" x="8308975" y="5665788"/>
          <p14:tracePt t="21637" x="8293100" y="5665788"/>
          <p14:tracePt t="21707" x="8278813" y="5665788"/>
          <p14:tracePt t="21761" x="8264525" y="5665788"/>
          <p14:tracePt t="22489" x="8248650" y="5665788"/>
          <p14:tracePt t="22505" x="8234363" y="5665788"/>
          <p14:tracePt t="22513" x="8204200" y="5665788"/>
          <p14:tracePt t="22521" x="8189913" y="5680075"/>
          <p14:tracePt t="22529" x="8159750" y="5694363"/>
          <p14:tracePt t="22537" x="8143875" y="5724525"/>
          <p14:tracePt t="22545" x="8129588" y="5724525"/>
          <p14:tracePt t="22553" x="8115300" y="5724525"/>
          <p14:tracePt t="22561" x="8069263" y="5740400"/>
          <p14:tracePt t="22567" x="8040688" y="5740400"/>
          <p14:tracePt t="22577" x="8010525" y="5740400"/>
          <p14:tracePt t="22583" x="7966075" y="5740400"/>
          <p14:tracePt t="22593" x="7891463" y="5740400"/>
          <p14:tracePt t="22599" x="7816850" y="5740400"/>
          <p14:tracePt t="22607" x="7786688" y="5740400"/>
          <p14:tracePt t="22615" x="7742238" y="5740400"/>
          <p14:tracePt t="22623" x="7712075" y="5740400"/>
          <p14:tracePt t="22639" x="7681913" y="5740400"/>
          <p14:tracePt t="22647" x="7667625" y="5740400"/>
          <p14:tracePt t="22663" x="7637463" y="5710238"/>
          <p14:tracePt t="22669" x="7593013" y="5680075"/>
          <p14:tracePt t="22676" x="7562850" y="5665788"/>
          <p14:tracePt t="22685" x="7562850" y="5649913"/>
          <p14:tracePt t="22693" x="7532688" y="5635625"/>
          <p14:tracePt t="22701" x="7532688" y="5621338"/>
          <p14:tracePt t="22717" x="7518400" y="5621338"/>
          <p14:tracePt t="22881" x="7518400" y="5605463"/>
          <p14:tracePt t="22905" x="7518400" y="5591175"/>
          <p14:tracePt t="22921" x="7518400" y="5561013"/>
          <p14:tracePt t="22929" x="7532688" y="5546725"/>
          <p14:tracePt t="22943" x="7548563" y="5530850"/>
          <p14:tracePt t="22951" x="7548563" y="5516563"/>
          <p14:tracePt t="22960" x="7562850" y="5500688"/>
          <p14:tracePt t="22967" x="7577138" y="5500688"/>
          <p14:tracePt t="22976" x="7577138" y="5486400"/>
          <p14:tracePt t="22993" x="7577138" y="5472113"/>
          <p14:tracePt t="23875" x="7593013" y="5472113"/>
          <p14:tracePt t="23883" x="7623175" y="5456238"/>
          <p14:tracePt t="23893" x="7623175" y="5441950"/>
          <p14:tracePt t="23899" x="7667625" y="5426075"/>
          <p14:tracePt t="23907" x="7681913" y="5426075"/>
          <p14:tracePt t="23915" x="7786688" y="5426075"/>
          <p14:tracePt t="23923" x="7891463" y="5411788"/>
          <p14:tracePt t="23931" x="7966075" y="5411788"/>
          <p14:tracePt t="23939" x="8010525" y="5411788"/>
          <p14:tracePt t="23945" x="8069263" y="5411788"/>
          <p14:tracePt t="23953" x="8159750" y="5411788"/>
          <p14:tracePt t="23961" x="8189913" y="5411788"/>
          <p14:tracePt t="23969" x="8234363" y="5441950"/>
          <p14:tracePt t="23977" x="8248650" y="5441950"/>
          <p14:tracePt t="23993" x="8264525" y="5456238"/>
          <p14:tracePt t="24010" x="8278813" y="5472113"/>
          <p14:tracePt t="24017" x="8278813" y="5486400"/>
          <p14:tracePt t="24039" x="8278813" y="5500688"/>
          <p14:tracePt t="24047" x="8278813" y="5516563"/>
          <p14:tracePt t="24055" x="8278813" y="5530850"/>
          <p14:tracePt t="24079" x="8278813" y="5561013"/>
          <p14:tracePt t="24087" x="8278813" y="5575300"/>
          <p14:tracePt t="24103" x="8278813" y="5591175"/>
          <p14:tracePt t="24111" x="8264525" y="5605463"/>
          <p14:tracePt t="24119" x="8248650" y="5605463"/>
          <p14:tracePt t="24135" x="8234363" y="5621338"/>
          <p14:tracePt t="24157" x="8218488" y="5621338"/>
          <p14:tracePt t="24173" x="8204200" y="5621338"/>
          <p14:tracePt t="24189" x="8189913" y="5621338"/>
          <p14:tracePt t="24197" x="8174038" y="5621338"/>
          <p14:tracePt t="24205" x="8159750" y="5621338"/>
          <p14:tracePt t="24219" x="8143875" y="5621338"/>
          <p14:tracePt t="24229" x="8129588" y="5621338"/>
          <p14:tracePt t="24235" x="8129588" y="5635625"/>
          <p14:tracePt t="25417" x="8129588" y="5649913"/>
          <p14:tracePt t="25441" x="8129588" y="5665788"/>
          <p14:tracePt t="25449" x="8129588" y="5680075"/>
          <p14:tracePt t="25465" x="8129588" y="5694363"/>
          <p14:tracePt t="25473" x="8129588" y="5724525"/>
          <p14:tracePt t="25489" x="8129588" y="5740400"/>
          <p14:tracePt t="25497" x="8129588" y="5768975"/>
          <p14:tracePt t="25503" x="8129588" y="5799138"/>
          <p14:tracePt t="25511" x="8129588" y="5843588"/>
          <p14:tracePt t="25519" x="8129588" y="5873750"/>
          <p14:tracePt t="25527" x="8129588" y="5889625"/>
          <p14:tracePt t="25535" x="8129588" y="5918200"/>
          <p14:tracePt t="25543" x="8129588" y="5948363"/>
          <p14:tracePt t="25551" x="8129588" y="5964238"/>
          <p14:tracePt t="25560" x="8129588" y="5978525"/>
          <p14:tracePt t="25567" x="8129588" y="5992813"/>
          <p14:tracePt t="25576" x="8129588" y="6022975"/>
          <p14:tracePt t="25581" x="8129588" y="6037263"/>
          <p14:tracePt t="25589" x="8143875" y="6037263"/>
          <p14:tracePt t="25597" x="8143875" y="6053138"/>
          <p14:tracePt t="25605" x="8143875" y="6067425"/>
          <p14:tracePt t="25613" x="8143875" y="6083300"/>
          <p14:tracePt t="25621" x="8159750" y="6083300"/>
          <p14:tracePt t="25645" x="8159750" y="6097588"/>
          <p14:tracePt t="25653" x="8159750" y="6111875"/>
          <p14:tracePt t="25669" x="8159750" y="6127750"/>
          <p14:tracePt t="25677" x="8174038" y="6142038"/>
          <p14:tracePt t="25693" x="8189913" y="6157913"/>
          <p14:tracePt t="29419" x="8174038" y="6157913"/>
          <p14:tracePt t="29457" x="8159750" y="6157913"/>
          <p14:tracePt t="29465" x="8143875" y="6157913"/>
          <p14:tracePt t="29473" x="8129588" y="6157913"/>
          <p14:tracePt t="29481" x="8115300" y="6157913"/>
          <p14:tracePt t="29489" x="8085138" y="6157913"/>
          <p14:tracePt t="29497" x="8069263" y="6172200"/>
          <p14:tracePt t="29505" x="8040688" y="6172200"/>
          <p14:tracePt t="29513" x="8010525" y="6172200"/>
          <p14:tracePt t="29527" x="7994650" y="6172200"/>
          <p14:tracePt t="29543" x="7980363" y="6172200"/>
          <p14:tracePt t="29559" x="7980363" y="6186488"/>
          <p14:tracePt t="29577" x="7966075" y="6202363"/>
          <p14:tracePt t="29593" x="7950200" y="6216650"/>
          <p14:tracePt t="29599" x="7920038" y="6232525"/>
          <p14:tracePt t="29607" x="7891463" y="6246813"/>
          <p14:tracePt t="29613" x="7891463" y="6261100"/>
          <p14:tracePt t="29621" x="7875588" y="6261100"/>
          <p14:tracePt t="29629" x="7861300" y="6261100"/>
          <p14:tracePt t="29637" x="7861300" y="6276975"/>
          <p14:tracePt t="29653" x="7861300" y="6291263"/>
          <p14:tracePt t="29669" x="7847013" y="6291263"/>
          <p14:tracePt t="31031" x="7847013" y="6276975"/>
          <p14:tracePt t="31047" x="7847013" y="6261100"/>
          <p14:tracePt t="31055" x="7847013" y="6246813"/>
          <p14:tracePt t="31063" x="7847013" y="6232525"/>
          <p14:tracePt t="31079" x="7847013" y="6216650"/>
          <p14:tracePt t="31087" x="7847013" y="6202363"/>
          <p14:tracePt t="31093" x="7847013" y="6186488"/>
          <p14:tracePt t="31125" x="7847013" y="6172200"/>
          <p14:tracePt t="31133" x="7861300" y="6142038"/>
          <p14:tracePt t="31143" x="7875588" y="6127750"/>
          <p14:tracePt t="31149" x="7891463" y="6097588"/>
          <p14:tracePt t="31157" x="7891463" y="6067425"/>
          <p14:tracePt t="31165" x="7905750" y="6053138"/>
          <p14:tracePt t="31173" x="7920038" y="6022975"/>
          <p14:tracePt t="31179" x="7920038" y="5992813"/>
          <p14:tracePt t="31187" x="7935913" y="5948363"/>
          <p14:tracePt t="31195" x="7950200" y="5934075"/>
          <p14:tracePt t="31203" x="7966075" y="5903913"/>
          <p14:tracePt t="31211" x="7994650" y="5859463"/>
          <p14:tracePt t="31219" x="8024813" y="5799138"/>
          <p14:tracePt t="31227" x="8054975" y="5740400"/>
          <p14:tracePt t="31235" x="8099425" y="5649913"/>
          <p14:tracePt t="31243" x="8159750" y="5561013"/>
          <p14:tracePt t="31251" x="8204200" y="5486400"/>
          <p14:tracePt t="31259" x="8278813" y="5397500"/>
          <p14:tracePt t="31265" x="8339138" y="5278438"/>
          <p14:tracePt t="31273" x="8383588" y="5187950"/>
          <p14:tracePt t="31281" x="8397875" y="5157788"/>
          <p14:tracePt t="31289" x="8428038" y="5113338"/>
          <p14:tracePt t="31297" x="8442325" y="5008563"/>
          <p14:tracePt t="31305" x="8488363" y="4935538"/>
          <p14:tracePt t="31313" x="8488363" y="4919663"/>
          <p14:tracePt t="31321" x="8502650" y="4845050"/>
          <p14:tracePt t="31329" x="8502650" y="4695825"/>
          <p14:tracePt t="31345" x="8502650" y="4576763"/>
          <p14:tracePt t="31351" x="8502650" y="4532313"/>
          <p14:tracePt t="31361" x="8502650" y="4427538"/>
          <p14:tracePt t="31367" x="8502650" y="4413250"/>
          <p14:tracePt t="31376" x="8488363" y="4352925"/>
          <p14:tracePt t="31383" x="8472488" y="4352925"/>
          <p14:tracePt t="31393" x="8428038" y="4338638"/>
          <p14:tracePt t="31399" x="8367713" y="4264025"/>
          <p14:tracePt t="31407" x="8248650" y="4249738"/>
          <p14:tracePt t="31415" x="8143875" y="4219575"/>
          <p14:tracePt t="31423" x="8069263" y="4189413"/>
          <p14:tracePt t="31431" x="7994650" y="4129088"/>
          <p14:tracePt t="31439" x="7800975" y="4025900"/>
          <p14:tracePt t="31453" x="7697788" y="3965575"/>
          <p14:tracePt t="31461" x="7593013" y="3876675"/>
          <p14:tracePt t="31469" x="7532688" y="3846513"/>
          <p14:tracePt t="31477" x="7443788" y="3802063"/>
          <p14:tracePt t="31485" x="7399338" y="3786188"/>
          <p14:tracePt t="31493" x="7324725" y="3757613"/>
          <p14:tracePt t="31501" x="7204075" y="3697288"/>
          <p14:tracePt t="31510" x="7100888" y="3652838"/>
          <p14:tracePt t="31517" x="7010400" y="3592513"/>
          <p14:tracePt t="31526" x="6907213" y="3533775"/>
          <p14:tracePt t="31531" x="6877050" y="3517900"/>
          <p14:tracePt t="31539" x="6846888" y="3517900"/>
          <p14:tracePt t="31547" x="6832600" y="3503613"/>
          <p14:tracePt t="31555" x="6816725" y="3489325"/>
          <p14:tracePt t="31563" x="6772275" y="3459163"/>
          <p14:tracePt t="31571" x="6711950" y="3429000"/>
          <p14:tracePt t="31587" x="6683375" y="3429000"/>
          <p14:tracePt t="31595" x="6623050" y="3398838"/>
          <p14:tracePt t="31603" x="6548438" y="3354388"/>
          <p14:tracePt t="31611" x="6384925" y="3279775"/>
          <p14:tracePt t="31617" x="6324600" y="3235325"/>
          <p14:tracePt t="31626" x="6280150" y="3235325"/>
          <p14:tracePt t="31635" x="6175375" y="3205163"/>
          <p14:tracePt t="31643" x="6116638" y="3146425"/>
          <p14:tracePt t="31649" x="5951538" y="3071813"/>
          <p14:tracePt t="31657" x="5876925" y="3011488"/>
          <p14:tracePt t="31665" x="5846763" y="2997200"/>
          <p14:tracePt t="31673" x="5788025" y="2951163"/>
          <p14:tracePt t="31681" x="5743575" y="2922588"/>
          <p14:tracePt t="31689" x="5697538" y="2878138"/>
          <p14:tracePt t="31697" x="5683250" y="2832100"/>
          <p14:tracePt t="31705" x="5638800" y="2787650"/>
          <p14:tracePt t="31713" x="5578475" y="2757488"/>
          <p14:tracePt t="31719" x="5489575" y="2668588"/>
          <p14:tracePt t="31727" x="5370513" y="2579688"/>
          <p14:tracePt t="31735" x="5310188" y="2505075"/>
          <p14:tracePt t="31743" x="5235575" y="2444750"/>
          <p14:tracePt t="31751" x="5176838" y="2386013"/>
          <p14:tracePt t="31759" x="5176838" y="2370138"/>
          <p14:tracePt t="31767" x="5146675" y="2325688"/>
          <p14:tracePt t="31776" x="5116513" y="2295525"/>
          <p14:tracePt t="31783" x="5086350" y="2265363"/>
          <p14:tracePt t="31799" x="5072063" y="2265363"/>
          <p14:tracePt t="31805" x="5072063" y="2251075"/>
          <p14:tracePt t="31813" x="5056188" y="2236788"/>
          <p14:tracePt t="31829" x="5041900" y="2236788"/>
          <p14:tracePt t="31837" x="5011738" y="2236788"/>
          <p14:tracePt t="31915" x="4997450" y="2220913"/>
          <p14:tracePt t="31923" x="4981575" y="2220913"/>
          <p14:tracePt t="31931" x="4967288" y="2206625"/>
          <p14:tracePt t="31939" x="4967288" y="2192338"/>
          <p14:tracePt t="31947" x="4953000" y="2192338"/>
          <p14:tracePt t="31955" x="4937125" y="2162175"/>
          <p14:tracePt t="31963" x="4937125" y="2146300"/>
          <p14:tracePt t="31971" x="4906963" y="2132013"/>
          <p14:tracePt t="31979" x="4892675" y="2117725"/>
          <p14:tracePt t="31985" x="4878388" y="2087563"/>
          <p14:tracePt t="31993" x="4862513" y="2071688"/>
          <p14:tracePt t="32001" x="4848225" y="2057400"/>
          <p14:tracePt t="32011" x="4832350" y="2057400"/>
          <p14:tracePt t="32041" x="4832350" y="2043113"/>
          <p14:tracePt t="32049" x="4832350" y="2027238"/>
          <p14:tracePt t="32057" x="4832350" y="2012950"/>
          <p14:tracePt t="32071" x="4832350" y="1982788"/>
          <p14:tracePt t="32079" x="4818063" y="1968500"/>
          <p14:tracePt t="32095" x="4818063" y="1952625"/>
          <p14:tracePt t="32103" x="4803775" y="1938338"/>
          <p14:tracePt t="32127" x="4803775" y="1922463"/>
          <p14:tracePt t="32254" x="4787900" y="1922463"/>
          <p14:tracePt t="32315" x="4787900" y="1908175"/>
          <p14:tracePt t="32769" x="4757738" y="1922463"/>
          <p14:tracePt t="32777" x="4743450" y="1952625"/>
          <p14:tracePt t="32785" x="4699000" y="1968500"/>
          <p14:tracePt t="32793" x="4624388" y="2057400"/>
          <p14:tracePt t="32801" x="4579938" y="2101850"/>
          <p14:tracePt t="32810" x="4489450" y="2265363"/>
          <p14:tracePt t="32815" x="4370388" y="2414588"/>
          <p14:tracePt t="32826" x="4237038" y="2579688"/>
          <p14:tracePt t="32831" x="4041775" y="2936875"/>
          <p14:tracePt t="32839" x="3922713" y="3100388"/>
          <p14:tracePt t="32847" x="3848100" y="3160713"/>
          <p14:tracePt t="32855" x="3654425" y="3384550"/>
          <p14:tracePt t="32863" x="3521075" y="3548063"/>
          <p14:tracePt t="32871" x="3267075" y="3832225"/>
          <p14:tracePt t="32879" x="2952750" y="4203700"/>
          <p14:tracePt t="32887" x="2655888" y="4546600"/>
          <p14:tracePt t="32895" x="2357438" y="4830763"/>
          <p14:tracePt t="32901" x="2178050" y="4979988"/>
          <p14:tracePt t="32910" x="2028825" y="5099050"/>
          <p14:tracePt t="32917" x="1744663" y="5307013"/>
          <p14:tracePt t="32926" x="1566863" y="5426075"/>
          <p14:tracePt t="32933" x="1238250" y="5649913"/>
          <p14:tracePt t="32943" x="984250" y="5815013"/>
          <p14:tracePt t="32949" x="746125" y="5978525"/>
          <p14:tracePt t="32957" x="715963" y="5992813"/>
          <p14:tracePt t="32965" x="701675" y="6008688"/>
          <p14:tracePt t="32973" x="596900" y="6083300"/>
          <p14:tracePt t="32981" x="536575" y="6142038"/>
          <p14:tracePt t="32987" x="492125" y="6172200"/>
          <p14:tracePt t="32997" x="447675" y="6216650"/>
          <p14:tracePt t="33003" x="431800" y="6232525"/>
          <p14:tracePt t="33011" x="417513" y="6246813"/>
          <p14:tracePt t="33019" x="387350" y="6291263"/>
          <p14:tracePt t="33027" x="358775" y="6321425"/>
          <p14:tracePt t="33035" x="312738" y="6365875"/>
          <p14:tracePt t="33043" x="223838" y="6440488"/>
          <p14:tracePt t="33051" x="179388" y="6500813"/>
          <p14:tracePt t="33059" x="88900" y="661987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ED1D-B636-80DD-2B9B-C44AF14B82F6}"/>
              </a:ext>
            </a:extLst>
          </p:cNvPr>
          <p:cNvSpPr>
            <a:spLocks noGrp="1"/>
          </p:cNvSpPr>
          <p:nvPr>
            <p:ph type="title"/>
          </p:nvPr>
        </p:nvSpPr>
        <p:spPr>
          <a:xfrm>
            <a:off x="628650" y="303343"/>
            <a:ext cx="7886700" cy="932333"/>
          </a:xfrm>
        </p:spPr>
        <p:txBody>
          <a:bodyPr>
            <a:normAutofit/>
          </a:bodyPr>
          <a:lstStyle/>
          <a:p>
            <a:r>
              <a:rPr lang="en-US" sz="3200" dirty="0">
                <a:latin typeface="Comic Sans MS" panose="030F0702030302020204" pitchFamily="66" charset="0"/>
              </a:rPr>
              <a:t>What’s next?</a:t>
            </a:r>
          </a:p>
        </p:txBody>
      </p:sp>
      <p:sp>
        <p:nvSpPr>
          <p:cNvPr id="3" name="Content Placeholder 2">
            <a:extLst>
              <a:ext uri="{FF2B5EF4-FFF2-40B4-BE49-F238E27FC236}">
                <a16:creationId xmlns:a16="http://schemas.microsoft.com/office/drawing/2014/main" id="{694D7584-E949-E0D3-D93A-344CBE8062F3}"/>
              </a:ext>
            </a:extLst>
          </p:cNvPr>
          <p:cNvSpPr>
            <a:spLocks noGrp="1"/>
          </p:cNvSpPr>
          <p:nvPr>
            <p:ph idx="1"/>
          </p:nvPr>
        </p:nvSpPr>
        <p:spPr>
          <a:xfrm>
            <a:off x="628650" y="1516706"/>
            <a:ext cx="7886700" cy="4351338"/>
          </a:xfrm>
        </p:spPr>
        <p:txBody>
          <a:bodyPr/>
          <a:lstStyle/>
          <a:p>
            <a:r>
              <a:rPr lang="en-US" dirty="0">
                <a:latin typeface="Comic Sans MS" panose="030F0702030302020204" pitchFamily="66" charset="0"/>
              </a:rPr>
              <a:t>Renee Eriksen at the USDA in Salinas is taking over the CCRAB-sponsored breeding program and the field testing</a:t>
            </a:r>
          </a:p>
          <a:p>
            <a:endParaRPr lang="en-US" dirty="0"/>
          </a:p>
          <a:p>
            <a:r>
              <a:rPr lang="en-US" dirty="0">
                <a:latin typeface="Comic Sans MS" panose="030F0702030302020204" pitchFamily="66" charset="0"/>
              </a:rPr>
              <a:t>We have a team for developing DNA tools that will facilitate breeding for disease resistance to </a:t>
            </a:r>
            <a:r>
              <a:rPr lang="en-US" dirty="0" err="1">
                <a:latin typeface="Comic Sans MS" panose="030F0702030302020204" pitchFamily="66" charset="0"/>
              </a:rPr>
              <a:t>Foa</a:t>
            </a:r>
            <a:endParaRPr lang="en-US" dirty="0">
              <a:latin typeface="Comic Sans MS" panose="030F0702030302020204" pitchFamily="66" charset="0"/>
            </a:endParaRPr>
          </a:p>
          <a:p>
            <a:pPr marL="457200" lvl="1" indent="0">
              <a:buNone/>
            </a:pPr>
            <a:r>
              <a:rPr lang="en-US" dirty="0">
                <a:latin typeface="Comic Sans MS" panose="030F0702030302020204" pitchFamily="66" charset="0"/>
              </a:rPr>
              <a:t>Chaehee Lee, Allen van Deynze, Grey Monroe, Lynn Epstein, Peter Henry, Renee Eriksen</a:t>
            </a:r>
          </a:p>
        </p:txBody>
      </p:sp>
      <p:pic>
        <p:nvPicPr>
          <p:cNvPr id="5" name="Audio 4">
            <a:hlinkClick r:id="" action="ppaction://media"/>
            <a:extLst>
              <a:ext uri="{FF2B5EF4-FFF2-40B4-BE49-F238E27FC236}">
                <a16:creationId xmlns:a16="http://schemas.microsoft.com/office/drawing/2014/main" id="{C6E469AF-2BD8-8224-0560-1B3790159F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00956555"/>
      </p:ext>
    </p:extLst>
  </p:cSld>
  <p:clrMapOvr>
    <a:masterClrMapping/>
  </p:clrMapOvr>
  <mc:AlternateContent xmlns:mc="http://schemas.openxmlformats.org/markup-compatibility/2006" xmlns:p14="http://schemas.microsoft.com/office/powerpoint/2010/main">
    <mc:Choice Requires="p14">
      <p:transition spd="slow" p14:dur="2000" advTm="35442"/>
    </mc:Choice>
    <mc:Fallback xmlns="">
      <p:transition spd="slow" advTm="3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794" x="1252538" y="6365875"/>
          <p14:tracePt t="9802" x="2297113" y="6186488"/>
          <p14:tracePt t="9810" x="3236913" y="6037263"/>
          <p14:tracePt t="9818" x="4265613" y="5918200"/>
          <p14:tracePt t="9823" x="5146675" y="5784850"/>
          <p14:tracePt t="9833" x="6086475" y="5680075"/>
          <p14:tracePt t="9840" x="6443663" y="5649913"/>
          <p14:tracePt t="9849" x="6935788" y="5561013"/>
          <p14:tracePt t="9855" x="7159625" y="5546725"/>
          <p14:tracePt t="9863" x="7204075" y="5530850"/>
          <p14:tracePt t="9872" x="7250113" y="5530850"/>
          <p14:tracePt t="9879" x="7250113" y="5516563"/>
          <p14:tracePt t="9912" x="7234238" y="5516563"/>
          <p14:tracePt t="9925" x="7189788" y="5516563"/>
          <p14:tracePt t="9933" x="7159625" y="5516563"/>
          <p14:tracePt t="9942" x="7085013" y="5516563"/>
          <p14:tracePt t="9949" x="7040563" y="5516563"/>
          <p14:tracePt t="9958" x="7010400" y="5516563"/>
          <p14:tracePt t="10011" x="6996113" y="5516563"/>
          <p14:tracePt t="10105" x="6981825" y="5516563"/>
          <p14:tracePt t="10215" x="6981825" y="5486400"/>
          <p14:tracePt t="10224" x="7010400" y="5441950"/>
          <p14:tracePt t="10232" x="7040563" y="5411788"/>
          <p14:tracePt t="10239" x="7040563" y="5381625"/>
          <p14:tracePt t="10250" x="7085013" y="5351463"/>
          <p14:tracePt t="10256" x="7100888" y="5307013"/>
          <p14:tracePt t="10263" x="7129463" y="5292725"/>
          <p14:tracePt t="10271" x="7159625" y="5232400"/>
          <p14:tracePt t="10279" x="7204075" y="5143500"/>
          <p14:tracePt t="10286" x="7234238" y="5129213"/>
          <p14:tracePt t="10293" x="7264400" y="5099050"/>
          <p14:tracePt t="10302" x="7264400" y="5068888"/>
          <p14:tracePt t="10309" x="7278688" y="5068888"/>
          <p14:tracePt t="10334" x="7294563" y="5054600"/>
          <p14:tracePt t="14288" x="7294563" y="5038725"/>
          <p14:tracePt t="14296" x="7294563" y="5024438"/>
          <p14:tracePt t="14303" x="7294563" y="4994275"/>
          <p14:tracePt t="14311" x="7294563" y="4964113"/>
          <p14:tracePt t="14319" x="7353300" y="4949825"/>
          <p14:tracePt t="14328" x="7383463" y="4919663"/>
          <p14:tracePt t="14593" x="7399338" y="4919663"/>
          <p14:tracePt t="14602" x="7399338" y="4905375"/>
          <p14:tracePt t="17780" x="7399338" y="4919663"/>
          <p14:tracePt t="17922" x="7383463" y="4919663"/>
          <p14:tracePt t="18328" x="7369175" y="4919663"/>
          <p14:tracePt t="18335" x="7353300" y="4919663"/>
          <p14:tracePt t="18343" x="7339013" y="4919663"/>
          <p14:tracePt t="18352" x="7339013" y="4935538"/>
          <p14:tracePt t="18368" x="7339013" y="4949825"/>
          <p14:tracePt t="18375" x="7324725" y="4979988"/>
          <p14:tracePt t="18384" x="7324725" y="5008563"/>
          <p14:tracePt t="18389" x="7324725" y="5024438"/>
          <p14:tracePt t="18400" x="7308850" y="5038725"/>
          <p14:tracePt t="18406" x="7308850" y="5054600"/>
          <p14:tracePt t="18429" x="7308850" y="5068888"/>
          <p14:tracePt t="18437" x="7294563" y="5068888"/>
          <p14:tracePt t="18446" x="7294563" y="5083175"/>
          <p14:tracePt t="18461" x="7294563" y="5099050"/>
          <p14:tracePt t="18516" x="7278688" y="5099050"/>
          <p14:tracePt t="18532" x="7264400" y="5099050"/>
          <p14:tracePt t="18540" x="7250113" y="5099050"/>
          <p14:tracePt t="18549" x="7234238" y="5113338"/>
          <p14:tracePt t="18555" x="7219950" y="5129213"/>
          <p14:tracePt t="18634" x="7204075" y="5129213"/>
          <p14:tracePt t="18649" x="7175500" y="5129213"/>
          <p14:tracePt t="18663" x="7159625" y="5129213"/>
          <p14:tracePt t="18671" x="7145338" y="5129213"/>
          <p14:tracePt t="18923" x="7129463" y="5143500"/>
          <p14:tracePt t="18929" x="7085013" y="5173663"/>
          <p14:tracePt t="18937" x="7070725" y="5203825"/>
          <p14:tracePt t="18946" x="7026275" y="5203825"/>
          <p14:tracePt t="18954" x="7010400" y="5203825"/>
          <p14:tracePt t="18961" x="6965950" y="5232400"/>
          <p14:tracePt t="18977" x="6907213" y="5248275"/>
          <p14:tracePt t="18986" x="6816725" y="5278438"/>
          <p14:tracePt t="18994" x="6757988" y="5292725"/>
          <p14:tracePt t="19001" x="6683375" y="5307013"/>
          <p14:tracePt t="19009" x="6592888" y="5351463"/>
          <p14:tracePt t="19026" x="6578600" y="5351463"/>
          <p14:tracePt t="19033" x="6534150" y="5367338"/>
          <p14:tracePt t="19039" x="6503988" y="5367338"/>
          <p14:tracePt t="19049" x="6488113" y="5381625"/>
          <p14:tracePt t="19055" x="6459538" y="5381625"/>
          <p14:tracePt t="19064" x="6413500" y="5381625"/>
          <p14:tracePt t="19072" x="6369050" y="5397500"/>
          <p14:tracePt t="19079" x="6338888" y="5397500"/>
          <p14:tracePt t="19088" x="6310313" y="5411788"/>
          <p14:tracePt t="19095" x="6249988" y="5426075"/>
          <p14:tracePt t="19104" x="6191250" y="5441950"/>
          <p14:tracePt t="19111" x="6161088" y="5456238"/>
          <p14:tracePt t="19117" x="6116638" y="5472113"/>
          <p14:tracePt t="19125" x="6100763" y="5472113"/>
          <p14:tracePt t="19134" x="6086475" y="5472113"/>
          <p14:tracePt t="19337" x="6086475" y="5486400"/>
          <p14:tracePt t="19377" x="6100763" y="5486400"/>
          <p14:tracePt t="19385" x="6116638" y="5486400"/>
          <p14:tracePt t="19394" x="6130925" y="5486400"/>
          <p14:tracePt t="19400" x="6161088" y="5472113"/>
          <p14:tracePt t="19407" x="6175375" y="5456238"/>
          <p14:tracePt t="19416" x="6205538" y="5441950"/>
          <p14:tracePt t="19423" x="6235700" y="5441950"/>
          <p14:tracePt t="19433" x="6249988" y="5441950"/>
          <p14:tracePt t="19439" x="6280150" y="5426075"/>
          <p14:tracePt t="19450" x="6310313" y="5411788"/>
          <p14:tracePt t="19456" x="6338888" y="5411788"/>
          <p14:tracePt t="19463" x="6338888" y="5397500"/>
          <p14:tracePt t="19541" x="6324600" y="5397500"/>
          <p14:tracePt t="19549" x="6310313" y="5397500"/>
          <p14:tracePt t="19558" x="6280150" y="5411788"/>
          <p14:tracePt t="19563" x="6249988" y="5426075"/>
          <p14:tracePt t="19571" x="6205538" y="5426075"/>
          <p14:tracePt t="19579" x="6161088" y="5441950"/>
          <p14:tracePt t="19588" x="6042025" y="5472113"/>
          <p14:tracePt t="19595" x="6011863" y="5486400"/>
          <p14:tracePt t="19603" x="5892800" y="5516563"/>
          <p14:tracePt t="19611" x="5802313" y="5530850"/>
          <p14:tracePt t="19619" x="5743575" y="5561013"/>
          <p14:tracePt t="19628" x="5668963" y="5591175"/>
          <p14:tracePt t="19635" x="5653088" y="5591175"/>
          <p14:tracePt t="19643" x="5578475" y="5605463"/>
          <p14:tracePt t="19650" x="5534025" y="5621338"/>
          <p14:tracePt t="19660" x="5489575" y="5635625"/>
          <p14:tracePt t="19667" x="5459413" y="5649913"/>
          <p14:tracePt t="19673" x="5445125" y="5665788"/>
          <p14:tracePt t="19683" x="5429250" y="5680075"/>
          <p14:tracePt t="19700" x="5414963" y="5680075"/>
          <p14:tracePt t="19705" x="5400675" y="5680075"/>
          <p14:tracePt t="19721" x="5370513" y="5694363"/>
          <p14:tracePt t="19730" x="5326063" y="5694363"/>
          <p14:tracePt t="19737" x="5310188" y="5694363"/>
          <p14:tracePt t="19745" x="5265738" y="5710238"/>
          <p14:tracePt t="19751" x="5235575" y="5710238"/>
          <p14:tracePt t="19760" x="5205413" y="5710238"/>
          <p14:tracePt t="19768" x="5191125" y="5710238"/>
          <p14:tracePt t="19775" x="5176838" y="5710238"/>
          <p14:tracePt t="19792" x="5160963" y="5724525"/>
          <p14:tracePt t="19840" x="5146675" y="5724525"/>
          <p14:tracePt t="19854" x="5130800" y="5724525"/>
          <p14:tracePt t="19861" x="5102225" y="5740400"/>
          <p14:tracePt t="19869" x="5086350" y="5740400"/>
          <p14:tracePt t="19877" x="5056188" y="5740400"/>
          <p14:tracePt t="19886" x="5041900" y="5740400"/>
          <p14:tracePt t="19917" x="5027613" y="5740400"/>
          <p14:tracePt t="19940" x="5011738" y="5740400"/>
          <p14:tracePt t="19956" x="4997450" y="5740400"/>
          <p14:tracePt t="19964" x="4981575" y="5724525"/>
          <p14:tracePt t="19971" x="4967288" y="5710238"/>
          <p14:tracePt t="19980" x="4967288" y="5694363"/>
          <p14:tracePt t="19987" x="4953000" y="5694363"/>
          <p14:tracePt t="19995" x="4937125" y="5680075"/>
          <p14:tracePt t="20049" x="4937125" y="5665788"/>
          <p14:tracePt t="20058" x="4922838" y="5665788"/>
          <p14:tracePt t="20074" x="4922838" y="5635625"/>
          <p14:tracePt t="20082" x="4906963" y="5621338"/>
          <p14:tracePt t="20099" x="4906963" y="5605463"/>
          <p14:tracePt t="20105" x="4892675" y="5605463"/>
          <p14:tracePt t="20112" x="4892675" y="5591175"/>
          <p14:tracePt t="20380" x="4892675" y="5575300"/>
          <p14:tracePt t="20560" x="4892675" y="5561013"/>
          <p14:tracePt t="20575" x="4892675" y="5546725"/>
          <p14:tracePt t="20605" x="4892675" y="5530850"/>
          <p14:tracePt t="20622" x="4892675" y="5516563"/>
          <p14:tracePt t="20708" x="4892675" y="5500688"/>
          <p14:tracePt t="20936" x="4892675" y="5486400"/>
          <p14:tracePt t="20942" x="4892675" y="5472113"/>
          <p14:tracePt t="20950" x="4878388" y="5456238"/>
          <p14:tracePt t="20958" x="4878388" y="5441950"/>
          <p14:tracePt t="20966" x="4878388" y="5426075"/>
          <p14:tracePt t="20974" x="4862513" y="5426075"/>
          <p14:tracePt t="20998" x="4862513" y="5411788"/>
          <p14:tracePt t="21021" x="4848225" y="5411788"/>
          <p14:tracePt t="21029" x="4848225" y="5397500"/>
          <p14:tracePt t="21036" x="4832350" y="5397500"/>
          <p14:tracePt t="21043" x="4818063" y="5397500"/>
          <p14:tracePt t="21059" x="4803775" y="5397500"/>
          <p14:tracePt t="21100" x="4803775" y="5381625"/>
          <p14:tracePt t="21138" x="4787900" y="5381625"/>
          <p14:tracePt t="21145" x="4773613" y="5381625"/>
          <p14:tracePt t="21153" x="4743450" y="5381625"/>
          <p14:tracePt t="21161" x="4713288" y="5381625"/>
          <p14:tracePt t="21169" x="4699000" y="5381625"/>
          <p14:tracePt t="21178" x="4654550" y="5381625"/>
          <p14:tracePt t="21185" x="4624388" y="5381625"/>
          <p14:tracePt t="21209" x="4608513" y="5381625"/>
          <p14:tracePt t="21248" x="4579938" y="5381625"/>
          <p14:tracePt t="21256" x="4564063" y="5381625"/>
          <p14:tracePt t="21263" x="4535488" y="5381625"/>
          <p14:tracePt t="21272" x="4460875" y="5381625"/>
          <p14:tracePt t="21279" x="4414838" y="5381625"/>
          <p14:tracePt t="21287" x="4311650" y="5397500"/>
          <p14:tracePt t="21295" x="4206875" y="5397500"/>
          <p14:tracePt t="21301" x="4146550" y="5397500"/>
          <p14:tracePt t="21309" x="4102100" y="5411788"/>
          <p14:tracePt t="21317" x="4071938" y="5411788"/>
          <p14:tracePt t="21325" x="4057650" y="5411788"/>
          <p14:tracePt t="21342" x="4041775" y="5411788"/>
          <p14:tracePt t="21381" x="4027488" y="5411788"/>
          <p14:tracePt t="21389" x="4013200" y="5411788"/>
          <p14:tracePt t="21396" x="3952875" y="5411788"/>
          <p14:tracePt t="21404" x="3878263" y="5411788"/>
          <p14:tracePt t="21411" x="3729038" y="5411788"/>
          <p14:tracePt t="21420" x="3579813" y="5411788"/>
          <p14:tracePt t="21427" x="3521075" y="5411788"/>
          <p14:tracePt t="21435" x="3371850" y="5411788"/>
          <p14:tracePt t="21443" x="3251200" y="5411788"/>
          <p14:tracePt t="21451" x="3192463" y="5411788"/>
          <p14:tracePt t="21459" x="3148013" y="5411788"/>
          <p14:tracePt t="22368" x="3162300" y="5411788"/>
          <p14:tracePt t="22376" x="3206750" y="5411788"/>
          <p14:tracePt t="22383" x="3251200" y="5426075"/>
          <p14:tracePt t="22391" x="3281363" y="5426075"/>
          <p14:tracePt t="22399" x="3281363" y="5441950"/>
          <p14:tracePt t="22405" x="3297238" y="5441950"/>
          <p14:tracePt t="22430" x="3311525" y="5441950"/>
          <p14:tracePt t="22446" x="3325813" y="5441950"/>
          <p14:tracePt t="22454" x="3355975" y="5441950"/>
          <p14:tracePt t="22461" x="3371850" y="5456238"/>
          <p14:tracePt t="22469" x="3400425" y="5456238"/>
          <p14:tracePt t="22477" x="3416300" y="5472113"/>
          <p14:tracePt t="22486" x="3430588" y="5472113"/>
          <p14:tracePt t="22491" x="3460750" y="5472113"/>
          <p14:tracePt t="22625" x="3446463" y="5472113"/>
          <p14:tracePt t="22633" x="3430588" y="5472113"/>
          <p14:tracePt t="22641" x="3430588" y="5486400"/>
          <p14:tracePt t="22658" x="3416300" y="5486400"/>
          <p14:tracePt t="22673" x="3400425" y="5486400"/>
          <p14:tracePt t="22744" x="3386138" y="5486400"/>
          <p14:tracePt t="22752" x="3386138" y="5500688"/>
          <p14:tracePt t="22759" x="3371850" y="5500688"/>
          <p14:tracePt t="22773" x="3355975" y="5500688"/>
          <p14:tracePt t="22789" x="3341688" y="5500688"/>
          <p14:tracePt t="22883" x="3341688" y="5516563"/>
          <p14:tracePt t="24960" x="3355975" y="5516563"/>
          <p14:tracePt t="24967" x="3386138" y="5516563"/>
          <p14:tracePt t="24975" x="3446463" y="5516563"/>
          <p14:tracePt t="24982" x="3579813" y="5472113"/>
          <p14:tracePt t="24989" x="3684588" y="5456238"/>
          <p14:tracePt t="25000" x="4041775" y="5381625"/>
          <p14:tracePt t="25006" x="4340225" y="5322888"/>
          <p14:tracePt t="25014" x="5072063" y="5218113"/>
          <p14:tracePt t="25021" x="5564188" y="5129213"/>
          <p14:tracePt t="25030" x="6399213" y="5024438"/>
          <p14:tracePt t="25037" x="6772275" y="4979988"/>
          <p14:tracePt t="25045" x="7308850" y="4919663"/>
          <p14:tracePt t="25053" x="7681913" y="4860925"/>
          <p14:tracePt t="25062" x="7905750" y="4845050"/>
          <p14:tracePt t="25068" x="8189913" y="4800600"/>
          <p14:tracePt t="25075" x="8339138" y="4786313"/>
          <p14:tracePt t="25084" x="8428038" y="4786313"/>
          <p14:tracePt t="25091" x="8458200" y="4786313"/>
          <p14:tracePt t="25100" x="8502650" y="4770438"/>
          <p14:tracePt t="25108" x="8516938" y="4770438"/>
          <p14:tracePt t="25124" x="8547100" y="4756150"/>
          <p14:tracePt t="25134" x="8577263" y="4756150"/>
          <p14:tracePt t="25149" x="8651875" y="4740275"/>
          <p14:tracePt t="25154" x="8726488" y="4711700"/>
          <p14:tracePt t="25163" x="8815388" y="4695825"/>
          <p14:tracePt t="25169" x="8875713" y="4681538"/>
          <p14:tracePt t="25185" x="8920163" y="4665663"/>
          <p14:tracePt t="25193" x="8950325" y="4651375"/>
          <p14:tracePt t="25263" x="8980488" y="4651375"/>
          <p14:tracePt t="25271" x="8994775" y="4651375"/>
          <p14:tracePt t="25280" x="9055100" y="4651375"/>
          <p14:tracePt t="25288" x="9113838" y="4637088"/>
          <p14:tracePt t="25406" x="9099550" y="4681538"/>
          <p14:tracePt t="25414" x="9039225" y="4711700"/>
          <p14:tracePt t="25421" x="8950325" y="4756150"/>
          <p14:tracePt t="25429" x="8890000" y="4786313"/>
          <p14:tracePt t="25435" x="8801100" y="4814888"/>
          <p14:tracePt t="25445" x="8756650" y="4830763"/>
          <p14:tracePt t="25451" x="8712200" y="4845050"/>
          <p14:tracePt t="25459" x="8696325" y="4860925"/>
          <p14:tracePt t="25468" x="8682038" y="4860925"/>
          <p14:tracePt t="25523" x="8666163" y="4860925"/>
          <p14:tracePt t="25538" x="8577263" y="4860925"/>
          <p14:tracePt t="25545" x="8458200" y="4860925"/>
          <p14:tracePt t="25553" x="8278813" y="4875213"/>
          <p14:tracePt t="25561" x="8054975" y="4875213"/>
          <p14:tracePt t="25570" x="7875588" y="4875213"/>
          <p14:tracePt t="25577" x="7712075" y="4875213"/>
          <p14:tracePt t="25585" x="7502525" y="4875213"/>
          <p14:tracePt t="25593" x="7399338" y="4919663"/>
          <p14:tracePt t="25601" x="7324725" y="4919663"/>
          <p14:tracePt t="25609" x="7145338" y="4935538"/>
          <p14:tracePt t="25616" x="7100888" y="4949825"/>
          <p14:tracePt t="25623" x="7026275" y="4964113"/>
          <p14:tracePt t="25633" x="7010400" y="4979988"/>
          <p14:tracePt t="25639" x="6981825" y="4994275"/>
          <p14:tracePt t="25650" x="6951663" y="5008563"/>
          <p14:tracePt t="25656" x="6802438" y="5038725"/>
          <p14:tracePt t="25663" x="6637338" y="5099050"/>
          <p14:tracePt t="25671" x="6354763" y="5157788"/>
          <p14:tracePt t="25682" x="6145213" y="5203825"/>
          <p14:tracePt t="25688" x="5757863" y="5278438"/>
          <p14:tracePt t="25695" x="5578475" y="5322888"/>
          <p14:tracePt t="25701" x="5221288" y="5367338"/>
          <p14:tracePt t="25709" x="5027613" y="5411788"/>
          <p14:tracePt t="25720" x="4892675" y="5411788"/>
          <p14:tracePt t="25725" x="4668838" y="5411788"/>
          <p14:tracePt t="25733" x="4624388" y="5411788"/>
          <p14:tracePt t="25742" x="4489450" y="5411788"/>
          <p14:tracePt t="25750" x="4430713" y="5411788"/>
          <p14:tracePt t="25757" x="4400550" y="5411788"/>
          <p14:tracePt t="25774" x="4386263" y="5411788"/>
          <p14:tracePt t="25783" x="4370388" y="5411788"/>
          <p14:tracePt t="25789" x="4356100" y="5411788"/>
          <p14:tracePt t="25799" x="4295775" y="5411788"/>
          <p14:tracePt t="25804" x="4162425" y="5441950"/>
          <p14:tracePt t="25812" x="3983038" y="5456238"/>
          <p14:tracePt t="25820" x="3908425" y="5456238"/>
          <p14:tracePt t="25828" x="3714750" y="5472113"/>
          <p14:tracePt t="25835" x="3460750" y="5500688"/>
          <p14:tracePt t="25843" x="3281363" y="5516563"/>
          <p14:tracePt t="25851" x="3206750" y="5516563"/>
          <p14:tracePt t="25859" x="3101975" y="5530850"/>
          <p14:tracePt t="25868" x="2952750" y="5530850"/>
          <p14:tracePt t="25876" x="2924175" y="5530850"/>
          <p14:tracePt t="25883" x="2894013" y="5530850"/>
          <p14:tracePt t="25889" x="2879725" y="5530850"/>
          <p14:tracePt t="25900" x="2863850" y="5530850"/>
          <p14:tracePt t="25913" x="2833688" y="5530850"/>
          <p14:tracePt t="25921" x="2789238" y="5530850"/>
          <p14:tracePt t="25929" x="2774950" y="5530850"/>
          <p14:tracePt t="25937" x="2730500" y="5530850"/>
          <p14:tracePt t="25945" x="2700338" y="5530850"/>
          <p14:tracePt t="25954" x="2684463" y="5530850"/>
          <p14:tracePt t="25961" x="2670175" y="5530850"/>
          <p14:tracePt t="25978" x="2655888" y="5530850"/>
          <p14:tracePt t="26008" x="2655888" y="5516563"/>
          <p14:tracePt t="26016" x="2640013" y="5500688"/>
          <p14:tracePt t="26023" x="2609850" y="5486400"/>
          <p14:tracePt t="26033" x="2595563" y="5456238"/>
          <p14:tracePt t="26040" x="2551113" y="5426075"/>
          <p14:tracePt t="26049" x="2520950" y="5397500"/>
          <p14:tracePt t="26055" x="2506663" y="5397500"/>
          <p14:tracePt t="26077" x="2506663" y="5381625"/>
          <p14:tracePt t="26141" x="2490788" y="5351463"/>
          <p14:tracePt t="26150" x="2476500" y="5337175"/>
          <p14:tracePt t="26158" x="2460625" y="5307013"/>
          <p14:tracePt t="26166" x="2446338" y="5278438"/>
          <p14:tracePt t="26171" x="2446338" y="5262563"/>
          <p14:tracePt t="26180" x="2416175" y="5218113"/>
          <p14:tracePt t="26188" x="2401888" y="5203825"/>
          <p14:tracePt t="26196" x="2386013" y="5187950"/>
          <p14:tracePt t="26203" x="2386013" y="5173663"/>
          <p14:tracePt t="26219" x="2371725" y="5173663"/>
          <p14:tracePt t="26243" x="2371725" y="5157788"/>
          <p14:tracePt t="26257" x="2357438" y="5157788"/>
          <p14:tracePt t="26266" x="2327275" y="5157788"/>
          <p14:tracePt t="26274" x="2297113" y="5157788"/>
          <p14:tracePt t="26283" x="2266950" y="5157788"/>
          <p14:tracePt t="26290" x="2236788" y="5157788"/>
          <p14:tracePt t="26299" x="2192338" y="5157788"/>
          <p14:tracePt t="26305" x="2162175" y="5157788"/>
          <p14:tracePt t="26314" x="2147888" y="5157788"/>
          <p14:tracePt t="26354" x="2133600" y="5157788"/>
          <p14:tracePt t="26367" x="2117725" y="5157788"/>
          <p14:tracePt t="26375" x="2103438" y="5157788"/>
          <p14:tracePt t="26383" x="2073275" y="5157788"/>
          <p14:tracePt t="26391" x="2028825" y="5157788"/>
          <p14:tracePt t="26400" x="1984375" y="5157788"/>
          <p14:tracePt t="26408" x="1954213" y="5157788"/>
          <p14:tracePt t="26416" x="1924050" y="5157788"/>
          <p14:tracePt t="26424" x="1879600" y="5157788"/>
          <p14:tracePt t="26432" x="1865313" y="5157788"/>
          <p14:tracePt t="26453" x="1849438" y="5157788"/>
          <p14:tracePt t="26469" x="1849438" y="5143500"/>
          <p14:tracePt t="26477" x="1835150" y="5143500"/>
          <p14:tracePt t="26485" x="1819275" y="5143500"/>
          <p14:tracePt t="26493" x="1760538" y="5143500"/>
          <p14:tracePt t="26501" x="1641475" y="5129213"/>
          <p14:tracePt t="26509" x="1536700" y="5129213"/>
          <p14:tracePt t="26518" x="1476375" y="5113338"/>
          <p14:tracePt t="26525" x="1371600" y="5099050"/>
          <p14:tracePt t="26532" x="1296988" y="5068888"/>
          <p14:tracePt t="26539" x="1252538" y="5068888"/>
          <p14:tracePt t="26549" x="1223963" y="5054600"/>
          <p14:tracePt t="26555" x="1223963" y="5024438"/>
          <p14:tracePt t="26572" x="1208088" y="5024438"/>
          <p14:tracePt t="26673" x="1208088" y="5008563"/>
          <p14:tracePt t="26682" x="1208088" y="4994275"/>
          <p14:tracePt t="26689" x="1208088" y="4979988"/>
          <p14:tracePt t="26699" x="1193800" y="4964113"/>
          <p14:tracePt t="26705" x="1193800" y="4935538"/>
          <p14:tracePt t="26713" x="1177925" y="4935538"/>
          <p14:tracePt t="26720" x="1177925" y="4905375"/>
          <p14:tracePt t="26727" x="1177925" y="4889500"/>
          <p14:tracePt t="26743" x="1177925" y="4875213"/>
          <p14:tracePt t="26752" x="1177925" y="4860925"/>
          <p14:tracePt t="26768" x="1177925" y="4845050"/>
          <p14:tracePt t="26784" x="1177925" y="4830763"/>
          <p14:tracePt t="26791" x="1163638" y="4814888"/>
          <p14:tracePt t="27348" x="1163638" y="4800600"/>
          <p14:tracePt t="27355" x="1149350" y="4800600"/>
          <p14:tracePt t="30534" x="1163638" y="4786313"/>
          <p14:tracePt t="30541" x="1177925" y="4770438"/>
          <p14:tracePt t="30550" x="1208088" y="4770438"/>
          <p14:tracePt t="30558" x="1252538" y="4756150"/>
          <p14:tracePt t="30566" x="1268413" y="4740275"/>
          <p14:tracePt t="30574" x="1282700" y="4740275"/>
          <p14:tracePt t="30583" x="1296988" y="4725988"/>
          <p14:tracePt t="30800" x="1282700" y="4725988"/>
          <p14:tracePt t="30831" x="1268413" y="4725988"/>
          <p14:tracePt t="30917" x="1252538" y="4725988"/>
          <p14:tracePt t="31050" x="1268413" y="4725988"/>
          <p14:tracePt t="31057" x="1282700" y="4725988"/>
          <p14:tracePt t="31066" x="1327150" y="4711700"/>
          <p14:tracePt t="31073" x="1357313" y="4695825"/>
          <p14:tracePt t="31083" x="1387475" y="4695825"/>
          <p14:tracePt t="31089" x="1417638" y="4681538"/>
          <p14:tracePt t="31099" x="1462088" y="4681538"/>
          <p14:tracePt t="31105" x="1492250" y="4665663"/>
          <p14:tracePt t="31114" x="1536700" y="4665663"/>
          <p14:tracePt t="31122" x="1641475" y="4637088"/>
          <p14:tracePt t="31130" x="1716088" y="4637088"/>
          <p14:tracePt t="31135" x="1790700" y="4621213"/>
          <p14:tracePt t="31143" x="1924050" y="4606925"/>
          <p14:tracePt t="31151" x="1998663" y="4592638"/>
          <p14:tracePt t="31159" x="2178050" y="4576763"/>
          <p14:tracePt t="31168" x="2311400" y="4576763"/>
          <p14:tracePt t="31176" x="2476500" y="4546600"/>
          <p14:tracePt t="31183" x="2640013" y="4518025"/>
          <p14:tracePt t="31192" x="2714625" y="4502150"/>
          <p14:tracePt t="31199" x="2774950" y="4487863"/>
          <p14:tracePt t="31208" x="2805113" y="4487863"/>
          <p14:tracePt t="31217" x="2819400" y="4487863"/>
          <p14:tracePt t="31278" x="2833688" y="4487863"/>
          <p14:tracePt t="31293" x="2849563" y="4487863"/>
          <p14:tracePt t="31302" x="2863850" y="4487863"/>
          <p14:tracePt t="31308" x="2879725" y="4487863"/>
          <p14:tracePt t="31317" x="2894013" y="4487863"/>
          <p14:tracePt t="31333" x="2908300" y="4487863"/>
          <p14:tracePt t="31339" x="2924175" y="4487863"/>
          <p14:tracePt t="31349" x="2952750" y="4487863"/>
          <p14:tracePt t="31355" x="3013075" y="4487863"/>
          <p14:tracePt t="31364" x="3073400" y="4487863"/>
          <p14:tracePt t="31371" x="3148013" y="4487863"/>
          <p14:tracePt t="31379" x="3192463" y="4487863"/>
          <p14:tracePt t="31387" x="3325813" y="4487863"/>
          <p14:tracePt t="31395" x="3460750" y="4471988"/>
          <p14:tracePt t="31404" x="3565525" y="4471988"/>
          <p14:tracePt t="31409" x="3684588" y="4443413"/>
          <p14:tracePt t="31417" x="3817938" y="4427538"/>
          <p14:tracePt t="31426" x="3878263" y="4427538"/>
          <p14:tracePt t="31433" x="3892550" y="4427538"/>
          <p14:tracePt t="31441" x="3922713" y="4427538"/>
          <p14:tracePt t="31450" x="3938588" y="4427538"/>
          <p14:tracePt t="31458" x="3967163" y="4427538"/>
          <p14:tracePt t="31466" x="3983038" y="4427538"/>
          <p14:tracePt t="31474" x="3997325" y="4427538"/>
          <p14:tracePt t="31482" x="4041775" y="4427538"/>
          <p14:tracePt t="31490" x="4102100" y="4427538"/>
          <p14:tracePt t="31500" x="4176713" y="4427538"/>
          <p14:tracePt t="31505" x="4281488" y="4427538"/>
          <p14:tracePt t="31511" x="4325938" y="4427538"/>
          <p14:tracePt t="31519" x="4445000" y="4427538"/>
          <p14:tracePt t="31528" x="4549775" y="4427538"/>
          <p14:tracePt t="31535" x="4624388" y="4427538"/>
          <p14:tracePt t="31543" x="4683125" y="4443413"/>
          <p14:tracePt t="31551" x="4729163" y="4443413"/>
          <p14:tracePt t="31559" x="4743450" y="4443413"/>
          <p14:tracePt t="31606" x="4757738" y="4443413"/>
          <p14:tracePt t="31622" x="4773613" y="4443413"/>
          <p14:tracePt t="31630" x="4803775" y="4443413"/>
          <p14:tracePt t="31637" x="4832350" y="4443413"/>
          <p14:tracePt t="31645" x="4862513" y="4443413"/>
          <p14:tracePt t="31654" x="4892675" y="4443413"/>
          <p14:tracePt t="31661" x="4906963" y="4457700"/>
          <p14:tracePt t="31763" x="4862513" y="4457700"/>
          <p14:tracePt t="31769" x="4818063" y="4471988"/>
          <p14:tracePt t="31778" x="4787900" y="4487863"/>
          <p14:tracePt t="31785" x="4757738" y="4502150"/>
          <p14:tracePt t="31793" x="4743450" y="4502150"/>
          <p14:tracePt t="31801" x="4729163" y="4518025"/>
          <p14:tracePt t="31818" x="4713288" y="4532313"/>
          <p14:tracePt t="31833" x="4699000" y="4532313"/>
          <p14:tracePt t="31849" x="4699000" y="4546600"/>
          <p14:tracePt t="31866" x="4699000" y="4562475"/>
          <p14:tracePt t="31880" x="4683125" y="4576763"/>
          <p14:tracePt t="31887" x="4668838" y="4576763"/>
          <p14:tracePt t="31911" x="4654550" y="4576763"/>
          <p14:tracePt t="31982" x="4654550" y="4592638"/>
          <p14:tracePt t="31998" x="4654550" y="4606925"/>
          <p14:tracePt t="32014" x="4638675" y="4606925"/>
          <p14:tracePt t="32021" x="4638675" y="4621213"/>
          <p14:tracePt t="32030" x="4624388" y="4621213"/>
          <p14:tracePt t="32038" x="4624388" y="4637088"/>
          <p14:tracePt t="32059" x="4624388" y="4651375"/>
          <p14:tracePt t="32091" x="4579938" y="4665663"/>
          <p14:tracePt t="32100" x="4549775" y="4695825"/>
          <p14:tracePt t="32108" x="4489450" y="4725988"/>
          <p14:tracePt t="32116" x="4475163" y="4740275"/>
          <p14:tracePt t="32124" x="4445000" y="4756150"/>
          <p14:tracePt t="32140" x="4400550" y="4770438"/>
          <p14:tracePt t="32247" x="4414838" y="4770438"/>
          <p14:tracePt t="32255" x="4445000" y="4770438"/>
          <p14:tracePt t="32263" x="4489450" y="4770438"/>
          <p14:tracePt t="32271" x="4519613" y="4770438"/>
          <p14:tracePt t="32279" x="4549775" y="4770438"/>
          <p14:tracePt t="32287" x="4579938" y="4770438"/>
          <p14:tracePt t="32295" x="4579938" y="4756150"/>
          <p14:tracePt t="32358" x="4608513" y="4756150"/>
          <p14:tracePt t="32365" x="4638675" y="4756150"/>
          <p14:tracePt t="32373" x="4654550" y="4756150"/>
          <p14:tracePt t="32383" x="4699000" y="4756150"/>
          <p14:tracePt t="32390" x="4729163" y="4756150"/>
          <p14:tracePt t="32399" x="4743450" y="4756150"/>
          <p14:tracePt t="32506" x="4729163" y="4756150"/>
          <p14:tracePt t="32521" x="4713288" y="4756150"/>
          <p14:tracePt t="32569" x="4743450" y="4770438"/>
          <p14:tracePt t="32586" x="4787900" y="4770438"/>
          <p14:tracePt t="32594" x="4832350" y="4770438"/>
          <p14:tracePt t="32600" x="4878388" y="4770438"/>
          <p14:tracePt t="32608" x="4937125" y="4770438"/>
          <p14:tracePt t="32616" x="4981575" y="4770438"/>
          <p14:tracePt t="32624" x="5011738" y="4770438"/>
          <p14:tracePt t="32913" x="5041900" y="4770438"/>
          <p14:tracePt t="32921" x="5072063" y="4770438"/>
          <p14:tracePt t="32929" x="5146675" y="4770438"/>
          <p14:tracePt t="32937" x="5251450" y="4740275"/>
          <p14:tracePt t="32945" x="5310188" y="4725988"/>
          <p14:tracePt t="32953" x="5534025" y="4711700"/>
          <p14:tracePt t="32961" x="5697538" y="4695825"/>
          <p14:tracePt t="32967" x="5892800" y="4665663"/>
          <p14:tracePt t="32975" x="6026150" y="4651375"/>
          <p14:tracePt t="32983" x="6175375" y="4651375"/>
          <p14:tracePt t="32991" x="6413500" y="4637088"/>
          <p14:tracePt t="33000" x="6518275" y="4621213"/>
          <p14:tracePt t="33008" x="6667500" y="4592638"/>
          <p14:tracePt t="33017" x="6727825" y="4592638"/>
          <p14:tracePt t="33024" x="6742113" y="4592638"/>
          <p14:tracePt t="33313" x="6757988" y="4592638"/>
          <p14:tracePt t="33321" x="6861175" y="4592638"/>
          <p14:tracePt t="33328" x="6965950" y="4592638"/>
          <p14:tracePt t="33336" x="7010400" y="4592638"/>
          <p14:tracePt t="33343" x="7189788" y="4621213"/>
          <p14:tracePt t="33352" x="7250113" y="4621213"/>
          <p14:tracePt t="33359" x="7339013" y="4621213"/>
          <p14:tracePt t="33368" x="7413625" y="4621213"/>
          <p14:tracePt t="33375" x="7443788" y="4621213"/>
          <p14:tracePt t="33384" x="7458075" y="4621213"/>
          <p14:tracePt t="33461" x="7443788" y="4621213"/>
          <p14:tracePt t="33469" x="7427913" y="4621213"/>
          <p14:tracePt t="33478" x="7413625" y="4621213"/>
          <p14:tracePt t="33555" x="7399338" y="4621213"/>
          <p14:tracePt t="33564" x="7399338" y="4651375"/>
          <p14:tracePt t="33571" x="7383463" y="4651375"/>
          <p14:tracePt t="33580" x="7353300" y="4665663"/>
          <p14:tracePt t="33588" x="7339013" y="4665663"/>
          <p14:tracePt t="33596" x="7189788" y="4711700"/>
          <p14:tracePt t="33601" x="7145338" y="4711700"/>
          <p14:tracePt t="33611" x="6965950" y="4740275"/>
          <p14:tracePt t="33618" x="6608763" y="4814888"/>
          <p14:tracePt t="33626" x="6413500" y="4860925"/>
          <p14:tracePt t="33634" x="5937250" y="4964113"/>
          <p14:tracePt t="33641" x="5548313" y="5038725"/>
          <p14:tracePt t="33650" x="4848225" y="5203825"/>
          <p14:tracePt t="33658" x="4340225" y="5322888"/>
          <p14:tracePt t="33683" x="2863850" y="5621338"/>
          <p14:tracePt t="33689" x="2073275" y="5754688"/>
          <p14:tracePt t="33699" x="1282700" y="5918200"/>
          <p14:tracePt t="33704" x="685800" y="6053138"/>
          <p14:tracePt t="33711" x="134938" y="62023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47EC-2524-403C-BDA5-E76FC2F95044}"/>
              </a:ext>
            </a:extLst>
          </p:cNvPr>
          <p:cNvSpPr>
            <a:spLocks noGrp="1"/>
          </p:cNvSpPr>
          <p:nvPr>
            <p:ph type="title"/>
          </p:nvPr>
        </p:nvSpPr>
        <p:spPr>
          <a:xfrm>
            <a:off x="201132" y="0"/>
            <a:ext cx="7886700" cy="963341"/>
          </a:xfrm>
        </p:spPr>
        <p:txBody>
          <a:bodyPr>
            <a:normAutofit/>
          </a:bodyPr>
          <a:lstStyle/>
          <a:p>
            <a:r>
              <a:rPr lang="en-US" sz="3200" dirty="0">
                <a:latin typeface="Comic Sans MS" panose="030F0702030302020204" pitchFamily="66" charset="0"/>
              </a:rPr>
              <a:t>How the DNA data could be used</a:t>
            </a:r>
            <a:endParaRPr lang="en-US" sz="3200" dirty="0"/>
          </a:p>
        </p:txBody>
      </p:sp>
      <p:sp>
        <p:nvSpPr>
          <p:cNvPr id="3" name="Content Placeholder 2">
            <a:extLst>
              <a:ext uri="{FF2B5EF4-FFF2-40B4-BE49-F238E27FC236}">
                <a16:creationId xmlns:a16="http://schemas.microsoft.com/office/drawing/2014/main" id="{D6F00C42-F49A-49BC-BC1A-62B46D408A94}"/>
              </a:ext>
            </a:extLst>
          </p:cNvPr>
          <p:cNvSpPr>
            <a:spLocks noGrp="1"/>
          </p:cNvSpPr>
          <p:nvPr>
            <p:ph idx="1"/>
          </p:nvPr>
        </p:nvSpPr>
        <p:spPr>
          <a:xfrm>
            <a:off x="628650" y="913959"/>
            <a:ext cx="7886700" cy="5439218"/>
          </a:xfrm>
        </p:spPr>
        <p:txBody>
          <a:bodyPr>
            <a:normAutofit/>
          </a:bodyPr>
          <a:lstStyle/>
          <a:p>
            <a:pPr marL="0" indent="0">
              <a:buNone/>
            </a:pPr>
            <a:r>
              <a:rPr lang="en-US" dirty="0">
                <a:latin typeface="Comic Sans MS" panose="030F0702030302020204" pitchFamily="66" charset="0"/>
              </a:rPr>
              <a:t>-To streamline breeding for </a:t>
            </a:r>
            <a:r>
              <a:rPr lang="en-US" dirty="0" err="1">
                <a:latin typeface="Comic Sans MS" panose="030F0702030302020204" pitchFamily="66" charset="0"/>
              </a:rPr>
              <a:t>Foa</a:t>
            </a:r>
            <a:r>
              <a:rPr lang="en-US" dirty="0">
                <a:latin typeface="Comic Sans MS" panose="030F0702030302020204" pitchFamily="66" charset="0"/>
              </a:rPr>
              <a:t> race 4 and race 2 resistance</a:t>
            </a:r>
          </a:p>
          <a:p>
            <a:pPr marL="0" indent="0">
              <a:buNone/>
            </a:pPr>
            <a:r>
              <a:rPr lang="en-US" dirty="0">
                <a:latin typeface="Comic Sans MS" panose="030F0702030302020204" pitchFamily="66" charset="0"/>
              </a:rPr>
              <a:t>-To gain insight into the celery – </a:t>
            </a:r>
            <a:r>
              <a:rPr lang="en-US" i="1" dirty="0" err="1">
                <a:latin typeface="Comic Sans MS" panose="030F0702030302020204" pitchFamily="66" charset="0"/>
              </a:rPr>
              <a:t>Foa</a:t>
            </a:r>
            <a:r>
              <a:rPr lang="en-US" dirty="0">
                <a:latin typeface="Comic Sans MS" panose="030F0702030302020204" pitchFamily="66" charset="0"/>
              </a:rPr>
              <a:t> race 4 and celery - </a:t>
            </a:r>
            <a:r>
              <a:rPr lang="en-US" dirty="0" err="1">
                <a:latin typeface="Comic Sans MS" panose="030F0702030302020204" pitchFamily="66" charset="0"/>
              </a:rPr>
              <a:t>Foa</a:t>
            </a:r>
            <a:r>
              <a:rPr lang="en-US" dirty="0">
                <a:latin typeface="Comic Sans MS" panose="030F0702030302020204" pitchFamily="66" charset="0"/>
              </a:rPr>
              <a:t> race 2 interactions</a:t>
            </a:r>
            <a:endParaRPr lang="en-US" sz="800" dirty="0">
              <a:latin typeface="Comic Sans MS" panose="030F0702030302020204" pitchFamily="66" charset="0"/>
            </a:endParaRPr>
          </a:p>
          <a:p>
            <a:pPr marL="282575" indent="0">
              <a:buNone/>
            </a:pPr>
            <a:r>
              <a:rPr lang="en-US" sz="2400" dirty="0">
                <a:latin typeface="Comic Sans MS" panose="030F0702030302020204" pitchFamily="66" charset="0"/>
              </a:rPr>
              <a:t>(thanks partly to you all, we already have annotated genomes of </a:t>
            </a:r>
            <a:r>
              <a:rPr lang="en-US" sz="2400" dirty="0" err="1">
                <a:latin typeface="Comic Sans MS" panose="030F0702030302020204" pitchFamily="66" charset="0"/>
              </a:rPr>
              <a:t>Foa</a:t>
            </a:r>
            <a:r>
              <a:rPr lang="en-US" sz="2400" dirty="0">
                <a:latin typeface="Comic Sans MS" panose="030F0702030302020204" pitchFamily="66" charset="0"/>
              </a:rPr>
              <a:t> races 2 &amp; 4)</a:t>
            </a:r>
          </a:p>
          <a:p>
            <a:pPr marL="282575" indent="0">
              <a:buNone/>
            </a:pPr>
            <a:endParaRPr lang="en-US" sz="800" dirty="0">
              <a:latin typeface="Comic Sans MS" panose="030F0702030302020204" pitchFamily="66" charset="0"/>
            </a:endParaRPr>
          </a:p>
          <a:p>
            <a:pPr marL="0" lvl="0" indent="0">
              <a:buNone/>
            </a:pPr>
            <a:r>
              <a:rPr lang="en-US" dirty="0">
                <a:latin typeface="Comic Sans MS" panose="030F0702030302020204" pitchFamily="66" charset="0"/>
              </a:rPr>
              <a:t>-To see if there’s potential for “stacking” genes for race 2 resistance</a:t>
            </a:r>
          </a:p>
          <a:p>
            <a:pPr marL="0" lvl="0" indent="0">
              <a:buNone/>
            </a:pPr>
            <a:endParaRPr lang="en-US" sz="800" dirty="0">
              <a:latin typeface="Comic Sans MS" panose="030F0702030302020204" pitchFamily="66" charset="0"/>
            </a:endParaRPr>
          </a:p>
          <a:p>
            <a:pPr marL="0" lvl="0" indent="0">
              <a:buNone/>
            </a:pPr>
            <a:r>
              <a:rPr lang="en-US" dirty="0">
                <a:latin typeface="Comic Sans MS" panose="030F0702030302020204" pitchFamily="66" charset="0"/>
              </a:rPr>
              <a:t>-To enable efficient and productive hypothesis-driven research on a variety of stresses for California-grown celery</a:t>
            </a:r>
          </a:p>
        </p:txBody>
      </p:sp>
      <p:pic>
        <p:nvPicPr>
          <p:cNvPr id="5" name="Audio 4">
            <a:hlinkClick r:id="" action="ppaction://media"/>
            <a:extLst>
              <a:ext uri="{FF2B5EF4-FFF2-40B4-BE49-F238E27FC236}">
                <a16:creationId xmlns:a16="http://schemas.microsoft.com/office/drawing/2014/main" id="{AA74AD9D-F66D-7137-2A40-895FDCA1BC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869143225"/>
      </p:ext>
    </p:extLst>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9DD8B-6FF7-CD04-1ED6-5B5066E5727C}"/>
              </a:ext>
            </a:extLst>
          </p:cNvPr>
          <p:cNvSpPr>
            <a:spLocks noGrp="1"/>
          </p:cNvSpPr>
          <p:nvPr>
            <p:ph type="title"/>
          </p:nvPr>
        </p:nvSpPr>
        <p:spPr>
          <a:xfrm>
            <a:off x="169818" y="0"/>
            <a:ext cx="8227967" cy="809897"/>
          </a:xfrm>
        </p:spPr>
        <p:txBody>
          <a:bodyPr/>
          <a:lstStyle/>
          <a:p>
            <a:r>
              <a:rPr lang="en-US" dirty="0">
                <a:latin typeface="Comic Sans MS" panose="030F0702030302020204" pitchFamily="66" charset="0"/>
              </a:rPr>
              <a:t>IPM for control of </a:t>
            </a:r>
            <a:r>
              <a:rPr lang="en-US" i="1" dirty="0" err="1">
                <a:latin typeface="Comic Sans MS" panose="030F0702030302020204" pitchFamily="66" charset="0"/>
              </a:rPr>
              <a:t>Foa</a:t>
            </a:r>
            <a:r>
              <a:rPr lang="en-US" dirty="0">
                <a:latin typeface="Comic Sans MS" panose="030F0702030302020204" pitchFamily="66" charset="0"/>
              </a:rPr>
              <a:t> race 4</a:t>
            </a:r>
          </a:p>
        </p:txBody>
      </p:sp>
      <p:sp>
        <p:nvSpPr>
          <p:cNvPr id="3" name="Content Placeholder 2">
            <a:extLst>
              <a:ext uri="{FF2B5EF4-FFF2-40B4-BE49-F238E27FC236}">
                <a16:creationId xmlns:a16="http://schemas.microsoft.com/office/drawing/2014/main" id="{14DD620F-282A-331D-50A7-E8BE26A7A91E}"/>
              </a:ext>
            </a:extLst>
          </p:cNvPr>
          <p:cNvSpPr>
            <a:spLocks noGrp="1"/>
          </p:cNvSpPr>
          <p:nvPr>
            <p:ph idx="1"/>
          </p:nvPr>
        </p:nvSpPr>
        <p:spPr>
          <a:xfrm>
            <a:off x="340451" y="1149531"/>
            <a:ext cx="7886700" cy="5839097"/>
          </a:xfrm>
        </p:spPr>
        <p:txBody>
          <a:bodyPr>
            <a:normAutofit fontScale="77500" lnSpcReduction="20000"/>
          </a:bodyPr>
          <a:lstStyle/>
          <a:p>
            <a:r>
              <a:rPr lang="en-US" sz="4600" dirty="0">
                <a:latin typeface="Comic Sans MS" panose="030F0702030302020204" pitchFamily="66" charset="0"/>
              </a:rPr>
              <a:t>Include cultural controls:</a:t>
            </a:r>
          </a:p>
          <a:p>
            <a:pPr marL="0" indent="0">
              <a:buNone/>
            </a:pPr>
            <a:endParaRPr lang="en-US" sz="1400" dirty="0">
              <a:latin typeface="Comic Sans MS" panose="030F0702030302020204" pitchFamily="66" charset="0"/>
            </a:endParaRPr>
          </a:p>
          <a:p>
            <a:pPr marL="574675" indent="-457200">
              <a:lnSpc>
                <a:spcPct val="120000"/>
              </a:lnSpc>
              <a:buNone/>
            </a:pPr>
            <a:r>
              <a:rPr lang="en-US" b="1" dirty="0">
                <a:latin typeface="Comic Sans MS" panose="030F0702030302020204" pitchFamily="66" charset="0"/>
              </a:rPr>
              <a:t>EXCLUDE</a:t>
            </a:r>
            <a:r>
              <a:rPr lang="en-US" dirty="0">
                <a:latin typeface="Comic Sans MS" panose="030F0702030302020204" pitchFamily="66" charset="0"/>
              </a:rPr>
              <a:t> </a:t>
            </a:r>
            <a:r>
              <a:rPr lang="en-US" dirty="0" err="1">
                <a:latin typeface="Comic Sans MS" panose="030F0702030302020204" pitchFamily="66" charset="0"/>
              </a:rPr>
              <a:t>Foa</a:t>
            </a:r>
            <a:r>
              <a:rPr lang="en-US" dirty="0">
                <a:latin typeface="Comic Sans MS" panose="030F0702030302020204" pitchFamily="66" charset="0"/>
              </a:rPr>
              <a:t> race 4 from currently </a:t>
            </a:r>
            <a:r>
              <a:rPr lang="en-US" dirty="0" err="1">
                <a:latin typeface="Comic Sans MS" panose="030F0702030302020204" pitchFamily="66" charset="0"/>
              </a:rPr>
              <a:t>uninfested</a:t>
            </a:r>
            <a:r>
              <a:rPr lang="en-US" dirty="0">
                <a:latin typeface="Comic Sans MS" panose="030F0702030302020204" pitchFamily="66" charset="0"/>
              </a:rPr>
              <a:t> fields (make sure that equipment that’s been in an infested field doesn’t enter an </a:t>
            </a:r>
            <a:r>
              <a:rPr lang="en-US" dirty="0" err="1">
                <a:latin typeface="Comic Sans MS" panose="030F0702030302020204" pitchFamily="66" charset="0"/>
              </a:rPr>
              <a:t>uninfested</a:t>
            </a:r>
            <a:r>
              <a:rPr lang="en-US" dirty="0">
                <a:latin typeface="Comic Sans MS" panose="030F0702030302020204" pitchFamily="66" charset="0"/>
              </a:rPr>
              <a:t> field with infested soil &amp; plant debris)</a:t>
            </a:r>
          </a:p>
          <a:p>
            <a:pPr marL="574675" indent="-457200">
              <a:lnSpc>
                <a:spcPct val="120000"/>
              </a:lnSpc>
              <a:buNone/>
            </a:pPr>
            <a:endParaRPr lang="en-US" sz="1400" dirty="0">
              <a:latin typeface="Comic Sans MS" panose="030F0702030302020204" pitchFamily="66" charset="0"/>
            </a:endParaRPr>
          </a:p>
          <a:p>
            <a:pPr marL="574675" indent="-457200">
              <a:lnSpc>
                <a:spcPct val="120000"/>
              </a:lnSpc>
              <a:buNone/>
            </a:pPr>
            <a:r>
              <a:rPr lang="en-US" dirty="0">
                <a:latin typeface="Comic Sans MS" panose="030F0702030302020204" pitchFamily="66" charset="0"/>
              </a:rPr>
              <a:t>If you see an infection locus in a field, try your best to quarantine it—don’t move equipment through it</a:t>
            </a:r>
          </a:p>
          <a:p>
            <a:pPr marL="574675" indent="-457200">
              <a:lnSpc>
                <a:spcPct val="120000"/>
              </a:lnSpc>
              <a:buNone/>
            </a:pPr>
            <a:endParaRPr lang="en-US" sz="1400" dirty="0">
              <a:latin typeface="Comic Sans MS" panose="030F0702030302020204" pitchFamily="66" charset="0"/>
            </a:endParaRPr>
          </a:p>
          <a:p>
            <a:pPr marL="574675" indent="-457200">
              <a:lnSpc>
                <a:spcPct val="120000"/>
              </a:lnSpc>
              <a:buNone/>
            </a:pPr>
            <a:r>
              <a:rPr lang="en-US" dirty="0">
                <a:latin typeface="Comic Sans MS" panose="030F0702030302020204" pitchFamily="66" charset="0"/>
              </a:rPr>
              <a:t>Avoid planting celery and celeriac in an infested field</a:t>
            </a:r>
          </a:p>
          <a:p>
            <a:pPr marL="574675" indent="-457200">
              <a:lnSpc>
                <a:spcPct val="120000"/>
              </a:lnSpc>
              <a:buNone/>
            </a:pPr>
            <a:endParaRPr lang="en-US" sz="1400" dirty="0">
              <a:latin typeface="Comic Sans MS" panose="030F0702030302020204" pitchFamily="66" charset="0"/>
            </a:endParaRPr>
          </a:p>
          <a:p>
            <a:pPr marL="574675" indent="-457200">
              <a:lnSpc>
                <a:spcPct val="120000"/>
              </a:lnSpc>
              <a:buNone/>
            </a:pPr>
            <a:r>
              <a:rPr lang="en-US" dirty="0">
                <a:latin typeface="Comic Sans MS" panose="030F0702030302020204" pitchFamily="66" charset="0"/>
              </a:rPr>
              <a:t>If a field is infested, and you are planting celery or celeriac, don’t plant (Aug.-Sept) when the crop might experience temperatures greater than 72 </a:t>
            </a:r>
            <a:r>
              <a:rPr lang="en-US" dirty="0">
                <a:latin typeface="Times New Roman" panose="02020603050405020304" pitchFamily="18" charset="0"/>
                <a:cs typeface="Times New Roman" panose="02020603050405020304" pitchFamily="18" charset="0"/>
              </a:rPr>
              <a:t>º</a:t>
            </a:r>
            <a:r>
              <a:rPr lang="en-US" dirty="0">
                <a:latin typeface="Comic Sans MS" panose="030F0702030302020204" pitchFamily="66" charset="0"/>
              </a:rPr>
              <a:t>F</a:t>
            </a:r>
          </a:p>
        </p:txBody>
      </p:sp>
      <p:pic>
        <p:nvPicPr>
          <p:cNvPr id="5" name="Audio 4">
            <a:hlinkClick r:id="" action="ppaction://media"/>
            <a:extLst>
              <a:ext uri="{FF2B5EF4-FFF2-40B4-BE49-F238E27FC236}">
                <a16:creationId xmlns:a16="http://schemas.microsoft.com/office/drawing/2014/main" id="{577428AE-2DB1-643E-3D5B-F1E7DC08402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843316088"/>
      </p:ext>
    </p:extLst>
  </p:cSld>
  <p:clrMapOvr>
    <a:masterClrMapping/>
  </p:clrMapOvr>
  <mc:AlternateContent xmlns:mc="http://schemas.openxmlformats.org/markup-compatibility/2006" xmlns:p14="http://schemas.microsoft.com/office/powerpoint/2010/main">
    <mc:Choice Requires="p14">
      <p:transition spd="slow" p14:dur="2000" advTm="51976"/>
    </mc:Choice>
    <mc:Fallback xmlns="">
      <p:transition spd="slow" advTm="5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1096" x="925513" y="5218113"/>
          <p14:tracePt t="31104" x="1625600" y="4800600"/>
          <p14:tracePt t="31112" x="2371725" y="4368800"/>
          <p14:tracePt t="31120" x="3073400" y="3951288"/>
          <p14:tracePt t="31128" x="3670300" y="3578225"/>
          <p14:tracePt t="31135" x="4386263" y="3130550"/>
          <p14:tracePt t="31144" x="4878388" y="2847975"/>
          <p14:tracePt t="31152" x="4981575" y="2773363"/>
          <p14:tracePt t="31160" x="5221288" y="2668588"/>
          <p14:tracePt t="31169" x="5265738" y="2608263"/>
          <p14:tracePt t="31174" x="5295900" y="2579688"/>
          <p14:tracePt t="31198" x="5295900" y="2563813"/>
          <p14:tracePt t="31206" x="5280025" y="2563813"/>
          <p14:tracePt t="31214" x="5251450" y="2563813"/>
          <p14:tracePt t="31222" x="5221288" y="2563813"/>
          <p14:tracePt t="31230" x="5205413" y="2579688"/>
          <p14:tracePt t="31238" x="5191125" y="2579688"/>
          <p14:tracePt t="31246" x="5176838" y="2593975"/>
          <p14:tracePt t="31254" x="5130800" y="2608263"/>
          <p14:tracePt t="31394" x="5116513" y="2608263"/>
          <p14:tracePt t="31410" x="5102225" y="2608263"/>
          <p14:tracePt t="31442" x="5086350" y="2608263"/>
          <p14:tracePt t="31480" x="5072063" y="2608263"/>
          <p14:tracePt t="31504" x="5056188" y="2608263"/>
          <p14:tracePt t="31512" x="5041900" y="2608263"/>
          <p14:tracePt t="31520" x="5011738" y="2608263"/>
          <p14:tracePt t="31526" x="4997450" y="2593975"/>
          <p14:tracePt t="31535" x="4981575" y="2563813"/>
          <p14:tracePt t="31544" x="4967288" y="2563813"/>
          <p14:tracePt t="31552" x="4878388" y="2549525"/>
          <p14:tracePt t="31558" x="4803775" y="2549525"/>
          <p14:tracePt t="31566" x="4699000" y="2549525"/>
          <p14:tracePt t="31574" x="4505325" y="2549525"/>
          <p14:tracePt t="31582" x="4325938" y="2549525"/>
          <p14:tracePt t="31590" x="3997325" y="2549525"/>
          <p14:tracePt t="31598" x="3892550" y="2549525"/>
          <p14:tracePt t="31606" x="3714750" y="2549525"/>
          <p14:tracePt t="31614" x="3654425" y="2549525"/>
          <p14:tracePt t="31622" x="3579813" y="2549525"/>
          <p14:tracePt t="31628" x="3192463" y="2624138"/>
          <p14:tracePt t="31636" x="2805113" y="2668588"/>
          <p14:tracePt t="31644" x="2655888" y="2713038"/>
          <p14:tracePt t="31652" x="2252663" y="2773363"/>
          <p14:tracePt t="31660" x="2058988" y="2773363"/>
          <p14:tracePt t="31668" x="1924050" y="2817813"/>
          <p14:tracePt t="31676" x="1641475" y="2878138"/>
          <p14:tracePt t="31686" x="1462088" y="2922588"/>
          <p14:tracePt t="31692" x="1357313" y="2951163"/>
          <p14:tracePt t="31702" x="1252538" y="2981325"/>
          <p14:tracePt t="31708" x="1208088" y="2981325"/>
          <p14:tracePt t="31778" x="1193800" y="2981325"/>
          <p14:tracePt t="34102" x="1177925" y="2981325"/>
          <p14:tracePt t="34126" x="1163638" y="2981325"/>
          <p14:tracePt t="34150" x="1163638" y="2997200"/>
          <p14:tracePt t="34158" x="1163638" y="3025775"/>
          <p14:tracePt t="34166" x="1163638" y="3055938"/>
          <p14:tracePt t="34174" x="1149350" y="3100388"/>
          <p14:tracePt t="34182" x="1133475" y="3146425"/>
          <p14:tracePt t="34190" x="1119188" y="3190875"/>
          <p14:tracePt t="34196" x="1089025" y="3221038"/>
          <p14:tracePt t="34204" x="1074738" y="3249613"/>
          <p14:tracePt t="34212" x="1044575" y="3265488"/>
          <p14:tracePt t="34220" x="1028700" y="3294063"/>
          <p14:tracePt t="34236" x="1028700" y="3324225"/>
          <p14:tracePt t="34244" x="1028700" y="3340100"/>
          <p14:tracePt t="34252" x="1014413" y="3354388"/>
          <p14:tracePt t="34260" x="1000125" y="3384550"/>
          <p14:tracePt t="34269" x="984250" y="3414713"/>
          <p14:tracePt t="34276" x="969963" y="3443288"/>
          <p14:tracePt t="34282" x="969963" y="3473450"/>
          <p14:tracePt t="34290" x="954088" y="3503613"/>
          <p14:tracePt t="34298" x="954088" y="3517900"/>
          <p14:tracePt t="34306" x="954088" y="3548063"/>
          <p14:tracePt t="34314" x="954088" y="3563938"/>
          <p14:tracePt t="34330" x="954088" y="3578225"/>
          <p14:tracePt t="34362" x="954088" y="3592513"/>
          <p14:tracePt t="34369" x="954088" y="3608388"/>
          <p14:tracePt t="34385" x="954088" y="3622675"/>
          <p14:tracePt t="34392" x="954088" y="3636963"/>
          <p14:tracePt t="34408" x="954088" y="3652838"/>
          <p14:tracePt t="34416" x="969963" y="3667125"/>
          <p14:tracePt t="34424" x="969963" y="3683000"/>
          <p14:tracePt t="34440" x="984250" y="3697288"/>
          <p14:tracePt t="34456" x="984250" y="3711575"/>
          <p14:tracePt t="34464" x="984250" y="3727450"/>
          <p14:tracePt t="34478" x="984250" y="3741738"/>
          <p14:tracePt t="34494" x="984250" y="3757613"/>
          <p14:tracePt t="34542" x="984250" y="3771900"/>
          <p14:tracePt t="34551" x="984250" y="3832225"/>
          <p14:tracePt t="34556" x="984250" y="3890963"/>
          <p14:tracePt t="34564" x="984250" y="4010025"/>
          <p14:tracePt t="34572" x="969963" y="4054475"/>
          <p14:tracePt t="34580" x="969963" y="4189413"/>
          <p14:tracePt t="34588" x="954088" y="4294188"/>
          <p14:tracePt t="34596" x="954088" y="4368800"/>
          <p14:tracePt t="34604" x="939800" y="4413250"/>
          <p14:tracePt t="34612" x="939800" y="4443413"/>
          <p14:tracePt t="34620" x="939800" y="4457700"/>
          <p14:tracePt t="34682" x="925513" y="4457700"/>
          <p14:tracePt t="34690" x="895350" y="4443413"/>
          <p14:tracePt t="34698" x="879475" y="4413250"/>
          <p14:tracePt t="34706" x="850900" y="4383088"/>
          <p14:tracePt t="34714" x="835025" y="4368800"/>
          <p14:tracePt t="34722" x="820738" y="4352925"/>
          <p14:tracePt t="34730" x="804863" y="4322763"/>
          <p14:tracePt t="34862" x="804863" y="4308475"/>
          <p14:tracePt t="34870" x="790575" y="4294188"/>
          <p14:tracePt t="34878" x="776288" y="4294188"/>
          <p14:tracePt t="34886" x="776288" y="4278313"/>
          <p14:tracePt t="34894" x="760413" y="4278313"/>
          <p14:tracePt t="34902" x="746125" y="4278313"/>
          <p14:tracePt t="34910" x="730250" y="4278313"/>
          <p14:tracePt t="35026" x="715963" y="4278313"/>
          <p14:tracePt t="35034" x="685800" y="4294188"/>
          <p14:tracePt t="35042" x="671513" y="4308475"/>
          <p14:tracePt t="35051" x="655638" y="4322763"/>
          <p14:tracePt t="35058" x="641350" y="4322763"/>
          <p14:tracePt t="35308" x="641350" y="4338638"/>
          <p14:tracePt t="35394" x="627063" y="4338638"/>
          <p14:tracePt t="35410" x="627063" y="4352925"/>
          <p14:tracePt t="35418" x="611188" y="4352925"/>
          <p14:tracePt t="35426" x="611188" y="4368800"/>
          <p14:tracePt t="35442" x="596900" y="4368800"/>
          <p14:tracePt t="37908" x="581025" y="4368800"/>
          <p14:tracePt t="39700" x="581025" y="4352925"/>
          <p14:tracePt t="40328" x="566738" y="4352925"/>
          <p14:tracePt t="40366" x="552450" y="4368800"/>
          <p14:tracePt t="40374" x="536575" y="4383088"/>
          <p14:tracePt t="40382" x="522288" y="4413250"/>
          <p14:tracePt t="40390" x="506413" y="4427538"/>
          <p14:tracePt t="40398" x="492125" y="4457700"/>
          <p14:tracePt t="40406" x="461963" y="4502150"/>
          <p14:tracePt t="40414" x="431800" y="4546600"/>
          <p14:tracePt t="40422" x="387350" y="4592638"/>
          <p14:tracePt t="40428" x="358775" y="4651375"/>
          <p14:tracePt t="40436" x="328613" y="4665663"/>
          <p14:tracePt t="40444" x="298450" y="4695825"/>
          <p14:tracePt t="40452" x="284163" y="4725988"/>
          <p14:tracePt t="40460" x="268288" y="4770438"/>
          <p14:tracePt t="40469" x="238125" y="4800600"/>
          <p14:tracePt t="40476" x="223838" y="4800600"/>
          <p14:tracePt t="40485" x="223838" y="4814888"/>
          <p14:tracePt t="40492" x="223838" y="4830763"/>
          <p14:tracePt t="40562" x="209550" y="4830763"/>
          <p14:tracePt t="40594" x="209550" y="4845050"/>
          <p14:tracePt t="40688" x="193675" y="4845050"/>
          <p14:tracePt t="40696" x="163513" y="4860925"/>
          <p14:tracePt t="40702" x="134938" y="4905375"/>
          <p14:tracePt t="40710" x="60325" y="4994275"/>
          <p14:tracePt t="42966" x="373063" y="6619875"/>
          <p14:tracePt t="42974" x="581025" y="6575425"/>
          <p14:tracePt t="42980" x="685800" y="6559550"/>
          <p14:tracePt t="42988" x="820738" y="6529388"/>
          <p14:tracePt t="42996" x="850900" y="6529388"/>
          <p14:tracePt t="43004" x="954088" y="6484938"/>
          <p14:tracePt t="43012" x="1014413" y="6470650"/>
          <p14:tracePt t="43020" x="1044575" y="6470650"/>
          <p14:tracePt t="43028" x="1074738" y="6440488"/>
          <p14:tracePt t="43036" x="1119188" y="6410325"/>
          <p14:tracePt t="43044" x="1193800" y="6380163"/>
          <p14:tracePt t="43054" x="1208088" y="6365875"/>
          <p14:tracePt t="43060" x="1238250" y="6335713"/>
          <p14:tracePt t="43069" x="1252538" y="6335713"/>
          <p14:tracePt t="43076" x="1268413" y="6321425"/>
          <p14:tracePt t="43082" x="1268413" y="6307138"/>
          <p14:tracePt t="43106" x="1282700" y="6291263"/>
          <p14:tracePt t="43130" x="1296988" y="6276975"/>
          <p14:tracePt t="43138" x="1296988" y="6261100"/>
          <p14:tracePt t="43154" x="1312863" y="6216650"/>
          <p14:tracePt t="43162" x="1327150" y="6202363"/>
          <p14:tracePt t="43170" x="1343025" y="6186488"/>
          <p14:tracePt t="43176" x="1343025" y="6142038"/>
          <p14:tracePt t="43185" x="1343025" y="6111875"/>
          <p14:tracePt t="43192" x="1357313" y="6083300"/>
          <p14:tracePt t="43202" x="1357313" y="6053138"/>
          <p14:tracePt t="43208" x="1357313" y="6037263"/>
          <p14:tracePt t="43216" x="1357313" y="6008688"/>
          <p14:tracePt t="43224" x="1357313" y="5992813"/>
          <p14:tracePt t="43232" x="1357313" y="5978525"/>
          <p14:tracePt t="43256" x="1357313" y="5934075"/>
          <p14:tracePt t="43262" x="1357313" y="5918200"/>
          <p14:tracePt t="43270" x="1343025" y="5859463"/>
          <p14:tracePt t="43278" x="1327150" y="5815013"/>
          <p14:tracePt t="43286" x="1296988" y="5754688"/>
          <p14:tracePt t="43294" x="1268413" y="5724525"/>
          <p14:tracePt t="43302" x="1238250" y="5680075"/>
          <p14:tracePt t="43310" x="1208088" y="5649913"/>
          <p14:tracePt t="43320" x="1177925" y="5605463"/>
          <p14:tracePt t="43326" x="1163638" y="5591175"/>
          <p14:tracePt t="43336" x="1163638" y="5575300"/>
          <p14:tracePt t="43340" x="1163638" y="5561013"/>
          <p14:tracePt t="43351" x="1133475" y="5530850"/>
          <p14:tracePt t="43356" x="1119188" y="5530850"/>
          <p14:tracePt t="43364" x="1103313" y="5516563"/>
          <p14:tracePt t="43372" x="1074738" y="5486400"/>
          <p14:tracePt t="43380" x="1014413" y="5456238"/>
          <p14:tracePt t="43388" x="969963" y="5441950"/>
          <p14:tracePt t="43396" x="909638" y="5411788"/>
          <p14:tracePt t="43404" x="879475" y="5397500"/>
          <p14:tracePt t="43412" x="850900" y="5381625"/>
          <p14:tracePt t="43420" x="835025" y="5381625"/>
          <p14:tracePt t="43458" x="835025" y="5367338"/>
          <p14:tracePt t="43474" x="820738" y="5367338"/>
          <p14:tracePt t="43482" x="820738" y="5351463"/>
          <p14:tracePt t="43490" x="820738" y="5337175"/>
          <p14:tracePt t="43498" x="804863" y="5322888"/>
          <p14:tracePt t="43506" x="790575" y="5307013"/>
          <p14:tracePt t="43514" x="776288" y="5292725"/>
          <p14:tracePt t="43520" x="760413" y="5262563"/>
          <p14:tracePt t="43530" x="746125" y="5232400"/>
          <p14:tracePt t="43538" x="746125" y="5218113"/>
          <p14:tracePt t="43544" x="730250" y="5218113"/>
          <p14:tracePt t="43560" x="730250" y="5203825"/>
          <p14:tracePt t="43576" x="730250" y="5187950"/>
          <p14:tracePt t="43585" x="715963" y="5187950"/>
          <p14:tracePt t="43592" x="701675" y="5173663"/>
          <p14:tracePt t="43602" x="671513" y="5143500"/>
          <p14:tracePt t="43630" x="655638" y="5143500"/>
          <p14:tracePt t="43710" x="655638" y="5129213"/>
          <p14:tracePt t="43772" x="641350" y="5129213"/>
          <p14:tracePt t="43802" x="596900" y="5129213"/>
          <p14:tracePt t="43810" x="536575" y="5143500"/>
          <p14:tracePt t="43818" x="431800" y="5187950"/>
          <p14:tracePt t="43826" x="328613" y="5203825"/>
          <p14:tracePt t="43835" x="179388" y="5218113"/>
          <p14:tracePt t="43842" x="74613" y="526256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285632-7357-6762-8048-B90C36AD5E17}"/>
              </a:ext>
            </a:extLst>
          </p:cNvPr>
          <p:cNvSpPr txBox="1"/>
          <p:nvPr/>
        </p:nvSpPr>
        <p:spPr>
          <a:xfrm>
            <a:off x="169121" y="617830"/>
            <a:ext cx="8723870" cy="6240170"/>
          </a:xfrm>
          <a:prstGeom prst="rect">
            <a:avLst/>
          </a:prstGeom>
          <a:noFill/>
        </p:spPr>
        <p:txBody>
          <a:bodyPr wrap="square">
            <a:spAutoFit/>
          </a:bodyPr>
          <a:lstStyle/>
          <a:p>
            <a:pPr marL="0" marR="0">
              <a:lnSpc>
                <a:spcPts val="2250"/>
              </a:lnSpc>
              <a:spcBef>
                <a:spcPts val="0"/>
              </a:spcBef>
              <a:spcAft>
                <a:spcPts val="0"/>
              </a:spcAft>
            </a:pPr>
            <a:r>
              <a:rPr lang="en-US" sz="1800" b="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PI 181714 is a source of resistance to </a:t>
            </a:r>
            <a:r>
              <a:rPr lang="en-US" sz="1800" b="1" i="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Fusarium </a:t>
            </a:r>
            <a:r>
              <a:rPr lang="en-US" sz="1800" b="1" i="1" spc="35" dirty="0" err="1">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oxysporum</a:t>
            </a:r>
            <a:r>
              <a:rPr lang="en-US" sz="1800" b="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 f. sp. </a:t>
            </a:r>
            <a:r>
              <a:rPr lang="en-US" sz="1800" b="1" i="1" spc="35" dirty="0" err="1">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apii</a:t>
            </a:r>
            <a:r>
              <a:rPr lang="en-US" sz="1800" b="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 race 4 in celery (</a:t>
            </a:r>
            <a:r>
              <a:rPr lang="en-US" sz="1800" b="1" i="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A. graveolens</a:t>
            </a:r>
            <a:r>
              <a:rPr lang="en-US" i="1" dirty="0">
                <a:latin typeface="Calibri" panose="020F0502020204030204" pitchFamily="34" charset="0"/>
                <a:ea typeface="Times New Roman" panose="02020603050405020304" pitchFamily="18" charset="0"/>
                <a:cs typeface="Times New Roman" panose="02020603050405020304" pitchFamily="18" charset="0"/>
              </a:rPr>
              <a:t> </a:t>
            </a:r>
            <a:r>
              <a:rPr lang="en-US" sz="1800" b="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L. var. </a:t>
            </a:r>
            <a:r>
              <a:rPr lang="en-US" sz="1800" b="1" i="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dulce</a:t>
            </a:r>
            <a:r>
              <a:rPr lang="en-US" sz="1800" b="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Epstein, L, Kaur, S. </a:t>
            </a:r>
            <a:r>
              <a:rPr lang="en-US" sz="1800" i="1"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Plant Breeding </a:t>
            </a:r>
            <a:r>
              <a:rPr lang="en-US" sz="1800" spc="35" dirty="0">
                <a:solidFill>
                  <a:srgbClr val="1C1D1E"/>
                </a:solidFill>
                <a:effectLst/>
                <a:latin typeface="Arial" panose="020B0604020202020204" pitchFamily="34" charset="0"/>
                <a:ea typeface="Times New Roman" panose="02020603050405020304" pitchFamily="18" charset="0"/>
                <a:cs typeface="Times New Roman" panose="02020603050405020304" pitchFamily="18" charset="0"/>
              </a:rPr>
              <a:t>(In Press)</a:t>
            </a:r>
            <a:endParaRPr lang="en-US" i="0" u="none" strike="noStrike" dirty="0">
              <a:solidFill>
                <a:srgbClr val="667D9D"/>
              </a:solidFill>
              <a:effectLst/>
              <a:latin typeface="BerkeleyUCDavis-Medium"/>
              <a:hlinkClick r:id="rId5"/>
            </a:endParaRPr>
          </a:p>
          <a:p>
            <a:endParaRPr lang="en-US" b="1" dirty="0">
              <a:solidFill>
                <a:srgbClr val="667D9D"/>
              </a:solidFill>
              <a:latin typeface="BerkeleyUCDavis-Medium"/>
              <a:hlinkClick r:id="rId5"/>
            </a:endParaRPr>
          </a:p>
          <a:p>
            <a:r>
              <a:rPr lang="en-US" b="1" i="0" u="none" strike="noStrike" dirty="0">
                <a:solidFill>
                  <a:srgbClr val="667D9D"/>
                </a:solidFill>
                <a:effectLst/>
                <a:latin typeface="BerkeleyUCDavis-Medium"/>
                <a:hlinkClick r:id="rId5"/>
              </a:rPr>
              <a:t>The effect of temperature on disease severity and growth of </a:t>
            </a:r>
            <a:r>
              <a:rPr lang="en-US" b="1" i="1" u="none" strike="noStrike" dirty="0">
                <a:solidFill>
                  <a:srgbClr val="667D9D"/>
                </a:solidFill>
                <a:effectLst/>
                <a:latin typeface="inherit"/>
                <a:hlinkClick r:id="rId5"/>
              </a:rPr>
              <a:t>Fusarium </a:t>
            </a:r>
            <a:r>
              <a:rPr lang="en-US" b="1" i="1" u="none" strike="noStrike" dirty="0" err="1">
                <a:solidFill>
                  <a:srgbClr val="667D9D"/>
                </a:solidFill>
                <a:effectLst/>
                <a:latin typeface="inherit"/>
                <a:hlinkClick r:id="rId5"/>
              </a:rPr>
              <a:t>oxysporum</a:t>
            </a:r>
            <a:r>
              <a:rPr lang="en-US" b="1" i="0" u="none" strike="noStrike" dirty="0">
                <a:solidFill>
                  <a:srgbClr val="667D9D"/>
                </a:solidFill>
                <a:effectLst/>
                <a:latin typeface="BerkeleyUCDavis-Medium"/>
                <a:hlinkClick r:id="rId5"/>
              </a:rPr>
              <a:t> f. sp. </a:t>
            </a:r>
            <a:r>
              <a:rPr lang="en-US" b="1" i="1" u="none" strike="noStrike" dirty="0" err="1">
                <a:solidFill>
                  <a:srgbClr val="667D9D"/>
                </a:solidFill>
                <a:effectLst/>
                <a:latin typeface="inherit"/>
                <a:hlinkClick r:id="rId5"/>
              </a:rPr>
              <a:t>apii</a:t>
            </a:r>
            <a:r>
              <a:rPr lang="en-US" b="1" i="0" u="none" strike="noStrike" dirty="0">
                <a:solidFill>
                  <a:srgbClr val="667D9D"/>
                </a:solidFill>
                <a:effectLst/>
                <a:latin typeface="BerkeleyUCDavis-Medium"/>
                <a:hlinkClick r:id="rId5"/>
              </a:rPr>
              <a:t>  races 2 and 4 in celery</a:t>
            </a:r>
            <a:r>
              <a:rPr lang="en-US" b="0" i="0" u="none" strike="noStrike" dirty="0">
                <a:solidFill>
                  <a:srgbClr val="667D9D"/>
                </a:solidFill>
                <a:effectLst/>
                <a:latin typeface="BerkeleyUCDavis-Medium"/>
                <a:hlinkClick r:id="rId6"/>
              </a:rPr>
              <a:t>. </a:t>
            </a:r>
            <a:r>
              <a:rPr lang="en-US" b="0" i="0" u="none" strike="noStrike" dirty="0">
                <a:solidFill>
                  <a:srgbClr val="000000"/>
                </a:solidFill>
                <a:effectLst/>
                <a:latin typeface="BerkeleyUCDavis-Medium"/>
                <a:hlinkClick r:id="rId6"/>
              </a:rPr>
              <a:t>2022. Kaur S, Barakat R, Kaur J, Epstein L. </a:t>
            </a:r>
            <a:r>
              <a:rPr lang="en-US" b="0" i="1" u="none" strike="noStrike" dirty="0">
                <a:solidFill>
                  <a:srgbClr val="000000"/>
                </a:solidFill>
                <a:effectLst/>
                <a:latin typeface="inherit"/>
                <a:hlinkClick r:id="rId6"/>
              </a:rPr>
              <a:t>Phytopathology</a:t>
            </a:r>
            <a:r>
              <a:rPr lang="en-US" b="0" i="0" u="none" strike="noStrike" dirty="0">
                <a:solidFill>
                  <a:srgbClr val="000000"/>
                </a:solidFill>
                <a:effectLst/>
                <a:latin typeface="BerkeleyUCDavis-Medium"/>
                <a:hlinkClick r:id="rId6"/>
              </a:rPr>
              <a:t> 112:364-372</a:t>
            </a:r>
            <a:r>
              <a:rPr lang="en-US" b="0" i="0" u="none" strike="noStrike" dirty="0">
                <a:solidFill>
                  <a:srgbClr val="667D9D"/>
                </a:solidFill>
                <a:effectLst/>
                <a:latin typeface="BerkeleyUCDavis-Medium"/>
                <a:hlinkClick r:id="rId6"/>
              </a:rPr>
              <a:t>. [</a:t>
            </a:r>
            <a:r>
              <a:rPr lang="en-US" b="0" i="0" u="none" strike="noStrike" dirty="0">
                <a:solidFill>
                  <a:srgbClr val="667D9D"/>
                </a:solidFill>
                <a:effectLst/>
                <a:latin typeface="BerkeleyUCDavis-Medium"/>
                <a:hlinkClick r:id="rId7"/>
              </a:rPr>
              <a:t>Supplemental file]</a:t>
            </a:r>
            <a:endParaRPr lang="en-US" b="0" i="0" u="none" strike="noStrike" dirty="0">
              <a:solidFill>
                <a:srgbClr val="667D9D"/>
              </a:solidFill>
              <a:effectLst/>
              <a:latin typeface="BerkeleyUCDavis-Medium"/>
            </a:endParaRPr>
          </a:p>
          <a:p>
            <a:endParaRPr lang="en-US" b="0" i="0" u="none" strike="noStrike" dirty="0">
              <a:solidFill>
                <a:srgbClr val="667D9D"/>
              </a:solidFill>
              <a:effectLst/>
              <a:latin typeface="BerkeleyUCDavis-Medium"/>
            </a:endParaRPr>
          </a:p>
          <a:p>
            <a:pPr algn="l"/>
            <a:r>
              <a:rPr lang="en-US" b="1" i="0" u="none" strike="noStrike" dirty="0">
                <a:solidFill>
                  <a:schemeClr val="accent1"/>
                </a:solidFill>
                <a:effectLst/>
                <a:latin typeface="BerkeleyUCDavis-Medium"/>
                <a:hlinkClick r:id="rId8">
                  <a:extLst>
                    <a:ext uri="{A12FA001-AC4F-418D-AE19-62706E023703}">
                      <ahyp:hlinkClr xmlns:ahyp="http://schemas.microsoft.com/office/drawing/2018/hyperlinkcolor" xmlns="" val="tx"/>
                    </a:ext>
                  </a:extLst>
                </a:hlinkClick>
              </a:rPr>
              <a:t>The emergence of </a:t>
            </a:r>
            <a:r>
              <a:rPr lang="en-US" b="1" i="1" u="none" strike="noStrike" dirty="0">
                <a:solidFill>
                  <a:schemeClr val="accent1"/>
                </a:solidFill>
                <a:effectLst/>
                <a:latin typeface="inherit"/>
                <a:hlinkClick r:id="rId8">
                  <a:extLst>
                    <a:ext uri="{A12FA001-AC4F-418D-AE19-62706E023703}">
                      <ahyp:hlinkClr xmlns:ahyp="http://schemas.microsoft.com/office/drawing/2018/hyperlinkcolor" xmlns="" val="tx"/>
                    </a:ext>
                  </a:extLst>
                </a:hlinkClick>
              </a:rPr>
              <a:t>Fusarium </a:t>
            </a:r>
            <a:r>
              <a:rPr lang="en-US" b="1" i="1" u="none" strike="noStrike" dirty="0" err="1">
                <a:solidFill>
                  <a:schemeClr val="accent1"/>
                </a:solidFill>
                <a:effectLst/>
                <a:latin typeface="inherit"/>
                <a:hlinkClick r:id="rId8">
                  <a:extLst>
                    <a:ext uri="{A12FA001-AC4F-418D-AE19-62706E023703}">
                      <ahyp:hlinkClr xmlns:ahyp="http://schemas.microsoft.com/office/drawing/2018/hyperlinkcolor" xmlns="" val="tx"/>
                    </a:ext>
                  </a:extLst>
                </a:hlinkClick>
              </a:rPr>
              <a:t>oxysporum</a:t>
            </a:r>
            <a:r>
              <a:rPr lang="en-US" b="1" i="0" u="none" strike="noStrike" dirty="0">
                <a:solidFill>
                  <a:schemeClr val="accent1"/>
                </a:solidFill>
                <a:effectLst/>
                <a:latin typeface="BerkeleyUCDavis-Medium"/>
                <a:hlinkClick r:id="rId8">
                  <a:extLst>
                    <a:ext uri="{A12FA001-AC4F-418D-AE19-62706E023703}">
                      <ahyp:hlinkClr xmlns:ahyp="http://schemas.microsoft.com/office/drawing/2018/hyperlinkcolor" xmlns="" val="tx"/>
                    </a:ext>
                  </a:extLst>
                </a:hlinkClick>
              </a:rPr>
              <a:t> f. sp. </a:t>
            </a:r>
            <a:r>
              <a:rPr lang="en-US" b="1" i="1" u="none" strike="noStrike" dirty="0" err="1">
                <a:solidFill>
                  <a:schemeClr val="accent1"/>
                </a:solidFill>
                <a:effectLst/>
                <a:latin typeface="inherit"/>
                <a:hlinkClick r:id="rId8">
                  <a:extLst>
                    <a:ext uri="{A12FA001-AC4F-418D-AE19-62706E023703}">
                      <ahyp:hlinkClr xmlns:ahyp="http://schemas.microsoft.com/office/drawing/2018/hyperlinkcolor" xmlns="" val="tx"/>
                    </a:ext>
                  </a:extLst>
                </a:hlinkClick>
              </a:rPr>
              <a:t>apii</a:t>
            </a:r>
            <a:r>
              <a:rPr lang="en-US" b="1" i="0" u="none" strike="noStrike" dirty="0">
                <a:solidFill>
                  <a:schemeClr val="accent1"/>
                </a:solidFill>
                <a:effectLst/>
                <a:latin typeface="BerkeleyUCDavis-Medium"/>
                <a:hlinkClick r:id="rId8">
                  <a:extLst>
                    <a:ext uri="{A12FA001-AC4F-418D-AE19-62706E023703}">
                      <ahyp:hlinkClr xmlns:ahyp="http://schemas.microsoft.com/office/drawing/2018/hyperlinkcolor" xmlns="" val="tx"/>
                    </a:ext>
                  </a:extLst>
                </a:hlinkClick>
              </a:rPr>
              <a:t> race 4 and </a:t>
            </a:r>
            <a:r>
              <a:rPr lang="en-US" b="1" i="1" u="none" strike="noStrike" dirty="0">
                <a:solidFill>
                  <a:schemeClr val="accent1"/>
                </a:solidFill>
                <a:effectLst/>
                <a:latin typeface="inherit"/>
                <a:hlinkClick r:id="rId8">
                  <a:extLst>
                    <a:ext uri="{A12FA001-AC4F-418D-AE19-62706E023703}">
                      <ahyp:hlinkClr xmlns:ahyp="http://schemas.microsoft.com/office/drawing/2018/hyperlinkcolor" xmlns="" val="tx"/>
                    </a:ext>
                  </a:extLst>
                </a:hlinkClick>
              </a:rPr>
              <a:t>F. </a:t>
            </a:r>
            <a:r>
              <a:rPr lang="en-US" b="1" i="1" u="none" strike="noStrike" dirty="0" err="1">
                <a:solidFill>
                  <a:schemeClr val="accent1"/>
                </a:solidFill>
                <a:effectLst/>
                <a:latin typeface="inherit"/>
                <a:hlinkClick r:id="rId8">
                  <a:extLst>
                    <a:ext uri="{A12FA001-AC4F-418D-AE19-62706E023703}">
                      <ahyp:hlinkClr xmlns:ahyp="http://schemas.microsoft.com/office/drawing/2018/hyperlinkcolor" xmlns="" val="tx"/>
                    </a:ext>
                  </a:extLst>
                </a:hlinkClick>
              </a:rPr>
              <a:t>oxysporum</a:t>
            </a:r>
            <a:r>
              <a:rPr lang="en-US" b="1" i="0" u="none" strike="noStrike" dirty="0">
                <a:solidFill>
                  <a:schemeClr val="accent1"/>
                </a:solidFill>
                <a:effectLst/>
                <a:latin typeface="BerkeleyUCDavis-Medium"/>
                <a:hlinkClick r:id="rId8">
                  <a:extLst>
                    <a:ext uri="{A12FA001-AC4F-418D-AE19-62706E023703}">
                      <ahyp:hlinkClr xmlns:ahyp="http://schemas.microsoft.com/office/drawing/2018/hyperlinkcolor" xmlns="" val="tx"/>
                    </a:ext>
                  </a:extLst>
                </a:hlinkClick>
              </a:rPr>
              <a:t> f. sp. </a:t>
            </a:r>
            <a:r>
              <a:rPr lang="en-US" b="1" i="1" u="none" strike="noStrike" dirty="0" err="1">
                <a:solidFill>
                  <a:schemeClr val="accent1"/>
                </a:solidFill>
                <a:effectLst/>
                <a:latin typeface="inherit"/>
                <a:hlinkClick r:id="rId8">
                  <a:extLst>
                    <a:ext uri="{A12FA001-AC4F-418D-AE19-62706E023703}">
                      <ahyp:hlinkClr xmlns:ahyp="http://schemas.microsoft.com/office/drawing/2018/hyperlinkcolor" xmlns="" val="tx"/>
                    </a:ext>
                  </a:extLst>
                </a:hlinkClick>
              </a:rPr>
              <a:t>coriandrii</a:t>
            </a:r>
            <a:r>
              <a:rPr lang="en-US" b="1" i="0" u="none" strike="noStrike" dirty="0">
                <a:solidFill>
                  <a:schemeClr val="accent1"/>
                </a:solidFill>
                <a:effectLst/>
                <a:latin typeface="BerkeleyUCDavis-Medium"/>
                <a:hlinkClick r:id="rId8">
                  <a:extLst>
                    <a:ext uri="{A12FA001-AC4F-418D-AE19-62706E023703}">
                      <ahyp:hlinkClr xmlns:ahyp="http://schemas.microsoft.com/office/drawing/2018/hyperlinkcolor" xmlns="" val="tx"/>
                    </a:ext>
                  </a:extLst>
                </a:hlinkClick>
              </a:rPr>
              <a:t> highlights major obstacles facing agricultural production in coastal California in a warming climate: a case study</a:t>
            </a:r>
            <a:r>
              <a:rPr lang="en-US" b="1" i="0" u="none" strike="noStrike" dirty="0">
                <a:solidFill>
                  <a:srgbClr val="954F72"/>
                </a:solidFill>
                <a:effectLst/>
                <a:latin typeface="BerkeleyUCDavis-Medium"/>
                <a:hlinkClick r:id="rId8">
                  <a:extLst>
                    <a:ext uri="{A12FA001-AC4F-418D-AE19-62706E023703}">
                      <ahyp:hlinkClr xmlns:ahyp="http://schemas.microsoft.com/office/drawing/2018/hyperlinkcolor" xmlns="" val="tx"/>
                    </a:ext>
                  </a:extLst>
                </a:hlinkClick>
              </a:rPr>
              <a:t>. </a:t>
            </a:r>
            <a:r>
              <a:rPr lang="en-US" b="0" i="0" u="none" strike="noStrike" dirty="0">
                <a:solidFill>
                  <a:srgbClr val="954F72"/>
                </a:solidFill>
                <a:effectLst/>
                <a:latin typeface="BerkeleyUCDavis-Medium"/>
                <a:hlinkClick r:id="rId8">
                  <a:extLst>
                    <a:ext uri="{A12FA001-AC4F-418D-AE19-62706E023703}">
                      <ahyp:hlinkClr xmlns:ahyp="http://schemas.microsoft.com/office/drawing/2018/hyperlinkcolor" xmlns="" val="tx"/>
                    </a:ext>
                  </a:extLst>
                </a:hlinkClick>
              </a:rPr>
              <a:t>  </a:t>
            </a:r>
            <a:r>
              <a:rPr lang="en-US" b="0" i="0" dirty="0">
                <a:solidFill>
                  <a:srgbClr val="002855"/>
                </a:solidFill>
                <a:effectLst/>
                <a:latin typeface="BerkeleyUCDavis-Medium"/>
              </a:rPr>
              <a:t>Epstein L., Kaur S., Henry PM. 2022. Frontiers in Plant Science 13: 9211516. </a:t>
            </a:r>
            <a:r>
              <a:rPr lang="en-US" b="0" i="0" dirty="0" err="1">
                <a:solidFill>
                  <a:srgbClr val="002855"/>
                </a:solidFill>
                <a:effectLst/>
                <a:latin typeface="BerkeleyUCDavis-Medium"/>
              </a:rPr>
              <a:t>doi</a:t>
            </a:r>
            <a:r>
              <a:rPr lang="en-US" b="0" i="0" dirty="0">
                <a:solidFill>
                  <a:srgbClr val="002855"/>
                </a:solidFill>
                <a:effectLst/>
                <a:latin typeface="BerkeleyUCDavis-Medium"/>
              </a:rPr>
              <a:t>: 10.3389/fpls.2022.921516</a:t>
            </a:r>
          </a:p>
          <a:p>
            <a:pPr algn="l"/>
            <a:endParaRPr lang="en-US" dirty="0">
              <a:solidFill>
                <a:srgbClr val="667D9D"/>
              </a:solidFill>
              <a:latin typeface="BerkeleyUCDavis-Medium"/>
            </a:endParaRPr>
          </a:p>
          <a:p>
            <a:pPr algn="l"/>
            <a:r>
              <a:rPr lang="en-US" b="1" i="0" u="none" strike="noStrike" dirty="0">
                <a:solidFill>
                  <a:srgbClr val="667D9D"/>
                </a:solidFill>
                <a:effectLst/>
                <a:latin typeface="BerkeleyUCDavis-Medium"/>
                <a:hlinkClick r:id="rId9"/>
              </a:rPr>
              <a:t>Genomic differences between the new </a:t>
            </a:r>
            <a:r>
              <a:rPr lang="en-US" b="1" i="1" u="none" strike="noStrike" dirty="0">
                <a:solidFill>
                  <a:srgbClr val="667D9D"/>
                </a:solidFill>
                <a:effectLst/>
                <a:latin typeface="inherit"/>
                <a:hlinkClick r:id="rId9"/>
              </a:rPr>
              <a:t>Fusarium </a:t>
            </a:r>
            <a:r>
              <a:rPr lang="en-US" b="1" i="1" u="none" strike="noStrike" dirty="0" err="1">
                <a:solidFill>
                  <a:srgbClr val="667D9D"/>
                </a:solidFill>
                <a:effectLst/>
                <a:latin typeface="inherit"/>
                <a:hlinkClick r:id="rId9"/>
              </a:rPr>
              <a:t>oxysporum</a:t>
            </a:r>
            <a:r>
              <a:rPr lang="en-US" b="1" i="0" u="none" strike="noStrike" dirty="0">
                <a:solidFill>
                  <a:srgbClr val="667D9D"/>
                </a:solidFill>
                <a:effectLst/>
                <a:latin typeface="BerkeleyUCDavis-Medium"/>
                <a:hlinkClick r:id="rId9"/>
              </a:rPr>
              <a:t> f. sp. </a:t>
            </a:r>
            <a:r>
              <a:rPr lang="en-US" b="1" i="1" u="none" strike="noStrike" dirty="0" err="1">
                <a:solidFill>
                  <a:srgbClr val="667D9D"/>
                </a:solidFill>
                <a:effectLst/>
                <a:latin typeface="inherit"/>
                <a:hlinkClick r:id="rId9"/>
              </a:rPr>
              <a:t>apii</a:t>
            </a:r>
            <a:r>
              <a:rPr lang="en-US" b="1" i="0" u="none" strike="noStrike" dirty="0">
                <a:solidFill>
                  <a:srgbClr val="667D9D"/>
                </a:solidFill>
                <a:effectLst/>
                <a:latin typeface="BerkeleyUCDavis-Medium"/>
                <a:hlinkClick r:id="rId9"/>
              </a:rPr>
              <a:t> (</a:t>
            </a:r>
            <a:r>
              <a:rPr lang="en-US" b="1" i="1" u="none" strike="noStrike" dirty="0" err="1">
                <a:solidFill>
                  <a:srgbClr val="667D9D"/>
                </a:solidFill>
                <a:effectLst/>
                <a:latin typeface="inherit"/>
                <a:hlinkClick r:id="rId9"/>
              </a:rPr>
              <a:t>Foa</a:t>
            </a:r>
            <a:r>
              <a:rPr lang="en-US" b="1" i="0" u="none" strike="noStrike" dirty="0">
                <a:solidFill>
                  <a:srgbClr val="667D9D"/>
                </a:solidFill>
                <a:effectLst/>
                <a:latin typeface="BerkeleyUCDavis-Medium"/>
                <a:hlinkClick r:id="rId9"/>
              </a:rPr>
              <a:t>) race 4 on celery, the less virulent </a:t>
            </a:r>
            <a:r>
              <a:rPr lang="en-US" b="1" i="1" u="none" strike="noStrike" dirty="0" err="1">
                <a:solidFill>
                  <a:srgbClr val="667D9D"/>
                </a:solidFill>
                <a:effectLst/>
                <a:latin typeface="inherit"/>
                <a:hlinkClick r:id="rId9"/>
              </a:rPr>
              <a:t>Foa</a:t>
            </a:r>
            <a:r>
              <a:rPr lang="en-US" b="1" i="0" u="none" strike="noStrike" dirty="0">
                <a:solidFill>
                  <a:srgbClr val="667D9D"/>
                </a:solidFill>
                <a:effectLst/>
                <a:latin typeface="BerkeleyUCDavis-Medium"/>
                <a:hlinkClick r:id="rId9"/>
              </a:rPr>
              <a:t> races 2 and 3, and the avirulent on celery f. sp. </a:t>
            </a:r>
            <a:r>
              <a:rPr lang="en-US" b="1" i="1" u="none" strike="noStrike" dirty="0" err="1">
                <a:solidFill>
                  <a:srgbClr val="667D9D"/>
                </a:solidFill>
                <a:effectLst/>
                <a:latin typeface="inherit"/>
                <a:hlinkClick r:id="rId9"/>
              </a:rPr>
              <a:t>coriandrii</a:t>
            </a:r>
            <a:r>
              <a:rPr lang="en-US" b="0" i="0" dirty="0">
                <a:solidFill>
                  <a:srgbClr val="002855"/>
                </a:solidFill>
                <a:effectLst/>
                <a:latin typeface="BerkeleyUCDavis-Medium"/>
              </a:rPr>
              <a:t>. Henry P, Kaur S, Pham QAT, Barakat R, Brinker S, Haensel H, Daugovish O, Epstein L. 2020. </a:t>
            </a:r>
            <a:r>
              <a:rPr lang="en-US" b="0" i="1" dirty="0">
                <a:solidFill>
                  <a:srgbClr val="002855"/>
                </a:solidFill>
                <a:effectLst/>
                <a:latin typeface="BerkeleyUCDavis-Medium"/>
              </a:rPr>
              <a:t>BMC Genomics </a:t>
            </a:r>
            <a:r>
              <a:rPr lang="en-US" b="0" i="0" dirty="0">
                <a:solidFill>
                  <a:srgbClr val="002855"/>
                </a:solidFill>
                <a:effectLst/>
                <a:latin typeface="BerkeleyUCDavis-Medium"/>
              </a:rPr>
              <a:t>21:730</a:t>
            </a:r>
            <a:r>
              <a:rPr lang="en-US" b="0" i="1" dirty="0">
                <a:solidFill>
                  <a:srgbClr val="002855"/>
                </a:solidFill>
                <a:effectLst/>
                <a:latin typeface="BerkeleyUCDavis-Medium"/>
              </a:rPr>
              <a:t>. </a:t>
            </a:r>
            <a:r>
              <a:rPr lang="en-US" b="0" i="0" dirty="0">
                <a:solidFill>
                  <a:srgbClr val="002855"/>
                </a:solidFill>
                <a:effectLst/>
                <a:latin typeface="BerkeleyUCDavis-Medium"/>
              </a:rPr>
              <a:t>[</a:t>
            </a:r>
            <a:r>
              <a:rPr lang="en-US" b="0" i="0" u="none" strike="noStrike" dirty="0">
                <a:solidFill>
                  <a:srgbClr val="667D9D"/>
                </a:solidFill>
                <a:effectLst/>
                <a:latin typeface="BerkeleyUCDavis-Medium"/>
                <a:hlinkClick r:id="rId10"/>
              </a:rPr>
              <a:t>Supplemental files</a:t>
            </a:r>
            <a:r>
              <a:rPr lang="en-US" b="0" i="0" dirty="0">
                <a:solidFill>
                  <a:srgbClr val="002855"/>
                </a:solidFill>
                <a:effectLst/>
                <a:latin typeface="BerkeleyUCDavis-Medium"/>
              </a:rPr>
              <a:t>]</a:t>
            </a:r>
          </a:p>
          <a:p>
            <a:pPr algn="l"/>
            <a:endParaRPr lang="en-US" dirty="0">
              <a:solidFill>
                <a:srgbClr val="002855"/>
              </a:solidFill>
              <a:latin typeface="BerkeleyUCDavis-Medium"/>
            </a:endParaRPr>
          </a:p>
          <a:p>
            <a:pPr algn="l"/>
            <a:r>
              <a:rPr lang="en-US" b="1" i="0" u="none" strike="noStrike" dirty="0">
                <a:solidFill>
                  <a:srgbClr val="667D9D"/>
                </a:solidFill>
                <a:effectLst/>
                <a:latin typeface="BerkeleyUCDavis-Medium"/>
                <a:hlinkClick r:id="rId11"/>
              </a:rPr>
              <a:t>Races of the Celery Pathogen </a:t>
            </a:r>
            <a:r>
              <a:rPr lang="en-US" b="1" i="1" u="none" strike="noStrike" dirty="0">
                <a:solidFill>
                  <a:srgbClr val="667D9D"/>
                </a:solidFill>
                <a:effectLst/>
                <a:latin typeface="inherit"/>
                <a:hlinkClick r:id="rId11"/>
              </a:rPr>
              <a:t>Fusarium </a:t>
            </a:r>
            <a:r>
              <a:rPr lang="en-US" b="1" i="1" u="none" strike="noStrike" dirty="0" err="1">
                <a:solidFill>
                  <a:srgbClr val="667D9D"/>
                </a:solidFill>
                <a:effectLst/>
                <a:latin typeface="inherit"/>
                <a:hlinkClick r:id="rId11"/>
              </a:rPr>
              <a:t>oxysporum</a:t>
            </a:r>
            <a:r>
              <a:rPr lang="en-US" b="1" i="0" u="none" strike="noStrike" dirty="0">
                <a:solidFill>
                  <a:srgbClr val="667D9D"/>
                </a:solidFill>
                <a:effectLst/>
                <a:latin typeface="BerkeleyUCDavis-Medium"/>
                <a:hlinkClick r:id="rId11"/>
              </a:rPr>
              <a:t> f. sp. </a:t>
            </a:r>
            <a:r>
              <a:rPr lang="en-US" b="1" i="1" u="none" strike="noStrike" dirty="0" err="1">
                <a:solidFill>
                  <a:srgbClr val="667D9D"/>
                </a:solidFill>
                <a:effectLst/>
                <a:latin typeface="inherit"/>
                <a:hlinkClick r:id="rId11"/>
              </a:rPr>
              <a:t>apii</a:t>
            </a:r>
            <a:r>
              <a:rPr lang="en-US" b="1" i="0" u="none" strike="noStrike" dirty="0">
                <a:solidFill>
                  <a:srgbClr val="667D9D"/>
                </a:solidFill>
                <a:effectLst/>
                <a:latin typeface="BerkeleyUCDavis-Medium"/>
                <a:hlinkClick r:id="rId11"/>
              </a:rPr>
              <a:t> are polyphyletic. </a:t>
            </a:r>
            <a:r>
              <a:rPr lang="en-US" b="0" i="0" dirty="0">
                <a:solidFill>
                  <a:srgbClr val="002855"/>
                </a:solidFill>
                <a:effectLst/>
                <a:latin typeface="BerkeleyUCDavis-Medium"/>
              </a:rPr>
              <a:t>Epstein L. Kaur S, Chang P, Carrasquilla-Garcia N, </a:t>
            </a:r>
            <a:r>
              <a:rPr lang="en-US" b="0" i="0" dirty="0" err="1">
                <a:solidFill>
                  <a:srgbClr val="002855"/>
                </a:solidFill>
                <a:effectLst/>
                <a:latin typeface="BerkeleyUCDavis-Medium"/>
              </a:rPr>
              <a:t>Lyu</a:t>
            </a:r>
            <a:r>
              <a:rPr lang="en-US" b="0" i="0" dirty="0">
                <a:solidFill>
                  <a:srgbClr val="002855"/>
                </a:solidFill>
                <a:effectLst/>
                <a:latin typeface="BerkeleyUCDavis-Medium"/>
              </a:rPr>
              <a:t> G, Douglas Cook D, Subbarao K, Kerry O’Donnell K. 2017. </a:t>
            </a:r>
            <a:r>
              <a:rPr lang="en-US" b="0" i="1" dirty="0">
                <a:solidFill>
                  <a:srgbClr val="002855"/>
                </a:solidFill>
                <a:effectLst/>
                <a:latin typeface="BerkeleyUCDavis-Medium"/>
              </a:rPr>
              <a:t>Phytopathology 107:463-473. </a:t>
            </a:r>
            <a:r>
              <a:rPr lang="en-US" b="0" i="0" u="none" strike="noStrike" dirty="0">
                <a:solidFill>
                  <a:srgbClr val="667D9D"/>
                </a:solidFill>
                <a:effectLst/>
                <a:latin typeface="BerkeleyUCDavis-Medium"/>
                <a:hlinkClick r:id="rId12"/>
              </a:rPr>
              <a:t>Suppl. Fig. S1</a:t>
            </a:r>
            <a:r>
              <a:rPr lang="en-US" b="0" i="0" dirty="0">
                <a:solidFill>
                  <a:srgbClr val="002855"/>
                </a:solidFill>
                <a:effectLst/>
                <a:latin typeface="BerkeleyUCDavis-Medium"/>
              </a:rPr>
              <a:t>. </a:t>
            </a:r>
            <a:r>
              <a:rPr lang="en-US" b="0" i="0" u="none" strike="noStrike" dirty="0">
                <a:solidFill>
                  <a:srgbClr val="667D9D"/>
                </a:solidFill>
                <a:effectLst/>
                <a:latin typeface="BerkeleyUCDavis-Medium"/>
                <a:hlinkClick r:id="rId13"/>
              </a:rPr>
              <a:t>Suppl. Table S1</a:t>
            </a:r>
            <a:r>
              <a:rPr lang="en-US" b="0" i="0" dirty="0">
                <a:solidFill>
                  <a:srgbClr val="002855"/>
                </a:solidFill>
                <a:effectLst/>
                <a:latin typeface="BerkeleyUCDavis-Medium"/>
              </a:rPr>
              <a:t>. </a:t>
            </a:r>
            <a:r>
              <a:rPr lang="en-US" b="0" i="0" u="none" strike="noStrike" dirty="0">
                <a:solidFill>
                  <a:srgbClr val="667D9D"/>
                </a:solidFill>
                <a:effectLst/>
                <a:latin typeface="BerkeleyUCDavis-Medium"/>
                <a:hlinkClick r:id="rId14"/>
              </a:rPr>
              <a:t>Suppl. Table S2</a:t>
            </a:r>
            <a:r>
              <a:rPr lang="en-US" b="0" i="0" dirty="0">
                <a:solidFill>
                  <a:srgbClr val="002855"/>
                </a:solidFill>
                <a:effectLst/>
                <a:latin typeface="BerkeleyUCDavis-Medium"/>
              </a:rPr>
              <a:t>. </a:t>
            </a:r>
            <a:r>
              <a:rPr lang="en-US" b="0" i="0" u="none" strike="noStrike" dirty="0">
                <a:solidFill>
                  <a:srgbClr val="667D9D"/>
                </a:solidFill>
                <a:effectLst/>
                <a:latin typeface="BerkeleyUCDavis-Medium"/>
                <a:hlinkClick r:id="rId15"/>
              </a:rPr>
              <a:t>Suppl. Table S3</a:t>
            </a:r>
            <a:r>
              <a:rPr lang="en-US" b="0" i="0" dirty="0">
                <a:solidFill>
                  <a:srgbClr val="002855"/>
                </a:solidFill>
                <a:effectLst/>
                <a:latin typeface="BerkeleyUCDavis-Medium"/>
              </a:rPr>
              <a:t>.</a:t>
            </a:r>
          </a:p>
        </p:txBody>
      </p:sp>
      <p:sp>
        <p:nvSpPr>
          <p:cNvPr id="4" name="TextBox 3">
            <a:extLst>
              <a:ext uri="{FF2B5EF4-FFF2-40B4-BE49-F238E27FC236}">
                <a16:creationId xmlns:a16="http://schemas.microsoft.com/office/drawing/2014/main" id="{EC3DA149-6CF5-260F-3260-5A25E03DDD8A}"/>
              </a:ext>
            </a:extLst>
          </p:cNvPr>
          <p:cNvSpPr txBox="1"/>
          <p:nvPr/>
        </p:nvSpPr>
        <p:spPr>
          <a:xfrm>
            <a:off x="0" y="0"/>
            <a:ext cx="8101422" cy="646331"/>
          </a:xfrm>
          <a:prstGeom prst="rect">
            <a:avLst/>
          </a:prstGeom>
          <a:noFill/>
        </p:spPr>
        <p:txBody>
          <a:bodyPr wrap="square">
            <a:spAutoFit/>
          </a:bodyPr>
          <a:lstStyle/>
          <a:p>
            <a:r>
              <a:rPr lang="en-US" sz="3600" dirty="0"/>
              <a:t>https://epstein.faculty.ucdavis.edu/</a:t>
            </a:r>
          </a:p>
        </p:txBody>
      </p:sp>
      <p:pic>
        <p:nvPicPr>
          <p:cNvPr id="5" name="Audio 4">
            <a:hlinkClick r:id="" action="ppaction://media"/>
            <a:extLst>
              <a:ext uri="{FF2B5EF4-FFF2-40B4-BE49-F238E27FC236}">
                <a16:creationId xmlns:a16="http://schemas.microsoft.com/office/drawing/2014/main" id="{C850C360-382C-0AED-DAC7-89045A14D0C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46426611"/>
      </p:ext>
    </p:extLst>
  </p:cSld>
  <p:clrMapOvr>
    <a:masterClrMapping/>
  </p:clrMapOvr>
  <mc:AlternateContent xmlns:mc="http://schemas.openxmlformats.org/markup-compatibility/2006" xmlns:p14="http://schemas.microsoft.com/office/powerpoint/2010/main">
    <mc:Choice Requires="p14">
      <p:transition spd="slow" p14:dur="2000" advTm="13869"/>
    </mc:Choice>
    <mc:Fallback xmlns="">
      <p:transition spd="slow" advTm="1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5154" x="0" y="835025"/>
          <p14:tracePt t="5162" x="14288" y="835025"/>
          <p14:tracePt t="5194" x="14288" y="849313"/>
          <p14:tracePt t="5232" x="30163" y="865188"/>
          <p14:tracePt t="5240" x="44450" y="879475"/>
          <p14:tracePt t="5248" x="88900" y="893763"/>
          <p14:tracePt t="5257" x="179388" y="939800"/>
          <p14:tracePt t="5265" x="268288" y="968375"/>
          <p14:tracePt t="5272" x="328613" y="968375"/>
          <p14:tracePt t="5280" x="461963" y="968375"/>
          <p14:tracePt t="5289" x="552450" y="968375"/>
          <p14:tracePt t="5297" x="655638" y="968375"/>
          <p14:tracePt t="5304" x="804863" y="968375"/>
          <p14:tracePt t="5311" x="909638" y="968375"/>
          <p14:tracePt t="5318" x="1058863" y="968375"/>
          <p14:tracePt t="5326" x="1208088" y="968375"/>
          <p14:tracePt t="5334" x="1312863" y="968375"/>
          <p14:tracePt t="5343" x="1462088" y="968375"/>
          <p14:tracePt t="5351" x="1655763" y="968375"/>
          <p14:tracePt t="5359" x="1760538" y="968375"/>
          <p14:tracePt t="5367" x="1819275" y="984250"/>
          <p14:tracePt t="5374" x="1893888" y="998538"/>
          <p14:tracePt t="5384" x="1939925" y="1028700"/>
          <p14:tracePt t="5390" x="1984375" y="1042988"/>
          <p14:tracePt t="5397" x="2058988" y="1073150"/>
          <p14:tracePt t="5405" x="2117725" y="1103313"/>
          <p14:tracePt t="5413" x="2178050" y="1147763"/>
          <p14:tracePt t="5421" x="2236788" y="1163638"/>
          <p14:tracePt t="5428" x="2357438" y="1222375"/>
          <p14:tracePt t="5437" x="2476500" y="1252538"/>
          <p14:tracePt t="5445" x="2565400" y="1266825"/>
          <p14:tracePt t="5452" x="2595563" y="1282700"/>
          <p14:tracePt t="5461" x="2609850" y="1296988"/>
          <p14:tracePt t="5469" x="2655888" y="1311275"/>
          <p14:tracePt t="5476" x="2670175" y="1327150"/>
          <p14:tracePt t="5641" x="2684463" y="1327150"/>
          <p14:tracePt t="5649" x="2700338" y="1341438"/>
          <p14:tracePt t="5657" x="2730500" y="1357313"/>
          <p14:tracePt t="5664" x="2744788" y="1357313"/>
          <p14:tracePt t="5671" x="2789238" y="1371600"/>
          <p14:tracePt t="5679" x="2833688" y="1371600"/>
          <p14:tracePt t="5687" x="2849563" y="1371600"/>
          <p14:tracePt t="5694" x="2879725" y="1371600"/>
          <p14:tracePt t="5717" x="2894013" y="1371600"/>
          <p14:tracePt t="5718" x="2908300" y="1371600"/>
          <p14:tracePt t="5735" x="2924175" y="1357313"/>
          <p14:tracePt t="5764" x="2938463" y="1341438"/>
          <p14:tracePt t="5772" x="2938463" y="1327150"/>
          <p14:tracePt t="5781" x="2952750" y="1311275"/>
          <p14:tracePt t="5788" x="2968625" y="1311275"/>
          <p14:tracePt t="5796" x="2968625" y="1296988"/>
          <p14:tracePt t="5804" x="2982913" y="1282700"/>
          <p14:tracePt t="5812" x="2998788" y="1282700"/>
          <p14:tracePt t="5820" x="2998788" y="1266825"/>
          <p14:tracePt t="5828" x="2998788" y="1252538"/>
          <p14:tracePt t="5859" x="2998788" y="1236663"/>
          <p14:tracePt t="5883" x="3013075" y="1236663"/>
          <p14:tracePt t="5890" x="3027363" y="1236663"/>
          <p14:tracePt t="5898" x="3043238" y="1222375"/>
          <p14:tracePt t="5907" x="3057525" y="1192213"/>
          <p14:tracePt t="5915" x="3087688" y="1177925"/>
          <p14:tracePt t="5922" x="3132138" y="1147763"/>
          <p14:tracePt t="5930" x="3162300" y="1117600"/>
          <p14:tracePt t="5938" x="3192463" y="1089025"/>
          <p14:tracePt t="5945" x="3222625" y="1073150"/>
          <p14:tracePt t="5953" x="3251200" y="1073150"/>
          <p14:tracePt t="5992" x="3251200" y="1058863"/>
          <p14:tracePt t="6001" x="3297238" y="1042988"/>
          <p14:tracePt t="6008" x="3341688" y="1014413"/>
          <p14:tracePt t="6017" x="3400425" y="984250"/>
          <p14:tracePt t="6024" x="3535363" y="909638"/>
          <p14:tracePt t="6034" x="3714750" y="804863"/>
          <p14:tracePt t="6038" x="3817938" y="730250"/>
          <p14:tracePt t="6046" x="4102100" y="566738"/>
          <p14:tracePt t="6054" x="4206875" y="522288"/>
          <p14:tracePt t="6062" x="4414838" y="387350"/>
          <p14:tracePt t="6070" x="4489450" y="342900"/>
          <p14:tracePt t="6078" x="4549775" y="312738"/>
          <p14:tracePt t="6086" x="4549775" y="298450"/>
          <p14:tracePt t="6119" x="4549775" y="282575"/>
          <p14:tracePt t="6140" x="4549775" y="268288"/>
          <p14:tracePt t="6157" x="4564063" y="268288"/>
          <p14:tracePt t="6213" x="4594225" y="254000"/>
          <p14:tracePt t="6228" x="4668838" y="254000"/>
          <p14:tracePt t="6235" x="4773613" y="238125"/>
          <p14:tracePt t="6243" x="4892675" y="238125"/>
          <p14:tracePt t="6251" x="5041900" y="238125"/>
          <p14:tracePt t="6258" x="5146675" y="223838"/>
          <p14:tracePt t="6268" x="5370513" y="223838"/>
          <p14:tracePt t="6275" x="5548313" y="207963"/>
          <p14:tracePt t="6284" x="5743575" y="179388"/>
          <p14:tracePt t="6290" x="5876925" y="149225"/>
          <p14:tracePt t="6299" x="6086475" y="104775"/>
          <p14:tracePt t="6307" x="6280150" y="60325"/>
          <p14:tracePt t="6312" x="6488113" y="30163"/>
          <p14:tracePt t="6438" x="7593013" y="14288"/>
          <p14:tracePt t="6447" x="7548563" y="14288"/>
          <p14:tracePt t="6454" x="7532688" y="14288"/>
          <p14:tracePt t="6462" x="7502525" y="30163"/>
          <p14:tracePt t="6470" x="7488238" y="30163"/>
          <p14:tracePt t="6478" x="7473950" y="30163"/>
          <p14:tracePt t="6487" x="7473950" y="44450"/>
          <p14:tracePt t="6492" x="7443788" y="44450"/>
          <p14:tracePt t="6517" x="7427913" y="60325"/>
          <p14:tracePt t="6525" x="7413625" y="74613"/>
          <p14:tracePt t="6712" x="7413625" y="88900"/>
          <p14:tracePt t="6736" x="7413625" y="104775"/>
          <p14:tracePt t="6766" x="7399338" y="104775"/>
          <p14:tracePt t="6774" x="7383463" y="104775"/>
          <p14:tracePt t="6784" x="7369175" y="119063"/>
          <p14:tracePt t="6806" x="7353300" y="119063"/>
          <p14:tracePt t="6814" x="7339013" y="134938"/>
          <p14:tracePt t="6822" x="7324725" y="149225"/>
          <p14:tracePt t="6830" x="7294563" y="163513"/>
          <p14:tracePt t="6838" x="7264400" y="163513"/>
          <p14:tracePt t="6847" x="7264400" y="179388"/>
          <p14:tracePt t="6854" x="7250113" y="179388"/>
          <p14:tracePt t="6908" x="7234238" y="193675"/>
          <p14:tracePt t="6917" x="7219950" y="193675"/>
          <p14:tracePt t="6925" x="7219950" y="207963"/>
          <p14:tracePt t="6934" x="7189788" y="223838"/>
          <p14:tracePt t="6940" x="7145338" y="268288"/>
          <p14:tracePt t="6946" x="7100888" y="298450"/>
          <p14:tracePt t="6954" x="7085013" y="328613"/>
          <p14:tracePt t="6962" x="7056438" y="342900"/>
          <p14:tracePt t="6971" x="7040563" y="342900"/>
          <p14:tracePt t="8059" x="7040563" y="387350"/>
          <p14:tracePt t="8066" x="7056438" y="403225"/>
          <p14:tracePt t="8075" x="7056438" y="431800"/>
          <p14:tracePt t="8084" x="7056438" y="447675"/>
          <p14:tracePt t="8091" x="7056438" y="461963"/>
          <p14:tracePt t="8107" x="7056438" y="477838"/>
          <p14:tracePt t="8114" x="7056438" y="492125"/>
          <p14:tracePt t="8145" x="7056438" y="506413"/>
          <p14:tracePt t="8185" x="7056438" y="522288"/>
          <p14:tracePt t="8232" x="7056438" y="536575"/>
          <p14:tracePt t="8246" x="7056438" y="550863"/>
          <p14:tracePt t="8334" x="7056438" y="536575"/>
          <p14:tracePt t="8341" x="7056438" y="522288"/>
          <p14:tracePt t="8357" x="7056438" y="506413"/>
          <p14:tracePt t="8654" x="7056438" y="536575"/>
          <p14:tracePt t="8663" x="7056438" y="566738"/>
          <p14:tracePt t="8686" x="7056438" y="596900"/>
          <p14:tracePt t="8703" x="7056438" y="655638"/>
          <p14:tracePt t="8709" x="7056438" y="685800"/>
          <p14:tracePt t="8718" x="7056438" y="730250"/>
          <p14:tracePt t="8725" x="7056438" y="760413"/>
          <p14:tracePt t="8734" x="7056438" y="774700"/>
          <p14:tracePt t="8756" x="7056438" y="790575"/>
          <p14:tracePt t="8764" x="7056438" y="804863"/>
          <p14:tracePt t="8772" x="7056438" y="820738"/>
          <p14:tracePt t="8778" x="7056438" y="865188"/>
          <p14:tracePt t="8789" x="7056438" y="909638"/>
          <p14:tracePt t="8794" x="7056438" y="968375"/>
          <p14:tracePt t="8802" x="7056438" y="1014413"/>
          <p14:tracePt t="8810" x="7056438" y="1028700"/>
          <p14:tracePt t="8819" x="7056438" y="1042988"/>
          <p14:tracePt t="8826" x="7056438" y="1073150"/>
          <p14:tracePt t="8834" x="7026275" y="1089025"/>
          <p14:tracePt t="8843" x="7026275" y="1103313"/>
          <p14:tracePt t="8851" x="7026275" y="1147763"/>
          <p14:tracePt t="8868" x="7026275" y="1163638"/>
          <p14:tracePt t="8880" x="7026275" y="1177925"/>
          <p14:tracePt t="8888" x="7026275" y="1208088"/>
          <p14:tracePt t="8904" x="7010400" y="1236663"/>
          <p14:tracePt t="8912" x="6981825" y="1252538"/>
          <p14:tracePt t="8936" x="6965950" y="1252538"/>
          <p14:tracePt t="8945" x="6965950" y="1266825"/>
          <p14:tracePt t="8960" x="6965950" y="1282700"/>
          <p14:tracePt t="8983" x="6965950" y="1296988"/>
          <p14:tracePt t="9006" x="6951663" y="1296988"/>
          <p14:tracePt t="9148" x="6951663" y="1282700"/>
          <p14:tracePt t="9154" x="6951663" y="1266825"/>
          <p14:tracePt t="9162" x="6951663" y="1252538"/>
          <p14:tracePt t="9170" x="6951663" y="1208088"/>
          <p14:tracePt t="9178" x="6965950" y="1177925"/>
          <p14:tracePt t="9210" x="6981825" y="1177925"/>
          <p14:tracePt t="9226" x="6981825" y="1147763"/>
          <p14:tracePt t="9234" x="6981825" y="1133475"/>
          <p14:tracePt t="9242" x="6996113" y="1117600"/>
          <p14:tracePt t="9251" x="6996113" y="1103313"/>
          <p14:tracePt t="9257" x="6996113" y="1089025"/>
          <p14:tracePt t="9280" x="6996113" y="1073150"/>
          <p14:tracePt t="9468" x="6996113" y="1103313"/>
          <p14:tracePt t="9477" x="6996113" y="1133475"/>
          <p14:tracePt t="9492" x="7010400" y="1133475"/>
          <p14:tracePt t="9509" x="7010400" y="1163638"/>
          <p14:tracePt t="9517" x="7010400" y="1192213"/>
          <p14:tracePt t="9522" x="7010400" y="1222375"/>
          <p14:tracePt t="9538" x="7010400" y="1252538"/>
          <p14:tracePt t="9554" x="7010400" y="1266825"/>
          <p14:tracePt t="9563" x="7010400" y="1311275"/>
          <p14:tracePt t="9570" x="7010400" y="1357313"/>
          <p14:tracePt t="9586" x="6996113" y="1431925"/>
          <p14:tracePt t="9594" x="6996113" y="1506538"/>
          <p14:tracePt t="9602" x="6951663" y="1639888"/>
          <p14:tracePt t="9610" x="6935788" y="1684338"/>
          <p14:tracePt t="9624" x="6907213" y="1744663"/>
          <p14:tracePt t="9634" x="6861175" y="1849438"/>
          <p14:tracePt t="9641" x="6861175" y="1878013"/>
          <p14:tracePt t="9649" x="6832600" y="1893888"/>
          <p14:tracePt t="9657" x="6832600" y="1922463"/>
          <p14:tracePt t="9664" x="6816725" y="1968500"/>
          <p14:tracePt t="9672" x="6816725" y="2043113"/>
          <p14:tracePt t="9681" x="6802438" y="2101850"/>
          <p14:tracePt t="9689" x="6786563" y="2101850"/>
          <p14:tracePt t="9697" x="6772275" y="2146300"/>
          <p14:tracePt t="9717" x="6772275" y="2220913"/>
          <p14:tracePt t="9718" x="6772275" y="2265363"/>
          <p14:tracePt t="9727" x="6757988" y="2311400"/>
          <p14:tracePt t="9734" x="6742113" y="2355850"/>
          <p14:tracePt t="9743" x="6727825" y="2355850"/>
          <p14:tracePt t="9751" x="6727825" y="2370138"/>
          <p14:tracePt t="9758" x="6711950" y="2414588"/>
          <p14:tracePt t="9767" x="6697663" y="2444750"/>
          <p14:tracePt t="9774" x="6697663" y="2474913"/>
          <p14:tracePt t="9784" x="6683375" y="2489200"/>
          <p14:tracePt t="9788" x="6683375" y="2519363"/>
          <p14:tracePt t="9798" x="6683375" y="2549525"/>
          <p14:tracePt t="9804" x="6683375" y="2579688"/>
          <p14:tracePt t="9813" x="6683375" y="2608263"/>
          <p14:tracePt t="9820" x="6667500" y="2668588"/>
          <p14:tracePt t="9828" x="6653213" y="2728913"/>
          <p14:tracePt t="9836" x="6637338" y="2773363"/>
          <p14:tracePt t="9844" x="6623050" y="2862263"/>
          <p14:tracePt t="9853" x="6562725" y="3011488"/>
          <p14:tracePt t="9860" x="6534150" y="3116263"/>
          <p14:tracePt t="9869" x="6518275" y="3205163"/>
          <p14:tracePt t="9877" x="6518275" y="3249613"/>
          <p14:tracePt t="9885" x="6503988" y="3294063"/>
          <p14:tracePt t="9891" x="6503988" y="3354388"/>
          <p14:tracePt t="9898" x="6503988" y="3398838"/>
          <p14:tracePt t="9906" x="6503988" y="3429000"/>
          <p14:tracePt t="9914" x="6503988" y="3459163"/>
          <p14:tracePt t="9923" x="6503988" y="3533775"/>
          <p14:tracePt t="9931" x="6473825" y="3622675"/>
          <p14:tracePt t="9938" x="6473825" y="3667125"/>
          <p14:tracePt t="9946" x="6459538" y="3741738"/>
          <p14:tracePt t="9954" x="6443663" y="3832225"/>
          <p14:tracePt t="9962" x="6443663" y="3935413"/>
          <p14:tracePt t="9979" x="6443663" y="4025900"/>
          <p14:tracePt t="9984" x="6429375" y="4114800"/>
          <p14:tracePt t="9992" x="6429375" y="4189413"/>
          <p14:tracePt t="10001" x="6413500" y="4249738"/>
          <p14:tracePt t="10008" x="6413500" y="4322763"/>
          <p14:tracePt t="10017" x="6413500" y="4397375"/>
          <p14:tracePt t="10025" x="6413500" y="4427538"/>
          <p14:tracePt t="10034" x="6413500" y="4518025"/>
          <p14:tracePt t="10041" x="6413500" y="4592638"/>
          <p14:tracePt t="10048" x="6413500" y="4651375"/>
          <p14:tracePt t="10056" x="6399213" y="4725988"/>
          <p14:tracePt t="10065" x="6399213" y="4770438"/>
          <p14:tracePt t="10070" x="6399213" y="4845050"/>
          <p14:tracePt t="10078" x="6399213" y="4919663"/>
          <p14:tracePt t="10087" x="6399213" y="4979988"/>
          <p14:tracePt t="10094" x="6399213" y="5024438"/>
          <p14:tracePt t="10102" x="6399213" y="5068888"/>
          <p14:tracePt t="10110" x="6399213" y="5129213"/>
          <p14:tracePt t="10119" x="6399213" y="5173663"/>
          <p14:tracePt t="10127" x="6399213" y="5218113"/>
          <p14:tracePt t="10134" x="6399213" y="5322888"/>
          <p14:tracePt t="10142" x="6399213" y="5411788"/>
          <p14:tracePt t="10148" x="6399213" y="5472113"/>
          <p14:tracePt t="10158" x="6399213" y="5561013"/>
          <p14:tracePt t="10165" x="6399213" y="5694363"/>
          <p14:tracePt t="10173" x="6399213" y="5815013"/>
          <p14:tracePt t="10181" x="6399213" y="5889625"/>
          <p14:tracePt t="10188" x="6399213" y="5992813"/>
          <p14:tracePt t="10196" x="6399213" y="6053138"/>
          <p14:tracePt t="10204" x="6413500" y="6111875"/>
          <p14:tracePt t="10212" x="6413500" y="6157913"/>
          <p14:tracePt t="10220" x="6413500" y="6186488"/>
          <p14:tracePt t="10228" x="6413500" y="6216650"/>
          <p14:tracePt t="10237" x="6413500" y="6246813"/>
          <p14:tracePt t="10244" x="6413500" y="6261100"/>
          <p14:tracePt t="10251" x="6413500" y="6291263"/>
          <p14:tracePt t="10258" x="6413500" y="6321425"/>
          <p14:tracePt t="10267" x="6413500" y="6365875"/>
          <p14:tracePt t="10274" x="6429375" y="6410325"/>
          <p14:tracePt t="10284" x="6429375" y="6440488"/>
          <p14:tracePt t="10291" x="6429375" y="6470650"/>
          <p14:tracePt t="10298" x="6443663" y="6484938"/>
          <p14:tracePt t="10393" x="6443663" y="6500813"/>
          <p14:tracePt t="10408" x="6443663" y="6515100"/>
          <p14:tracePt t="10422" x="6443663" y="6529388"/>
          <p14:tracePt t="10478" x="6443663" y="6500813"/>
          <p14:tracePt t="10487" x="6443663" y="6484938"/>
          <p14:tracePt t="10495" x="6443663" y="6426200"/>
          <p14:tracePt t="10502" x="6443663" y="6321425"/>
          <p14:tracePt t="10510" x="6429375" y="6172200"/>
          <p14:tracePt t="10518" x="6399213" y="6053138"/>
          <p14:tracePt t="10525" x="6369050" y="5873750"/>
          <p14:tracePt t="10534" x="6294438" y="5546725"/>
          <p14:tracePt t="10541" x="6280150" y="5322888"/>
          <p14:tracePt t="10548" x="6249988" y="5068888"/>
          <p14:tracePt t="10557" x="6235700" y="4875213"/>
          <p14:tracePt t="10564" x="6235700" y="4457700"/>
          <p14:tracePt t="10572" x="6235700" y="4264025"/>
          <p14:tracePt t="10580" x="6235700" y="3846513"/>
          <p14:tracePt t="10588" x="6235700" y="3190875"/>
          <p14:tracePt t="10596" x="6235700" y="2832100"/>
          <p14:tracePt t="10602" x="6249988" y="2414588"/>
          <p14:tracePt t="10611" x="6264275" y="2146300"/>
          <p14:tracePt t="10621" x="6294438" y="1968500"/>
          <p14:tracePt t="10627" x="6310313" y="1654175"/>
          <p14:tracePt t="10635" x="6369050" y="1550988"/>
          <p14:tracePt t="10642" x="6384925" y="1490663"/>
          <p14:tracePt t="10658" x="6399213" y="1460500"/>
          <p14:tracePt t="10668" x="6429375" y="1431925"/>
          <p14:tracePt t="10675" x="6459538" y="1401763"/>
          <p14:tracePt t="10684" x="6473825" y="1371600"/>
          <p14:tracePt t="10690" x="6488113" y="1311275"/>
          <p14:tracePt t="10698" x="6488113" y="1282700"/>
          <p14:tracePt t="10704" x="6488113" y="1252538"/>
          <p14:tracePt t="10717" x="6488113" y="1222375"/>
          <p14:tracePt t="10720" x="6503988" y="1208088"/>
          <p14:tracePt t="10728" x="6503988" y="1147763"/>
          <p14:tracePt t="10736" x="6518275" y="1089025"/>
          <p14:tracePt t="10744" x="6534150" y="1028700"/>
          <p14:tracePt t="10752" x="6548438" y="1014413"/>
          <p14:tracePt t="10760" x="6548438" y="984250"/>
          <p14:tracePt t="10769" x="6562725" y="954088"/>
          <p14:tracePt t="10801" x="6562725" y="939800"/>
          <p14:tracePt t="10987" x="6562725" y="954088"/>
          <p14:tracePt t="11002" x="6562725" y="968375"/>
          <p14:tracePt t="11167" x="6562725" y="954088"/>
          <p14:tracePt t="11276" x="6562725" y="968375"/>
          <p14:tracePt t="11285" x="6562725" y="984250"/>
          <p14:tracePt t="11292" x="6562725" y="998538"/>
          <p14:tracePt t="11301" x="6562725" y="1014413"/>
          <p14:tracePt t="11599" x="6548438" y="1014413"/>
          <p14:tracePt t="11614" x="6534150" y="1014413"/>
          <p14:tracePt t="11622" x="6518275" y="1014413"/>
          <p14:tracePt t="11762" x="6518275" y="998538"/>
          <p14:tracePt t="11770" x="6518275" y="984250"/>
          <p14:tracePt t="11787" x="6518275" y="968375"/>
          <p14:tracePt t="11817" x="6534150" y="968375"/>
          <p14:tracePt t="11841" x="6548438" y="968375"/>
          <p14:tracePt t="11857" x="6562725" y="984250"/>
          <p14:tracePt t="11910" x="6562725" y="998538"/>
          <p14:tracePt t="11919" x="6562725" y="1014413"/>
          <p14:tracePt t="11927" x="6562725" y="1042988"/>
          <p14:tracePt t="11935" x="6562725" y="1073150"/>
          <p14:tracePt t="11967" x="6562725" y="1058863"/>
          <p14:tracePt t="11975" x="6562725" y="1042988"/>
          <p14:tracePt t="12147" x="6562725" y="1028700"/>
          <p14:tracePt t="12168" x="6562725" y="1014413"/>
          <p14:tracePt t="12185" x="6578600" y="1014413"/>
          <p14:tracePt t="12404" x="6562725" y="998538"/>
          <p14:tracePt t="12413" x="6443663" y="968375"/>
          <p14:tracePt t="12420" x="6338888" y="923925"/>
          <p14:tracePt t="12429" x="6191250" y="909638"/>
          <p14:tracePt t="12434" x="6056313" y="909638"/>
          <p14:tracePt t="12442" x="5995988" y="954088"/>
          <p14:tracePt t="12452" x="5846763" y="1147763"/>
          <p14:tracePt t="12458" x="5713413" y="1282700"/>
          <p14:tracePt t="12630" x="5653088" y="1266825"/>
          <p14:tracePt t="12639" x="5548313" y="1266825"/>
          <p14:tracePt t="12647" x="5489575" y="1266825"/>
          <p14:tracePt t="12654" x="5354638" y="1266825"/>
          <p14:tracePt t="12663" x="5221288" y="1296988"/>
          <p14:tracePt t="12670" x="4862513" y="1385888"/>
          <p14:tracePt t="12678" x="4549775" y="1490663"/>
          <p14:tracePt t="12686" x="4325938" y="1565275"/>
          <p14:tracePt t="12695" x="3952875" y="1714500"/>
          <p14:tracePt t="12702" x="3579813" y="1968500"/>
          <p14:tracePt t="12708" x="3206750" y="2162175"/>
          <p14:tracePt t="12718" x="2805113" y="2414588"/>
          <p14:tracePt t="12726" x="2460625" y="2728913"/>
          <p14:tracePt t="12734" x="2252663" y="2862263"/>
          <p14:tracePt t="12740" x="1804988" y="3309938"/>
          <p14:tracePt t="12748" x="1536700" y="3636963"/>
          <p14:tracePt t="12756" x="746125" y="4383088"/>
          <p14:tracePt t="12764" x="387350" y="481488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subTitle" idx="1"/>
          </p:nvPr>
        </p:nvSpPr>
        <p:spPr>
          <a:xfrm>
            <a:off x="4961053" y="87504"/>
            <a:ext cx="4034971" cy="1752600"/>
          </a:xfrm>
        </p:spPr>
        <p:txBody>
          <a:bodyPr>
            <a:noAutofit/>
          </a:bodyPr>
          <a:lstStyle/>
          <a:p>
            <a:r>
              <a:rPr lang="en-US" altLang="en-US" dirty="0">
                <a:latin typeface="Comic Sans MS" panose="030F0702030302020204" pitchFamily="66" charset="0"/>
              </a:rPr>
              <a:t>Lynn Epstein</a:t>
            </a:r>
          </a:p>
          <a:p>
            <a:r>
              <a:rPr lang="en-US" altLang="en-US" sz="2000" dirty="0">
                <a:latin typeface="Comic Sans MS" panose="030F0702030302020204" pitchFamily="66" charset="0"/>
              </a:rPr>
              <a:t>Department of Plant Pathology </a:t>
            </a:r>
          </a:p>
          <a:p>
            <a:r>
              <a:rPr lang="en-US" altLang="en-US" sz="2000" dirty="0">
                <a:latin typeface="Comic Sans MS" panose="030F0702030302020204" pitchFamily="66" charset="0"/>
              </a:rPr>
              <a:t>UC Davis</a:t>
            </a:r>
          </a:p>
          <a:p>
            <a:r>
              <a:rPr lang="en-US" altLang="en-US" sz="2800" dirty="0">
                <a:latin typeface="Comic Sans MS" panose="030F0702030302020204" pitchFamily="66" charset="0"/>
                <a:hlinkClick r:id="rId5"/>
              </a:rPr>
              <a:t>lepstein@ucdavis.edu</a:t>
            </a:r>
            <a:endParaRPr lang="en-US" altLang="en-US" sz="2800" dirty="0">
              <a:latin typeface="Comic Sans MS" panose="030F0702030302020204" pitchFamily="66" charset="0"/>
            </a:endParaRPr>
          </a:p>
          <a:p>
            <a:r>
              <a:rPr lang="en-US" altLang="en-US" sz="2000" dirty="0">
                <a:latin typeface="Comic Sans MS" panose="030F0702030302020204" pitchFamily="66" charset="0"/>
              </a:rPr>
              <a:t>530-754-7916</a:t>
            </a:r>
          </a:p>
          <a:p>
            <a:endParaRPr lang="en-US" altLang="en-US" sz="2000" dirty="0">
              <a:latin typeface="Comic Sans MS" panose="030F0702030302020204" pitchFamily="66" charset="0"/>
            </a:endParaRPr>
          </a:p>
          <a:p>
            <a:endParaRPr lang="en-US" altLang="en-US" sz="2000" dirty="0">
              <a:latin typeface="Comic Sans MS" panose="030F0702030302020204" pitchFamily="66" charset="0"/>
            </a:endParaRPr>
          </a:p>
        </p:txBody>
      </p:sp>
      <p:sp>
        <p:nvSpPr>
          <p:cNvPr id="2" name="Rectangle 1"/>
          <p:cNvSpPr/>
          <p:nvPr/>
        </p:nvSpPr>
        <p:spPr>
          <a:xfrm>
            <a:off x="5189071" y="2298193"/>
            <a:ext cx="3954929" cy="769441"/>
          </a:xfrm>
          <a:prstGeom prst="rect">
            <a:avLst/>
          </a:prstGeom>
        </p:spPr>
        <p:txBody>
          <a:bodyPr wrap="none">
            <a:spAutoFit/>
          </a:bodyPr>
          <a:lstStyle/>
          <a:p>
            <a:r>
              <a:rPr lang="en-US" altLang="en-US" sz="2400" dirty="0">
                <a:latin typeface="Comic Sans MS" panose="030F0702030302020204" pitchFamily="66" charset="0"/>
              </a:rPr>
              <a:t>SRA: Dr. </a:t>
            </a:r>
            <a:r>
              <a:rPr lang="en-US" altLang="en-US" sz="2400" dirty="0" err="1">
                <a:latin typeface="Comic Sans MS" panose="030F0702030302020204" pitchFamily="66" charset="0"/>
              </a:rPr>
              <a:t>Sukhwinder</a:t>
            </a:r>
            <a:r>
              <a:rPr lang="en-US" altLang="en-US" sz="2400" dirty="0">
                <a:latin typeface="Comic Sans MS" panose="030F0702030302020204" pitchFamily="66" charset="0"/>
              </a:rPr>
              <a:t> Kaur</a:t>
            </a:r>
          </a:p>
          <a:p>
            <a:r>
              <a:rPr lang="en-US" altLang="en-US" sz="2000" dirty="0">
                <a:latin typeface="Comic Sans MS" panose="030F0702030302020204" pitchFamily="66" charset="0"/>
              </a:rPr>
              <a:t> </a:t>
            </a:r>
          </a:p>
        </p:txBody>
      </p:sp>
      <p:sp>
        <p:nvSpPr>
          <p:cNvPr id="10" name="Rectangle 9"/>
          <p:cNvSpPr/>
          <p:nvPr/>
        </p:nvSpPr>
        <p:spPr>
          <a:xfrm>
            <a:off x="4548514" y="2861734"/>
            <a:ext cx="4730610" cy="3908762"/>
          </a:xfrm>
          <a:prstGeom prst="rect">
            <a:avLst/>
          </a:prstGeom>
        </p:spPr>
        <p:txBody>
          <a:bodyPr wrap="square">
            <a:spAutoFit/>
          </a:bodyPr>
          <a:lstStyle/>
          <a:p>
            <a:endParaRPr lang="en-US" altLang="en-US" sz="800" dirty="0">
              <a:latin typeface="Comic Sans MS" panose="030F0702030302020204" pitchFamily="66" charset="0"/>
            </a:endParaRPr>
          </a:p>
          <a:p>
            <a:r>
              <a:rPr lang="en-US" altLang="en-US" sz="2000" dirty="0">
                <a:latin typeface="Comic Sans MS" panose="030F0702030302020204" pitchFamily="66" charset="0"/>
              </a:rPr>
              <a:t>On-going breeding: Renee Eriksen,</a:t>
            </a:r>
          </a:p>
          <a:p>
            <a:r>
              <a:rPr lang="en-US" altLang="en-US" sz="2000" dirty="0">
                <a:latin typeface="Comic Sans MS" panose="030F0702030302020204" pitchFamily="66" charset="0"/>
              </a:rPr>
              <a:t>	USDA-ARS, Salinas &amp; colleagues</a:t>
            </a:r>
          </a:p>
          <a:p>
            <a:endParaRPr lang="en-US" altLang="en-US" sz="2000" dirty="0">
              <a:latin typeface="Comic Sans MS" panose="030F0702030302020204" pitchFamily="66" charset="0"/>
            </a:endParaRPr>
          </a:p>
          <a:p>
            <a:r>
              <a:rPr lang="en-US" altLang="en-US" sz="2000" dirty="0">
                <a:latin typeface="Comic Sans MS" panose="030F0702030302020204" pitchFamily="66" charset="0"/>
              </a:rPr>
              <a:t> Development of molecular tools to</a:t>
            </a:r>
          </a:p>
          <a:p>
            <a:r>
              <a:rPr lang="en-US" altLang="en-US" sz="2000" dirty="0">
                <a:latin typeface="Comic Sans MS" panose="030F0702030302020204" pitchFamily="66" charset="0"/>
              </a:rPr>
              <a:t>   facilitate breeding:</a:t>
            </a:r>
          </a:p>
          <a:p>
            <a:pPr>
              <a:tabLst>
                <a:tab pos="231775" algn="l"/>
              </a:tabLst>
            </a:pPr>
            <a:r>
              <a:rPr lang="en-US" altLang="en-US" sz="2000" dirty="0">
                <a:latin typeface="Comic Sans MS" panose="030F0702030302020204" pitchFamily="66" charset="0"/>
              </a:rPr>
              <a:t>   UCD Plant Sciences:</a:t>
            </a:r>
          </a:p>
          <a:p>
            <a:pPr>
              <a:tabLst>
                <a:tab pos="231775" algn="l"/>
              </a:tabLst>
            </a:pPr>
            <a:r>
              <a:rPr lang="en-US" altLang="en-US" sz="2000" dirty="0">
                <a:latin typeface="Comic Sans MS" panose="030F0702030302020204" pitchFamily="66" charset="0"/>
              </a:rPr>
              <a:t>       Chaehee Lee, Grey Monroe, &amp;</a:t>
            </a:r>
          </a:p>
          <a:p>
            <a:pPr>
              <a:tabLst>
                <a:tab pos="231775" algn="l"/>
              </a:tabLst>
            </a:pPr>
            <a:r>
              <a:rPr lang="en-US" altLang="en-US" sz="2000" dirty="0">
                <a:latin typeface="Comic Sans MS" panose="030F0702030302020204" pitchFamily="66" charset="0"/>
              </a:rPr>
              <a:t>            Allen van Deynze</a:t>
            </a:r>
          </a:p>
          <a:p>
            <a:pPr>
              <a:tabLst>
                <a:tab pos="231775" algn="l"/>
              </a:tabLst>
            </a:pPr>
            <a:r>
              <a:rPr lang="en-US" altLang="en-US" sz="2000" dirty="0">
                <a:latin typeface="Comic Sans MS" panose="030F0702030302020204" pitchFamily="66" charset="0"/>
              </a:rPr>
              <a:t>   USDA-ARS, Salinas: </a:t>
            </a:r>
          </a:p>
          <a:p>
            <a:pPr>
              <a:tabLst>
                <a:tab pos="231775" algn="l"/>
              </a:tabLst>
            </a:pPr>
            <a:r>
              <a:rPr lang="en-US" altLang="en-US" sz="2000" dirty="0">
                <a:latin typeface="Comic Sans MS" panose="030F0702030302020204" pitchFamily="66" charset="0"/>
              </a:rPr>
              <a:t>            Renee Eriksen &amp; Peter Henry</a:t>
            </a:r>
          </a:p>
          <a:p>
            <a:pPr>
              <a:tabLst>
                <a:tab pos="231775" algn="l"/>
              </a:tabLst>
            </a:pPr>
            <a:r>
              <a:rPr lang="en-US" altLang="en-US" sz="2000" dirty="0">
                <a:latin typeface="Comic Sans MS" panose="030F0702030302020204" pitchFamily="66" charset="0"/>
              </a:rPr>
              <a:t>   UCD Plant Pathology: Lynn Epstein</a:t>
            </a:r>
          </a:p>
          <a:p>
            <a:pPr>
              <a:tabLst>
                <a:tab pos="231775" algn="l"/>
              </a:tabLst>
            </a:pPr>
            <a:r>
              <a:rPr lang="en-US" altLang="en-US" sz="2000" dirty="0">
                <a:latin typeface="Comic Sans MS" panose="030F0702030302020204" pitchFamily="66" charset="0"/>
              </a:rPr>
              <a:t>   </a:t>
            </a:r>
          </a:p>
        </p:txBody>
      </p:sp>
      <p:pic>
        <p:nvPicPr>
          <p:cNvPr id="4" name="Picture 3">
            <a:extLst>
              <a:ext uri="{FF2B5EF4-FFF2-40B4-BE49-F238E27FC236}">
                <a16:creationId xmlns:a16="http://schemas.microsoft.com/office/drawing/2014/main" id="{EFB1D274-712B-C7EC-D66B-94F9D809ECA8}"/>
              </a:ext>
            </a:extLst>
          </p:cNvPr>
          <p:cNvPicPr>
            <a:picLocks noChangeAspect="1"/>
          </p:cNvPicPr>
          <p:nvPr/>
        </p:nvPicPr>
        <p:blipFill rotWithShape="1">
          <a:blip r:embed="rId6">
            <a:extLst>
              <a:ext uri="{28A0092B-C50C-407E-A947-70E740481C1C}">
                <a14:useLocalDpi xmlns:a14="http://schemas.microsoft.com/office/drawing/2010/main" val="0"/>
              </a:ext>
            </a:extLst>
          </a:blip>
          <a:srcRect t="33443" r="52692" b="49519"/>
          <a:stretch/>
        </p:blipFill>
        <p:spPr bwMode="auto">
          <a:xfrm>
            <a:off x="70642" y="2321629"/>
            <a:ext cx="4477872" cy="215036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E2B0A47-B8D0-CF39-71C0-DEF461EDA909}"/>
              </a:ext>
            </a:extLst>
          </p:cNvPr>
          <p:cNvPicPr>
            <a:picLocks noChangeAspect="1"/>
          </p:cNvPicPr>
          <p:nvPr/>
        </p:nvPicPr>
        <p:blipFill rotWithShape="1">
          <a:blip r:embed="rId6">
            <a:extLst>
              <a:ext uri="{28A0092B-C50C-407E-A947-70E740481C1C}">
                <a14:useLocalDpi xmlns:a14="http://schemas.microsoft.com/office/drawing/2010/main" val="0"/>
              </a:ext>
            </a:extLst>
          </a:blip>
          <a:srcRect r="52692" b="81788"/>
          <a:stretch/>
        </p:blipFill>
        <p:spPr bwMode="auto">
          <a:xfrm>
            <a:off x="70642" y="87504"/>
            <a:ext cx="4477872" cy="2298505"/>
          </a:xfrm>
          <a:prstGeom prst="rect">
            <a:avLst/>
          </a:prstGeom>
          <a:noFill/>
          <a:ln>
            <a:noFill/>
          </a:ln>
          <a:extLst>
            <a:ext uri="{53640926-AAD7-44D8-BBD7-CCE9431645EC}">
              <a14:shadowObscured xmlns:a14="http://schemas.microsoft.com/office/drawing/2010/main"/>
            </a:ext>
          </a:extLst>
        </p:spPr>
      </p:pic>
      <p:pic>
        <p:nvPicPr>
          <p:cNvPr id="1026" name="Picture 2" descr="California Celery Research Advisory Board">
            <a:extLst>
              <a:ext uri="{FF2B5EF4-FFF2-40B4-BE49-F238E27FC236}">
                <a16:creationId xmlns:a16="http://schemas.microsoft.com/office/drawing/2014/main" id="{1ED0C790-60A7-5765-E1A0-010641D454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883" y="4662928"/>
            <a:ext cx="19812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c-anr | UC GIS">
            <a:extLst>
              <a:ext uri="{FF2B5EF4-FFF2-40B4-BE49-F238E27FC236}">
                <a16:creationId xmlns:a16="http://schemas.microsoft.com/office/drawing/2014/main" id="{9B851BA8-03B0-F624-022A-9F1FC19FE36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34418" y="6162620"/>
            <a:ext cx="3915918" cy="543497"/>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1AA13C55-70F5-9D6A-B67B-1AECFFED878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974189" y="4776885"/>
            <a:ext cx="1176147" cy="808101"/>
          </a:xfrm>
          <a:prstGeom prst="rect">
            <a:avLst/>
          </a:prstGeom>
        </p:spPr>
      </p:pic>
      <p:pic>
        <p:nvPicPr>
          <p:cNvPr id="8" name="Audio 7">
            <a:hlinkClick r:id="" action="ppaction://media"/>
            <a:extLst>
              <a:ext uri="{FF2B5EF4-FFF2-40B4-BE49-F238E27FC236}">
                <a16:creationId xmlns:a16="http://schemas.microsoft.com/office/drawing/2014/main" id="{868B9E21-6A6C-B8F6-8369-DB009B48C7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18970135"/>
      </p:ext>
    </p:extLst>
  </p:cSld>
  <p:clrMapOvr>
    <a:masterClrMapping/>
  </p:clrMapOvr>
  <mc:AlternateContent xmlns:mc="http://schemas.openxmlformats.org/markup-compatibility/2006" xmlns:p14="http://schemas.microsoft.com/office/powerpoint/2010/main">
    <mc:Choice Requires="p14">
      <p:transition spd="slow" p14:dur="2000" advTm="24241"/>
    </mc:Choice>
    <mc:Fallback xmlns="">
      <p:transition spd="slow" advTm="2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958" x="522288" y="5948363"/>
          <p14:tracePt t="1966" x="641350" y="5948363"/>
          <p14:tracePt t="1974" x="895350" y="5964238"/>
          <p14:tracePt t="1982" x="1163638" y="5964238"/>
          <p14:tracePt t="1990" x="1357313" y="5978525"/>
          <p14:tracePt t="1998" x="1462088" y="6008688"/>
          <p14:tracePt t="2006" x="1595438" y="6037263"/>
          <p14:tracePt t="2014" x="1685925" y="6097588"/>
          <p14:tracePt t="2022" x="1700213" y="6097588"/>
          <p14:tracePt t="2047" x="1716088" y="6111875"/>
          <p14:tracePt t="2052" x="1730375" y="6111875"/>
          <p14:tracePt t="2060" x="1760538" y="6142038"/>
          <p14:tracePt t="2069" x="1849438" y="6186488"/>
          <p14:tracePt t="2076" x="1924050" y="6202363"/>
          <p14:tracePt t="2086" x="2014538" y="6261100"/>
          <p14:tracePt t="2092" x="2147888" y="6291263"/>
          <p14:tracePt t="2100" x="2252663" y="6321425"/>
          <p14:tracePt t="2108" x="2432050" y="6365875"/>
          <p14:tracePt t="2116" x="2625725" y="6380163"/>
          <p14:tracePt t="2124" x="2805113" y="6410325"/>
          <p14:tracePt t="2132" x="3013075" y="6426200"/>
          <p14:tracePt t="2138" x="3132138" y="6426200"/>
          <p14:tracePt t="2146" x="3311525" y="6426200"/>
          <p14:tracePt t="2154" x="3475038" y="6440488"/>
          <p14:tracePt t="2162" x="3624263" y="6440488"/>
          <p14:tracePt t="2170" x="3789363" y="6470650"/>
          <p14:tracePt t="2178" x="3892550" y="6484938"/>
          <p14:tracePt t="2186" x="3967163" y="6484938"/>
          <p14:tracePt t="2194" x="4041775" y="6500813"/>
          <p14:tracePt t="2204" x="4221163" y="6545263"/>
          <p14:tracePt t="2210" x="4400550" y="6575425"/>
          <p14:tracePt t="2216" x="4579938" y="6604000"/>
          <p14:tracePt t="2224" x="4757738" y="6619875"/>
          <p14:tracePt t="2232" x="4862513" y="6634163"/>
          <p14:tracePt t="2240" x="5041900" y="6650038"/>
          <p14:tracePt t="2248" x="5160963" y="6678613"/>
          <p14:tracePt t="2256" x="5414963" y="6694488"/>
          <p14:tracePt t="2264" x="5534025" y="6694488"/>
          <p14:tracePt t="2272" x="5594350" y="6694488"/>
          <p14:tracePt t="2280" x="5743575" y="6694488"/>
          <p14:tracePt t="2288" x="5846763" y="6694488"/>
          <p14:tracePt t="2296" x="5921375" y="6694488"/>
          <p14:tracePt t="2304" x="5981700" y="6694488"/>
          <p14:tracePt t="2312" x="6026150" y="6694488"/>
          <p14:tracePt t="2319" x="6056313" y="6694488"/>
          <p14:tracePt t="2326" x="6100763" y="6694488"/>
          <p14:tracePt t="2336" x="6130925" y="6694488"/>
          <p14:tracePt t="2342" x="6130925" y="6678613"/>
          <p14:tracePt t="2358" x="6145213" y="6678613"/>
          <p14:tracePt t="2396" x="6161088" y="6678613"/>
          <p14:tracePt t="2412" x="6175375" y="6678613"/>
          <p14:tracePt t="2428" x="6191250" y="6678613"/>
          <p14:tracePt t="2436" x="6205538" y="6678613"/>
          <p14:tracePt t="2444" x="6219825" y="6678613"/>
          <p14:tracePt t="2460" x="6235700" y="6678613"/>
          <p14:tracePt t="2469" x="6249988" y="6678613"/>
          <p14:tracePt t="2522" x="6264275" y="6664325"/>
          <p14:tracePt t="2530" x="6280150" y="6634163"/>
          <p14:tracePt t="2538" x="6294438" y="6634163"/>
          <p14:tracePt t="2546" x="6294438" y="6604000"/>
          <p14:tracePt t="2554" x="6310313" y="6575425"/>
          <p14:tracePt t="2562" x="6310313" y="6545263"/>
          <p14:tracePt t="2570" x="6324600" y="6515100"/>
          <p14:tracePt t="2578" x="6324600" y="6470650"/>
          <p14:tracePt t="2586" x="6338888" y="6426200"/>
          <p14:tracePt t="2592" x="6354763" y="6396038"/>
          <p14:tracePt t="2600" x="6354763" y="6351588"/>
          <p14:tracePt t="2608" x="6369050" y="6291263"/>
          <p14:tracePt t="2616" x="6384925" y="6261100"/>
          <p14:tracePt t="2624" x="6399213" y="6232525"/>
          <p14:tracePt t="2632" x="6399213" y="6202363"/>
          <p14:tracePt t="2640" x="6413500" y="6172200"/>
          <p14:tracePt t="2648" x="6429375" y="6111875"/>
          <p14:tracePt t="2656" x="6429375" y="6053138"/>
          <p14:tracePt t="2664" x="6459538" y="5964238"/>
          <p14:tracePt t="2672" x="6488113" y="5903913"/>
          <p14:tracePt t="2678" x="6518275" y="5829300"/>
          <p14:tracePt t="2686" x="6548438" y="5740400"/>
          <p14:tracePt t="2694" x="6562725" y="5680075"/>
          <p14:tracePt t="2704" x="6578600" y="5605463"/>
          <p14:tracePt t="2710" x="6592888" y="5516563"/>
          <p14:tracePt t="2719" x="6637338" y="5397500"/>
          <p14:tracePt t="2726" x="6667500" y="5278438"/>
          <p14:tracePt t="2736" x="6711950" y="5157788"/>
          <p14:tracePt t="2742" x="6727825" y="5113338"/>
          <p14:tracePt t="2750" x="6757988" y="4994275"/>
          <p14:tracePt t="2758" x="6786563" y="4860925"/>
          <p14:tracePt t="2766" x="6802438" y="4786313"/>
          <p14:tracePt t="2774" x="6861175" y="4621213"/>
          <p14:tracePt t="2780" x="6891338" y="4502150"/>
          <p14:tracePt t="2788" x="6921500" y="4413250"/>
          <p14:tracePt t="2796" x="6935788" y="4338638"/>
          <p14:tracePt t="2804" x="6951663" y="4249738"/>
          <p14:tracePt t="2819" x="6965950" y="4144963"/>
          <p14:tracePt t="2821" x="6965950" y="4040188"/>
          <p14:tracePt t="2828" x="6981825" y="3979863"/>
          <p14:tracePt t="2836" x="6981825" y="3860800"/>
          <p14:tracePt t="2844" x="6981825" y="3816350"/>
          <p14:tracePt t="2853" x="6981825" y="3771900"/>
          <p14:tracePt t="2858" x="6981825" y="3727450"/>
          <p14:tracePt t="2866" x="6981825" y="3667125"/>
          <p14:tracePt t="2875" x="6981825" y="3592513"/>
          <p14:tracePt t="2882" x="6981825" y="3563938"/>
          <p14:tracePt t="2890" x="6981825" y="3473450"/>
          <p14:tracePt t="2898" x="6951663" y="3398838"/>
          <p14:tracePt t="2906" x="6935788" y="3354388"/>
          <p14:tracePt t="2914" x="6907213" y="3294063"/>
          <p14:tracePt t="2922" x="6891338" y="3265488"/>
          <p14:tracePt t="2930" x="6877050" y="3235325"/>
          <p14:tracePt t="2938" x="6861175" y="3190875"/>
          <p14:tracePt t="2944" x="6832600" y="3146425"/>
          <p14:tracePt t="2953" x="6802438" y="3086100"/>
          <p14:tracePt t="2962" x="6802438" y="3041650"/>
          <p14:tracePt t="2969" x="6757988" y="2967038"/>
          <p14:tracePt t="2976" x="6711950" y="2906713"/>
          <p14:tracePt t="2986" x="6683375" y="2862263"/>
          <p14:tracePt t="2992" x="6623050" y="2773363"/>
          <p14:tracePt t="3000" x="6592888" y="2743200"/>
          <p14:tracePt t="3008" x="6562725" y="2713038"/>
          <p14:tracePt t="3016" x="6503988" y="2654300"/>
          <p14:tracePt t="3024" x="6443663" y="2579688"/>
          <p14:tracePt t="3032" x="6369050" y="2519363"/>
          <p14:tracePt t="3040" x="6280150" y="2444750"/>
          <p14:tracePt t="3046" x="6235700" y="2414588"/>
          <p14:tracePt t="3054" x="6161088" y="2339975"/>
          <p14:tracePt t="3062" x="6042025" y="2251075"/>
          <p14:tracePt t="3070" x="5995988" y="2220913"/>
          <p14:tracePt t="3078" x="5921375" y="2162175"/>
          <p14:tracePt t="3086" x="5862638" y="2132013"/>
          <p14:tracePt t="3094" x="5788025" y="2087563"/>
          <p14:tracePt t="3103" x="5743575" y="2057400"/>
          <p14:tracePt t="3110" x="5713413" y="2027238"/>
          <p14:tracePt t="3119" x="5668963" y="1997075"/>
          <p14:tracePt t="3126" x="5622925" y="1982788"/>
          <p14:tracePt t="3132" x="5548313" y="1938338"/>
          <p14:tracePt t="3140" x="5519738" y="1922463"/>
          <p14:tracePt t="3148" x="5400675" y="1893888"/>
          <p14:tracePt t="3156" x="5340350" y="1863725"/>
          <p14:tracePt t="3164" x="5280025" y="1849438"/>
          <p14:tracePt t="3172" x="5265738" y="1849438"/>
          <p14:tracePt t="3204" x="5265738" y="1833563"/>
          <p14:tracePt t="3220" x="5265738" y="1819275"/>
          <p14:tracePt t="3226" x="5251450" y="1819275"/>
          <p14:tracePt t="3236" x="5251450" y="1803400"/>
          <p14:tracePt t="3242" x="5251450" y="1789113"/>
          <p14:tracePt t="3250" x="5251450" y="1774825"/>
          <p14:tracePt t="3258" x="5251450" y="1758950"/>
          <p14:tracePt t="3266" x="5251450" y="1728788"/>
          <p14:tracePt t="3274" x="5280025" y="1684338"/>
          <p14:tracePt t="3282" x="5340350" y="1625600"/>
          <p14:tracePt t="3290" x="5429250" y="1550988"/>
          <p14:tracePt t="3298" x="5473700" y="1520825"/>
          <p14:tracePt t="3306" x="5548313" y="1460500"/>
          <p14:tracePt t="3312" x="5638800" y="1431925"/>
          <p14:tracePt t="3322" x="5697538" y="1401763"/>
          <p14:tracePt t="3328" x="5757863" y="1371600"/>
          <p14:tracePt t="3336" x="5802313" y="1357313"/>
          <p14:tracePt t="3344" x="5832475" y="1341438"/>
          <p14:tracePt t="3352" x="5862638" y="1341438"/>
          <p14:tracePt t="3360" x="5892800" y="1327150"/>
          <p14:tracePt t="3369" x="5951538" y="1311275"/>
          <p14:tracePt t="3376" x="6011863" y="1296988"/>
          <p14:tracePt t="3386" x="6116638" y="1282700"/>
          <p14:tracePt t="3392" x="6191250" y="1266825"/>
          <p14:tracePt t="3400" x="6280150" y="1252538"/>
          <p14:tracePt t="3408" x="6399213" y="1236663"/>
          <p14:tracePt t="3414" x="6473825" y="1236663"/>
          <p14:tracePt t="3422" x="6608763" y="1236663"/>
          <p14:tracePt t="3430" x="6637338" y="1236663"/>
          <p14:tracePt t="3438" x="6667500" y="1236663"/>
          <p14:tracePt t="3446" x="6683375" y="1236663"/>
          <p14:tracePt t="3470" x="6683375" y="1252538"/>
          <p14:tracePt t="3478" x="6683375" y="1266825"/>
          <p14:tracePt t="3486" x="6697663" y="1266825"/>
          <p14:tracePt t="3494" x="6711950" y="1282700"/>
          <p14:tracePt t="3502" x="6742113" y="1341438"/>
          <p14:tracePt t="3508" x="6786563" y="1401763"/>
          <p14:tracePt t="3516" x="6802438" y="1446213"/>
          <p14:tracePt t="3524" x="6846888" y="1535113"/>
          <p14:tracePt t="3532" x="6891338" y="1609725"/>
          <p14:tracePt t="3540" x="6907213" y="1670050"/>
          <p14:tracePt t="3548" x="6921500" y="1758950"/>
          <p14:tracePt t="3556" x="6935788" y="1803400"/>
          <p14:tracePt t="3564" x="6935788" y="1863725"/>
          <p14:tracePt t="3572" x="6935788" y="1938338"/>
          <p14:tracePt t="3580" x="6935788" y="2043113"/>
          <p14:tracePt t="3586" x="6935788" y="2117725"/>
          <p14:tracePt t="3594" x="6921500" y="2339975"/>
          <p14:tracePt t="3603" x="6921500" y="2489200"/>
          <p14:tracePt t="3610" x="6921500" y="2624138"/>
          <p14:tracePt t="3619" x="6921500" y="2787650"/>
          <p14:tracePt t="3626" x="6921500" y="2922588"/>
          <p14:tracePt t="3636" x="6921500" y="3190875"/>
          <p14:tracePt t="3642" x="6921500" y="3294063"/>
          <p14:tracePt t="3650" x="6921500" y="3459163"/>
          <p14:tracePt t="3658" x="6921500" y="3563938"/>
          <p14:tracePt t="3666" x="6921500" y="3711575"/>
          <p14:tracePt t="3674" x="6907213" y="3816350"/>
          <p14:tracePt t="3682" x="6907213" y="3876675"/>
          <p14:tracePt t="3688" x="6891338" y="3995738"/>
          <p14:tracePt t="3696" x="6877050" y="4114800"/>
          <p14:tracePt t="3705" x="6832600" y="4264025"/>
          <p14:tracePt t="3712" x="6786563" y="4471988"/>
          <p14:tracePt t="3720" x="6757988" y="4651375"/>
          <p14:tracePt t="3728" x="6697663" y="4875213"/>
          <p14:tracePt t="3736" x="6653213" y="5038725"/>
          <p14:tracePt t="3744" x="6637338" y="5143500"/>
          <p14:tracePt t="3753" x="6592888" y="5262563"/>
          <p14:tracePt t="3760" x="6578600" y="5322888"/>
          <p14:tracePt t="3769" x="6548438" y="5426075"/>
          <p14:tracePt t="3774" x="6534150" y="5530850"/>
          <p14:tracePt t="3782" x="6503988" y="5621338"/>
          <p14:tracePt t="3790" x="6488113" y="5680075"/>
          <p14:tracePt t="3798" x="6459538" y="5740400"/>
          <p14:tracePt t="3806" x="6443663" y="5799138"/>
          <p14:tracePt t="3819" x="6429375" y="5859463"/>
          <p14:tracePt t="3822" x="6413500" y="5889625"/>
          <p14:tracePt t="3830" x="6399213" y="5918200"/>
          <p14:tracePt t="3838" x="6384925" y="5934075"/>
          <p14:tracePt t="3846" x="6384925" y="5948363"/>
          <p14:tracePt t="3870" x="6369050" y="5964238"/>
          <p14:tracePt t="3876" x="6369050" y="5992813"/>
          <p14:tracePt t="3886" x="6354763" y="6008688"/>
          <p14:tracePt t="3892" x="6324600" y="6037263"/>
          <p14:tracePt t="3900" x="6294438" y="6067425"/>
          <p14:tracePt t="3908" x="6264275" y="6097588"/>
          <p14:tracePt t="3924" x="6235700" y="6111875"/>
          <p14:tracePt t="3932" x="6205538" y="6111875"/>
          <p14:tracePt t="3948" x="6191250" y="6111875"/>
          <p14:tracePt t="3954" x="6175375" y="6111875"/>
          <p14:tracePt t="3962" x="6161088" y="6111875"/>
          <p14:tracePt t="3970" x="6130925" y="6097588"/>
          <p14:tracePt t="3978" x="6086475" y="6053138"/>
          <p14:tracePt t="3986" x="5995988" y="5934075"/>
          <p14:tracePt t="3994" x="5921375" y="5843588"/>
          <p14:tracePt t="4002" x="5802313" y="5710238"/>
          <p14:tracePt t="4010" x="5727700" y="5575300"/>
          <p14:tracePt t="4019" x="5668963" y="5500688"/>
          <p14:tracePt t="4026" x="5608638" y="5411788"/>
          <p14:tracePt t="4036" x="5534025" y="5278438"/>
          <p14:tracePt t="4040" x="5473700" y="5173663"/>
          <p14:tracePt t="4048" x="5400675" y="5068888"/>
          <p14:tracePt t="4056" x="5340350" y="4935538"/>
          <p14:tracePt t="4064" x="5280025" y="4725988"/>
          <p14:tracePt t="4072" x="5221288" y="4562475"/>
          <p14:tracePt t="4080" x="5205413" y="4443413"/>
          <p14:tracePt t="4088" x="5160963" y="4219575"/>
          <p14:tracePt t="4096" x="5146675" y="4054475"/>
          <p14:tracePt t="4104" x="5146675" y="3906838"/>
          <p14:tracePt t="4112" x="5146675" y="3816350"/>
          <p14:tracePt t="4120" x="5146675" y="3683000"/>
          <p14:tracePt t="4128" x="5146675" y="3563938"/>
          <p14:tracePt t="4136" x="5146675" y="3459163"/>
          <p14:tracePt t="4142" x="5146675" y="3354388"/>
          <p14:tracePt t="4150" x="5160963" y="3160713"/>
          <p14:tracePt t="4158" x="5176838" y="3100388"/>
          <p14:tracePt t="4166" x="5205413" y="2922588"/>
          <p14:tracePt t="4174" x="5265738" y="2713038"/>
          <p14:tracePt t="4182" x="5295900" y="2638425"/>
          <p14:tracePt t="4190" x="5354638" y="2430463"/>
          <p14:tracePt t="4198" x="5400675" y="2370138"/>
          <p14:tracePt t="4206" x="5445125" y="2281238"/>
          <p14:tracePt t="4214" x="5459413" y="2236788"/>
          <p14:tracePt t="4222" x="5473700" y="2220913"/>
          <p14:tracePt t="4228" x="5503863" y="2192338"/>
          <p14:tracePt t="4236" x="5548313" y="2162175"/>
          <p14:tracePt t="4244" x="5608638" y="2132013"/>
          <p14:tracePt t="4253" x="5653088" y="2101850"/>
          <p14:tracePt t="4260" x="5743575" y="2071688"/>
          <p14:tracePt t="4269" x="5862638" y="2012950"/>
          <p14:tracePt t="4276" x="5981700" y="1997075"/>
          <p14:tracePt t="4286" x="6011863" y="1982788"/>
          <p14:tracePt t="4292" x="6130925" y="1982788"/>
          <p14:tracePt t="4300" x="6249988" y="1968500"/>
          <p14:tracePt t="4308" x="6324600" y="1968500"/>
          <p14:tracePt t="4314" x="6429375" y="1968500"/>
          <p14:tracePt t="4324" x="6488113" y="1982788"/>
          <p14:tracePt t="4330" x="6548438" y="2012950"/>
          <p14:tracePt t="4338" x="6592888" y="2043113"/>
          <p14:tracePt t="4346" x="6637338" y="2071688"/>
          <p14:tracePt t="4354" x="6683375" y="2117725"/>
          <p14:tracePt t="4362" x="6711950" y="2176463"/>
          <p14:tracePt t="4370" x="6757988" y="2236788"/>
          <p14:tracePt t="4378" x="6816725" y="2370138"/>
          <p14:tracePt t="4386" x="6877050" y="2474913"/>
          <p14:tracePt t="4394" x="6907213" y="2608263"/>
          <p14:tracePt t="4403" x="6935788" y="2698750"/>
          <p14:tracePt t="4410" x="6965950" y="2817813"/>
          <p14:tracePt t="4416" x="6965950" y="2922588"/>
          <p14:tracePt t="4424" x="6965950" y="2997200"/>
          <p14:tracePt t="4432" x="6965950" y="3100388"/>
          <p14:tracePt t="4440" x="6965950" y="3160713"/>
          <p14:tracePt t="4448" x="6965950" y="3235325"/>
          <p14:tracePt t="4457" x="6951663" y="3340100"/>
          <p14:tracePt t="4464" x="6935788" y="3384550"/>
          <p14:tracePt t="4472" x="6921500" y="3443288"/>
          <p14:tracePt t="4480" x="6891338" y="3503613"/>
          <p14:tracePt t="4488" x="6877050" y="3533775"/>
          <p14:tracePt t="4496" x="6846888" y="3578225"/>
          <p14:tracePt t="4504" x="6832600" y="3608388"/>
          <p14:tracePt t="4510" x="6832600" y="3636963"/>
          <p14:tracePt t="4519" x="6816725" y="3636963"/>
          <p14:tracePt t="6186" x="6816725" y="3652838"/>
          <p14:tracePt t="8050" x="6832600" y="3652838"/>
          <p14:tracePt t="8058" x="6832600" y="3622675"/>
          <p14:tracePt t="8066" x="6846888" y="3592513"/>
          <p14:tracePt t="8074" x="6861175" y="3548063"/>
          <p14:tracePt t="8082" x="6891338" y="3489325"/>
          <p14:tracePt t="8090" x="6907213" y="3459163"/>
          <p14:tracePt t="8096" x="6921500" y="3429000"/>
          <p14:tracePt t="8104" x="6935788" y="3398838"/>
          <p14:tracePt t="8160" x="6935788" y="3384550"/>
          <p14:tracePt t="8372" x="6935788" y="3398838"/>
          <p14:tracePt t="8512" x="6935788" y="3354388"/>
          <p14:tracePt t="8520" x="6935788" y="3309938"/>
          <p14:tracePt t="8528" x="6935788" y="3221038"/>
          <p14:tracePt t="8536" x="6935788" y="3100388"/>
          <p14:tracePt t="8544" x="6951663" y="2951163"/>
          <p14:tracePt t="8551" x="6965950" y="2862263"/>
          <p14:tracePt t="8560" x="6996113" y="2682875"/>
          <p14:tracePt t="8566" x="6996113" y="2608263"/>
          <p14:tracePt t="8574" x="7010400" y="2535238"/>
          <p14:tracePt t="8582" x="7026275" y="2444750"/>
          <p14:tracePt t="8590" x="7026275" y="2414588"/>
          <p14:tracePt t="8598" x="7026275" y="2400300"/>
          <p14:tracePt t="8606" x="7026275" y="2386013"/>
          <p14:tracePt t="8614" x="7026275" y="2370138"/>
          <p14:tracePt t="8622" x="7026275" y="2355850"/>
          <p14:tracePt t="8630" x="7040563" y="2325688"/>
          <p14:tracePt t="8646" x="7040563" y="2311400"/>
          <p14:tracePt t="8802" x="7040563" y="2339975"/>
          <p14:tracePt t="8818" x="7026275" y="2355850"/>
          <p14:tracePt t="8840" x="7026275" y="2370138"/>
          <p14:tracePt t="8912" x="7026275" y="2386013"/>
          <p14:tracePt t="8920" x="7085013" y="2386013"/>
          <p14:tracePt t="8926" x="7189788" y="2386013"/>
          <p14:tracePt t="8935" x="7488238" y="2386013"/>
          <p14:tracePt t="8942" x="7712075" y="2355850"/>
          <p14:tracePt t="8950" x="7875588" y="2311400"/>
          <p14:tracePt t="8958" x="8054975" y="2236788"/>
          <p14:tracePt t="8966" x="8308975" y="2146300"/>
          <p14:tracePt t="8974" x="8472488" y="2071688"/>
          <p14:tracePt t="8982" x="8502650" y="2071688"/>
          <p14:tracePt t="8990" x="8591550" y="2027238"/>
          <p14:tracePt t="8998" x="8607425" y="2012950"/>
          <p14:tracePt t="9006" x="8621713" y="1997075"/>
          <p14:tracePt t="9100" x="8621713" y="1982788"/>
          <p14:tracePt t="9108" x="8651875" y="1968500"/>
          <p14:tracePt t="9122" x="8666163" y="1952625"/>
          <p14:tracePt t="9130" x="8682038" y="1938338"/>
          <p14:tracePt t="9162" x="8696325" y="1938338"/>
          <p14:tracePt t="9170" x="8696325" y="1922463"/>
          <p14:tracePt t="9194" x="8696325" y="1908175"/>
          <p14:tracePt t="9208" x="8726488" y="1893888"/>
          <p14:tracePt t="9216" x="8756650" y="1878013"/>
          <p14:tracePt t="9224" x="8815388" y="1849438"/>
          <p14:tracePt t="9232" x="8875713" y="1803400"/>
          <p14:tracePt t="9240" x="8920163" y="1789113"/>
          <p14:tracePt t="9248" x="8950325" y="1758950"/>
          <p14:tracePt t="9256" x="8980488" y="1744663"/>
          <p14:tracePt t="9264" x="9024938" y="1744663"/>
          <p14:tracePt t="9272" x="9069388" y="1714500"/>
          <p14:tracePt t="9280" x="9129713" y="1700213"/>
          <p14:tracePt t="12692" x="9113838" y="1506538"/>
          <p14:tracePt t="12700" x="9069388" y="1506538"/>
          <p14:tracePt t="12708" x="8934450" y="1506538"/>
          <p14:tracePt t="12716" x="8890000" y="1506538"/>
          <p14:tracePt t="12724" x="8712200" y="1506538"/>
          <p14:tracePt t="12732" x="8293100" y="1506538"/>
          <p14:tracePt t="12740" x="7816850" y="1550988"/>
          <p14:tracePt t="12748" x="7607300" y="1625600"/>
          <p14:tracePt t="12756" x="7488238" y="1700213"/>
          <p14:tracePt t="12936" x="7427913" y="1670050"/>
          <p14:tracePt t="12944" x="7399338" y="1625600"/>
          <p14:tracePt t="12953" x="7399338" y="1595438"/>
          <p14:tracePt t="12982" x="7413625" y="1595438"/>
          <p14:tracePt t="12998" x="7427913" y="1595438"/>
          <p14:tracePt t="13006" x="7443788" y="1595438"/>
          <p14:tracePt t="13108" x="7458075" y="1595438"/>
          <p14:tracePt t="13124" x="7473950" y="1595438"/>
          <p14:tracePt t="13140" x="7488238" y="1595438"/>
          <p14:tracePt t="13218" x="7502525" y="1595438"/>
          <p14:tracePt t="13226" x="7502525" y="1579563"/>
          <p14:tracePt t="13235" x="7518400" y="1579563"/>
          <p14:tracePt t="13390" x="7502525" y="1579563"/>
          <p14:tracePt t="13410" x="7488238" y="1579563"/>
          <p14:tracePt t="13422" x="7458075" y="1579563"/>
          <p14:tracePt t="13836" x="7473950" y="1579563"/>
          <p14:tracePt t="13884" x="7488238" y="1579563"/>
          <p14:tracePt t="13906" x="7502525" y="1579563"/>
          <p14:tracePt t="13914" x="7518400" y="1579563"/>
          <p14:tracePt t="13946" x="7532688" y="1579563"/>
          <p14:tracePt t="13954" x="7548563" y="1579563"/>
          <p14:tracePt t="13970" x="7562850" y="1595438"/>
          <p14:tracePt t="13992" x="7593013" y="1625600"/>
          <p14:tracePt t="14000" x="7607300" y="1625600"/>
          <p14:tracePt t="14016" x="7623175" y="1625600"/>
          <p14:tracePt t="14032" x="7637463" y="1625600"/>
          <p14:tracePt t="14086" x="7637463" y="1639888"/>
          <p14:tracePt t="14094" x="7651750" y="1639888"/>
          <p14:tracePt t="14103" x="7681913" y="1654175"/>
          <p14:tracePt t="14110" x="7681913" y="1670050"/>
          <p14:tracePt t="14120" x="7712075" y="1670050"/>
          <p14:tracePt t="14126" x="7756525" y="1684338"/>
          <p14:tracePt t="14136" x="7772400" y="1684338"/>
          <p14:tracePt t="14142" x="7800975" y="1700213"/>
          <p14:tracePt t="14150" x="7800975" y="1714500"/>
          <p14:tracePt t="14164" x="7816850" y="1728788"/>
          <p14:tracePt t="14180" x="7831138" y="1744663"/>
          <p14:tracePt t="14188" x="7847013" y="1744663"/>
          <p14:tracePt t="14204" x="7861300" y="1758950"/>
          <p14:tracePt t="14212" x="7935913" y="1803400"/>
          <p14:tracePt t="14220" x="8010525" y="1849438"/>
          <p14:tracePt t="14228" x="8085138" y="1922463"/>
          <p14:tracePt t="14236" x="8143875" y="1968500"/>
          <p14:tracePt t="14244" x="8189913" y="1997075"/>
          <p14:tracePt t="14250" x="8218488" y="2012950"/>
          <p14:tracePt t="14258" x="8218488" y="2027238"/>
          <p14:tracePt t="14266" x="8234363" y="2027238"/>
          <p14:tracePt t="14290" x="8248650" y="2027238"/>
          <p14:tracePt t="14306" x="8248650" y="2043113"/>
          <p14:tracePt t="14314" x="8264525" y="2043113"/>
          <p14:tracePt t="14322" x="8264525" y="2071688"/>
          <p14:tracePt t="14330" x="8293100" y="2087563"/>
          <p14:tracePt t="14338" x="8339138" y="2087563"/>
          <p14:tracePt t="14346" x="8383588" y="2117725"/>
          <p14:tracePt t="14352" x="8442325" y="2146300"/>
          <p14:tracePt t="14360" x="8472488" y="2146300"/>
          <p14:tracePt t="14369" x="8502650" y="2162175"/>
          <p14:tracePt t="14376" x="8532813" y="2176463"/>
          <p14:tracePt t="14610" x="8516938" y="2176463"/>
          <p14:tracePt t="14618" x="8516938" y="2162175"/>
          <p14:tracePt t="14626" x="8516938" y="2146300"/>
          <p14:tracePt t="14635" x="8502650" y="2132013"/>
          <p14:tracePt t="14658" x="8502650" y="2117725"/>
          <p14:tracePt t="14666" x="8488363" y="2117725"/>
          <p14:tracePt t="14674" x="8488363" y="2101850"/>
          <p14:tracePt t="14714" x="8488363" y="2087563"/>
          <p14:tracePt t="14736" x="8472488" y="2087563"/>
          <p14:tracePt t="14847" x="8472488" y="2071688"/>
          <p14:tracePt t="18768" x="8472488" y="2057400"/>
          <p14:tracePt t="18872" x="8442325" y="2057400"/>
          <p14:tracePt t="18878" x="8383588" y="2101850"/>
          <p14:tracePt t="18886" x="8323263" y="2162175"/>
          <p14:tracePt t="18894" x="8174038" y="2281238"/>
          <p14:tracePt t="18902" x="7994650" y="2400300"/>
          <p14:tracePt t="18910" x="7831138" y="2549525"/>
          <p14:tracePt t="18919" x="7651750" y="2668588"/>
          <p14:tracePt t="18926" x="7399338" y="2832100"/>
          <p14:tracePt t="18936" x="7250113" y="2922588"/>
          <p14:tracePt t="18942" x="7159625" y="2997200"/>
          <p14:tracePt t="18950" x="7010400" y="3071813"/>
          <p14:tracePt t="18956" x="6935788" y="3100388"/>
          <p14:tracePt t="18964" x="6757988" y="3190875"/>
          <p14:tracePt t="18972" x="6578600" y="3249613"/>
          <p14:tracePt t="18980" x="6413500" y="3309938"/>
          <p14:tracePt t="18988" x="6011863" y="3429000"/>
          <p14:tracePt t="18996" x="5743575" y="3517900"/>
          <p14:tracePt t="19004" x="5340350" y="3622675"/>
          <p14:tracePt t="19012" x="5160963" y="3711575"/>
          <p14:tracePt t="19021" x="4981575" y="3771900"/>
          <p14:tracePt t="19028" x="4803775" y="3846513"/>
          <p14:tracePt t="19036" x="4668838" y="3906838"/>
          <p14:tracePt t="19042" x="4564063" y="3951288"/>
          <p14:tracePt t="19050" x="4489450" y="3979863"/>
          <p14:tracePt t="19058" x="4386263" y="4025900"/>
          <p14:tracePt t="19066" x="4206875" y="4129088"/>
          <p14:tracePt t="19074" x="4102100" y="4175125"/>
          <p14:tracePt t="19082" x="3892550" y="4264025"/>
          <p14:tracePt t="19090" x="3729038" y="4322763"/>
          <p14:tracePt t="19098" x="3505200" y="4397375"/>
          <p14:tracePt t="19106" x="3281363" y="4457700"/>
          <p14:tracePt t="19114" x="3117850" y="4487863"/>
          <p14:tracePt t="19122" x="3013075" y="4532313"/>
          <p14:tracePt t="19128" x="2952750" y="4562475"/>
          <p14:tracePt t="19136" x="2863850" y="4576763"/>
          <p14:tracePt t="19146" x="2805113" y="4606925"/>
          <p14:tracePt t="19152" x="2744788" y="4651375"/>
          <p14:tracePt t="19160" x="2684463" y="4681538"/>
          <p14:tracePt t="19169" x="2581275" y="4740275"/>
          <p14:tracePt t="19177" x="2446338" y="4800600"/>
          <p14:tracePt t="19186" x="2311400" y="4860925"/>
          <p14:tracePt t="19192" x="2147888" y="4919663"/>
          <p14:tracePt t="19200" x="1968500" y="4949825"/>
          <p14:tracePt t="19208" x="1774825" y="5008563"/>
          <p14:tracePt t="19216" x="1641475" y="5054600"/>
          <p14:tracePt t="19224" x="1401763" y="5129213"/>
          <p14:tracePt t="19230" x="1268413" y="5187950"/>
          <p14:tracePt t="19238" x="1089025" y="5278438"/>
          <p14:tracePt t="19246" x="909638" y="5337175"/>
          <p14:tracePt t="19254" x="804863" y="5367338"/>
          <p14:tracePt t="19262" x="627063" y="5441950"/>
          <p14:tracePt t="19270" x="358775" y="5530850"/>
          <p14:tracePt t="19278" x="238125" y="55911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96AE24CA-BC6F-41C9-B107-7F78FA506722}"/>
              </a:ext>
            </a:extLst>
          </p:cNvPr>
          <p:cNvCxnSpPr/>
          <p:nvPr/>
        </p:nvCxnSpPr>
        <p:spPr>
          <a:xfrm flipV="1">
            <a:off x="11691878" y="4254277"/>
            <a:ext cx="0" cy="954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94BB07A-99FF-48D3-AFA0-CBCDCA5F4A62}"/>
              </a:ext>
            </a:extLst>
          </p:cNvPr>
          <p:cNvCxnSpPr/>
          <p:nvPr/>
        </p:nvCxnSpPr>
        <p:spPr>
          <a:xfrm>
            <a:off x="1948815" y="2171923"/>
            <a:ext cx="2766060" cy="514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639DCC3-B4CD-4A18-AD45-CAE8487286FB}"/>
              </a:ext>
            </a:extLst>
          </p:cNvPr>
          <p:cNvCxnSpPr>
            <a:cxnSpLocks/>
          </p:cNvCxnSpPr>
          <p:nvPr/>
        </p:nvCxnSpPr>
        <p:spPr>
          <a:xfrm>
            <a:off x="3241144" y="2189067"/>
            <a:ext cx="0" cy="20652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8B6DFC5-55B5-4933-8CBD-5A5CBDA910A3}"/>
              </a:ext>
            </a:extLst>
          </p:cNvPr>
          <p:cNvCxnSpPr>
            <a:cxnSpLocks/>
          </p:cNvCxnSpPr>
          <p:nvPr/>
        </p:nvCxnSpPr>
        <p:spPr>
          <a:xfrm>
            <a:off x="2641361" y="-4050"/>
            <a:ext cx="0" cy="217080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BCDD4EC-A510-4368-BB03-A98238F4EA88}"/>
              </a:ext>
            </a:extLst>
          </p:cNvPr>
          <p:cNvSpPr txBox="1"/>
          <p:nvPr/>
        </p:nvSpPr>
        <p:spPr>
          <a:xfrm>
            <a:off x="1974145" y="2132751"/>
            <a:ext cx="278195" cy="462947"/>
          </a:xfrm>
          <a:prstGeom prst="rect">
            <a:avLst/>
          </a:prstGeom>
          <a:noFill/>
        </p:spPr>
        <p:txBody>
          <a:bodyPr wrap="square" rtlCol="0">
            <a:spAutoFit/>
          </a:bodyPr>
          <a:lstStyle/>
          <a:p>
            <a:r>
              <a:rPr lang="en-US" sz="1204" dirty="0">
                <a:solidFill>
                  <a:schemeClr val="bg1"/>
                </a:solidFill>
              </a:rPr>
              <a:t>C)</a:t>
            </a:r>
            <a:endParaRPr lang="en-US" sz="1204" i="1" dirty="0">
              <a:solidFill>
                <a:schemeClr val="bg1"/>
              </a:solidFill>
            </a:endParaRPr>
          </a:p>
        </p:txBody>
      </p:sp>
      <p:sp>
        <p:nvSpPr>
          <p:cNvPr id="44" name="TextBox 43">
            <a:extLst>
              <a:ext uri="{FF2B5EF4-FFF2-40B4-BE49-F238E27FC236}">
                <a16:creationId xmlns:a16="http://schemas.microsoft.com/office/drawing/2014/main" id="{C3589581-951A-4437-B9CB-DD75BE49A19E}"/>
              </a:ext>
            </a:extLst>
          </p:cNvPr>
          <p:cNvSpPr txBox="1"/>
          <p:nvPr/>
        </p:nvSpPr>
        <p:spPr>
          <a:xfrm>
            <a:off x="1977387" y="-20654"/>
            <a:ext cx="328863" cy="277640"/>
          </a:xfrm>
          <a:prstGeom prst="rect">
            <a:avLst/>
          </a:prstGeom>
          <a:noFill/>
        </p:spPr>
        <p:txBody>
          <a:bodyPr wrap="square" rtlCol="0">
            <a:spAutoFit/>
          </a:bodyPr>
          <a:lstStyle/>
          <a:p>
            <a:r>
              <a:rPr lang="en-US" sz="1204" dirty="0">
                <a:solidFill>
                  <a:schemeClr val="bg1"/>
                </a:solidFill>
              </a:rPr>
              <a:t>A)</a:t>
            </a:r>
            <a:endParaRPr lang="en-US" sz="1204" i="1" dirty="0">
              <a:solidFill>
                <a:schemeClr val="bg1"/>
              </a:solidFill>
            </a:endParaRPr>
          </a:p>
        </p:txBody>
      </p:sp>
      <p:sp>
        <p:nvSpPr>
          <p:cNvPr id="46" name="TextBox 45">
            <a:extLst>
              <a:ext uri="{FF2B5EF4-FFF2-40B4-BE49-F238E27FC236}">
                <a16:creationId xmlns:a16="http://schemas.microsoft.com/office/drawing/2014/main" id="{15CFA173-3C87-4BE0-89E5-07BBFBD857E2}"/>
              </a:ext>
            </a:extLst>
          </p:cNvPr>
          <p:cNvSpPr txBox="1"/>
          <p:nvPr/>
        </p:nvSpPr>
        <p:spPr>
          <a:xfrm>
            <a:off x="3214852" y="2135745"/>
            <a:ext cx="325730" cy="277640"/>
          </a:xfrm>
          <a:prstGeom prst="rect">
            <a:avLst/>
          </a:prstGeom>
          <a:noFill/>
        </p:spPr>
        <p:txBody>
          <a:bodyPr wrap="none" rtlCol="0">
            <a:spAutoFit/>
          </a:bodyPr>
          <a:lstStyle/>
          <a:p>
            <a:r>
              <a:rPr lang="en-US" sz="1204" dirty="0">
                <a:solidFill>
                  <a:schemeClr val="bg1"/>
                </a:solidFill>
              </a:rPr>
              <a:t>D)</a:t>
            </a:r>
            <a:endParaRPr lang="en-US" sz="1204" i="1" dirty="0">
              <a:solidFill>
                <a:schemeClr val="bg1"/>
              </a:solidFill>
            </a:endParaRPr>
          </a:p>
        </p:txBody>
      </p:sp>
      <p:sp>
        <p:nvSpPr>
          <p:cNvPr id="47" name="TextBox 46">
            <a:extLst>
              <a:ext uri="{FF2B5EF4-FFF2-40B4-BE49-F238E27FC236}">
                <a16:creationId xmlns:a16="http://schemas.microsoft.com/office/drawing/2014/main" id="{53E7281E-DCD8-4C26-A0A2-5451948A1261}"/>
              </a:ext>
            </a:extLst>
          </p:cNvPr>
          <p:cNvSpPr txBox="1"/>
          <p:nvPr/>
        </p:nvSpPr>
        <p:spPr>
          <a:xfrm>
            <a:off x="2628106" y="-37098"/>
            <a:ext cx="328863" cy="277640"/>
          </a:xfrm>
          <a:prstGeom prst="rect">
            <a:avLst/>
          </a:prstGeom>
          <a:noFill/>
        </p:spPr>
        <p:txBody>
          <a:bodyPr wrap="square" rtlCol="0">
            <a:spAutoFit/>
          </a:bodyPr>
          <a:lstStyle/>
          <a:p>
            <a:r>
              <a:rPr lang="en-US" sz="1204" dirty="0">
                <a:solidFill>
                  <a:schemeClr val="bg1"/>
                </a:solidFill>
              </a:rPr>
              <a:t>B)</a:t>
            </a:r>
            <a:endParaRPr lang="en-US" sz="1204" i="1" dirty="0">
              <a:solidFill>
                <a:schemeClr val="bg1"/>
              </a:solidFill>
            </a:endParaRPr>
          </a:p>
        </p:txBody>
      </p:sp>
      <p:cxnSp>
        <p:nvCxnSpPr>
          <p:cNvPr id="32" name="Straight Connector 31">
            <a:extLst>
              <a:ext uri="{FF2B5EF4-FFF2-40B4-BE49-F238E27FC236}">
                <a16:creationId xmlns:a16="http://schemas.microsoft.com/office/drawing/2014/main" id="{66E0F299-91DB-4ECC-8E88-4FAB59842F06}"/>
              </a:ext>
            </a:extLst>
          </p:cNvPr>
          <p:cNvCxnSpPr/>
          <p:nvPr/>
        </p:nvCxnSpPr>
        <p:spPr>
          <a:xfrm>
            <a:off x="2000251" y="2171020"/>
            <a:ext cx="2766060" cy="514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F8A20B-2045-4349-9C68-2534021FE1D2}"/>
              </a:ext>
            </a:extLst>
          </p:cNvPr>
          <p:cNvCxnSpPr>
            <a:cxnSpLocks/>
          </p:cNvCxnSpPr>
          <p:nvPr/>
        </p:nvCxnSpPr>
        <p:spPr>
          <a:xfrm>
            <a:off x="6787179" y="1947968"/>
            <a:ext cx="0" cy="450753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A7BB6B9-BE96-4438-82FA-236E2B401348}"/>
              </a:ext>
            </a:extLst>
          </p:cNvPr>
          <p:cNvCxnSpPr>
            <a:cxnSpLocks/>
          </p:cNvCxnSpPr>
          <p:nvPr/>
        </p:nvCxnSpPr>
        <p:spPr>
          <a:xfrm rot="5400000">
            <a:off x="4232059" y="1230984"/>
            <a:ext cx="0" cy="4507531"/>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440468-9444-E661-502D-F4DDF38736B5}"/>
              </a:ext>
            </a:extLst>
          </p:cNvPr>
          <p:cNvSpPr txBox="1"/>
          <p:nvPr/>
        </p:nvSpPr>
        <p:spPr>
          <a:xfrm>
            <a:off x="2378441" y="366964"/>
            <a:ext cx="6765559" cy="2492990"/>
          </a:xfrm>
          <a:prstGeom prst="rect">
            <a:avLst/>
          </a:prstGeom>
          <a:noFill/>
        </p:spPr>
        <p:txBody>
          <a:bodyPr wrap="square">
            <a:spAutoFit/>
          </a:bodyPr>
          <a:lstStyle/>
          <a:p>
            <a:r>
              <a:rPr lang="en-US" sz="2400" dirty="0">
                <a:latin typeface="Comic Sans MS" panose="030F0702030302020204" pitchFamily="66" charset="0"/>
              </a:rPr>
              <a:t>Fusarium </a:t>
            </a:r>
            <a:r>
              <a:rPr lang="en-US" sz="2400" dirty="0" err="1">
                <a:latin typeface="Comic Sans MS" panose="030F0702030302020204" pitchFamily="66" charset="0"/>
              </a:rPr>
              <a:t>oxysporum</a:t>
            </a:r>
            <a:r>
              <a:rPr lang="en-US" sz="2400" dirty="0">
                <a:latin typeface="Comic Sans MS" panose="030F0702030302020204" pitchFamily="66" charset="0"/>
              </a:rPr>
              <a:t> f. sp. </a:t>
            </a:r>
            <a:r>
              <a:rPr lang="en-US" sz="2400" dirty="0" err="1">
                <a:latin typeface="Comic Sans MS" panose="030F0702030302020204" pitchFamily="66" charset="0"/>
              </a:rPr>
              <a:t>apii</a:t>
            </a:r>
            <a:r>
              <a:rPr lang="en-US" sz="2400" dirty="0">
                <a:latin typeface="Comic Sans MS" panose="030F0702030302020204" pitchFamily="66" charset="0"/>
              </a:rPr>
              <a:t> (</a:t>
            </a:r>
            <a:r>
              <a:rPr lang="en-US" sz="2400" dirty="0" err="1">
                <a:latin typeface="Comic Sans MS" panose="030F0702030302020204" pitchFamily="66" charset="0"/>
              </a:rPr>
              <a:t>Foa</a:t>
            </a:r>
            <a:r>
              <a:rPr lang="en-US" sz="2400" dirty="0">
                <a:latin typeface="Comic Sans MS" panose="030F0702030302020204" pitchFamily="66" charset="0"/>
              </a:rPr>
              <a:t>) race 2</a:t>
            </a:r>
            <a:r>
              <a:rPr lang="en-US" sz="1200" dirty="0">
                <a:latin typeface="Comic Sans MS" panose="030F0702030302020204" pitchFamily="66" charset="0"/>
              </a:rPr>
              <a:t>	</a:t>
            </a:r>
          </a:p>
          <a:p>
            <a:r>
              <a:rPr lang="en-US" sz="1800" dirty="0">
                <a:latin typeface="Comic Sans MS" panose="030F0702030302020204" pitchFamily="66" charset="0"/>
              </a:rPr>
              <a:t>Appeared </a:t>
            </a:r>
            <a:r>
              <a:rPr lang="en-US" dirty="0">
                <a:latin typeface="Comic Sans MS" panose="030F0702030302020204" pitchFamily="66" charset="0"/>
              </a:rPr>
              <a:t>in ca. 1959</a:t>
            </a:r>
          </a:p>
          <a:p>
            <a:endParaRPr lang="en-US" sz="800" dirty="0">
              <a:latin typeface="Comic Sans MS" panose="030F0702030302020204" pitchFamily="66" charset="0"/>
            </a:endParaRPr>
          </a:p>
          <a:p>
            <a:r>
              <a:rPr lang="en-US" sz="1800" dirty="0">
                <a:latin typeface="Comic Sans MS" panose="030F0702030302020204" pitchFamily="66" charset="0"/>
              </a:rPr>
              <a:t>Causes the disease “</a:t>
            </a:r>
            <a:r>
              <a:rPr lang="en-US" dirty="0">
                <a:latin typeface="Comic Sans MS" panose="030F0702030302020204" pitchFamily="66" charset="0"/>
              </a:rPr>
              <a:t>Fusarium yellows in celery”</a:t>
            </a:r>
          </a:p>
          <a:p>
            <a:endParaRPr lang="en-US" sz="800" dirty="0">
              <a:latin typeface="Comic Sans MS" panose="030F0702030302020204" pitchFamily="66" charset="0"/>
            </a:endParaRPr>
          </a:p>
          <a:p>
            <a:r>
              <a:rPr lang="en-US" dirty="0">
                <a:latin typeface="Comic Sans MS" panose="030F0702030302020204" pitchFamily="66" charset="0"/>
              </a:rPr>
              <a:t>The pathogen first spread in California &amp; then to other states in the U.S. </a:t>
            </a:r>
            <a:endParaRPr lang="en-US" sz="800" dirty="0">
              <a:latin typeface="Comic Sans MS" panose="030F0702030302020204" pitchFamily="66" charset="0"/>
            </a:endParaRPr>
          </a:p>
          <a:p>
            <a:endParaRPr lang="en-US" sz="800" dirty="0">
              <a:latin typeface="Comic Sans MS" panose="030F0702030302020204" pitchFamily="66" charset="0"/>
            </a:endParaRPr>
          </a:p>
          <a:p>
            <a:pPr marL="169863" indent="-169863"/>
            <a:r>
              <a:rPr lang="en-US" sz="1800" dirty="0" err="1">
                <a:latin typeface="Comic Sans MS" panose="030F0702030302020204" pitchFamily="66" charset="0"/>
              </a:rPr>
              <a:t>Foa</a:t>
            </a:r>
            <a:r>
              <a:rPr lang="en-US" sz="1800" dirty="0">
                <a:latin typeface="Comic Sans MS" panose="030F0702030302020204" pitchFamily="66" charset="0"/>
              </a:rPr>
              <a:t> race 2 an be controlled with resistance, e.g., cv. Challenger</a:t>
            </a:r>
          </a:p>
        </p:txBody>
      </p:sp>
      <p:pic>
        <p:nvPicPr>
          <p:cNvPr id="13" name="Picture 12" descr="Oxnard June Fusarium  trial 2013 symptoms4 w tape for size">
            <a:extLst>
              <a:ext uri="{FF2B5EF4-FFF2-40B4-BE49-F238E27FC236}">
                <a16:creationId xmlns:a16="http://schemas.microsoft.com/office/drawing/2014/main" id="{81C3E049-F361-7161-26DD-648CB0D55508}"/>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8796" t="7178" r="10266" b="14926"/>
          <a:stretch/>
        </p:blipFill>
        <p:spPr bwMode="auto">
          <a:xfrm>
            <a:off x="381815" y="263913"/>
            <a:ext cx="1841306" cy="3039853"/>
          </a:xfrm>
          <a:prstGeom prst="rect">
            <a:avLst/>
          </a:prstGeom>
          <a:solidFill>
            <a:srgbClr val="FFFF00"/>
          </a:solidFill>
          <a:ln w="19050">
            <a:solidFill>
              <a:schemeClr val="bg1"/>
            </a:solidFill>
          </a:ln>
        </p:spPr>
      </p:pic>
      <p:sp>
        <p:nvSpPr>
          <p:cNvPr id="14" name="TextBox 13">
            <a:extLst>
              <a:ext uri="{FF2B5EF4-FFF2-40B4-BE49-F238E27FC236}">
                <a16:creationId xmlns:a16="http://schemas.microsoft.com/office/drawing/2014/main" id="{DFC7F095-4A3F-A462-CE4E-E103E893B5C1}"/>
              </a:ext>
            </a:extLst>
          </p:cNvPr>
          <p:cNvSpPr txBox="1"/>
          <p:nvPr/>
        </p:nvSpPr>
        <p:spPr>
          <a:xfrm>
            <a:off x="2496215" y="3499522"/>
            <a:ext cx="6497485" cy="3016210"/>
          </a:xfrm>
          <a:prstGeom prst="rect">
            <a:avLst/>
          </a:prstGeom>
          <a:noFill/>
        </p:spPr>
        <p:txBody>
          <a:bodyPr wrap="square">
            <a:spAutoFit/>
          </a:bodyPr>
          <a:lstStyle/>
          <a:p>
            <a:r>
              <a:rPr lang="en-US" sz="2400" dirty="0" err="1">
                <a:latin typeface="Comic Sans MS" panose="030F0702030302020204" pitchFamily="66" charset="0"/>
              </a:rPr>
              <a:t>Foa</a:t>
            </a:r>
            <a:r>
              <a:rPr lang="en-US" sz="2400" dirty="0">
                <a:latin typeface="Comic Sans MS" panose="030F0702030302020204" pitchFamily="66" charset="0"/>
              </a:rPr>
              <a:t> race 4	</a:t>
            </a:r>
          </a:p>
          <a:p>
            <a:endParaRPr lang="en-US" dirty="0">
              <a:latin typeface="Comic Sans MS" panose="030F0702030302020204" pitchFamily="66" charset="0"/>
            </a:endParaRPr>
          </a:p>
          <a:p>
            <a:pPr marL="231775" indent="-231775"/>
            <a:r>
              <a:rPr lang="en-US" sz="1800" dirty="0">
                <a:latin typeface="Comic Sans MS" panose="030F0702030302020204" pitchFamily="66" charset="0"/>
              </a:rPr>
              <a:t>Appeared </a:t>
            </a:r>
            <a:r>
              <a:rPr lang="en-US" dirty="0">
                <a:latin typeface="Comic Sans MS" panose="030F0702030302020204" pitchFamily="66" charset="0"/>
              </a:rPr>
              <a:t>in ca. 2011 (in Ventura Co.). Recently, also in parts of Monterey Co.</a:t>
            </a:r>
          </a:p>
          <a:p>
            <a:endParaRPr lang="en-US" sz="800" dirty="0">
              <a:latin typeface="Comic Sans MS" panose="030F0702030302020204" pitchFamily="66" charset="0"/>
            </a:endParaRPr>
          </a:p>
          <a:p>
            <a:r>
              <a:rPr lang="en-US" sz="1800" dirty="0">
                <a:latin typeface="Comic Sans MS" panose="030F0702030302020204" pitchFamily="66" charset="0"/>
              </a:rPr>
              <a:t>Causes the disease “</a:t>
            </a:r>
            <a:r>
              <a:rPr lang="en-US" dirty="0">
                <a:latin typeface="Comic Sans MS" panose="030F0702030302020204" pitchFamily="66" charset="0"/>
              </a:rPr>
              <a:t>Fusarium wilt of celery”</a:t>
            </a:r>
          </a:p>
          <a:p>
            <a:endParaRPr lang="en-US" sz="800" dirty="0">
              <a:latin typeface="Comic Sans MS" panose="030F0702030302020204" pitchFamily="66" charset="0"/>
            </a:endParaRPr>
          </a:p>
          <a:p>
            <a:r>
              <a:rPr lang="en-US" i="1" dirty="0" err="1">
                <a:latin typeface="Comic Sans MS" panose="030F0702030302020204" pitchFamily="66" charset="0"/>
              </a:rPr>
              <a:t>Foa</a:t>
            </a:r>
            <a:r>
              <a:rPr lang="en-US" dirty="0">
                <a:latin typeface="Comic Sans MS" panose="030F0702030302020204" pitchFamily="66" charset="0"/>
              </a:rPr>
              <a:t> race 4 is relatively unrelated to </a:t>
            </a:r>
            <a:r>
              <a:rPr lang="en-US" i="1" dirty="0" err="1">
                <a:latin typeface="Comic Sans MS" panose="030F0702030302020204" pitchFamily="66" charset="0"/>
              </a:rPr>
              <a:t>Foa</a:t>
            </a:r>
            <a:r>
              <a:rPr lang="en-US" dirty="0">
                <a:latin typeface="Comic Sans MS" panose="030F0702030302020204" pitchFamily="66" charset="0"/>
              </a:rPr>
              <a:t> race 2</a:t>
            </a:r>
          </a:p>
          <a:p>
            <a:endParaRPr lang="en-US" sz="800" dirty="0">
              <a:latin typeface="Comic Sans MS" panose="030F0702030302020204" pitchFamily="66" charset="0"/>
            </a:endParaRPr>
          </a:p>
          <a:p>
            <a:endParaRPr lang="en-US" sz="800" dirty="0">
              <a:latin typeface="Comic Sans MS" panose="030F0702030302020204" pitchFamily="66" charset="0"/>
            </a:endParaRPr>
          </a:p>
          <a:p>
            <a:r>
              <a:rPr lang="en-US" i="1" dirty="0" err="1">
                <a:latin typeface="Comic Sans MS" panose="030F0702030302020204" pitchFamily="66" charset="0"/>
              </a:rPr>
              <a:t>Foa</a:t>
            </a:r>
            <a:r>
              <a:rPr lang="en-US" dirty="0">
                <a:latin typeface="Comic Sans MS" panose="030F0702030302020204" pitchFamily="66" charset="0"/>
              </a:rPr>
              <a:t> race 4 is more virulent than </a:t>
            </a:r>
            <a:r>
              <a:rPr lang="en-US" i="1" dirty="0" err="1">
                <a:latin typeface="Comic Sans MS" panose="030F0702030302020204" pitchFamily="66" charset="0"/>
              </a:rPr>
              <a:t>Foa</a:t>
            </a:r>
            <a:r>
              <a:rPr lang="en-US" dirty="0">
                <a:latin typeface="Comic Sans MS" panose="030F0702030302020204" pitchFamily="66" charset="0"/>
              </a:rPr>
              <a:t> race 2</a:t>
            </a:r>
          </a:p>
          <a:p>
            <a:endParaRPr lang="en-US" sz="800" dirty="0">
              <a:latin typeface="Comic Sans MS" panose="030F0702030302020204" pitchFamily="66" charset="0"/>
            </a:endParaRPr>
          </a:p>
          <a:p>
            <a:endParaRPr lang="en-US" sz="1800" dirty="0">
              <a:latin typeface="Comic Sans MS" panose="030F0702030302020204" pitchFamily="66" charset="0"/>
            </a:endParaRPr>
          </a:p>
        </p:txBody>
      </p:sp>
      <p:pic>
        <p:nvPicPr>
          <p:cNvPr id="2" name="Picture 1">
            <a:extLst>
              <a:ext uri="{FF2B5EF4-FFF2-40B4-BE49-F238E27FC236}">
                <a16:creationId xmlns:a16="http://schemas.microsoft.com/office/drawing/2014/main" id="{D026EDBC-A1F7-01C0-4A57-FA16E548AE0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238" r="9386" b="13631"/>
          <a:stretch/>
        </p:blipFill>
        <p:spPr>
          <a:xfrm rot="16200000">
            <a:off x="-272853" y="3933906"/>
            <a:ext cx="3030100" cy="2020287"/>
          </a:xfrm>
          <a:prstGeom prst="rect">
            <a:avLst/>
          </a:prstGeom>
        </p:spPr>
      </p:pic>
      <p:pic>
        <p:nvPicPr>
          <p:cNvPr id="88" name="Audio 87">
            <a:hlinkClick r:id="" action="ppaction://media"/>
            <a:extLst>
              <a:ext uri="{FF2B5EF4-FFF2-40B4-BE49-F238E27FC236}">
                <a16:creationId xmlns:a16="http://schemas.microsoft.com/office/drawing/2014/main" id="{FC37F4F8-9E6D-0273-607D-4BC87E879BBC}"/>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83961" t="-81922" r="-183961" b="-81922"/>
          <a:stretch>
            <a:fillRect/>
          </a:stretch>
        </p:blipFill>
        <p:spPr>
          <a:xfrm>
            <a:off x="6860763" y="5572125"/>
            <a:ext cx="2280474" cy="1285875"/>
          </a:xfrm>
          <a:prstGeom prst="rect">
            <a:avLst/>
          </a:prstGeom>
        </p:spPr>
      </p:pic>
    </p:spTree>
    <p:custDataLst>
      <p:tags r:id="rId1"/>
    </p:custDataLst>
    <p:extLst>
      <p:ext uri="{BB962C8B-B14F-4D97-AF65-F5344CB8AC3E}">
        <p14:creationId xmlns:p14="http://schemas.microsoft.com/office/powerpoint/2010/main" val="2925157020"/>
      </p:ext>
    </p:extLst>
  </p:cSld>
  <p:clrMapOvr>
    <a:masterClrMapping/>
  </p:clrMapOvr>
  <mc:AlternateContent xmlns:mc="http://schemas.openxmlformats.org/markup-compatibility/2006" xmlns:p14="http://schemas.microsoft.com/office/powerpoint/2010/main">
    <mc:Choice Requires="p14">
      <p:transition spd="slow" p14:dur="2000" advTm="156522"/>
    </mc:Choice>
    <mc:Fallback xmlns="">
      <p:transition spd="slow" advTm="15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8"/>
                </p:tgtEl>
              </p:cMediaNode>
            </p:audio>
          </p:childTnLst>
        </p:cTn>
      </p:par>
    </p:tnLst>
  </p:timing>
  <p:extLst>
    <p:ext uri="{3A86A75C-4F4B-4683-9AE1-C65F6400EC91}">
      <p14:laserTraceLst xmlns:p14="http://schemas.microsoft.com/office/powerpoint/2010/main">
        <p14:tracePtLst>
          <p14:tracePt t="4566" x="3048000" y="6350000"/>
          <p14:tracePt t="4985" x="1163638" y="6410325"/>
          <p14:tracePt t="4992" x="1193800" y="6127750"/>
          <p14:tracePt t="5000" x="1223963" y="5948363"/>
          <p14:tracePt t="5008" x="1238250" y="5680075"/>
          <p14:tracePt t="5016" x="1268413" y="5456238"/>
          <p14:tracePt t="5024" x="1282700" y="5278438"/>
          <p14:tracePt t="5032" x="1296988" y="5173663"/>
          <p14:tracePt t="5040" x="1296988" y="5068888"/>
          <p14:tracePt t="5046" x="1296988" y="4845050"/>
          <p14:tracePt t="5056" x="1296988" y="4681538"/>
          <p14:tracePt t="5062" x="1296988" y="4562475"/>
          <p14:tracePt t="5070" x="1282700" y="4397375"/>
          <p14:tracePt t="5078" x="1252538" y="4264025"/>
          <p14:tracePt t="5086" x="1252538" y="4189413"/>
          <p14:tracePt t="5094" x="1238250" y="4040188"/>
          <p14:tracePt t="5103" x="1223963" y="3951288"/>
          <p14:tracePt t="5110" x="1208088" y="3802063"/>
          <p14:tracePt t="5120" x="1193800" y="3727450"/>
          <p14:tracePt t="5126" x="1193800" y="3683000"/>
          <p14:tracePt t="5134" x="1177925" y="3652838"/>
          <p14:tracePt t="5140" x="1177925" y="3636963"/>
          <p14:tracePt t="5148" x="1177925" y="3622675"/>
          <p14:tracePt t="5336" x="1177925" y="3608388"/>
          <p14:tracePt t="5344" x="1177925" y="3578225"/>
          <p14:tracePt t="5353" x="1177925" y="3548063"/>
          <p14:tracePt t="5360" x="1177925" y="3517900"/>
          <p14:tracePt t="5370" x="1177925" y="3473450"/>
          <p14:tracePt t="5376" x="1177925" y="3414713"/>
          <p14:tracePt t="5384" x="1177925" y="3354388"/>
          <p14:tracePt t="5392" x="1177925" y="3249613"/>
          <p14:tracePt t="5398" x="1177925" y="3116263"/>
          <p14:tracePt t="5408" x="1177925" y="3071813"/>
          <p14:tracePt t="5416" x="1177925" y="2936875"/>
          <p14:tracePt t="5422" x="1177925" y="2803525"/>
          <p14:tracePt t="5430" x="1193800" y="2728913"/>
          <p14:tracePt t="5438" x="1208088" y="2563813"/>
          <p14:tracePt t="5446" x="1223963" y="2505075"/>
          <p14:tracePt t="5454" x="1238250" y="2489200"/>
          <p14:tracePt t="5462" x="1252538" y="2460625"/>
          <p14:tracePt t="5486" x="1252538" y="2444750"/>
          <p14:tracePt t="11452" x="1252538" y="2370138"/>
          <p14:tracePt t="11460" x="1252538" y="2295525"/>
          <p14:tracePt t="11470" x="1252538" y="2236788"/>
          <p14:tracePt t="11476" x="1252538" y="2192338"/>
          <p14:tracePt t="11484" x="1252538" y="2176463"/>
          <p14:tracePt t="11492" x="1252538" y="2162175"/>
          <p14:tracePt t="11500" x="1252538" y="2146300"/>
          <p14:tracePt t="11538" x="1252538" y="2132013"/>
          <p14:tracePt t="11610" x="1252538" y="2087563"/>
          <p14:tracePt t="11616" x="1268413" y="2071688"/>
          <p14:tracePt t="11624" x="1268413" y="2027238"/>
          <p14:tracePt t="11632" x="1268413" y="1997075"/>
          <p14:tracePt t="11640" x="1268413" y="1982788"/>
          <p14:tracePt t="11648" x="1268413" y="1952625"/>
          <p14:tracePt t="11656" x="1268413" y="1938338"/>
          <p14:tracePt t="11672" x="1268413" y="1922463"/>
          <p14:tracePt t="11680" x="1268413" y="1908175"/>
          <p14:tracePt t="11688" x="1268413" y="1893888"/>
          <p14:tracePt t="11694" x="1268413" y="1863725"/>
          <p14:tracePt t="11703" x="1268413" y="1819275"/>
          <p14:tracePt t="11710" x="1268413" y="1789113"/>
          <p14:tracePt t="11720" x="1282700" y="1744663"/>
          <p14:tracePt t="11726" x="1282700" y="1714500"/>
          <p14:tracePt t="11734" x="1282700" y="1684338"/>
          <p14:tracePt t="11742" x="1296988" y="1654175"/>
          <p14:tracePt t="11750" x="1296988" y="1625600"/>
          <p14:tracePt t="11758" x="1312863" y="1625600"/>
          <p14:tracePt t="11766" x="1312863" y="1609725"/>
          <p14:tracePt t="11780" x="1312863" y="1595438"/>
          <p14:tracePt t="11790" x="1312863" y="1579563"/>
          <p14:tracePt t="11796" x="1312863" y="1565275"/>
          <p14:tracePt t="11804" x="1312863" y="1550988"/>
          <p14:tracePt t="12000" x="1296988" y="1550988"/>
          <p14:tracePt t="12046" x="1282700" y="1565275"/>
          <p14:tracePt t="12078" x="1268413" y="1565275"/>
          <p14:tracePt t="12086" x="1252538" y="1579563"/>
          <p14:tracePt t="12095" x="1238250" y="1579563"/>
          <p14:tracePt t="12103" x="1223963" y="1579563"/>
          <p14:tracePt t="12120" x="1208088" y="1579563"/>
          <p14:tracePt t="12135" x="1193800" y="1579563"/>
          <p14:tracePt t="17701" x="1193800" y="1460500"/>
          <p14:tracePt t="17708" x="1163638" y="1385888"/>
          <p14:tracePt t="17716" x="1149350" y="1296988"/>
          <p14:tracePt t="17740" x="1149350" y="1282700"/>
          <p14:tracePt t="17819" x="1149350" y="1296988"/>
          <p14:tracePt t="17826" x="1163638" y="1311275"/>
          <p14:tracePt t="17834" x="1177925" y="1311275"/>
          <p14:tracePt t="17864" x="1177925" y="1266825"/>
          <p14:tracePt t="17872" x="1163638" y="1208088"/>
          <p14:tracePt t="17880" x="1149350" y="1163638"/>
          <p14:tracePt t="17888" x="1133475" y="1117600"/>
          <p14:tracePt t="17896" x="1119188" y="1073150"/>
          <p14:tracePt t="17904" x="1103313" y="1028700"/>
          <p14:tracePt t="18123" x="1103313" y="1073150"/>
          <p14:tracePt t="18130" x="1089025" y="1103313"/>
          <p14:tracePt t="18146" x="1089025" y="1163638"/>
          <p14:tracePt t="18154" x="1089025" y="1192213"/>
          <p14:tracePt t="18162" x="1089025" y="1208088"/>
          <p14:tracePt t="18192" x="1074738" y="1208088"/>
          <p14:tracePt t="18208" x="1058863" y="1208088"/>
          <p14:tracePt t="18216" x="1028700" y="1208088"/>
          <p14:tracePt t="37174" x="1074738" y="1177925"/>
          <p14:tracePt t="37182" x="1238250" y="1133475"/>
          <p14:tracePt t="37191" x="1387475" y="1073150"/>
          <p14:tracePt t="37198" x="1790700" y="998538"/>
          <p14:tracePt t="37206" x="2162175" y="939800"/>
          <p14:tracePt t="37215" x="2833688" y="909638"/>
          <p14:tracePt t="37222" x="3475038" y="820738"/>
          <p14:tracePt t="37230" x="3908425" y="760413"/>
          <p14:tracePt t="37238" x="4638675" y="625475"/>
          <p14:tracePt t="37246" x="5191125" y="506413"/>
          <p14:tracePt t="37253" x="5832475" y="403225"/>
          <p14:tracePt t="37260" x="6413500" y="282575"/>
          <p14:tracePt t="37270" x="6861175" y="207963"/>
          <p14:tracePt t="37276" x="7502525" y="74613"/>
          <p14:tracePt t="79276" x="9099550" y="1058863"/>
          <p14:tracePt t="79284" x="9069388" y="1103313"/>
          <p14:tracePt t="79292" x="9039225" y="1163638"/>
          <p14:tracePt t="79300" x="8994775" y="1208088"/>
          <p14:tracePt t="79308" x="8964613" y="1252538"/>
          <p14:tracePt t="79314" x="8934450" y="1311275"/>
          <p14:tracePt t="79322" x="8905875" y="1327150"/>
          <p14:tracePt t="79330" x="8875713" y="1371600"/>
          <p14:tracePt t="79338" x="8859838" y="1401763"/>
          <p14:tracePt t="79346" x="8831263" y="1431925"/>
          <p14:tracePt t="79354" x="8801100" y="1476375"/>
          <p14:tracePt t="79362" x="8770938" y="1506538"/>
          <p14:tracePt t="79370" x="8756650" y="1550988"/>
          <p14:tracePt t="79378" x="8726488" y="1579563"/>
          <p14:tracePt t="79385" x="8726488" y="1609725"/>
          <p14:tracePt t="79394" x="8726488" y="1625600"/>
          <p14:tracePt t="79424" x="8712200" y="1625600"/>
          <p14:tracePt t="79432" x="8712200" y="1639888"/>
          <p14:tracePt t="79440" x="8696325" y="1654175"/>
          <p14:tracePt t="79456" x="8682038" y="1654175"/>
          <p14:tracePt t="79464" x="8666163" y="1670050"/>
          <p14:tracePt t="79472" x="8666163" y="1684338"/>
          <p14:tracePt t="79480" x="8666163" y="1700213"/>
          <p14:tracePt t="79487" x="8651875" y="1700213"/>
          <p14:tracePt t="79496" x="8651875" y="1714500"/>
          <p14:tracePt t="79503" x="8637588" y="1728788"/>
          <p14:tracePt t="79510" x="8607425" y="1728788"/>
          <p14:tracePt t="79520" x="8607425" y="1744663"/>
          <p14:tracePt t="79526" x="8577263" y="1789113"/>
          <p14:tracePt t="79534" x="8532813" y="1803400"/>
          <p14:tracePt t="79542" x="8516938" y="1849438"/>
          <p14:tracePt t="79550" x="8472488" y="1878013"/>
          <p14:tracePt t="79558" x="8458200" y="1922463"/>
          <p14:tracePt t="79566" x="8458200" y="1938338"/>
          <p14:tracePt t="79574" x="8458200" y="1952625"/>
          <p14:tracePt t="79582" x="8442325" y="1982788"/>
          <p14:tracePt t="79596" x="8428038" y="1997075"/>
          <p14:tracePt t="79604" x="8413750" y="2012950"/>
          <p14:tracePt t="79636" x="8397875" y="2027238"/>
          <p14:tracePt t="79644" x="8383588" y="2071688"/>
          <p14:tracePt t="79653" x="8367713" y="2101850"/>
          <p14:tracePt t="79660" x="8353425" y="2146300"/>
          <p14:tracePt t="79666" x="8308975" y="2220913"/>
          <p14:tracePt t="79676" x="8278813" y="2281238"/>
          <p14:tracePt t="79682" x="8218488" y="2370138"/>
          <p14:tracePt t="79690" x="8204200" y="2414588"/>
          <p14:tracePt t="79698" x="8174038" y="2474913"/>
          <p14:tracePt t="79706" x="8143875" y="2505075"/>
          <p14:tracePt t="79714" x="8129588" y="2505075"/>
          <p14:tracePt t="79722" x="8115300" y="2505075"/>
          <p14:tracePt t="79769" x="8129588" y="2474913"/>
          <p14:tracePt t="79776" x="8143875" y="2444750"/>
          <p14:tracePt t="79786" x="8159750" y="2430463"/>
          <p14:tracePt t="79800" x="8174038" y="2414588"/>
          <p14:tracePt t="79808" x="8174038" y="2400300"/>
          <p14:tracePt t="80005" x="8189913" y="2400300"/>
          <p14:tracePt t="80036" x="8204200" y="2400300"/>
          <p14:tracePt t="80050" x="8204200" y="2414588"/>
          <p14:tracePt t="80058" x="8218488" y="2414588"/>
          <p14:tracePt t="80069" x="8234363" y="2430463"/>
          <p14:tracePt t="80074" x="8248650" y="2444750"/>
          <p14:tracePt t="83306" x="8248650" y="2460625"/>
          <p14:tracePt t="83314" x="8218488" y="2519363"/>
          <p14:tracePt t="83322" x="8099425" y="2682875"/>
          <p14:tracePt t="83330" x="7994650" y="2817813"/>
          <p14:tracePt t="83338" x="7905750" y="2892425"/>
          <p14:tracePt t="83346" x="7816850" y="3025775"/>
          <p14:tracePt t="83354" x="7651750" y="3160713"/>
          <p14:tracePt t="83362" x="7502525" y="3324225"/>
          <p14:tracePt t="83370" x="6981825" y="3816350"/>
          <p14:tracePt t="83376" x="6384925" y="4219575"/>
          <p14:tracePt t="83384" x="5862638" y="4606925"/>
          <p14:tracePt t="83392" x="5160963" y="5024438"/>
          <p14:tracePt t="83400" x="4683125" y="5278438"/>
          <p14:tracePt t="83408" x="3983038" y="5694363"/>
          <p14:tracePt t="83416" x="3192463" y="6127750"/>
          <p14:tracePt t="83424" x="2595563" y="6454775"/>
          <p14:tracePt t="83431" x="1909763" y="6797675"/>
          <p14:tracePt t="100580" x="60325" y="6067425"/>
          <p14:tracePt t="100588" x="119063" y="6053138"/>
          <p14:tracePt t="100596" x="238125" y="6053138"/>
          <p14:tracePt t="100604" x="342900" y="6037263"/>
          <p14:tracePt t="100613" x="403225" y="6037263"/>
          <p14:tracePt t="100620" x="492125" y="6022975"/>
          <p14:tracePt t="100628" x="655638" y="5992813"/>
          <p14:tracePt t="100637" x="701675" y="5992813"/>
          <p14:tracePt t="100644" x="760413" y="5992813"/>
          <p14:tracePt t="100653" x="865188" y="5964238"/>
          <p14:tracePt t="100658" x="969963" y="5934075"/>
          <p14:tracePt t="100666" x="1014413" y="5903913"/>
          <p14:tracePt t="100674" x="1103313" y="5873750"/>
          <p14:tracePt t="100682" x="1133475" y="5843588"/>
          <p14:tracePt t="100690" x="1163638" y="5815013"/>
          <p14:tracePt t="100697" x="1177925" y="5799138"/>
          <p14:tracePt t="100706" x="1193800" y="5784850"/>
          <p14:tracePt t="100713" x="1208088" y="5754688"/>
          <p14:tracePt t="100722" x="1223963" y="5740400"/>
          <p14:tracePt t="100730" x="1238250" y="5724525"/>
          <p14:tracePt t="100738" x="1252538" y="5680075"/>
          <p14:tracePt t="100754" x="1252538" y="5649913"/>
          <p14:tracePt t="100760" x="1268413" y="5621338"/>
          <p14:tracePt t="100770" x="1268413" y="5591175"/>
          <p14:tracePt t="100776" x="1268413" y="5561013"/>
          <p14:tracePt t="100784" x="1268413" y="5546725"/>
          <p14:tracePt t="100792" x="1268413" y="5516563"/>
          <p14:tracePt t="100800" x="1252538" y="5472113"/>
          <p14:tracePt t="100808" x="1238250" y="5426075"/>
          <p14:tracePt t="100816" x="1238250" y="5411788"/>
          <p14:tracePt t="100824" x="1223963" y="5381625"/>
          <p14:tracePt t="100830" x="1208088" y="5367338"/>
          <p14:tracePt t="100854" x="1208088" y="5351463"/>
          <p14:tracePt t="100878" x="1208088" y="5337175"/>
          <p14:tracePt t="100886" x="1193800" y="5337175"/>
          <p14:tracePt t="100903" x="1193800" y="5322888"/>
          <p14:tracePt t="100910" x="1177925" y="5307013"/>
          <p14:tracePt t="100916" x="1163638" y="5292725"/>
          <p14:tracePt t="100980" x="1163638" y="5278438"/>
          <p14:tracePt t="100988" x="1177925" y="5278438"/>
          <p14:tracePt t="100996" x="1177925" y="5262563"/>
          <p14:tracePt t="101003" x="1193800" y="5262563"/>
          <p14:tracePt t="101010" x="1208088" y="5262563"/>
          <p14:tracePt t="101020" x="1208088" y="5248275"/>
          <p14:tracePt t="101026" x="1223963" y="5248275"/>
          <p14:tracePt t="101034" x="1223963" y="5232400"/>
          <p14:tracePt t="101042" x="1238250" y="5232400"/>
          <p14:tracePt t="101082" x="1238250" y="5218113"/>
          <p14:tracePt t="101096" x="1252538" y="5218113"/>
          <p14:tracePt t="152110" x="1252538" y="5232400"/>
          <p14:tracePt t="152148" x="1252538" y="5248275"/>
          <p14:tracePt t="152164" x="1238250" y="5248275"/>
          <p14:tracePt t="152180" x="1223963" y="5262563"/>
          <p14:tracePt t="152188" x="1223963" y="5278438"/>
          <p14:tracePt t="152212" x="1208088" y="5292725"/>
          <p14:tracePt t="152236" x="1193800" y="5292725"/>
          <p14:tracePt t="152242" x="1193800" y="5307013"/>
          <p14:tracePt t="152298" x="1177925" y="5322888"/>
          <p14:tracePt t="152306" x="1163638" y="5337175"/>
          <p14:tracePt t="152314" x="1133475" y="5351463"/>
          <p14:tracePt t="152322" x="1133475" y="5367338"/>
          <p14:tracePt t="152328" x="1119188" y="5381625"/>
          <p14:tracePt t="152352" x="1074738" y="5411788"/>
          <p14:tracePt t="152360" x="1044575" y="5441950"/>
          <p14:tracePt t="152369" x="984250" y="5472113"/>
          <p14:tracePt t="152376" x="954088" y="5516563"/>
          <p14:tracePt t="152384" x="895350" y="5546725"/>
          <p14:tracePt t="152392" x="879475" y="5546725"/>
          <p14:tracePt t="152400" x="865188" y="5575300"/>
          <p14:tracePt t="152406" x="835025" y="5591175"/>
          <p14:tracePt t="152416" x="790575" y="5635625"/>
          <p14:tracePt t="152422" x="730250" y="5665788"/>
          <p14:tracePt t="152430" x="671513" y="5710238"/>
          <p14:tracePt t="152438" x="611188" y="5754688"/>
          <p14:tracePt t="152446" x="522288" y="5799138"/>
          <p14:tracePt t="152455" x="387350" y="5815013"/>
          <p14:tracePt t="152462" x="284163" y="5873750"/>
          <p14:tracePt t="152470" x="134938" y="5903913"/>
          <p14:tracePt t="152478" x="44450" y="5948363"/>
          <p14:tracePt t="153572" x="760413" y="3489325"/>
          <p14:tracePt t="153580" x="1343025" y="3011488"/>
          <p14:tracePt t="153588" x="1700213" y="2728913"/>
          <p14:tracePt t="153596" x="2133600" y="2370138"/>
          <p14:tracePt t="153604" x="2460625" y="2057400"/>
          <p14:tracePt t="153612" x="2581275" y="1908175"/>
          <p14:tracePt t="153620" x="2789238" y="1684338"/>
          <p14:tracePt t="153628" x="2908300" y="1357313"/>
          <p14:tracePt t="153638" x="3162300" y="954088"/>
          <p14:tracePt t="153644" x="3176588" y="835025"/>
          <p14:tracePt t="153654" x="3222625" y="715963"/>
          <p14:tracePt t="153658" x="3222625" y="387350"/>
          <p14:tracePt t="153666" x="3236913" y="134938"/>
          <p14:tracePt t="153816" x="715963" y="0"/>
          <p14:tracePt t="155450" x="552450" y="1803400"/>
          <p14:tracePt t="155458" x="835025" y="1266825"/>
          <p14:tracePt t="155466" x="1149350" y="581025"/>
          <p14:tracePt t="155474" x="1268413" y="3429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96AE24CA-BC6F-41C9-B107-7F78FA506722}"/>
              </a:ext>
            </a:extLst>
          </p:cNvPr>
          <p:cNvCxnSpPr/>
          <p:nvPr/>
        </p:nvCxnSpPr>
        <p:spPr>
          <a:xfrm flipV="1">
            <a:off x="11691878" y="4254277"/>
            <a:ext cx="0" cy="954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D3188C-60C7-4353-98D3-75AB3CA556F6}"/>
              </a:ext>
            </a:extLst>
          </p:cNvPr>
          <p:cNvCxnSpPr/>
          <p:nvPr/>
        </p:nvCxnSpPr>
        <p:spPr>
          <a:xfrm>
            <a:off x="2535320" y="4081601"/>
            <a:ext cx="12715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94BB07A-99FF-48D3-AFA0-CBCDCA5F4A62}"/>
              </a:ext>
            </a:extLst>
          </p:cNvPr>
          <p:cNvCxnSpPr/>
          <p:nvPr/>
        </p:nvCxnSpPr>
        <p:spPr>
          <a:xfrm>
            <a:off x="1948815" y="2171923"/>
            <a:ext cx="2766060" cy="514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639DCC3-B4CD-4A18-AD45-CAE8487286FB}"/>
              </a:ext>
            </a:extLst>
          </p:cNvPr>
          <p:cNvCxnSpPr>
            <a:cxnSpLocks/>
          </p:cNvCxnSpPr>
          <p:nvPr/>
        </p:nvCxnSpPr>
        <p:spPr>
          <a:xfrm>
            <a:off x="3241144" y="2189067"/>
            <a:ext cx="0" cy="20652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8B6DFC5-55B5-4933-8CBD-5A5CBDA910A3}"/>
              </a:ext>
            </a:extLst>
          </p:cNvPr>
          <p:cNvCxnSpPr>
            <a:cxnSpLocks/>
          </p:cNvCxnSpPr>
          <p:nvPr/>
        </p:nvCxnSpPr>
        <p:spPr>
          <a:xfrm>
            <a:off x="2641361" y="-4050"/>
            <a:ext cx="0" cy="217080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BCDD4EC-A510-4368-BB03-A98238F4EA88}"/>
              </a:ext>
            </a:extLst>
          </p:cNvPr>
          <p:cNvSpPr txBox="1"/>
          <p:nvPr/>
        </p:nvSpPr>
        <p:spPr>
          <a:xfrm>
            <a:off x="1974145" y="2132751"/>
            <a:ext cx="278195" cy="462947"/>
          </a:xfrm>
          <a:prstGeom prst="rect">
            <a:avLst/>
          </a:prstGeom>
          <a:noFill/>
        </p:spPr>
        <p:txBody>
          <a:bodyPr wrap="square" rtlCol="0">
            <a:spAutoFit/>
          </a:bodyPr>
          <a:lstStyle/>
          <a:p>
            <a:r>
              <a:rPr lang="en-US" sz="1204" dirty="0">
                <a:solidFill>
                  <a:schemeClr val="bg1"/>
                </a:solidFill>
              </a:rPr>
              <a:t>C)</a:t>
            </a:r>
            <a:endParaRPr lang="en-US" sz="1204" i="1" dirty="0">
              <a:solidFill>
                <a:schemeClr val="bg1"/>
              </a:solidFill>
            </a:endParaRPr>
          </a:p>
        </p:txBody>
      </p:sp>
      <p:sp>
        <p:nvSpPr>
          <p:cNvPr id="44" name="TextBox 43">
            <a:extLst>
              <a:ext uri="{FF2B5EF4-FFF2-40B4-BE49-F238E27FC236}">
                <a16:creationId xmlns:a16="http://schemas.microsoft.com/office/drawing/2014/main" id="{C3589581-951A-4437-B9CB-DD75BE49A19E}"/>
              </a:ext>
            </a:extLst>
          </p:cNvPr>
          <p:cNvSpPr txBox="1"/>
          <p:nvPr/>
        </p:nvSpPr>
        <p:spPr>
          <a:xfrm>
            <a:off x="1977387" y="-20654"/>
            <a:ext cx="328863" cy="277640"/>
          </a:xfrm>
          <a:prstGeom prst="rect">
            <a:avLst/>
          </a:prstGeom>
          <a:noFill/>
        </p:spPr>
        <p:txBody>
          <a:bodyPr wrap="square" rtlCol="0">
            <a:spAutoFit/>
          </a:bodyPr>
          <a:lstStyle/>
          <a:p>
            <a:r>
              <a:rPr lang="en-US" sz="1204" dirty="0">
                <a:solidFill>
                  <a:schemeClr val="bg1"/>
                </a:solidFill>
              </a:rPr>
              <a:t>A)</a:t>
            </a:r>
            <a:endParaRPr lang="en-US" sz="1204" i="1" dirty="0">
              <a:solidFill>
                <a:schemeClr val="bg1"/>
              </a:solidFill>
            </a:endParaRPr>
          </a:p>
        </p:txBody>
      </p:sp>
      <p:sp>
        <p:nvSpPr>
          <p:cNvPr id="46" name="TextBox 45">
            <a:extLst>
              <a:ext uri="{FF2B5EF4-FFF2-40B4-BE49-F238E27FC236}">
                <a16:creationId xmlns:a16="http://schemas.microsoft.com/office/drawing/2014/main" id="{15CFA173-3C87-4BE0-89E5-07BBFBD857E2}"/>
              </a:ext>
            </a:extLst>
          </p:cNvPr>
          <p:cNvSpPr txBox="1"/>
          <p:nvPr/>
        </p:nvSpPr>
        <p:spPr>
          <a:xfrm>
            <a:off x="3214852" y="2135745"/>
            <a:ext cx="325730" cy="277640"/>
          </a:xfrm>
          <a:prstGeom prst="rect">
            <a:avLst/>
          </a:prstGeom>
          <a:noFill/>
        </p:spPr>
        <p:txBody>
          <a:bodyPr wrap="none" rtlCol="0">
            <a:spAutoFit/>
          </a:bodyPr>
          <a:lstStyle/>
          <a:p>
            <a:r>
              <a:rPr lang="en-US" sz="1204" dirty="0">
                <a:solidFill>
                  <a:schemeClr val="bg1"/>
                </a:solidFill>
              </a:rPr>
              <a:t>D)</a:t>
            </a:r>
            <a:endParaRPr lang="en-US" sz="1204" i="1" dirty="0">
              <a:solidFill>
                <a:schemeClr val="bg1"/>
              </a:solidFill>
            </a:endParaRPr>
          </a:p>
        </p:txBody>
      </p:sp>
      <p:sp>
        <p:nvSpPr>
          <p:cNvPr id="47" name="TextBox 46">
            <a:extLst>
              <a:ext uri="{FF2B5EF4-FFF2-40B4-BE49-F238E27FC236}">
                <a16:creationId xmlns:a16="http://schemas.microsoft.com/office/drawing/2014/main" id="{53E7281E-DCD8-4C26-A0A2-5451948A1261}"/>
              </a:ext>
            </a:extLst>
          </p:cNvPr>
          <p:cNvSpPr txBox="1"/>
          <p:nvPr/>
        </p:nvSpPr>
        <p:spPr>
          <a:xfrm>
            <a:off x="2628106" y="-37098"/>
            <a:ext cx="328863" cy="277640"/>
          </a:xfrm>
          <a:prstGeom prst="rect">
            <a:avLst/>
          </a:prstGeom>
          <a:noFill/>
        </p:spPr>
        <p:txBody>
          <a:bodyPr wrap="square" rtlCol="0">
            <a:spAutoFit/>
          </a:bodyPr>
          <a:lstStyle/>
          <a:p>
            <a:r>
              <a:rPr lang="en-US" sz="1204" dirty="0">
                <a:solidFill>
                  <a:schemeClr val="bg1"/>
                </a:solidFill>
              </a:rPr>
              <a:t>B)</a:t>
            </a:r>
            <a:endParaRPr lang="en-US" sz="1204" i="1" dirty="0">
              <a:solidFill>
                <a:schemeClr val="bg1"/>
              </a:solidFill>
            </a:endParaRPr>
          </a:p>
        </p:txBody>
      </p:sp>
      <p:cxnSp>
        <p:nvCxnSpPr>
          <p:cNvPr id="32" name="Straight Connector 31">
            <a:extLst>
              <a:ext uri="{FF2B5EF4-FFF2-40B4-BE49-F238E27FC236}">
                <a16:creationId xmlns:a16="http://schemas.microsoft.com/office/drawing/2014/main" id="{66E0F299-91DB-4ECC-8E88-4FAB59842F06}"/>
              </a:ext>
            </a:extLst>
          </p:cNvPr>
          <p:cNvCxnSpPr/>
          <p:nvPr/>
        </p:nvCxnSpPr>
        <p:spPr>
          <a:xfrm>
            <a:off x="2000251" y="2171020"/>
            <a:ext cx="2766060" cy="5144"/>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3417C24-9CCD-2775-FDDD-31B07DAAC6CB}"/>
              </a:ext>
            </a:extLst>
          </p:cNvPr>
          <p:cNvGrpSpPr/>
          <p:nvPr/>
        </p:nvGrpSpPr>
        <p:grpSpPr>
          <a:xfrm>
            <a:off x="1117158" y="1896237"/>
            <a:ext cx="5856401" cy="4568417"/>
            <a:chOff x="1117158" y="1118310"/>
            <a:chExt cx="5856401" cy="4568417"/>
          </a:xfrm>
        </p:grpSpPr>
        <p:pic>
          <p:nvPicPr>
            <p:cNvPr id="9" name="Picture 8">
              <a:extLst>
                <a:ext uri="{FF2B5EF4-FFF2-40B4-BE49-F238E27FC236}">
                  <a16:creationId xmlns:a16="http://schemas.microsoft.com/office/drawing/2014/main" id="{03556B48-4688-40AD-A875-A475BCFDB5C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7971" t="20725" r="35390" b="7647"/>
            <a:stretch/>
          </p:blipFill>
          <p:spPr>
            <a:xfrm>
              <a:off x="2532913" y="1118310"/>
              <a:ext cx="4440646" cy="4539157"/>
            </a:xfrm>
            <a:prstGeom prst="rect">
              <a:avLst/>
            </a:prstGeom>
          </p:spPr>
        </p:pic>
        <p:grpSp>
          <p:nvGrpSpPr>
            <p:cNvPr id="3" name="Group 2">
              <a:extLst>
                <a:ext uri="{FF2B5EF4-FFF2-40B4-BE49-F238E27FC236}">
                  <a16:creationId xmlns:a16="http://schemas.microsoft.com/office/drawing/2014/main" id="{B3259319-5B55-4B28-959A-01F3820853E6}"/>
                </a:ext>
              </a:extLst>
            </p:cNvPr>
            <p:cNvGrpSpPr>
              <a:grpSpLocks noChangeAspect="1"/>
            </p:cNvGrpSpPr>
            <p:nvPr/>
          </p:nvGrpSpPr>
          <p:grpSpPr>
            <a:xfrm>
              <a:off x="1117158" y="1134121"/>
              <a:ext cx="1343845" cy="4552606"/>
              <a:chOff x="0" y="-5402"/>
              <a:chExt cx="854814" cy="2895885"/>
            </a:xfrm>
          </p:grpSpPr>
          <p:pic>
            <p:nvPicPr>
              <p:cNvPr id="22" name="Picture 25" descr="GH 13 Feb TU inoc clade 3 rating 4 no 3">
                <a:extLst>
                  <a:ext uri="{FF2B5EF4-FFF2-40B4-BE49-F238E27FC236}">
                    <a16:creationId xmlns:a16="http://schemas.microsoft.com/office/drawing/2014/main" id="{19A1310B-8520-4C70-93B7-44ADDD1F744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516" t="-205" r="54295" b="20763"/>
              <a:stretch/>
            </p:blipFill>
            <p:spPr bwMode="auto">
              <a:xfrm>
                <a:off x="0" y="-5402"/>
                <a:ext cx="854814" cy="2895885"/>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65E8F036-6D88-4FAF-81FD-1A2C021123EE}"/>
                  </a:ext>
                </a:extLst>
              </p:cNvPr>
              <p:cNvSpPr>
                <a:spLocks noChangeAspect="1"/>
              </p:cNvSpPr>
              <p:nvPr/>
            </p:nvSpPr>
            <p:spPr>
              <a:xfrm>
                <a:off x="82928" y="1239504"/>
                <a:ext cx="255093" cy="115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grpSp>
      <p:sp>
        <p:nvSpPr>
          <p:cNvPr id="15" name="TextBox 14">
            <a:extLst>
              <a:ext uri="{FF2B5EF4-FFF2-40B4-BE49-F238E27FC236}">
                <a16:creationId xmlns:a16="http://schemas.microsoft.com/office/drawing/2014/main" id="{696EE700-7B0A-F5EB-2993-E473F2B3FF99}"/>
              </a:ext>
            </a:extLst>
          </p:cNvPr>
          <p:cNvSpPr txBox="1"/>
          <p:nvPr/>
        </p:nvSpPr>
        <p:spPr>
          <a:xfrm>
            <a:off x="122705" y="283900"/>
            <a:ext cx="8898590" cy="1384995"/>
          </a:xfrm>
          <a:prstGeom prst="rect">
            <a:avLst/>
          </a:prstGeom>
          <a:noFill/>
        </p:spPr>
        <p:txBody>
          <a:bodyPr wrap="none" rtlCol="0">
            <a:spAutoFit/>
          </a:bodyPr>
          <a:lstStyle/>
          <a:p>
            <a:r>
              <a:rPr lang="en-US" sz="2800" dirty="0">
                <a:latin typeface="Comic Sans MS" panose="030F0702030302020204" pitchFamily="66" charset="0"/>
              </a:rPr>
              <a:t>Celery responds to infection with either </a:t>
            </a:r>
            <a:r>
              <a:rPr lang="en-US" sz="2800" i="1" dirty="0" err="1">
                <a:latin typeface="Comic Sans MS" panose="030F0702030302020204" pitchFamily="66" charset="0"/>
              </a:rPr>
              <a:t>Foa</a:t>
            </a:r>
            <a:r>
              <a:rPr lang="en-US" sz="2800" dirty="0">
                <a:latin typeface="Comic Sans MS" panose="030F0702030302020204" pitchFamily="66" charset="0"/>
              </a:rPr>
              <a:t> race 4 </a:t>
            </a:r>
          </a:p>
          <a:p>
            <a:r>
              <a:rPr lang="en-US" sz="2800" dirty="0">
                <a:latin typeface="Comic Sans MS" panose="030F0702030302020204" pitchFamily="66" charset="0"/>
              </a:rPr>
              <a:t>or race 2 by producing an orangish to brownish </a:t>
            </a:r>
          </a:p>
          <a:p>
            <a:r>
              <a:rPr lang="en-US" sz="2800" dirty="0">
                <a:latin typeface="Comic Sans MS" panose="030F0702030302020204" pitchFamily="66" charset="0"/>
              </a:rPr>
              <a:t>pigment in the vascular parenchyma cells</a:t>
            </a:r>
          </a:p>
        </p:txBody>
      </p:sp>
      <p:pic>
        <p:nvPicPr>
          <p:cNvPr id="38" name="Audio 37">
            <a:hlinkClick r:id="" action="ppaction://media"/>
            <a:extLst>
              <a:ext uri="{FF2B5EF4-FFF2-40B4-BE49-F238E27FC236}">
                <a16:creationId xmlns:a16="http://schemas.microsoft.com/office/drawing/2014/main" id="{CFBC47B3-A1FC-D51C-B8FF-8B75B520621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83961" t="-81922" r="-183961" b="-81922"/>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245576423"/>
      </p:ext>
    </p:extLst>
  </p:cSld>
  <p:clrMapOvr>
    <a:masterClrMapping/>
  </p:clrMapOvr>
  <mc:AlternateContent xmlns:mc="http://schemas.openxmlformats.org/markup-compatibility/2006" xmlns:p14="http://schemas.microsoft.com/office/powerpoint/2010/main">
    <mc:Choice Requires="p14">
      <p:transition spd="slow" p14:dur="2000" advTm="64844"/>
    </mc:Choice>
    <mc:Fallback xmlns="">
      <p:transition spd="slow" advTm="6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extLst>
    <p:ext uri="{3A86A75C-4F4B-4683-9AE1-C65F6400EC91}">
      <p14:laserTraceLst xmlns:p14="http://schemas.microsoft.com/office/powerpoint/2010/main">
        <p14:tracePtLst>
          <p14:tracePt t="8164" x="2103438" y="0"/>
          <p14:tracePt t="8172" x="1984375" y="149225"/>
          <p14:tracePt t="8180" x="1849438" y="282575"/>
          <p14:tracePt t="8185" x="1730375" y="447675"/>
          <p14:tracePt t="8193" x="1716088" y="477838"/>
          <p14:tracePt t="8202" x="1625600" y="596900"/>
          <p14:tracePt t="8209" x="1446213" y="835025"/>
          <p14:tracePt t="8217" x="1343025" y="1042988"/>
          <p14:tracePt t="8225" x="1296988" y="1073150"/>
          <p14:tracePt t="8234" x="1252538" y="1133475"/>
          <p14:tracePt t="8242" x="1177925" y="1252538"/>
          <p14:tracePt t="8249" x="1058863" y="1431925"/>
          <p14:tracePt t="8258" x="954088" y="1565275"/>
          <p14:tracePt t="8266" x="895350" y="1700213"/>
          <p14:tracePt t="8273" x="820738" y="1908175"/>
          <p14:tracePt t="8280" x="776288" y="2043113"/>
          <p14:tracePt t="8291" x="760413" y="2192338"/>
          <p14:tracePt t="8295" x="746125" y="2325688"/>
          <p14:tracePt t="8304" x="746125" y="2400300"/>
          <p14:tracePt t="8311" x="746125" y="2474913"/>
          <p14:tracePt t="8319" x="746125" y="2579688"/>
          <p14:tracePt t="8328" x="804863" y="2668588"/>
          <p14:tracePt t="8335" x="804863" y="2682875"/>
          <p14:tracePt t="8343" x="820738" y="2682875"/>
          <p14:tracePt t="8351" x="879475" y="2698750"/>
          <p14:tracePt t="8359" x="925513" y="2713038"/>
          <p14:tracePt t="8367" x="954088" y="2728913"/>
          <p14:tracePt t="8374" x="969963" y="2743200"/>
          <p14:tracePt t="8382" x="1014413" y="2757488"/>
          <p14:tracePt t="8391" x="1044575" y="2803525"/>
          <p14:tracePt t="8397" x="1074738" y="2847975"/>
          <p14:tracePt t="8406" x="1119188" y="2906713"/>
          <p14:tracePt t="8414" x="1149350" y="2936875"/>
          <p14:tracePt t="8423" x="1177925" y="2981325"/>
          <p14:tracePt t="8429" x="1193800" y="3041650"/>
          <p14:tracePt t="8438" x="1223963" y="3146425"/>
          <p14:tracePt t="8445" x="1252538" y="3249613"/>
          <p14:tracePt t="8453" x="1268413" y="3294063"/>
          <p14:tracePt t="8459" x="1282700" y="3384550"/>
          <p14:tracePt t="8469" x="1296988" y="3473450"/>
          <p14:tracePt t="8475" x="1312863" y="3517900"/>
          <p14:tracePt t="8484" x="1327150" y="3578225"/>
          <p14:tracePt t="8491" x="1327150" y="3592513"/>
          <p14:tracePt t="8500" x="1327150" y="3622675"/>
          <p14:tracePt t="8515" x="1327150" y="3636963"/>
          <p14:tracePt t="8523" x="1343025" y="3636963"/>
          <p14:tracePt t="8532" x="1343025" y="3652838"/>
          <p14:tracePt t="8540" x="1357313" y="3683000"/>
          <p14:tracePt t="8545" x="1357313" y="3727450"/>
          <p14:tracePt t="8557" x="1357313" y="3802063"/>
          <p14:tracePt t="8561" x="1371600" y="3876675"/>
          <p14:tracePt t="8569" x="1371600" y="3951288"/>
          <p14:tracePt t="8578" x="1371600" y="4084638"/>
          <p14:tracePt t="8586" x="1371600" y="4159250"/>
          <p14:tracePt t="8594" x="1371600" y="4219575"/>
          <p14:tracePt t="8602" x="1371600" y="4308475"/>
          <p14:tracePt t="8609" x="1371600" y="4368800"/>
          <p14:tracePt t="8617" x="1371600" y="4427538"/>
          <p14:tracePt t="8640" x="1371600" y="4443413"/>
          <p14:tracePt t="8773" x="1357313" y="4443413"/>
          <p14:tracePt t="8789" x="1343025" y="4443413"/>
          <p14:tracePt t="8797" x="1327150" y="4443413"/>
          <p14:tracePt t="8811" x="1327150" y="4427538"/>
          <p14:tracePt t="8819" x="1296988" y="4397375"/>
          <p14:tracePt t="8827" x="1282700" y="4368800"/>
          <p14:tracePt t="8835" x="1268413" y="4322763"/>
          <p14:tracePt t="8843" x="1252538" y="4278313"/>
          <p14:tracePt t="8852" x="1223963" y="4219575"/>
          <p14:tracePt t="8861" x="1208088" y="4175125"/>
          <p14:tracePt t="8876" x="1208088" y="4159250"/>
          <p14:tracePt t="9157" x="1208088" y="4144963"/>
          <p14:tracePt t="9166" x="1208088" y="4114800"/>
          <p14:tracePt t="9174" x="1208088" y="4084638"/>
          <p14:tracePt t="9179" x="1208088" y="4040188"/>
          <p14:tracePt t="9188" x="1238250" y="3979863"/>
          <p14:tracePt t="9196" x="1252538" y="3965575"/>
          <p14:tracePt t="9203" x="1296988" y="3906838"/>
          <p14:tracePt t="9211" x="1327150" y="3860800"/>
          <p14:tracePt t="9219" x="1357313" y="3832225"/>
          <p14:tracePt t="9227" x="1371600" y="3816350"/>
          <p14:tracePt t="9235" x="1387475" y="3802063"/>
          <p14:tracePt t="9267" x="1401763" y="3802063"/>
          <p14:tracePt t="9321" x="1417638" y="3802063"/>
          <p14:tracePt t="9353" x="1446213" y="3802063"/>
          <p14:tracePt t="9368" x="1462088" y="3802063"/>
          <p14:tracePt t="9383" x="1476375" y="3802063"/>
          <p14:tracePt t="9407" x="1492250" y="3802063"/>
          <p14:tracePt t="9415" x="1506538" y="3802063"/>
          <p14:tracePt t="9423" x="1536700" y="3802063"/>
          <p14:tracePt t="9432" x="1566863" y="3816350"/>
          <p14:tracePt t="9440" x="1611313" y="3832225"/>
          <p14:tracePt t="9448" x="1670050" y="3846513"/>
          <p14:tracePt t="9453" x="1700213" y="3846513"/>
          <p14:tracePt t="9462" x="1774825" y="3876675"/>
          <p14:tracePt t="9469" x="1865313" y="3935413"/>
          <p14:tracePt t="9480" x="1909763" y="3965575"/>
          <p14:tracePt t="9486" x="1968500" y="4025900"/>
          <p14:tracePt t="9494" x="2014538" y="4070350"/>
          <p14:tracePt t="9501" x="2043113" y="4100513"/>
          <p14:tracePt t="9509" x="2058988" y="4114800"/>
          <p14:tracePt t="9517" x="2058988" y="4129088"/>
          <p14:tracePt t="9525" x="2058988" y="4144963"/>
          <p14:tracePt t="9533" x="2073275" y="4159250"/>
          <p14:tracePt t="9540" x="2073275" y="4175125"/>
          <p14:tracePt t="9547" x="2087563" y="4189413"/>
          <p14:tracePt t="9556" x="2087563" y="4203700"/>
          <p14:tracePt t="9563" x="2087563" y="4233863"/>
          <p14:tracePt t="9573" x="2103438" y="4249738"/>
          <p14:tracePt t="9579" x="2117725" y="4294188"/>
          <p14:tracePt t="9588" x="2117725" y="4322763"/>
          <p14:tracePt t="9596" x="2133600" y="4352925"/>
          <p14:tracePt t="9604" x="2147888" y="4383088"/>
          <p14:tracePt t="9612" x="2147888" y="4443413"/>
          <p14:tracePt t="9618" x="2162175" y="4487863"/>
          <p14:tracePt t="9625" x="2178050" y="4518025"/>
          <p14:tracePt t="9634" x="2178050" y="4562475"/>
          <p14:tracePt t="9641" x="2178050" y="4576763"/>
          <p14:tracePt t="9649" x="2178050" y="4592638"/>
          <p14:tracePt t="9658" x="2178050" y="4621213"/>
          <p14:tracePt t="9666" x="2178050" y="4637088"/>
          <p14:tracePt t="9682" x="2178050" y="4651375"/>
          <p14:tracePt t="9690" x="2178050" y="4681538"/>
          <p14:tracePt t="9706" x="2178050" y="4695825"/>
          <p14:tracePt t="9714" x="2162175" y="4711700"/>
          <p14:tracePt t="9719" x="2147888" y="4725988"/>
          <p14:tracePt t="9759" x="2133600" y="4725988"/>
          <p14:tracePt t="9791" x="2117725" y="4725988"/>
          <p14:tracePt t="9797" x="2103438" y="4725988"/>
          <p14:tracePt t="9862" x="2087563" y="4725988"/>
          <p14:tracePt t="9869" x="2073275" y="4711700"/>
          <p14:tracePt t="9878" x="2028825" y="4651375"/>
          <p14:tracePt t="9885" x="1984375" y="4606925"/>
          <p14:tracePt t="9893" x="1954213" y="4546600"/>
          <p14:tracePt t="9899" x="1879600" y="4457700"/>
          <p14:tracePt t="9908" x="1849438" y="4397375"/>
          <p14:tracePt t="9915" x="1849438" y="4383088"/>
          <p14:tracePt t="9924" x="1835150" y="4352925"/>
          <p14:tracePt t="9931" x="1835150" y="4322763"/>
          <p14:tracePt t="9940" x="1835150" y="4308475"/>
          <p14:tracePt t="10034" x="1865313" y="4308475"/>
          <p14:tracePt t="10041" x="1939925" y="4338638"/>
          <p14:tracePt t="10049" x="1998663" y="4413250"/>
          <p14:tracePt t="10057" x="2043113" y="4443413"/>
          <p14:tracePt t="10063" x="2073275" y="4471988"/>
          <p14:tracePt t="10079" x="2103438" y="4502150"/>
          <p14:tracePt t="10088" x="2117725" y="4532313"/>
          <p14:tracePt t="10096" x="2147888" y="4546600"/>
          <p14:tracePt t="10104" x="2147888" y="4562475"/>
          <p14:tracePt t="10111" x="2162175" y="4606925"/>
          <p14:tracePt t="10119" x="2178050" y="4637088"/>
          <p14:tracePt t="10128" x="2192338" y="4681538"/>
          <p14:tracePt t="10135" x="2192338" y="4725988"/>
          <p14:tracePt t="10143" x="2192338" y="4756150"/>
          <p14:tracePt t="10152" x="2192338" y="4786313"/>
          <p14:tracePt t="10158" x="2192338" y="4830763"/>
          <p14:tracePt t="10168" x="2192338" y="4845050"/>
          <p14:tracePt t="10174" x="2192338" y="4875213"/>
          <p14:tracePt t="10182" x="2178050" y="4889500"/>
          <p14:tracePt t="10198" x="2162175" y="4905375"/>
          <p14:tracePt t="10207" x="2147888" y="4919663"/>
          <p14:tracePt t="10291" x="2133600" y="4919663"/>
          <p14:tracePt t="10300" x="2117725" y="4919663"/>
          <p14:tracePt t="10308" x="2103438" y="4919663"/>
          <p14:tracePt t="10324" x="2103438" y="4905375"/>
          <p14:tracePt t="10345" x="2087563" y="4905375"/>
          <p14:tracePt t="10581" x="2073275" y="4889500"/>
          <p14:tracePt t="10597" x="2058988" y="4860925"/>
          <p14:tracePt t="10611" x="2058988" y="4845050"/>
          <p14:tracePt t="10620" x="2043113" y="4830763"/>
          <p14:tracePt t="10627" x="2028825" y="4814888"/>
          <p14:tracePt t="10652" x="2028825" y="4800600"/>
          <p14:tracePt t="10660" x="2014538" y="4800600"/>
          <p14:tracePt t="14760" x="1998663" y="4786313"/>
          <p14:tracePt t="14768" x="1954213" y="4725988"/>
          <p14:tracePt t="14778" x="1865313" y="4576763"/>
          <p14:tracePt t="14784" x="1760538" y="4397375"/>
          <p14:tracePt t="14791" x="1744663" y="4383088"/>
          <p14:tracePt t="14800" x="1744663" y="4368800"/>
          <p14:tracePt t="14808" x="1730375" y="4308475"/>
          <p14:tracePt t="14815" x="1730375" y="4233863"/>
          <p14:tracePt t="14824" x="1716088" y="4175125"/>
          <p14:tracePt t="14830" x="1700213" y="4114800"/>
          <p14:tracePt t="14837" x="1700213" y="4040188"/>
          <p14:tracePt t="14846" x="1700213" y="3995738"/>
          <p14:tracePt t="14862" x="1700213" y="3979863"/>
          <p14:tracePt t="15001" x="1685925" y="3979863"/>
          <p14:tracePt t="15009" x="1685925" y="4025900"/>
          <p14:tracePt t="15019" x="1685925" y="4040188"/>
          <p14:tracePt t="15025" x="1685925" y="4084638"/>
          <p14:tracePt t="15034" x="1685925" y="4114800"/>
          <p14:tracePt t="15044" x="1685925" y="4144963"/>
          <p14:tracePt t="15049" x="1685925" y="4159250"/>
          <p14:tracePt t="15057" x="1685925" y="4175125"/>
          <p14:tracePt t="15066" x="1700213" y="4175125"/>
          <p14:tracePt t="15090" x="1700213" y="4189413"/>
          <p14:tracePt t="15104" x="1700213" y="4203700"/>
          <p14:tracePt t="15112" x="1700213" y="4219575"/>
          <p14:tracePt t="15120" x="1700213" y="4233863"/>
          <p14:tracePt t="15136" x="1700213" y="4249738"/>
          <p14:tracePt t="15324" x="1700213" y="4264025"/>
          <p14:tracePt t="15331" x="1700213" y="4294188"/>
          <p14:tracePt t="15340" x="1700213" y="4352925"/>
          <p14:tracePt t="15348" x="1700213" y="4383088"/>
          <p14:tracePt t="15356" x="1700213" y="4443413"/>
          <p14:tracePt t="15364" x="1700213" y="4518025"/>
          <p14:tracePt t="15370" x="1700213" y="4546600"/>
          <p14:tracePt t="15378" x="1700213" y="4606925"/>
          <p14:tracePt t="15388" x="1700213" y="4637088"/>
          <p14:tracePt t="15394" x="1700213" y="4651375"/>
          <p14:tracePt t="15401" x="1700213" y="4665663"/>
          <p14:tracePt t="15450" x="1700213" y="4681538"/>
          <p14:tracePt t="15754" x="1744663" y="4665663"/>
          <p14:tracePt t="15762" x="1865313" y="4592638"/>
          <p14:tracePt t="15769" x="1968500" y="4562475"/>
          <p14:tracePt t="15777" x="2371725" y="4427538"/>
          <p14:tracePt t="15786" x="2670175" y="4383088"/>
          <p14:tracePt t="15794" x="3101975" y="4308475"/>
          <p14:tracePt t="15802" x="3490913" y="4249738"/>
          <p14:tracePt t="15810" x="3789363" y="4175125"/>
          <p14:tracePt t="15817" x="4265613" y="4129088"/>
          <p14:tracePt t="15825" x="4668838" y="4129088"/>
          <p14:tracePt t="15831" x="4878388" y="4129088"/>
          <p14:tracePt t="15840" x="5221288" y="4129088"/>
          <p14:tracePt t="15848" x="5414963" y="4175125"/>
          <p14:tracePt t="15857" x="5594350" y="4219575"/>
          <p14:tracePt t="15864" x="5727700" y="4249738"/>
          <p14:tracePt t="15873" x="5995988" y="4368800"/>
          <p14:tracePt t="15879" x="6161088" y="4443413"/>
          <p14:tracePt t="15888" x="6294438" y="4518025"/>
          <p14:tracePt t="15896" x="6369050" y="4576763"/>
          <p14:tracePt t="15903" x="6459538" y="4606925"/>
          <p14:tracePt t="15909" x="6548438" y="4681538"/>
          <p14:tracePt t="15917" x="6667500" y="4756150"/>
          <p14:tracePt t="15925" x="6742113" y="4800600"/>
          <p14:tracePt t="15934" x="6802438" y="4814888"/>
          <p14:tracePt t="15941" x="6861175" y="4830763"/>
          <p14:tracePt t="15949" x="6951663" y="4845050"/>
          <p14:tracePt t="15957" x="7026275" y="4845050"/>
          <p14:tracePt t="15966" x="7100888" y="4845050"/>
          <p14:tracePt t="15974" x="7204075" y="4845050"/>
          <p14:tracePt t="15981" x="7294563" y="4845050"/>
          <p14:tracePt t="15987" x="7353300" y="4845050"/>
          <p14:tracePt t="15996" x="7458075" y="4845050"/>
          <p14:tracePt t="16004" x="7532688" y="4830763"/>
          <p14:tracePt t="16011" x="7593013" y="4814888"/>
          <p14:tracePt t="16019" x="7637463" y="4800600"/>
          <p14:tracePt t="16044" x="7651750" y="4800600"/>
          <p14:tracePt t="16067" x="7651750" y="4786313"/>
          <p14:tracePt t="16105" x="7651750" y="4756150"/>
          <p14:tracePt t="16114" x="7637463" y="4711700"/>
          <p14:tracePt t="16123" x="7577138" y="4637088"/>
          <p14:tracePt t="16129" x="7532688" y="4576763"/>
          <p14:tracePt t="16138" x="7443788" y="4457700"/>
          <p14:tracePt t="16146" x="7413625" y="4413250"/>
          <p14:tracePt t="16153" x="7294563" y="4308475"/>
          <p14:tracePt t="16161" x="7219950" y="4264025"/>
          <p14:tracePt t="16170" x="7040563" y="4175125"/>
          <p14:tracePt t="16175" x="6891338" y="4114800"/>
          <p14:tracePt t="16183" x="6757988" y="4084638"/>
          <p14:tracePt t="16191" x="6623050" y="4040188"/>
          <p14:tracePt t="16200" x="6443663" y="4010025"/>
          <p14:tracePt t="16207" x="6369050" y="3995738"/>
          <p14:tracePt t="16216" x="6280150" y="3995738"/>
          <p14:tracePt t="16225" x="6249988" y="3995738"/>
          <p14:tracePt t="16231" x="6191250" y="3979863"/>
          <p14:tracePt t="16240" x="6161088" y="3979863"/>
          <p14:tracePt t="16248" x="6145213" y="3965575"/>
          <p14:tracePt t="16253" x="6116638" y="3965575"/>
          <p14:tracePt t="16261" x="6100763" y="3951288"/>
          <p14:tracePt t="16325" x="6100763" y="3935413"/>
          <p14:tracePt t="16584" x="6116638" y="3965575"/>
          <p14:tracePt t="16592" x="6145213" y="3995738"/>
          <p14:tracePt t="16622" x="6161088" y="4010025"/>
          <p14:tracePt t="16734" x="6161088" y="4025900"/>
          <p14:tracePt t="17124" x="6161088" y="4010025"/>
          <p14:tracePt t="17256" x="6175375" y="3979863"/>
          <p14:tracePt t="17263" x="6205538" y="3906838"/>
          <p14:tracePt t="17273" x="6205538" y="3860800"/>
          <p14:tracePt t="17280" x="6219825" y="3786188"/>
          <p14:tracePt t="17287" x="6219825" y="3757613"/>
          <p14:tracePt t="17296" x="6219825" y="3741738"/>
          <p14:tracePt t="17312" x="6219825" y="3727450"/>
          <p14:tracePt t="17320" x="6219825" y="3711575"/>
          <p14:tracePt t="17328" x="6219825" y="3697288"/>
          <p14:tracePt t="17336" x="6219825" y="3683000"/>
          <p14:tracePt t="17344" x="6219825" y="3667125"/>
          <p14:tracePt t="17553" x="6219825" y="3652838"/>
          <p14:tracePt t="17562" x="6219825" y="3636963"/>
          <p14:tracePt t="17570" x="6235700" y="3608388"/>
          <p14:tracePt t="17577" x="6235700" y="3578225"/>
          <p14:tracePt t="17585" x="6249988" y="3533775"/>
          <p14:tracePt t="17593" x="6264275" y="3489325"/>
          <p14:tracePt t="17602" x="6280150" y="3459163"/>
          <p14:tracePt t="17608" x="6280150" y="3398838"/>
          <p14:tracePt t="17616" x="6294438" y="3354388"/>
          <p14:tracePt t="17624" x="6294438" y="3340100"/>
          <p14:tracePt t="17640" x="6310313" y="3279775"/>
          <p14:tracePt t="17648" x="6310313" y="3265488"/>
          <p14:tracePt t="17666" x="6310313" y="3249613"/>
          <p14:tracePt t="17695" x="6310313" y="3235325"/>
          <p14:tracePt t="17702" x="6294438" y="3235325"/>
          <p14:tracePt t="17710" x="6280150" y="3235325"/>
          <p14:tracePt t="17718" x="6264275" y="3221038"/>
          <p14:tracePt t="17725" x="6264275" y="3205163"/>
          <p14:tracePt t="17765" x="6249988" y="3205163"/>
          <p14:tracePt t="17773" x="6249988" y="3190875"/>
          <p14:tracePt t="17796" x="6235700" y="3175000"/>
          <p14:tracePt t="17803" x="6219825" y="3160713"/>
          <p14:tracePt t="17812" x="6205538" y="3160713"/>
          <p14:tracePt t="17819" x="6205538" y="3146425"/>
          <p14:tracePt t="17859" x="6191250" y="3146425"/>
          <p14:tracePt t="17865" x="6191250" y="3130550"/>
          <p14:tracePt t="17873" x="6175375" y="3130550"/>
          <p14:tracePt t="17890" x="6175375" y="3116263"/>
          <p14:tracePt t="17898" x="6161088" y="3116263"/>
          <p14:tracePt t="17906" x="6161088" y="3100388"/>
          <p14:tracePt t="17914" x="6130925" y="3086100"/>
          <p14:tracePt t="17923" x="6086475" y="3055938"/>
          <p14:tracePt t="17929" x="6070600" y="3055938"/>
          <p14:tracePt t="17938" x="6042025" y="3041650"/>
          <p14:tracePt t="17946" x="6026150" y="3041650"/>
          <p14:tracePt t="17952" x="6011863" y="3025775"/>
          <p14:tracePt t="17962" x="5981700" y="3011488"/>
          <p14:tracePt t="17968" x="5951538" y="3011488"/>
          <p14:tracePt t="17975" x="5951538" y="2997200"/>
          <p14:tracePt t="18016" x="5937250" y="2997200"/>
          <p14:tracePt t="18023" x="5921375" y="2997200"/>
          <p14:tracePt t="18032" x="5907088" y="2997200"/>
          <p14:tracePt t="18040" x="5876925" y="2997200"/>
          <p14:tracePt t="18048" x="5832475" y="3011488"/>
          <p14:tracePt t="18053" x="5818188" y="3011488"/>
          <p14:tracePt t="18062" x="5772150" y="3025775"/>
          <p14:tracePt t="18069" x="5757863" y="3025775"/>
          <p14:tracePt t="18077" x="5713413" y="3025775"/>
          <p14:tracePt t="18085" x="5668963" y="3025775"/>
          <p14:tracePt t="18093" x="5638800" y="3041650"/>
          <p14:tracePt t="18101" x="5622925" y="3041650"/>
          <p14:tracePt t="18109" x="5578475" y="3041650"/>
          <p14:tracePt t="18118" x="5534025" y="3055938"/>
          <p14:tracePt t="18125" x="5519738" y="3055938"/>
          <p14:tracePt t="18131" x="5473700" y="3071813"/>
          <p14:tracePt t="18140" x="5429250" y="3086100"/>
          <p14:tracePt t="18148" x="5414963" y="3086100"/>
          <p14:tracePt t="18156" x="5400675" y="3100388"/>
          <p14:tracePt t="18164" x="5384800" y="3130550"/>
          <p14:tracePt t="18173" x="5370513" y="3130550"/>
          <p14:tracePt t="18351" x="5370513" y="3146425"/>
          <p14:tracePt t="18532" x="5370513" y="3130550"/>
          <p14:tracePt t="18539" x="5370513" y="3116263"/>
          <p14:tracePt t="18548" x="5370513" y="3086100"/>
          <p14:tracePt t="18564" x="5370513" y="3071813"/>
          <p14:tracePt t="18573" x="5370513" y="3055938"/>
          <p14:tracePt t="18579" x="5384800" y="3055938"/>
          <p14:tracePt t="18628" x="5400675" y="3055938"/>
          <p14:tracePt t="18641" x="5414963" y="3055938"/>
          <p14:tracePt t="18649" x="5445125" y="3055938"/>
          <p14:tracePt t="18657" x="5459413" y="3055938"/>
          <p14:tracePt t="18666" x="5503863" y="3041650"/>
          <p14:tracePt t="18674" x="5534025" y="3041650"/>
          <p14:tracePt t="18680" x="5578475" y="3041650"/>
          <p14:tracePt t="18688" x="5622925" y="3041650"/>
          <p14:tracePt t="18695" x="5653088" y="3041650"/>
          <p14:tracePt t="18773" x="5668963" y="3041650"/>
          <p14:tracePt t="18781" x="5697538" y="3055938"/>
          <p14:tracePt t="18789" x="5727700" y="3100388"/>
          <p14:tracePt t="18797" x="5772150" y="3146425"/>
          <p14:tracePt t="18806" x="5802313" y="3175000"/>
          <p14:tracePt t="18814" x="5832475" y="3205163"/>
          <p14:tracePt t="18823" x="5876925" y="3265488"/>
          <p14:tracePt t="18829" x="5951538" y="3324225"/>
          <p14:tracePt t="18837" x="5995988" y="3368675"/>
          <p14:tracePt t="18845" x="6042025" y="3414713"/>
          <p14:tracePt t="18851" x="6056313" y="3443288"/>
          <p14:tracePt t="18861" x="6070600" y="3459163"/>
          <p14:tracePt t="18867" x="6086475" y="3459163"/>
          <p14:tracePt t="18915" x="6086475" y="3473450"/>
          <p14:tracePt t="18923" x="6100763" y="3503613"/>
          <p14:tracePt t="18932" x="6116638" y="3517900"/>
          <p14:tracePt t="18938" x="6116638" y="3563938"/>
          <p14:tracePt t="18945" x="6130925" y="3608388"/>
          <p14:tracePt t="18956" x="6130925" y="3622675"/>
          <p14:tracePt t="18961" x="6145213" y="3667125"/>
          <p14:tracePt t="18969" x="6145213" y="3697288"/>
          <p14:tracePt t="18977" x="6161088" y="3741738"/>
          <p14:tracePt t="18985" x="6161088" y="3786188"/>
          <p14:tracePt t="18993" x="6161088" y="3832225"/>
          <p14:tracePt t="19001" x="6175375" y="3876675"/>
          <p14:tracePt t="19010" x="6175375" y="3906838"/>
          <p14:tracePt t="19017" x="6175375" y="3965575"/>
          <p14:tracePt t="19025" x="6175375" y="4010025"/>
          <p14:tracePt t="19033" x="6175375" y="4025900"/>
          <p14:tracePt t="19040" x="6175375" y="4054475"/>
          <p14:tracePt t="19048" x="6175375" y="4070350"/>
          <p14:tracePt t="19126" x="6175375" y="4084638"/>
          <p14:tracePt t="19134" x="6175375" y="4100513"/>
          <p14:tracePt t="19141" x="6175375" y="4114800"/>
          <p14:tracePt t="19165" x="6175375" y="4129088"/>
          <p14:tracePt t="21739" x="6175375" y="4114800"/>
          <p14:tracePt t="21747" x="6175375" y="4100513"/>
          <p14:tracePt t="21756" x="6175375" y="4084638"/>
          <p14:tracePt t="21763" x="6175375" y="4070350"/>
          <p14:tracePt t="21773" x="6191250" y="4070350"/>
          <p14:tracePt t="21787" x="6191250" y="4054475"/>
          <p14:tracePt t="21795" x="6205538" y="4054475"/>
          <p14:tracePt t="21803" x="6205538" y="4040188"/>
          <p14:tracePt t="21825" x="6205538" y="4025900"/>
          <p14:tracePt t="21834" x="6219825" y="4025900"/>
          <p14:tracePt t="21882" x="6219825" y="4010025"/>
          <p14:tracePt t="22116" x="6219825" y="3995738"/>
          <p14:tracePt t="22124" x="6219825" y="3951288"/>
          <p14:tracePt t="22131" x="6219825" y="3906838"/>
          <p14:tracePt t="22140" x="6219825" y="3876675"/>
          <p14:tracePt t="22147" x="6219825" y="3846513"/>
          <p14:tracePt t="22156" x="6219825" y="3832225"/>
          <p14:tracePt t="22163" x="6235700" y="3816350"/>
          <p14:tracePt t="22173" x="6235700" y="3802063"/>
          <p14:tracePt t="22177" x="6235700" y="3786188"/>
          <p14:tracePt t="22202" x="6235700" y="3771900"/>
          <p14:tracePt t="22217" x="6235700" y="3757613"/>
          <p14:tracePt t="22225" x="6235700" y="3741738"/>
          <p14:tracePt t="22263" x="6235700" y="3727450"/>
          <p14:tracePt t="22273" x="6235700" y="3711575"/>
          <p14:tracePt t="22288" x="6235700" y="3697288"/>
          <p14:tracePt t="22295" x="6235700" y="3667125"/>
          <p14:tracePt t="22304" x="6235700" y="3636963"/>
          <p14:tracePt t="22311" x="6235700" y="3608388"/>
          <p14:tracePt t="22320" x="6235700" y="3592513"/>
          <p14:tracePt t="22328" x="6235700" y="3548063"/>
          <p14:tracePt t="22336" x="6235700" y="3517900"/>
          <p14:tracePt t="22349" x="6235700" y="3503613"/>
          <p14:tracePt t="22359" x="6235700" y="3489325"/>
          <p14:tracePt t="22366" x="6235700" y="3473450"/>
          <p14:tracePt t="22373" x="6235700" y="3443288"/>
          <p14:tracePt t="22381" x="6235700" y="3429000"/>
          <p14:tracePt t="22390" x="6219825" y="3398838"/>
          <p14:tracePt t="22397" x="6219825" y="3384550"/>
          <p14:tracePt t="22406" x="6205538" y="3368675"/>
          <p14:tracePt t="22507" x="6205538" y="3354388"/>
          <p14:tracePt t="22515" x="6205538" y="3324225"/>
          <p14:tracePt t="22524" x="6191250" y="3309938"/>
          <p14:tracePt t="22530" x="6175375" y="3279775"/>
          <p14:tracePt t="22540" x="6161088" y="3249613"/>
          <p14:tracePt t="22545" x="6145213" y="3221038"/>
          <p14:tracePt t="22554" x="6130925" y="3190875"/>
          <p14:tracePt t="22561" x="6130925" y="3175000"/>
          <p14:tracePt t="22569" x="6130925" y="3160713"/>
          <p14:tracePt t="22577" x="6116638" y="3160713"/>
          <p14:tracePt t="22585" x="6100763" y="3130550"/>
          <p14:tracePt t="22593" x="6086475" y="3130550"/>
          <p14:tracePt t="22601" x="6086475" y="3116263"/>
          <p14:tracePt t="22618" x="6056313" y="3100388"/>
          <p14:tracePt t="22625" x="6042025" y="3100388"/>
          <p14:tracePt t="22631" x="6026150" y="3086100"/>
          <p14:tracePt t="22640" x="5995988" y="3086100"/>
          <p14:tracePt t="22648" x="5951538" y="3071813"/>
          <p14:tracePt t="22657" x="5937250" y="3071813"/>
          <p14:tracePt t="22663" x="5921375" y="3071813"/>
          <p14:tracePt t="22679" x="5907088" y="3071813"/>
          <p14:tracePt t="22758" x="5892800" y="3071813"/>
          <p14:tracePt t="22766" x="5876925" y="3071813"/>
          <p14:tracePt t="22773" x="5862638" y="3071813"/>
          <p14:tracePt t="22782" x="5818188" y="3071813"/>
          <p14:tracePt t="22790" x="5772150" y="3086100"/>
          <p14:tracePt t="22798" x="5727700" y="3100388"/>
          <p14:tracePt t="22806" x="5697538" y="3100388"/>
          <p14:tracePt t="22811" x="5653088" y="3100388"/>
          <p14:tracePt t="22820" x="5638800" y="3100388"/>
          <p14:tracePt t="22828" x="5608638" y="3100388"/>
          <p14:tracePt t="22836" x="5594350" y="3100388"/>
          <p14:tracePt t="22954" x="5578475" y="3100388"/>
          <p14:tracePt t="22962" x="5564188" y="3100388"/>
          <p14:tracePt t="22969" x="5548313" y="3100388"/>
          <p14:tracePt t="22991" x="5534025" y="3100388"/>
          <p14:tracePt t="23007" x="5519738" y="3100388"/>
          <p14:tracePt t="23031" x="5503863" y="3100388"/>
          <p14:tracePt t="23040" x="5489575" y="3100388"/>
          <p14:tracePt t="23056" x="5473700" y="3100388"/>
          <p14:tracePt t="23180" x="5445125" y="3100388"/>
          <p14:tracePt t="23187" x="5429250" y="3100388"/>
          <p14:tracePt t="23196" x="5414963" y="3100388"/>
          <p14:tracePt t="23212" x="5400675" y="3100388"/>
          <p14:tracePt t="23322" x="5384800" y="3100388"/>
          <p14:tracePt t="23351" x="5370513" y="3100388"/>
          <p14:tracePt t="25739" x="5384800" y="3071813"/>
          <p14:tracePt t="25747" x="5384800" y="3055938"/>
          <p14:tracePt t="25761" x="5400675" y="3041650"/>
          <p14:tracePt t="25773" x="5414963" y="3041650"/>
          <p14:tracePt t="25786" x="5429250" y="3041650"/>
          <p14:tracePt t="26373" x="5445125" y="3041650"/>
          <p14:tracePt t="26389" x="5459413" y="3041650"/>
          <p14:tracePt t="26412" x="5459413" y="3025775"/>
          <p14:tracePt t="26428" x="5473700" y="3025775"/>
          <p14:tracePt t="26444" x="5489575" y="3011488"/>
          <p14:tracePt t="26505" x="5489575" y="2997200"/>
          <p14:tracePt t="26874" x="5489575" y="2967038"/>
          <p14:tracePt t="26881" x="5489575" y="2951163"/>
          <p14:tracePt t="26991" x="5459413" y="2951163"/>
          <p14:tracePt t="27007" x="5429250" y="2967038"/>
          <p14:tracePt t="27015" x="5429250" y="2981325"/>
          <p14:tracePt t="27025" x="5414963" y="2997200"/>
          <p14:tracePt t="27029" x="5400675" y="2997200"/>
          <p14:tracePt t="27038" x="5384800" y="3011488"/>
          <p14:tracePt t="27046" x="5384800" y="3025775"/>
          <p14:tracePt t="27053" x="5354638" y="3025775"/>
          <p14:tracePt t="27070" x="5340350" y="3041650"/>
          <p14:tracePt t="27078" x="5326063" y="3041650"/>
          <p14:tracePt t="27086" x="5310188" y="3055938"/>
          <p14:tracePt t="27124" x="5295900" y="3055938"/>
          <p14:tracePt t="27139" x="5280025" y="3071813"/>
          <p14:tracePt t="27156" x="5265738" y="3071813"/>
          <p14:tracePt t="27164" x="5235575" y="3071813"/>
          <p14:tracePt t="27173" x="5221288" y="3071813"/>
          <p14:tracePt t="27180" x="5191125" y="3071813"/>
          <p14:tracePt t="27320" x="5205413" y="3071813"/>
          <p14:tracePt t="27328" x="5235575" y="3071813"/>
          <p14:tracePt t="27336" x="5280025" y="3071813"/>
          <p14:tracePt t="27344" x="5310188" y="3055938"/>
          <p14:tracePt t="27351" x="5340350" y="3041650"/>
          <p14:tracePt t="27360" x="5354638" y="3041650"/>
          <p14:tracePt t="27367" x="5370513" y="3025775"/>
          <p14:tracePt t="27375" x="5384800" y="3025775"/>
          <p14:tracePt t="27381" x="5400675" y="3025775"/>
          <p14:tracePt t="27475" x="5400675" y="3041650"/>
          <p14:tracePt t="27485" x="5400675" y="3071813"/>
          <p14:tracePt t="27491" x="5384800" y="3100388"/>
          <p14:tracePt t="27500" x="5384800" y="3116263"/>
          <p14:tracePt t="27508" x="5384800" y="3146425"/>
          <p14:tracePt t="27516" x="5370513" y="3160713"/>
          <p14:tracePt t="27524" x="5370513" y="3175000"/>
          <p14:tracePt t="27547" x="5370513" y="3190875"/>
          <p14:tracePt t="27585" x="5384800" y="3190875"/>
          <p14:tracePt t="27593" x="5400675" y="3205163"/>
          <p14:tracePt t="27609" x="5459413" y="3265488"/>
          <p14:tracePt t="27617" x="5519738" y="3340100"/>
          <p14:tracePt t="27625" x="5534025" y="3340100"/>
          <p14:tracePt t="27640" x="5564188" y="3354388"/>
          <p14:tracePt t="27641" x="5578475" y="3398838"/>
          <p14:tracePt t="27648" x="5653088" y="3473450"/>
          <p14:tracePt t="27657" x="5668963" y="3503613"/>
          <p14:tracePt t="27664" x="5683250" y="3548063"/>
          <p14:tracePt t="27673" x="5697538" y="3563938"/>
          <p14:tracePt t="27680" x="5697538" y="3608388"/>
          <p14:tracePt t="27688" x="5697538" y="3622675"/>
          <p14:tracePt t="27696" x="5697538" y="3636963"/>
          <p14:tracePt t="27704" x="5697538" y="3683000"/>
          <p14:tracePt t="27712" x="5697538" y="3727450"/>
          <p14:tracePt t="27719" x="5697538" y="3771900"/>
          <p14:tracePt t="27728" x="5697538" y="3876675"/>
          <p14:tracePt t="27733" x="5697538" y="3906838"/>
          <p14:tracePt t="27742" x="5697538" y="4040188"/>
          <p14:tracePt t="27749" x="5713413" y="4129088"/>
          <p14:tracePt t="27757" x="5713413" y="4189413"/>
          <p14:tracePt t="27766" x="5727700" y="4233863"/>
          <p14:tracePt t="27775" x="5727700" y="4278313"/>
          <p14:tracePt t="27781" x="5757863" y="4308475"/>
          <p14:tracePt t="27790" x="5757863" y="4322763"/>
          <p14:tracePt t="27806" x="5757863" y="4338638"/>
          <p14:tracePt t="27823" x="5757863" y="4352925"/>
          <p14:tracePt t="27835" x="5757863" y="4383088"/>
          <p14:tracePt t="27843" x="5757863" y="4397375"/>
          <p14:tracePt t="27851" x="5757863" y="4427538"/>
          <p14:tracePt t="27859" x="5757863" y="4457700"/>
          <p14:tracePt t="27867" x="5757863" y="4487863"/>
          <p14:tracePt t="27875" x="5757863" y="4518025"/>
          <p14:tracePt t="27891" x="5757863" y="4546600"/>
          <p14:tracePt t="27899" x="5743575" y="4562475"/>
          <p14:tracePt t="27914" x="5743575" y="4576763"/>
          <p14:tracePt t="27924" x="5743575" y="4606925"/>
          <p14:tracePt t="27929" x="5727700" y="4606925"/>
          <p14:tracePt t="27946" x="5727700" y="4621213"/>
          <p14:tracePt t="27962" x="5727700" y="4637088"/>
          <p14:tracePt t="27986" x="5713413" y="4651375"/>
          <p14:tracePt t="28010" x="5697538" y="4651375"/>
          <p14:tracePt t="28080" x="5683250" y="4651375"/>
          <p14:tracePt t="28093" x="5653088" y="4621213"/>
          <p14:tracePt t="28101" x="5638800" y="4592638"/>
          <p14:tracePt t="28109" x="5622925" y="4576763"/>
          <p14:tracePt t="28117" x="5608638" y="4546600"/>
          <p14:tracePt t="28125" x="5608638" y="4502150"/>
          <p14:tracePt t="28133" x="5564188" y="4413250"/>
          <p14:tracePt t="28141" x="5534025" y="4352925"/>
          <p14:tracePt t="28149" x="5503863" y="4278313"/>
          <p14:tracePt t="28158" x="5489575" y="4233863"/>
          <p14:tracePt t="28174" x="5473700" y="4189413"/>
          <p14:tracePt t="28180" x="5473700" y="4129088"/>
          <p14:tracePt t="28189" x="5473700" y="4114800"/>
          <p14:tracePt t="28195" x="5459413" y="4070350"/>
          <p14:tracePt t="28203" x="5459413" y="4025900"/>
          <p14:tracePt t="28211" x="5445125" y="3979863"/>
          <p14:tracePt t="28220" x="5429250" y="3965575"/>
          <p14:tracePt t="28228" x="5429250" y="3935413"/>
          <p14:tracePt t="28236" x="5414963" y="3906838"/>
          <p14:tracePt t="28502" x="5414963" y="3890963"/>
          <p14:tracePt t="28510" x="5429250" y="3890963"/>
          <p14:tracePt t="28518" x="5459413" y="3890963"/>
          <p14:tracePt t="28525" x="5459413" y="3876675"/>
          <p14:tracePt t="28533" x="5473700" y="3876675"/>
          <p14:tracePt t="28541" x="5489575" y="3876675"/>
          <p14:tracePt t="28556" x="5503863" y="3860800"/>
          <p14:tracePt t="28564" x="5519738" y="3846513"/>
          <p14:tracePt t="28573" x="5534025" y="3846513"/>
          <p14:tracePt t="28579" x="5534025" y="3832225"/>
          <p14:tracePt t="30253" x="5548313" y="3832225"/>
          <p14:tracePt t="30380" x="5564188" y="3832225"/>
          <p14:tracePt t="30458" x="5564188" y="3816350"/>
          <p14:tracePt t="30466" x="5564188" y="3786188"/>
          <p14:tracePt t="30473" x="5548313" y="3757613"/>
          <p14:tracePt t="30482" x="5534025" y="3727450"/>
          <p14:tracePt t="30490" x="5534025" y="3697288"/>
          <p14:tracePt t="30497" x="5519738" y="3667125"/>
          <p14:tracePt t="30506" x="5503863" y="3636963"/>
          <p14:tracePt t="30514" x="5489575" y="3608388"/>
          <p14:tracePt t="30523" x="5473700" y="3578225"/>
          <p14:tracePt t="30527" x="5459413" y="3563938"/>
          <p14:tracePt t="30536" x="5400675" y="3517900"/>
          <p14:tracePt t="30544" x="5265738" y="3443288"/>
          <p14:tracePt t="30552" x="5176838" y="3384550"/>
          <p14:tracePt t="30559" x="5086350" y="3340100"/>
          <p14:tracePt t="30568" x="5041900" y="3309938"/>
          <p14:tracePt t="30575" x="4967288" y="3249613"/>
          <p14:tracePt t="30583" x="4906963" y="3221038"/>
          <p14:tracePt t="30592" x="4862513" y="3205163"/>
          <p14:tracePt t="30599" x="4787900" y="3160713"/>
          <p14:tracePt t="30609" x="4757738" y="3160713"/>
          <p14:tracePt t="30613" x="4729163" y="3130550"/>
          <p14:tracePt t="30623" x="4699000" y="3130550"/>
          <p14:tracePt t="30640" x="4699000" y="3116263"/>
          <p14:tracePt t="30654" x="4699000" y="3100388"/>
          <p14:tracePt t="30700" x="4683125" y="3100388"/>
          <p14:tracePt t="30707" x="4668838" y="3100388"/>
          <p14:tracePt t="30716" x="4654550" y="3086100"/>
          <p14:tracePt t="30723" x="4608513" y="3071813"/>
          <p14:tracePt t="30731" x="4549775" y="3041650"/>
          <p14:tracePt t="30740" x="4505325" y="3041650"/>
          <p14:tracePt t="30756" x="4460875" y="3025775"/>
          <p14:tracePt t="30764" x="4445000" y="3011488"/>
          <p14:tracePt t="30773" x="4430713" y="2997200"/>
          <p14:tracePt t="30785" x="4414838" y="2997200"/>
          <p14:tracePt t="31022" x="4430713" y="2997200"/>
          <p14:tracePt t="31046" x="4445000" y="2997200"/>
          <p14:tracePt t="31060" x="4460875" y="2997200"/>
          <p14:tracePt t="31075" x="4475163" y="2997200"/>
          <p14:tracePt t="31083" x="4505325" y="2997200"/>
          <p14:tracePt t="31091" x="4519613" y="2997200"/>
          <p14:tracePt t="31099" x="4535488" y="2997200"/>
          <p14:tracePt t="31107" x="4564063" y="2997200"/>
          <p14:tracePt t="31115" x="4608513" y="2997200"/>
          <p14:tracePt t="31124" x="4638675" y="2997200"/>
          <p14:tracePt t="31132" x="4654550" y="2997200"/>
          <p14:tracePt t="31140" x="4668838" y="2997200"/>
          <p14:tracePt t="31148" x="4683125" y="2997200"/>
          <p14:tracePt t="31522" x="4699000" y="2981325"/>
          <p14:tracePt t="31530" x="4729163" y="2981325"/>
          <p14:tracePt t="31538" x="4729163" y="2967038"/>
          <p14:tracePt t="31545" x="4743450" y="2967038"/>
          <p14:tracePt t="31553" x="4757738" y="2967038"/>
          <p14:tracePt t="31561" x="4773613" y="2951163"/>
          <p14:tracePt t="31570" x="4848225" y="2936875"/>
          <p14:tracePt t="31577" x="4906963" y="2922588"/>
          <p14:tracePt t="31584" x="4967288" y="2906713"/>
          <p14:tracePt t="31593" x="5056188" y="2892425"/>
          <p14:tracePt t="31600" x="5086350" y="2878138"/>
          <p14:tracePt t="31608" x="5160963" y="2862263"/>
          <p14:tracePt t="31616" x="5205413" y="2862263"/>
          <p14:tracePt t="31694" x="5221288" y="2862263"/>
          <p14:tracePt t="31710" x="5235575" y="2862263"/>
          <p14:tracePt t="31734" x="5251450" y="2862263"/>
          <p14:tracePt t="31750" x="5265738" y="2862263"/>
          <p14:tracePt t="31874" x="5265738" y="2878138"/>
          <p14:tracePt t="31921" x="5265738" y="2892425"/>
          <p14:tracePt t="31929" x="5251450" y="2892425"/>
          <p14:tracePt t="31939" x="5251450" y="2906713"/>
          <p14:tracePt t="31946" x="5235575" y="2906713"/>
          <p14:tracePt t="31951" x="5205413" y="2922588"/>
          <p14:tracePt t="31967" x="5191125" y="2922588"/>
          <p14:tracePt t="31975" x="5176838" y="2936875"/>
          <p14:tracePt t="31983" x="5160963" y="2936875"/>
          <p14:tracePt t="31991" x="5160963" y="2951163"/>
          <p14:tracePt t="32008" x="5130800" y="2967038"/>
          <p14:tracePt t="32016" x="5102225" y="2967038"/>
          <p14:tracePt t="32023" x="5086350" y="2981325"/>
          <p14:tracePt t="32030" x="5056188" y="2997200"/>
          <p14:tracePt t="32040" x="5041900" y="2997200"/>
          <p14:tracePt t="32094" x="5027613" y="2997200"/>
          <p14:tracePt t="32110" x="5027613" y="3011488"/>
          <p14:tracePt t="32118" x="5011738" y="3011488"/>
          <p14:tracePt t="32123" x="5011738" y="3025775"/>
          <p14:tracePt t="32131" x="4997450" y="3025775"/>
          <p14:tracePt t="32140" x="4967288" y="3041650"/>
          <p14:tracePt t="32156" x="4953000" y="3041650"/>
          <p14:tracePt t="32163" x="4922838" y="3055938"/>
          <p14:tracePt t="32173" x="4892675" y="3086100"/>
          <p14:tracePt t="32180" x="4878388" y="3086100"/>
          <p14:tracePt t="32188" x="4878388" y="3100388"/>
          <p14:tracePt t="32225" x="4862513" y="3100388"/>
          <p14:tracePt t="32266" x="4848225" y="3116263"/>
          <p14:tracePt t="32421" x="4862513" y="3116263"/>
          <p14:tracePt t="32429" x="4878388" y="3100388"/>
          <p14:tracePt t="32438" x="4906963" y="3086100"/>
          <p14:tracePt t="32446" x="4922838" y="3071813"/>
          <p14:tracePt t="32470" x="4922838" y="3055938"/>
          <p14:tracePt t="32862" x="4937125" y="3041650"/>
          <p14:tracePt t="32868" x="4953000" y="3025775"/>
          <p14:tracePt t="32875" x="4967288" y="3025775"/>
          <p14:tracePt t="32883" x="4997450" y="3011488"/>
          <p14:tracePt t="32891" x="5027613" y="2981325"/>
          <p14:tracePt t="32899" x="5027613" y="2967038"/>
          <p14:tracePt t="32908" x="5056188" y="2951163"/>
          <p14:tracePt t="32916" x="5072063" y="2936875"/>
          <p14:tracePt t="32923" x="5086350" y="2922588"/>
          <p14:tracePt t="33166" x="5102225" y="2922588"/>
          <p14:tracePt t="33173" x="5130800" y="2922588"/>
          <p14:tracePt t="33181" x="5146675" y="2906713"/>
          <p14:tracePt t="33190" x="5191125" y="2892425"/>
          <p14:tracePt t="33197" x="5205413" y="2892425"/>
          <p14:tracePt t="33203" x="5221288" y="2878138"/>
          <p14:tracePt t="33212" x="5251450" y="2878138"/>
          <p14:tracePt t="33220" x="5265738" y="2878138"/>
          <p14:tracePt t="33228" x="5280025" y="2878138"/>
          <p14:tracePt t="33236" x="5326063" y="2862263"/>
          <p14:tracePt t="33244" x="5384800" y="2862263"/>
          <p14:tracePt t="33251" x="5414963" y="2862263"/>
          <p14:tracePt t="33259" x="5489575" y="2862263"/>
          <p14:tracePt t="33267" x="5534025" y="2862263"/>
          <p14:tracePt t="33275" x="5594350" y="2862263"/>
          <p14:tracePt t="33283" x="5653088" y="2862263"/>
          <p14:tracePt t="33290" x="5697538" y="2862263"/>
          <p14:tracePt t="33297" x="5743575" y="2862263"/>
          <p14:tracePt t="33306" x="5802313" y="2862263"/>
          <p14:tracePt t="33314" x="5832475" y="2862263"/>
          <p14:tracePt t="33323" x="5862638" y="2862263"/>
          <p14:tracePt t="33329" x="5892800" y="2862263"/>
          <p14:tracePt t="33338" x="5921375" y="2862263"/>
          <p14:tracePt t="33345" x="5937250" y="2862263"/>
          <p14:tracePt t="33353" x="5951538" y="2862263"/>
          <p14:tracePt t="33423" x="5951538" y="2878138"/>
          <p14:tracePt t="33448" x="5951538" y="2892425"/>
          <p14:tracePt t="33558" x="5951538" y="2906713"/>
          <p14:tracePt t="33689" x="5995988" y="2906713"/>
          <p14:tracePt t="33698" x="6086475" y="2936875"/>
          <p14:tracePt t="33706" x="6116638" y="2951163"/>
          <p14:tracePt t="33713" x="6280150" y="3025775"/>
          <p14:tracePt t="33723" x="6608763" y="3116263"/>
          <p14:tracePt t="33729" x="6757988" y="3160713"/>
          <p14:tracePt t="33735" x="6861175" y="3190875"/>
          <p14:tracePt t="33744" x="6951663" y="3221038"/>
          <p14:tracePt t="33752" x="6996113" y="3221038"/>
          <p14:tracePt t="33759" x="7056438" y="3249613"/>
          <p14:tracePt t="33767" x="7085013" y="3265488"/>
          <p14:tracePt t="33775" x="7085013" y="3279775"/>
          <p14:tracePt t="33783" x="7085013" y="3294063"/>
          <p14:tracePt t="33799" x="7085013" y="3309938"/>
          <p14:tracePt t="33807" x="7085013" y="3324225"/>
          <p14:tracePt t="33815" x="7085013" y="3340100"/>
          <p14:tracePt t="33823" x="7085013" y="3354388"/>
          <p14:tracePt t="33830" x="7070725" y="3384550"/>
          <p14:tracePt t="33846" x="7070725" y="3398838"/>
          <p14:tracePt t="33862" x="7070725" y="3414713"/>
          <p14:tracePt t="33869" x="7070725" y="3429000"/>
          <p14:tracePt t="33878" x="7070725" y="3443288"/>
          <p14:tracePt t="33885" x="7070725" y="3459163"/>
          <p14:tracePt t="33893" x="7070725" y="3473450"/>
          <p14:tracePt t="33902" x="7070725" y="3489325"/>
          <p14:tracePt t="33909" x="7070725" y="3503613"/>
          <p14:tracePt t="33916" x="7056438" y="3517900"/>
          <p14:tracePt t="33924" x="7056438" y="3548063"/>
          <p14:tracePt t="33932" x="7040563" y="3578225"/>
          <p14:tracePt t="33940" x="7040563" y="3608388"/>
          <p14:tracePt t="33948" x="7040563" y="3652838"/>
          <p14:tracePt t="33956" x="7040563" y="3667125"/>
          <p14:tracePt t="33963" x="7040563" y="3683000"/>
          <p14:tracePt t="33973" x="7040563" y="3697288"/>
          <p14:tracePt t="33979" x="7040563" y="3711575"/>
          <p14:tracePt t="33988" x="7040563" y="3727450"/>
          <p14:tracePt t="33994" x="7040563" y="3741738"/>
          <p14:tracePt t="34002" x="7040563" y="3757613"/>
          <p14:tracePt t="34041" x="7026275" y="3771900"/>
          <p14:tracePt t="34057" x="7026275" y="3786188"/>
          <p14:tracePt t="34066" x="7010400" y="3786188"/>
          <p14:tracePt t="34082" x="6996113" y="3786188"/>
          <p14:tracePt t="34090" x="6981825" y="3786188"/>
          <p14:tracePt t="34096" x="6965950" y="3802063"/>
          <p14:tracePt t="34120" x="6951663" y="3802063"/>
          <p14:tracePt t="34128" x="6935788" y="3802063"/>
          <p14:tracePt t="34175" x="6921500" y="3802063"/>
          <p14:tracePt t="34238" x="6921500" y="3816350"/>
          <p14:tracePt t="34246" x="6907213" y="3832225"/>
          <p14:tracePt t="34253" x="6891338" y="3846513"/>
          <p14:tracePt t="34261" x="6891338" y="3860800"/>
          <p14:tracePt t="34270" x="6877050" y="3876675"/>
          <p14:tracePt t="34275" x="6861175" y="3890963"/>
          <p14:tracePt t="34284" x="6861175" y="3906838"/>
          <p14:tracePt t="34291" x="6846888" y="3921125"/>
          <p14:tracePt t="34299" x="6832600" y="3921125"/>
          <p14:tracePt t="34307" x="6816725" y="3935413"/>
          <p14:tracePt t="34316" x="6816725" y="3951288"/>
          <p14:tracePt t="34332" x="6816725" y="3965575"/>
          <p14:tracePt t="34340" x="6802438" y="3965575"/>
          <p14:tracePt t="34348" x="6786563" y="3979863"/>
          <p14:tracePt t="34370" x="6772275" y="4010025"/>
          <p14:tracePt t="34377" x="6742113" y="4025900"/>
          <p14:tracePt t="34385" x="6727825" y="4054475"/>
          <p14:tracePt t="34393" x="6711950" y="4054475"/>
          <p14:tracePt t="34402" x="6711950" y="4084638"/>
          <p14:tracePt t="34409" x="6667500" y="4114800"/>
          <p14:tracePt t="34418" x="6667500" y="4129088"/>
          <p14:tracePt t="34425" x="6653213" y="4129088"/>
          <p14:tracePt t="34434" x="6637338" y="4159250"/>
          <p14:tracePt t="34440" x="6623050" y="4189413"/>
          <p14:tracePt t="34448" x="6608763" y="4203700"/>
          <p14:tracePt t="34456" x="6592888" y="4233863"/>
          <p14:tracePt t="34464" x="6578600" y="4249738"/>
          <p14:tracePt t="34473" x="6562725" y="4264025"/>
          <p14:tracePt t="34488" x="6548438" y="4264025"/>
          <p14:tracePt t="34495" x="6534150" y="4294188"/>
          <p14:tracePt t="34503" x="6534150" y="4308475"/>
          <p14:tracePt t="34511" x="6518275" y="4338638"/>
          <p14:tracePt t="34519" x="6518275" y="4352925"/>
          <p14:tracePt t="34527" x="6518275" y="4368800"/>
          <p14:tracePt t="34541" x="6503988" y="4413250"/>
          <p14:tracePt t="34550" x="6503988" y="4443413"/>
          <p14:tracePt t="34565" x="6488113" y="4471988"/>
          <p14:tracePt t="34573" x="6473825" y="4471988"/>
          <p14:tracePt t="34582" x="6459538" y="4471988"/>
          <p14:tracePt t="34590" x="6459538" y="4487863"/>
          <p14:tracePt t="34597" x="6459538" y="4502150"/>
          <p14:tracePt t="34606" x="6443663" y="4502150"/>
          <p14:tracePt t="34613" x="6429375" y="4532313"/>
          <p14:tracePt t="34620" x="6429375" y="4546600"/>
          <p14:tracePt t="34639" x="6413500" y="4546600"/>
          <p14:tracePt t="34651" x="6384925" y="4546600"/>
          <p14:tracePt t="34659" x="6384925" y="4562475"/>
          <p14:tracePt t="34667" x="6384925" y="4576763"/>
          <p14:tracePt t="34675" x="6369050" y="4576763"/>
          <p14:tracePt t="34683" x="6354763" y="4606925"/>
          <p14:tracePt t="34691" x="6338888" y="4621213"/>
          <p14:tracePt t="34706" x="6324600" y="4651375"/>
          <p14:tracePt t="34714" x="6310313" y="4681538"/>
          <p14:tracePt t="34723" x="6280150" y="4695825"/>
          <p14:tracePt t="34730" x="6264275" y="4725988"/>
          <p14:tracePt t="34738" x="6249988" y="4740275"/>
          <p14:tracePt t="34746" x="6235700" y="4770438"/>
          <p14:tracePt t="34753" x="6205538" y="4786313"/>
          <p14:tracePt t="34761" x="6191250" y="4786313"/>
          <p14:tracePt t="34769" x="6191250" y="4800600"/>
          <p14:tracePt t="34778" x="6191250" y="4814888"/>
          <p14:tracePt t="34793" x="6175375" y="4814888"/>
          <p14:tracePt t="34801" x="6175375" y="4830763"/>
          <p14:tracePt t="34816" x="6161088" y="4845050"/>
          <p14:tracePt t="34824" x="6161088" y="4860925"/>
          <p14:tracePt t="34832" x="6145213" y="4860925"/>
          <p14:tracePt t="34840" x="6130925" y="4875213"/>
          <p14:tracePt t="34848" x="6116638" y="4889500"/>
          <p14:tracePt t="34863" x="6086475" y="4905375"/>
          <p14:tracePt t="34873" x="6070600" y="4919663"/>
          <p14:tracePt t="34880" x="6042025" y="4935538"/>
          <p14:tracePt t="34886" x="6026150" y="4949825"/>
          <p14:tracePt t="34894" x="6011863" y="4949825"/>
          <p14:tracePt t="34909" x="5995988" y="4949825"/>
          <p14:tracePt t="34917" x="5981700" y="4964113"/>
          <p14:tracePt t="34933" x="5967413" y="4979988"/>
          <p14:tracePt t="34941" x="5937250" y="4994275"/>
          <p14:tracePt t="34958" x="5907088" y="4994275"/>
          <p14:tracePt t="34965" x="5876925" y="4994275"/>
          <p14:tracePt t="34973" x="5862638" y="4994275"/>
          <p14:tracePt t="34981" x="5832475" y="4994275"/>
          <p14:tracePt t="34987" x="5788025" y="4994275"/>
          <p14:tracePt t="34995" x="5743575" y="5008563"/>
          <p14:tracePt t="35003" x="5713413" y="5008563"/>
          <p14:tracePt t="35011" x="5683250" y="5008563"/>
          <p14:tracePt t="35020" x="5668963" y="5008563"/>
          <p14:tracePt t="35027" x="5653088" y="5024438"/>
          <p14:tracePt t="35035" x="5622925" y="5024438"/>
          <p14:tracePt t="35043" x="5594350" y="5024438"/>
          <p14:tracePt t="35052" x="5564188" y="5038725"/>
          <p14:tracePt t="35059" x="5534025" y="5054600"/>
          <p14:tracePt t="35065" x="5473700" y="5054600"/>
          <p14:tracePt t="35073" x="5445125" y="5068888"/>
          <p14:tracePt t="35081" x="5414963" y="5068888"/>
          <p14:tracePt t="35090" x="5384800" y="5083175"/>
          <p14:tracePt t="35097" x="5370513" y="5083175"/>
          <p14:tracePt t="35122" x="5354638" y="5083175"/>
          <p14:tracePt t="35183" x="5340350" y="5083175"/>
          <p14:tracePt t="35191" x="5326063" y="5083175"/>
          <p14:tracePt t="35208" x="5310188" y="5083175"/>
          <p14:tracePt t="35216" x="5295900" y="5083175"/>
          <p14:tracePt t="35224" x="5280025" y="5099050"/>
          <p14:tracePt t="35231" x="5251450" y="5113338"/>
          <p14:tracePt t="35245" x="5235575" y="5113338"/>
          <p14:tracePt t="35253" x="5235575" y="5129213"/>
          <p14:tracePt t="35310" x="5221288" y="5129213"/>
          <p14:tracePt t="35318" x="5205413" y="5129213"/>
          <p14:tracePt t="35325" x="5205413" y="5143500"/>
          <p14:tracePt t="35348" x="5191125" y="5143500"/>
          <p14:tracePt t="35356" x="5191125" y="5157788"/>
          <p14:tracePt t="35527" x="5191125" y="5143500"/>
          <p14:tracePt t="35543" x="5191125" y="5129213"/>
          <p14:tracePt t="35552" x="5205413" y="5113338"/>
          <p14:tracePt t="35559" x="5221288" y="5113338"/>
          <p14:tracePt t="35567" x="5221288" y="5099050"/>
          <p14:tracePt t="35576" x="5235575" y="5099050"/>
          <p14:tracePt t="35583" x="5265738" y="5083175"/>
          <p14:tracePt t="35591" x="5265738" y="5068888"/>
          <p14:tracePt t="35599" x="5310188" y="5068888"/>
          <p14:tracePt t="35607" x="5326063" y="5054600"/>
          <p14:tracePt t="35614" x="5340350" y="5038725"/>
          <p14:tracePt t="35623" x="5370513" y="5024438"/>
          <p14:tracePt t="35629" x="5414963" y="4979988"/>
          <p14:tracePt t="35640" x="5445125" y="4964113"/>
          <p14:tracePt t="35646" x="5473700" y="4949825"/>
          <p14:tracePt t="35653" x="5519738" y="4919663"/>
          <p14:tracePt t="35661" x="5564188" y="4889500"/>
          <p14:tracePt t="35670" x="5608638" y="4875213"/>
          <p14:tracePt t="35678" x="5608638" y="4860925"/>
          <p14:tracePt t="35686" x="5653088" y="4845050"/>
          <p14:tracePt t="35691" x="5668963" y="4830763"/>
          <p14:tracePt t="35699" x="5697538" y="4814888"/>
          <p14:tracePt t="35707" x="5727700" y="4800600"/>
          <p14:tracePt t="35715" x="5757863" y="4786313"/>
          <p14:tracePt t="35732" x="5772150" y="4786313"/>
          <p14:tracePt t="35740" x="5788025" y="4770438"/>
          <p14:tracePt t="35818" x="5802313" y="4770438"/>
          <p14:tracePt t="35825" x="5818188" y="4770438"/>
          <p14:tracePt t="35833" x="5832475" y="4770438"/>
          <p14:tracePt t="35841" x="5876925" y="4756150"/>
          <p14:tracePt t="35849" x="5892800" y="4756150"/>
          <p14:tracePt t="35857" x="5907088" y="4756150"/>
          <p14:tracePt t="35866" x="5921375" y="4740275"/>
          <p14:tracePt t="35873" x="5951538" y="4725988"/>
          <p14:tracePt t="35888" x="5967413" y="4725988"/>
          <p14:tracePt t="35895" x="5967413" y="4711700"/>
          <p14:tracePt t="35904" x="5981700" y="4695825"/>
          <p14:tracePt t="36051" x="5981700" y="4711700"/>
          <p14:tracePt t="36060" x="5967413" y="4711700"/>
          <p14:tracePt t="36067" x="5951538" y="4725988"/>
          <p14:tracePt t="36075" x="5937250" y="4756150"/>
          <p14:tracePt t="36083" x="5907088" y="4786313"/>
          <p14:tracePt t="36091" x="5892800" y="4800600"/>
          <p14:tracePt t="36099" x="5862638" y="4845050"/>
          <p14:tracePt t="36107" x="5862638" y="4875213"/>
          <p14:tracePt t="36115" x="5846763" y="4889500"/>
          <p14:tracePt t="36123" x="5832475" y="4919663"/>
          <p14:tracePt t="36132" x="5802313" y="4964113"/>
          <p14:tracePt t="36140" x="5772150" y="4994275"/>
          <p14:tracePt t="36146" x="5743575" y="5038725"/>
          <p14:tracePt t="36154" x="5683250" y="5099050"/>
          <p14:tracePt t="36161" x="5668963" y="5113338"/>
          <p14:tracePt t="36169" x="5638800" y="5143500"/>
          <p14:tracePt t="36177" x="5578475" y="5187950"/>
          <p14:tracePt t="36186" x="5534025" y="5232400"/>
          <p14:tracePt t="36196" x="5489575" y="5262563"/>
          <p14:tracePt t="36202" x="5459413" y="5292725"/>
          <p14:tracePt t="36209" x="5414963" y="5322888"/>
          <p14:tracePt t="36217" x="5370513" y="5351463"/>
          <p14:tracePt t="36223" x="5354638" y="5367338"/>
          <p14:tracePt t="36232" x="5340350" y="5381625"/>
          <p14:tracePt t="36241" x="5310188" y="5381625"/>
          <p14:tracePt t="36247" x="5310188" y="5397500"/>
          <p14:tracePt t="36263" x="5295900" y="5397500"/>
          <p14:tracePt t="36326" x="5295900" y="5381625"/>
          <p14:tracePt t="36334" x="5295900" y="5367338"/>
          <p14:tracePt t="36343" x="5295900" y="5351463"/>
          <p14:tracePt t="36350" x="5295900" y="5337175"/>
          <p14:tracePt t="36366" x="5295900" y="5322888"/>
          <p14:tracePt t="36374" x="5280025" y="5307013"/>
          <p14:tracePt t="36382" x="5280025" y="5292725"/>
          <p14:tracePt t="36412" x="5280025" y="5278438"/>
          <p14:tracePt t="36420" x="5280025" y="5262563"/>
          <p14:tracePt t="36452" x="5280025" y="5248275"/>
          <p14:tracePt t="36513" x="5280025" y="5232400"/>
          <p14:tracePt t="36522" x="5265738" y="5218113"/>
          <p14:tracePt t="36529" x="5265738" y="5203825"/>
          <p14:tracePt t="36539" x="5251450" y="5187950"/>
          <p14:tracePt t="36545" x="5235575" y="5157788"/>
          <p14:tracePt t="36553" x="5221288" y="5113338"/>
          <p14:tracePt t="36562" x="5205413" y="5083175"/>
          <p14:tracePt t="36569" x="5176838" y="5038725"/>
          <p14:tracePt t="36577" x="5160963" y="5008563"/>
          <p14:tracePt t="36584" x="5146675" y="4994275"/>
          <p14:tracePt t="36591" x="5130800" y="4979988"/>
          <p14:tracePt t="36734" x="5130800" y="4964113"/>
          <p14:tracePt t="36741" x="5130800" y="4949825"/>
          <p14:tracePt t="36749" x="5130800" y="4935538"/>
          <p14:tracePt t="36758" x="5146675" y="4919663"/>
          <p14:tracePt t="36764" x="5160963" y="4905375"/>
          <p14:tracePt t="36773" x="5160963" y="4889500"/>
          <p14:tracePt t="36852" x="5160963" y="4875213"/>
          <p14:tracePt t="36860" x="5160963" y="4845050"/>
          <p14:tracePt t="36866" x="5176838" y="4845050"/>
          <p14:tracePt t="36882" x="5191125" y="4830763"/>
          <p14:tracePt t="36890" x="5191125" y="4814888"/>
          <p14:tracePt t="37016" x="5191125" y="4800600"/>
          <p14:tracePt t="37031" x="5191125" y="4786313"/>
          <p14:tracePt t="37046" x="5191125" y="4770438"/>
          <p14:tracePt t="37061" x="5205413" y="4756150"/>
          <p14:tracePt t="37069" x="5221288" y="4725988"/>
          <p14:tracePt t="37077" x="5235575" y="4725988"/>
          <p14:tracePt t="37101" x="5251450" y="4725988"/>
          <p14:tracePt t="37109" x="5280025" y="4695825"/>
          <p14:tracePt t="37116" x="5280025" y="4681538"/>
          <p14:tracePt t="37124" x="5295900" y="4681538"/>
          <p14:tracePt t="37131" x="5310188" y="4665663"/>
          <p14:tracePt t="37140" x="5326063" y="4651375"/>
          <p14:tracePt t="37163" x="5340350" y="4651375"/>
          <p14:tracePt t="37179" x="5354638" y="4637088"/>
          <p14:tracePt t="37312" x="5370513" y="4637088"/>
          <p14:tracePt t="37320" x="5400675" y="4637088"/>
          <p14:tracePt t="37336" x="5429250" y="4637088"/>
          <p14:tracePt t="37343" x="5445125" y="4637088"/>
          <p14:tracePt t="37368" x="5459413" y="4637088"/>
          <p14:tracePt t="37376" x="5473700" y="4637088"/>
          <p14:tracePt t="37383" x="5473700" y="4651375"/>
          <p14:tracePt t="37413" x="5489575" y="4665663"/>
          <p14:tracePt t="37423" x="5503863" y="4665663"/>
          <p14:tracePt t="37429" x="5503863" y="4681538"/>
          <p14:tracePt t="37438" x="5519738" y="4695825"/>
          <p14:tracePt t="37445" x="5519738" y="4711700"/>
          <p14:tracePt t="37461" x="5534025" y="4711700"/>
          <p14:tracePt t="37477" x="5548313" y="4711700"/>
          <p14:tracePt t="37555" x="5548313" y="4725988"/>
          <p14:tracePt t="37577" x="5548313" y="4740275"/>
          <p14:tracePt t="37601" x="5548313" y="4756150"/>
          <p14:tracePt t="37610" x="5548313" y="4770438"/>
          <p14:tracePt t="37618" x="5548313" y="4786313"/>
          <p14:tracePt t="37633" x="5548313" y="4814888"/>
          <p14:tracePt t="37647" x="5548313" y="4845050"/>
          <p14:tracePt t="37657" x="5548313" y="4860925"/>
          <p14:tracePt t="37673" x="5548313" y="4889500"/>
          <p14:tracePt t="37680" x="5548313" y="4905375"/>
          <p14:tracePt t="37696" x="5548313" y="4919663"/>
          <p14:tracePt t="37703" x="5548313" y="4935538"/>
          <p14:tracePt t="37719" x="5548313" y="4964113"/>
          <p14:tracePt t="37728" x="5548313" y="4979988"/>
          <p14:tracePt t="37743" x="5548313" y="4994275"/>
          <p14:tracePt t="37750" x="5548313" y="5024438"/>
          <p14:tracePt t="37766" x="5534025" y="5024438"/>
          <p14:tracePt t="37773" x="5519738" y="5038725"/>
          <p14:tracePt t="37790" x="5503863" y="5054600"/>
          <p14:tracePt t="37798" x="5503863" y="5068888"/>
          <p14:tracePt t="37807" x="5489575" y="5068888"/>
          <p14:tracePt t="37813" x="5473700" y="5099050"/>
          <p14:tracePt t="37827" x="5473700" y="5113338"/>
          <p14:tracePt t="37938" x="5459413" y="5113338"/>
          <p14:tracePt t="38018" x="5429250" y="5113338"/>
          <p14:tracePt t="38024" x="5414963" y="5113338"/>
          <p14:tracePt t="38032" x="5340350" y="5099050"/>
          <p14:tracePt t="38040" x="5295900" y="5099050"/>
          <p14:tracePt t="38047" x="5265738" y="5099050"/>
          <p14:tracePt t="38056" x="5251450" y="5099050"/>
          <p14:tracePt t="38064" x="5221288" y="5099050"/>
          <p14:tracePt t="38079" x="5205413" y="5099050"/>
          <p14:tracePt t="38118" x="5205413" y="5083175"/>
          <p14:tracePt t="38125" x="5205413" y="5068888"/>
          <p14:tracePt t="38133" x="5205413" y="5054600"/>
          <p14:tracePt t="38141" x="5205413" y="5008563"/>
          <p14:tracePt t="38149" x="5205413" y="4949825"/>
          <p14:tracePt t="38157" x="5205413" y="4935538"/>
          <p14:tracePt t="38165" x="5205413" y="4889500"/>
          <p14:tracePt t="38173" x="5221288" y="4845050"/>
          <p14:tracePt t="38181" x="5235575" y="4800600"/>
          <p14:tracePt t="38187" x="5235575" y="4770438"/>
          <p14:tracePt t="38197" x="5251450" y="4740275"/>
          <p14:tracePt t="38203" x="5251450" y="4711700"/>
          <p14:tracePt t="38211" x="5251450" y="4695825"/>
          <p14:tracePt t="38219" x="5251450" y="4681538"/>
          <p14:tracePt t="38227" x="5265738" y="4665663"/>
          <p14:tracePt t="38252" x="5265738" y="4651375"/>
          <p14:tracePt t="38260" x="5265738" y="4637088"/>
          <p14:tracePt t="38275" x="5265738" y="4621213"/>
          <p14:tracePt t="38281" x="5280025" y="4592638"/>
          <p14:tracePt t="38290" x="5280025" y="4562475"/>
          <p14:tracePt t="38298" x="5295900" y="4562475"/>
          <p14:tracePt t="38306" x="5310188" y="4532313"/>
          <p14:tracePt t="38313" x="5326063" y="4502150"/>
          <p14:tracePt t="38330" x="5340350" y="4502150"/>
          <p14:tracePt t="38337" x="5354638" y="4487863"/>
          <p14:tracePt t="38346" x="5370513" y="4471988"/>
          <p14:tracePt t="38361" x="5384800" y="4471988"/>
          <p14:tracePt t="38367" x="5400675" y="4457700"/>
          <p14:tracePt t="38383" x="5400675" y="4443413"/>
          <p14:tracePt t="38391" x="5414963" y="4443413"/>
          <p14:tracePt t="38399" x="5429250" y="4443413"/>
          <p14:tracePt t="38408" x="5445125" y="4443413"/>
          <p14:tracePt t="38431" x="5459413" y="4443413"/>
          <p14:tracePt t="38447" x="5473700" y="4443413"/>
          <p14:tracePt t="38462" x="5473700" y="4457700"/>
          <p14:tracePt t="38477" x="5489575" y="4502150"/>
          <p14:tracePt t="38486" x="5503863" y="4502150"/>
          <p14:tracePt t="38493" x="5519738" y="4532313"/>
          <p14:tracePt t="38501" x="5534025" y="4562475"/>
          <p14:tracePt t="38518" x="5534025" y="4592638"/>
          <p14:tracePt t="38533" x="5548313" y="4606925"/>
          <p14:tracePt t="38550" x="5548313" y="4637088"/>
          <p14:tracePt t="38557" x="5564188" y="4651375"/>
          <p14:tracePt t="38564" x="5564188" y="4665663"/>
          <p14:tracePt t="38573" x="5564188" y="4681538"/>
          <p14:tracePt t="38579" x="5564188" y="4695825"/>
          <p14:tracePt t="38587" x="5564188" y="4711700"/>
          <p14:tracePt t="38595" x="5564188" y="4740275"/>
          <p14:tracePt t="38603" x="5564188" y="4756150"/>
          <p14:tracePt t="38611" x="5564188" y="4800600"/>
          <p14:tracePt t="38619" x="5564188" y="4830763"/>
          <p14:tracePt t="38627" x="5564188" y="4845050"/>
          <p14:tracePt t="38639" x="5564188" y="4860925"/>
          <p14:tracePt t="38641" x="5548313" y="4875213"/>
          <p14:tracePt t="38649" x="5534025" y="4889500"/>
          <p14:tracePt t="38657" x="5534025" y="4905375"/>
          <p14:tracePt t="38665" x="5519738" y="4919663"/>
          <p14:tracePt t="38674" x="5503863" y="4949825"/>
          <p14:tracePt t="38681" x="5473700" y="4979988"/>
          <p14:tracePt t="38691" x="5445125" y="5008563"/>
          <p14:tracePt t="38697" x="5414963" y="5054600"/>
          <p14:tracePt t="38706" x="5384800" y="5068888"/>
          <p14:tracePt t="38713" x="5354638" y="5099050"/>
          <p14:tracePt t="38723" x="5326063" y="5129213"/>
          <p14:tracePt t="38728" x="5310188" y="5157788"/>
          <p14:tracePt t="38735" x="5295900" y="5157788"/>
          <p14:tracePt t="38744" x="5280025" y="5157788"/>
          <p14:tracePt t="38807" x="5265738" y="5157788"/>
          <p14:tracePt t="38815" x="5265738" y="5143500"/>
          <p14:tracePt t="38823" x="5251450" y="5113338"/>
          <p14:tracePt t="38830" x="5235575" y="5099050"/>
          <p14:tracePt t="38838" x="5221288" y="5068888"/>
          <p14:tracePt t="38846" x="5205413" y="5038725"/>
          <p14:tracePt t="38861" x="5191125" y="5024438"/>
          <p14:tracePt t="38870" x="5191125" y="5008563"/>
          <p14:tracePt t="38878" x="5176838" y="5008563"/>
          <p14:tracePt t="38886" x="5176838" y="4994275"/>
          <p14:tracePt t="38894" x="5160963" y="4979988"/>
          <p14:tracePt t="38901" x="5160963" y="4949825"/>
          <p14:tracePt t="38907" x="5160963" y="4919663"/>
          <p14:tracePt t="38916" x="5146675" y="4875213"/>
          <p14:tracePt t="38924" x="5146675" y="4830763"/>
          <p14:tracePt t="38932" x="5146675" y="4770438"/>
          <p14:tracePt t="38940" x="5146675" y="4725988"/>
          <p14:tracePt t="38948" x="5160963" y="4681538"/>
          <p14:tracePt t="38956" x="5191125" y="4621213"/>
          <p14:tracePt t="38964" x="5205413" y="4576763"/>
          <p14:tracePt t="38973" x="5221288" y="4532313"/>
          <p14:tracePt t="38980" x="5265738" y="4502150"/>
          <p14:tracePt t="38988" x="5295900" y="4457700"/>
          <p14:tracePt t="38993" x="5310188" y="4413250"/>
          <p14:tracePt t="39001" x="5326063" y="4397375"/>
          <p14:tracePt t="39009" x="5354638" y="4352925"/>
          <p14:tracePt t="39018" x="5370513" y="4338638"/>
          <p14:tracePt t="39049" x="5384800" y="4338638"/>
          <p14:tracePt t="39081" x="5400675" y="4338638"/>
          <p14:tracePt t="39096" x="5414963" y="4338638"/>
          <p14:tracePt t="39104" x="5445125" y="4368800"/>
          <p14:tracePt t="39112" x="5445125" y="4383088"/>
          <p14:tracePt t="39127" x="5445125" y="4397375"/>
          <p14:tracePt t="39136" x="5473700" y="4413250"/>
          <p14:tracePt t="39151" x="5489575" y="4427538"/>
          <p14:tracePt t="39159" x="5489575" y="4443413"/>
          <p14:tracePt t="39167" x="5503863" y="4471988"/>
          <p14:tracePt t="39182" x="5503863" y="4518025"/>
          <p14:tracePt t="39189" x="5503863" y="4546600"/>
          <p14:tracePt t="39198" x="5503863" y="4562475"/>
          <p14:tracePt t="39206" x="5503863" y="4606925"/>
          <p14:tracePt t="39213" x="5503863" y="4621213"/>
          <p14:tracePt t="39223" x="5503863" y="4651375"/>
          <p14:tracePt t="39230" x="5503863" y="4695825"/>
          <p14:tracePt t="39237" x="5503863" y="4711700"/>
          <p14:tracePt t="39246" x="5503863" y="4756150"/>
          <p14:tracePt t="39253" x="5503863" y="4800600"/>
          <p14:tracePt t="39261" x="5489575" y="4830763"/>
          <p14:tracePt t="39268" x="5459413" y="4845050"/>
          <p14:tracePt t="39275" x="5445125" y="4875213"/>
          <p14:tracePt t="39284" x="5414963" y="4905375"/>
          <p14:tracePt t="39299" x="5400675" y="4919663"/>
          <p14:tracePt t="39307" x="5384800" y="4935538"/>
          <p14:tracePt t="39316" x="5370513" y="4949825"/>
          <p14:tracePt t="39323" x="5354638" y="4949825"/>
          <p14:tracePt t="39332" x="5340350" y="4949825"/>
          <p14:tracePt t="39341" x="5326063" y="4964113"/>
          <p14:tracePt t="39348" x="5310188" y="4964113"/>
          <p14:tracePt t="39362" x="5295900" y="4964113"/>
          <p14:tracePt t="39370" x="5280025" y="4964113"/>
          <p14:tracePt t="39386" x="5265738" y="4964113"/>
          <p14:tracePt t="39394" x="5251450" y="4964113"/>
          <p14:tracePt t="39409" x="5235575" y="4949825"/>
          <p14:tracePt t="39418" x="5221288" y="4919663"/>
          <p14:tracePt t="39425" x="5205413" y="4905375"/>
          <p14:tracePt t="39434" x="5191125" y="4875213"/>
          <p14:tracePt t="39441" x="5176838" y="4830763"/>
          <p14:tracePt t="39447" x="5146675" y="4770438"/>
          <p14:tracePt t="39456" x="5130800" y="4756150"/>
          <p14:tracePt t="39463" x="5130800" y="4711700"/>
          <p14:tracePt t="39473" x="5130800" y="4695825"/>
          <p14:tracePt t="39480" x="5130800" y="4681538"/>
          <p14:tracePt t="39487" x="5130800" y="4637088"/>
          <p14:tracePt t="39495" x="5130800" y="4606925"/>
          <p14:tracePt t="39512" x="5130800" y="4576763"/>
          <p14:tracePt t="39519" x="5130800" y="4562475"/>
          <p14:tracePt t="39528" x="5130800" y="4546600"/>
          <p14:tracePt t="39533" x="5160963" y="4518025"/>
          <p14:tracePt t="39541" x="5160963" y="4502150"/>
          <p14:tracePt t="39550" x="5176838" y="4502150"/>
          <p14:tracePt t="39558" x="5191125" y="4502150"/>
          <p14:tracePt t="39582" x="5205413" y="4502150"/>
          <p14:tracePt t="39590" x="5221288" y="4487863"/>
          <p14:tracePt t="39598" x="5235575" y="4487863"/>
          <p14:tracePt t="39606" x="5265738" y="4487863"/>
          <p14:tracePt t="39614" x="5280025" y="4487863"/>
          <p14:tracePt t="39623" x="5295900" y="4487863"/>
          <p14:tracePt t="39640" x="5310188" y="4487863"/>
          <p14:tracePt t="39651" x="5326063" y="4502150"/>
          <p14:tracePt t="39659" x="5326063" y="4518025"/>
          <p14:tracePt t="39668" x="5354638" y="4546600"/>
          <p14:tracePt t="39675" x="5354638" y="4562475"/>
          <p14:tracePt t="39684" x="5370513" y="4606925"/>
          <p14:tracePt t="39691" x="5384800" y="4651375"/>
          <p14:tracePt t="39700" x="5384800" y="4681538"/>
          <p14:tracePt t="39707" x="5400675" y="4711700"/>
          <p14:tracePt t="39713" x="5400675" y="4756150"/>
          <p14:tracePt t="39723" x="5400675" y="4786313"/>
          <p14:tracePt t="39730" x="5414963" y="4830763"/>
          <p14:tracePt t="39737" x="5414963" y="4845050"/>
          <p14:tracePt t="39745" x="5414963" y="4860925"/>
          <p14:tracePt t="39754" x="5414963" y="4889500"/>
          <p14:tracePt t="39761" x="5414963" y="4919663"/>
          <p14:tracePt t="39769" x="5414963" y="4935538"/>
          <p14:tracePt t="39777" x="5414963" y="4964113"/>
          <p14:tracePt t="39786" x="5414963" y="4979988"/>
          <p14:tracePt t="39794" x="5414963" y="5024438"/>
          <p14:tracePt t="39801" x="5414963" y="5054600"/>
          <p14:tracePt t="39807" x="5400675" y="5099050"/>
          <p14:tracePt t="39815" x="5384800" y="5099050"/>
          <p14:tracePt t="39823" x="5370513" y="5143500"/>
          <p14:tracePt t="39832" x="5340350" y="5173663"/>
          <p14:tracePt t="39848" x="5326063" y="5187950"/>
          <p14:tracePt t="39856" x="5310188" y="5203825"/>
          <p14:tracePt t="39927" x="5295900" y="5203825"/>
          <p14:tracePt t="39933" x="5280025" y="5157788"/>
          <p14:tracePt t="39941" x="5251450" y="5157788"/>
          <p14:tracePt t="39949" x="5251450" y="5129213"/>
          <p14:tracePt t="39957" x="5251450" y="5113338"/>
          <p14:tracePt t="39973" x="5235575" y="5099050"/>
          <p14:tracePt t="39979" x="5235575" y="5083175"/>
          <p14:tracePt t="39990" x="5221288" y="5054600"/>
          <p14:tracePt t="39995" x="5205413" y="5024438"/>
          <p14:tracePt t="40004" x="5205413" y="4994275"/>
          <p14:tracePt t="40011" x="5205413" y="4979988"/>
          <p14:tracePt t="40020" x="5205413" y="4919663"/>
          <p14:tracePt t="40027" x="5205413" y="4860925"/>
          <p14:tracePt t="40035" x="5205413" y="4830763"/>
          <p14:tracePt t="40044" x="5221288" y="4770438"/>
          <p14:tracePt t="40051" x="5251450" y="4725988"/>
          <p14:tracePt t="40059" x="5280025" y="4681538"/>
          <p14:tracePt t="40067" x="5310188" y="4637088"/>
          <p14:tracePt t="40073" x="5340350" y="4621213"/>
          <p14:tracePt t="40082" x="5354638" y="4592638"/>
          <p14:tracePt t="40091" x="5370513" y="4576763"/>
          <p14:tracePt t="40121" x="5384800" y="4576763"/>
          <p14:tracePt t="40167" x="5400675" y="4576763"/>
          <p14:tracePt t="40175" x="5429250" y="4606925"/>
          <p14:tracePt t="40184" x="5445125" y="4606925"/>
          <p14:tracePt t="40192" x="5445125" y="4621213"/>
          <p14:tracePt t="40200" x="5473700" y="4651375"/>
          <p14:tracePt t="40207" x="5489575" y="4681538"/>
          <p14:tracePt t="40215" x="5519738" y="4711700"/>
          <p14:tracePt t="40224" x="5534025" y="4740275"/>
          <p14:tracePt t="40232" x="5548313" y="4770438"/>
          <p14:tracePt t="40241" x="5564188" y="4786313"/>
          <p14:tracePt t="40248" x="5564188" y="4814888"/>
          <p14:tracePt t="40254" x="5578475" y="4845050"/>
          <p14:tracePt t="40270" x="5578475" y="4875213"/>
          <p14:tracePt t="40278" x="5594350" y="4905375"/>
          <p14:tracePt t="40286" x="5594350" y="4919663"/>
          <p14:tracePt t="40294" x="5594350" y="4949825"/>
          <p14:tracePt t="40302" x="5594350" y="4964113"/>
          <p14:tracePt t="40309" x="5594350" y="5008563"/>
          <p14:tracePt t="40317" x="5594350" y="5054600"/>
          <p14:tracePt t="40325" x="5594350" y="5083175"/>
          <p14:tracePt t="40334" x="5578475" y="5143500"/>
          <p14:tracePt t="40340" x="5564188" y="5187950"/>
          <p14:tracePt t="40347" x="5534025" y="5232400"/>
          <p14:tracePt t="40356" x="5519738" y="5262563"/>
          <p14:tracePt t="40364" x="5489575" y="5278438"/>
          <p14:tracePt t="40380" x="5459413" y="5292725"/>
          <p14:tracePt t="40404" x="5445125" y="5292725"/>
          <p14:tracePt t="40436" x="5429250" y="5292725"/>
          <p14:tracePt t="40441" x="5414963" y="5292725"/>
          <p14:tracePt t="40449" x="5414963" y="5278438"/>
          <p14:tracePt t="40458" x="5414963" y="5262563"/>
          <p14:tracePt t="40466" x="5400675" y="5248275"/>
          <p14:tracePt t="40473" x="5384800" y="5203825"/>
          <p14:tracePt t="40481" x="5370513" y="5143500"/>
          <p14:tracePt t="40490" x="5370513" y="5083175"/>
          <p14:tracePt t="40497" x="5370513" y="5054600"/>
          <p14:tracePt t="40506" x="5370513" y="5008563"/>
          <p14:tracePt t="40513" x="5370513" y="4964113"/>
          <p14:tracePt t="40519" x="5370513" y="4935538"/>
          <p14:tracePt t="40527" x="5370513" y="4889500"/>
          <p14:tracePt t="40535" x="5384800" y="4845050"/>
          <p14:tracePt t="40544" x="5414963" y="4800600"/>
          <p14:tracePt t="40551" x="5445125" y="4770438"/>
          <p14:tracePt t="40559" x="5473700" y="4756150"/>
          <p14:tracePt t="40567" x="5489575" y="4711700"/>
          <p14:tracePt t="40576" x="5503863" y="4695825"/>
          <p14:tracePt t="40584" x="5519738" y="4681538"/>
          <p14:tracePt t="40599" x="5534025" y="4681538"/>
          <p14:tracePt t="40645" x="5548313" y="4681538"/>
          <p14:tracePt t="40653" x="5548313" y="4695825"/>
          <p14:tracePt t="40661" x="5578475" y="4711700"/>
          <p14:tracePt t="40670" x="5578475" y="4725988"/>
          <p14:tracePt t="40685" x="5594350" y="4725988"/>
          <p14:tracePt t="40701" x="5594350" y="4740275"/>
          <p14:tracePt t="40708" x="5594350" y="4756150"/>
          <p14:tracePt t="40724" x="5594350" y="4786313"/>
          <p14:tracePt t="40732" x="5594350" y="4800600"/>
          <p14:tracePt t="40748" x="5594350" y="4830763"/>
          <p14:tracePt t="40756" x="5594350" y="4845050"/>
          <p14:tracePt t="40779" x="5578475" y="4845050"/>
          <p14:tracePt t="40801" x="5578475" y="4860925"/>
          <p14:tracePt t="40817" x="5564188" y="4860925"/>
          <p14:tracePt t="40825" x="5519738" y="4860925"/>
          <p14:tracePt t="40833" x="5459413" y="4889500"/>
          <p14:tracePt t="40841" x="5414963" y="4919663"/>
          <p14:tracePt t="40850" x="5384800" y="4935538"/>
          <p14:tracePt t="41156" x="5429250" y="4935538"/>
          <p14:tracePt t="41161" x="5638800" y="4845050"/>
          <p14:tracePt t="41170" x="5832475" y="4786313"/>
          <p14:tracePt t="41178" x="5907088" y="4740275"/>
          <p14:tracePt t="41186" x="5951538" y="4711700"/>
          <p14:tracePt t="41218" x="5951538" y="4681538"/>
          <p14:tracePt t="41223" x="5951538" y="4637088"/>
          <p14:tracePt t="41234" x="5951538" y="4576763"/>
          <p14:tracePt t="41240" x="5951538" y="4546600"/>
          <p14:tracePt t="41247" x="5951538" y="4502150"/>
          <p14:tracePt t="41256" x="5937250" y="4443413"/>
          <p14:tracePt t="41264" x="5921375" y="4383088"/>
          <p14:tracePt t="41273" x="5876925" y="4264025"/>
          <p14:tracePt t="41279" x="5846763" y="4189413"/>
          <p14:tracePt t="41288" x="5802313" y="4025900"/>
          <p14:tracePt t="41296" x="5788025" y="3921125"/>
          <p14:tracePt t="41303" x="5772150" y="3906838"/>
          <p14:tracePt t="41312" x="5757863" y="3832225"/>
          <p14:tracePt t="41320" x="5727700" y="3757613"/>
          <p14:tracePt t="41325" x="5713413" y="3727450"/>
          <p14:tracePt t="41334" x="5713413" y="3697288"/>
          <p14:tracePt t="41341" x="5713413" y="3683000"/>
          <p14:tracePt t="41373" x="5697538" y="3683000"/>
          <p14:tracePt t="41382" x="5683250" y="3711575"/>
          <p14:tracePt t="41390" x="5668963" y="3757613"/>
          <p14:tracePt t="41397" x="5653088" y="3816350"/>
          <p14:tracePt t="41406" x="5638800" y="3876675"/>
          <p14:tracePt t="41411" x="5638800" y="3935413"/>
          <p14:tracePt t="41419" x="5622925" y="4025900"/>
          <p14:tracePt t="41686" x="5668963" y="4025900"/>
          <p14:tracePt t="41694" x="5713413" y="4025900"/>
          <p14:tracePt t="41702" x="5727700" y="4025900"/>
          <p14:tracePt t="41725" x="5727700" y="4040188"/>
          <p14:tracePt t="41734" x="5727700" y="4054475"/>
          <p14:tracePt t="41742" x="5727700" y="4070350"/>
          <p14:tracePt t="41750" x="5727700" y="4084638"/>
          <p14:tracePt t="41766" x="5727700" y="4114800"/>
          <p14:tracePt t="41773" x="5727700" y="4159250"/>
          <p14:tracePt t="41780" x="5727700" y="4175125"/>
          <p14:tracePt t="41790" x="5727700" y="4219575"/>
          <p14:tracePt t="41795" x="5727700" y="4249738"/>
          <p14:tracePt t="41803" x="5727700" y="4264025"/>
          <p14:tracePt t="41812" x="5727700" y="4294188"/>
          <p14:tracePt t="41819" x="5727700" y="4308475"/>
          <p14:tracePt t="41827" x="5727700" y="4352925"/>
          <p14:tracePt t="41836" x="5727700" y="4397375"/>
          <p14:tracePt t="41844" x="5713413" y="4457700"/>
          <p14:tracePt t="41852" x="5697538" y="4518025"/>
          <p14:tracePt t="41858" x="5668963" y="4576763"/>
          <p14:tracePt t="41865" x="5638800" y="4637088"/>
          <p14:tracePt t="41873" x="5622925" y="4695825"/>
          <p14:tracePt t="41881" x="5578475" y="4756150"/>
          <p14:tracePt t="41891" x="5564188" y="4800600"/>
          <p14:tracePt t="41898" x="5548313" y="4830763"/>
          <p14:tracePt t="41906" x="5534025" y="4860925"/>
          <p14:tracePt t="41913" x="5534025" y="4875213"/>
          <p14:tracePt t="41967" x="5519738" y="4889500"/>
          <p14:tracePt t="41975" x="5519738" y="4905375"/>
          <p14:tracePt t="41984" x="5519738" y="4919663"/>
          <p14:tracePt t="41999" x="5519738" y="4935538"/>
          <p14:tracePt t="42007" x="5519738" y="4949825"/>
          <p14:tracePt t="42023" x="5503863" y="4964113"/>
          <p14:tracePt t="42031" x="5503863" y="4979988"/>
          <p14:tracePt t="42077" x="5503863" y="4994275"/>
          <p14:tracePt t="42132" x="5519738" y="4994275"/>
          <p14:tracePt t="42140" x="5534025" y="4979988"/>
          <p14:tracePt t="42155" x="5548313" y="4979988"/>
          <p14:tracePt t="42163" x="5564188" y="4979988"/>
          <p14:tracePt t="42173" x="5564188" y="4994275"/>
          <p14:tracePt t="42179" x="5578475" y="4994275"/>
          <p14:tracePt t="42188" x="5594350" y="4994275"/>
          <p14:tracePt t="42196" x="5594350" y="5008563"/>
          <p14:tracePt t="42203" x="5608638" y="5024438"/>
          <p14:tracePt t="42225" x="5608638" y="5038725"/>
          <p14:tracePt t="42242" x="5608638" y="5054600"/>
          <p14:tracePt t="42249" x="5608638" y="5068888"/>
          <p14:tracePt t="42274" x="5608638" y="5083175"/>
          <p14:tracePt t="42281" x="5608638" y="5099050"/>
          <p14:tracePt t="42344" x="5608638" y="5083175"/>
          <p14:tracePt t="42352" x="5594350" y="5038725"/>
          <p14:tracePt t="42359" x="5548313" y="5008563"/>
          <p14:tracePt t="42368" x="5548313" y="4994275"/>
          <p14:tracePt t="42375" x="5519738" y="4949825"/>
          <p14:tracePt t="42383" x="5503863" y="4919663"/>
          <p14:tracePt t="42391" x="5503863" y="4889500"/>
          <p14:tracePt t="42397" x="5503863" y="4845050"/>
          <p14:tracePt t="42406" x="5489575" y="4786313"/>
          <p14:tracePt t="42413" x="5489575" y="4740275"/>
          <p14:tracePt t="42423" x="5489575" y="4681538"/>
          <p14:tracePt t="42430" x="5489575" y="4637088"/>
          <p14:tracePt t="42437" x="5519738" y="4576763"/>
          <p14:tracePt t="42446" x="5534025" y="4546600"/>
          <p14:tracePt t="42454" x="5608638" y="4471988"/>
          <p14:tracePt t="42461" x="5653088" y="4427538"/>
          <p14:tracePt t="42469" x="5668963" y="4383088"/>
          <p14:tracePt t="42477" x="5713413" y="4338638"/>
          <p14:tracePt t="42483" x="5757863" y="4294188"/>
          <p14:tracePt t="42491" x="5788025" y="4278313"/>
          <p14:tracePt t="42499" x="5818188" y="4264025"/>
          <p14:tracePt t="42531" x="5832475" y="4264025"/>
          <p14:tracePt t="42540" x="5862638" y="4264025"/>
          <p14:tracePt t="42547" x="5892800" y="4294188"/>
          <p14:tracePt t="42556" x="5892800" y="4322763"/>
          <p14:tracePt t="42561" x="5907088" y="4352925"/>
          <p14:tracePt t="42569" x="5921375" y="4383088"/>
          <p14:tracePt t="42580" x="5937250" y="4427538"/>
          <p14:tracePt t="42585" x="5951538" y="4471988"/>
          <p14:tracePt t="42594" x="5981700" y="4518025"/>
          <p14:tracePt t="42602" x="5981700" y="4532313"/>
          <p14:tracePt t="42610" x="5995988" y="4576763"/>
          <p14:tracePt t="42618" x="5995988" y="4606925"/>
          <p14:tracePt t="42625" x="6011863" y="4621213"/>
          <p14:tracePt t="42633" x="6011863" y="4651375"/>
          <p14:tracePt t="42641" x="6011863" y="4695825"/>
          <p14:tracePt t="42649" x="6011863" y="4711700"/>
          <p14:tracePt t="42658" x="6011863" y="4740275"/>
          <p14:tracePt t="42673" x="5995988" y="4770438"/>
          <p14:tracePt t="42680" x="5981700" y="4770438"/>
          <p14:tracePt t="42688" x="5967413" y="4786313"/>
          <p14:tracePt t="42696" x="5967413" y="4800600"/>
          <p14:tracePt t="42703" x="5951538" y="4800600"/>
          <p14:tracePt t="42711" x="5937250" y="4800600"/>
          <p14:tracePt t="42727" x="5907088" y="4800600"/>
          <p14:tracePt t="42736" x="5892800" y="4800600"/>
          <p14:tracePt t="42741" x="5876925" y="4800600"/>
          <p14:tracePt t="42749" x="5862638" y="4800600"/>
          <p14:tracePt t="42758" x="5846763" y="4800600"/>
          <p14:tracePt t="42813" x="5832475" y="4800600"/>
          <p14:tracePt t="42835" x="5818188" y="4800600"/>
          <p14:tracePt t="42851" x="5788025" y="4814888"/>
          <p14:tracePt t="42859" x="5772150" y="4814888"/>
          <p14:tracePt t="42867" x="5757863" y="4830763"/>
          <p14:tracePt t="43150" x="5788025" y="4665663"/>
          <p14:tracePt t="43157" x="5832475" y="4562475"/>
          <p14:tracePt t="43166" x="5832475" y="4457700"/>
          <p14:tracePt t="43174" x="5832475" y="4443413"/>
          <p14:tracePt t="43190" x="5832475" y="4413250"/>
          <p14:tracePt t="43196" x="5832475" y="4352925"/>
          <p14:tracePt t="43204" x="5818188" y="4338638"/>
          <p14:tracePt t="43212" x="5788025" y="4308475"/>
          <p14:tracePt t="43219" x="5788025" y="4294188"/>
          <p14:tracePt t="43228" x="5788025" y="4278313"/>
          <p14:tracePt t="43346" x="5788025" y="4264025"/>
          <p14:tracePt t="43416" x="5757863" y="4264025"/>
          <p14:tracePt t="43424" x="5713413" y="4264025"/>
          <p14:tracePt t="43431" x="5683250" y="4264025"/>
          <p14:tracePt t="43440" x="5653088" y="4264025"/>
          <p14:tracePt t="43448" x="5638800" y="4264025"/>
          <p14:tracePt t="43456" x="5608638" y="4219575"/>
          <p14:tracePt t="43464" x="5578475" y="4159250"/>
          <p14:tracePt t="43469" x="5548313" y="4114800"/>
          <p14:tracePt t="43478" x="5519738" y="4054475"/>
          <p14:tracePt t="43485" x="5489575" y="4025900"/>
          <p14:tracePt t="43494" x="5473700" y="3995738"/>
          <p14:tracePt t="43501" x="5459413" y="3921125"/>
          <p14:tracePt t="43512" x="5459413" y="3876675"/>
          <p14:tracePt t="43517" x="5459413" y="3846513"/>
          <p14:tracePt t="43525" x="5459413" y="3816350"/>
          <p14:tracePt t="43533" x="5459413" y="3711575"/>
          <p14:tracePt t="43548" x="5459413" y="3636963"/>
          <p14:tracePt t="43556" x="5459413" y="3592513"/>
          <p14:tracePt t="43563" x="5459413" y="3533775"/>
          <p14:tracePt t="43573" x="5459413" y="3503613"/>
          <p14:tracePt t="43579" x="5459413" y="3489325"/>
          <p14:tracePt t="43588" x="5459413" y="3473450"/>
          <p14:tracePt t="43595" x="5459413" y="3459163"/>
          <p14:tracePt t="43729" x="5459413" y="3368675"/>
          <p14:tracePt t="43736" x="5445125" y="3309938"/>
          <p14:tracePt t="43744" x="5429250" y="3249613"/>
          <p14:tracePt t="43751" x="5429250" y="3235325"/>
          <p14:tracePt t="43759" x="5414963" y="3175000"/>
          <p14:tracePt t="43767" x="5384800" y="3160713"/>
          <p14:tracePt t="43775" x="5384800" y="3130550"/>
          <p14:tracePt t="43791" x="5370513" y="3116263"/>
          <p14:tracePt t="43799" x="5354638" y="3100388"/>
          <p14:tracePt t="43807" x="5340350" y="3100388"/>
          <p14:tracePt t="43838" x="5326063" y="3100388"/>
          <p14:tracePt t="43853" x="5310188" y="3100388"/>
          <p14:tracePt t="43972" x="5295900" y="3100388"/>
          <p14:tracePt t="43979" x="5280025" y="3100388"/>
          <p14:tracePt t="43995" x="5265738" y="3100388"/>
          <p14:tracePt t="44012" x="5265738" y="3116263"/>
          <p14:tracePt t="44018" x="5251450" y="3116263"/>
          <p14:tracePt t="44082" x="5235575" y="3116263"/>
          <p14:tracePt t="44096" x="5235575" y="3130550"/>
          <p14:tracePt t="44104" x="5235575" y="3146425"/>
          <p14:tracePt t="44112" x="5221288" y="3146425"/>
          <p14:tracePt t="44191" x="5205413" y="3146425"/>
          <p14:tracePt t="44511" x="5205413" y="3130550"/>
          <p14:tracePt t="44528" x="5221288" y="3130550"/>
          <p14:tracePt t="44558" x="5221288" y="3100388"/>
          <p14:tracePt t="44566" x="5235575" y="3071813"/>
          <p14:tracePt t="44573" x="5251450" y="3055938"/>
          <p14:tracePt t="44581" x="5265738" y="3041650"/>
          <p14:tracePt t="44598" x="5265738" y="3025775"/>
          <p14:tracePt t="44668" x="5280025" y="3025775"/>
          <p14:tracePt t="44675" x="5280025" y="3011488"/>
          <p14:tracePt t="44691" x="5280025" y="2997200"/>
          <p14:tracePt t="44699" x="5295900" y="2997200"/>
          <p14:tracePt t="44713" x="5295900" y="2981325"/>
          <p14:tracePt t="44740" x="5310188" y="2981325"/>
          <p14:tracePt t="44761" x="5326063" y="2967038"/>
          <p14:tracePt t="44770" x="5340350" y="2951163"/>
          <p14:tracePt t="44778" x="5354638" y="2951163"/>
          <p14:tracePt t="44786" x="5370513" y="2951163"/>
          <p14:tracePt t="44794" x="5384800" y="2951163"/>
          <p14:tracePt t="44801" x="5384800" y="2936875"/>
          <p14:tracePt t="44903" x="5400675" y="2922588"/>
          <p14:tracePt t="44909" x="5414963" y="2922588"/>
          <p14:tracePt t="44925" x="5429250" y="2922588"/>
          <p14:tracePt t="44933" x="5429250" y="2906713"/>
          <p14:tracePt t="44957" x="5445125" y="2906713"/>
          <p14:tracePt t="44997" x="5459413" y="2906713"/>
          <p14:tracePt t="45003" x="5459413" y="2892425"/>
          <p14:tracePt t="45011" x="5473700" y="2892425"/>
          <p14:tracePt t="45020" x="5503863" y="2878138"/>
          <p14:tracePt t="45027" x="5548313" y="2878138"/>
          <p14:tracePt t="45035" x="5564188" y="2878138"/>
          <p14:tracePt t="45043" x="5594350" y="2878138"/>
          <p14:tracePt t="45051" x="5608638" y="2878138"/>
          <p14:tracePt t="45130" x="5622925" y="2878138"/>
          <p14:tracePt t="45137" x="5638800" y="2878138"/>
          <p14:tracePt t="45153" x="5653088" y="2878138"/>
          <p14:tracePt t="45162" x="5683250" y="2878138"/>
          <p14:tracePt t="45167" x="5683250" y="2892425"/>
          <p14:tracePt t="45175" x="5713413" y="2906713"/>
          <p14:tracePt t="45183" x="5743575" y="2906713"/>
          <p14:tracePt t="45191" x="5772150" y="2922588"/>
          <p14:tracePt t="45200" x="5802313" y="2922588"/>
          <p14:tracePt t="45208" x="5832475" y="2936875"/>
          <p14:tracePt t="45215" x="5862638" y="2936875"/>
          <p14:tracePt t="45223" x="5892800" y="2936875"/>
          <p14:tracePt t="45232" x="5907088" y="2951163"/>
          <p14:tracePt t="45247" x="5921375" y="2951163"/>
          <p14:tracePt t="45254" x="5937250" y="2951163"/>
          <p14:tracePt t="45309" x="5937250" y="2967038"/>
          <p14:tracePt t="45379" x="5951538" y="2967038"/>
          <p14:tracePt t="45403" x="5951538" y="2981325"/>
          <p14:tracePt t="45412" x="5967413" y="2997200"/>
          <p14:tracePt t="45419" x="5981700" y="2997200"/>
          <p14:tracePt t="45435" x="5995988" y="3011488"/>
          <p14:tracePt t="45441" x="6011863" y="3025775"/>
          <p14:tracePt t="45449" x="6011863" y="3041650"/>
          <p14:tracePt t="45458" x="6026150" y="3055938"/>
          <p14:tracePt t="45466" x="6042025" y="3071813"/>
          <p14:tracePt t="45474" x="6042025" y="3086100"/>
          <p14:tracePt t="45481" x="6056313" y="3086100"/>
          <p14:tracePt t="45498" x="6056313" y="3100388"/>
          <p14:tracePt t="45514" x="6070600" y="3100388"/>
          <p14:tracePt t="45536" x="6070600" y="3116263"/>
          <p14:tracePt t="45552" x="6070600" y="3130550"/>
          <p14:tracePt t="45559" x="6086475" y="3160713"/>
          <p14:tracePt t="45568" x="6100763" y="3175000"/>
          <p14:tracePt t="45575" x="6116638" y="3221038"/>
          <p14:tracePt t="45583" x="6130925" y="3249613"/>
          <p14:tracePt t="45591" x="6130925" y="3265488"/>
          <p14:tracePt t="45599" x="6130925" y="3294063"/>
          <p14:tracePt t="45608" x="6130925" y="3324225"/>
          <p14:tracePt t="45613" x="6145213" y="3340100"/>
          <p14:tracePt t="45623" x="6145213" y="3354388"/>
          <p14:tracePt t="45629" x="6161088" y="3368675"/>
          <p14:tracePt t="45645" x="6161088" y="3384550"/>
          <p14:tracePt t="45678" x="6161088" y="3398838"/>
          <p14:tracePt t="45685" x="6161088" y="3414713"/>
          <p14:tracePt t="45693" x="6175375" y="3414713"/>
          <p14:tracePt t="45701" x="6175375" y="3443288"/>
          <p14:tracePt t="45708" x="6175375" y="3473450"/>
          <p14:tracePt t="45716" x="6175375" y="3489325"/>
          <p14:tracePt t="45724" x="6175375" y="3503613"/>
          <p14:tracePt t="45732" x="6175375" y="3517900"/>
          <p14:tracePt t="45740" x="6175375" y="3548063"/>
          <p14:tracePt t="45747" x="6175375" y="3578225"/>
          <p14:tracePt t="45763" x="6175375" y="3592513"/>
          <p14:tracePt t="45779" x="6175375" y="3608388"/>
          <p14:tracePt t="45796" x="6175375" y="3622675"/>
          <p14:tracePt t="45801" x="6175375" y="3652838"/>
          <p14:tracePt t="45818" x="6175375" y="3667125"/>
          <p14:tracePt t="45825" x="6175375" y="3683000"/>
          <p14:tracePt t="45834" x="6175375" y="3697288"/>
          <p14:tracePt t="45842" x="6161088" y="3711575"/>
          <p14:tracePt t="45850" x="6161088" y="3727450"/>
          <p14:tracePt t="45866" x="6161088" y="3757613"/>
          <p14:tracePt t="45881" x="6161088" y="3771900"/>
          <p14:tracePt t="45896" x="6161088" y="3786188"/>
          <p14:tracePt t="45904" x="6161088" y="3802063"/>
          <p14:tracePt t="45911" x="6161088" y="3816350"/>
          <p14:tracePt t="45919" x="6161088" y="3846513"/>
          <p14:tracePt t="45928" x="6145213" y="3890963"/>
          <p14:tracePt t="45936" x="6145213" y="3906838"/>
          <p14:tracePt t="45944" x="6130925" y="3951288"/>
          <p14:tracePt t="45952" x="6130925" y="3995738"/>
          <p14:tracePt t="45959" x="6116638" y="4010025"/>
          <p14:tracePt t="45967" x="6116638" y="4040188"/>
          <p14:tracePt t="45973" x="6116638" y="4070350"/>
          <p14:tracePt t="45990" x="6116638" y="4084638"/>
          <p14:tracePt t="45997" x="6116638" y="4100513"/>
          <p14:tracePt t="46006" x="6100763" y="4100513"/>
          <p14:tracePt t="46013" x="6100763" y="4114800"/>
          <p14:tracePt t="46023" x="6100763" y="4129088"/>
          <p14:tracePt t="46030" x="6100763" y="4144963"/>
          <p14:tracePt t="46046" x="6100763" y="4175125"/>
          <p14:tracePt t="46100" x="6100763" y="4189413"/>
          <p14:tracePt t="46131" x="6100763" y="4203700"/>
          <p14:tracePt t="46139" x="6100763" y="4219575"/>
          <p14:tracePt t="46148" x="6100763" y="4233863"/>
          <p14:tracePt t="46288" x="6086475" y="4233863"/>
          <p14:tracePt t="46295" x="6086475" y="4219575"/>
          <p14:tracePt t="46303" x="6086475" y="4189413"/>
          <p14:tracePt t="46320" x="6086475" y="4175125"/>
          <p14:tracePt t="46328" x="6086475" y="4144963"/>
          <p14:tracePt t="46335" x="6100763" y="4114800"/>
          <p14:tracePt t="46350" x="6100763" y="4084638"/>
          <p14:tracePt t="46357" x="6116638" y="4070350"/>
          <p14:tracePt t="46366" x="6116638" y="4054475"/>
          <p14:tracePt t="46373" x="6116638" y="4040188"/>
          <p14:tracePt t="46391" x="6130925" y="4040188"/>
          <p14:tracePt t="46398" x="6130925" y="4025900"/>
          <p14:tracePt t="46406" x="6130925" y="4010025"/>
          <p14:tracePt t="46414" x="6130925" y="3995738"/>
          <p14:tracePt t="46427" x="6130925" y="3979863"/>
          <p14:tracePt t="46436" x="6130925" y="3965575"/>
          <p14:tracePt t="46452" x="6145213" y="3951288"/>
          <p14:tracePt t="46459" x="6145213" y="3935413"/>
          <p14:tracePt t="46467" x="6161088" y="3906838"/>
          <p14:tracePt t="46475" x="6175375" y="3876675"/>
          <p14:tracePt t="46483" x="6191250" y="3846513"/>
          <p14:tracePt t="46491" x="6191250" y="3832225"/>
          <p14:tracePt t="46500" x="6191250" y="3802063"/>
          <p14:tracePt t="46507" x="6191250" y="3786188"/>
          <p14:tracePt t="46516" x="6205538" y="3771900"/>
          <p14:tracePt t="46647" x="6205538" y="3757613"/>
          <p14:tracePt t="46702" x="6205538" y="3741738"/>
          <p14:tracePt t="46718" x="6219825" y="3741738"/>
          <p14:tracePt t="46733" x="6219825" y="3727450"/>
          <p14:tracePt t="46749" x="6219825" y="3711575"/>
          <p14:tracePt t="46765" x="6219825" y="3697288"/>
          <p14:tracePt t="46781" x="6235700" y="3683000"/>
          <p14:tracePt t="46787" x="6235700" y="3652838"/>
          <p14:tracePt t="46803" x="6235700" y="3622675"/>
          <p14:tracePt t="46812" x="6249988" y="3592513"/>
          <p14:tracePt t="46820" x="6249988" y="3578225"/>
          <p14:tracePt t="46828" x="6249988" y="3563938"/>
          <p14:tracePt t="46836" x="6249988" y="3548063"/>
          <p14:tracePt t="46844" x="6249988" y="3533775"/>
          <p14:tracePt t="46852" x="6249988" y="3517900"/>
          <p14:tracePt t="46859" x="6249988" y="3503613"/>
          <p14:tracePt t="46882" x="6249988" y="3489325"/>
          <p14:tracePt t="46890" x="6249988" y="3459163"/>
          <p14:tracePt t="46906" x="6249988" y="3429000"/>
          <p14:tracePt t="46913" x="6249988" y="3414713"/>
          <p14:tracePt t="46923" x="6249988" y="3398838"/>
          <p14:tracePt t="46929" x="6249988" y="3368675"/>
          <p14:tracePt t="46946" x="6249988" y="3354388"/>
          <p14:tracePt t="46953" x="6249988" y="3340100"/>
          <p14:tracePt t="46975" x="6249988" y="3309938"/>
          <p14:tracePt t="46984" x="6249988" y="3279775"/>
          <p14:tracePt t="46994" x="6249988" y="3265488"/>
          <p14:tracePt t="47000" x="6249988" y="3221038"/>
          <p14:tracePt t="47008" x="6249988" y="3175000"/>
          <p14:tracePt t="47015" x="6249988" y="3146425"/>
          <p14:tracePt t="47024" x="6249988" y="3100388"/>
          <p14:tracePt t="47031" x="6249988" y="3055938"/>
          <p14:tracePt t="47040" x="6249988" y="3041650"/>
          <p14:tracePt t="47045" x="6249988" y="3011488"/>
          <p14:tracePt t="47118" x="6249988" y="2997200"/>
          <p14:tracePt t="47126" x="6219825" y="2981325"/>
          <p14:tracePt t="47133" x="6205538" y="2981325"/>
          <p14:tracePt t="47140" x="6191250" y="2967038"/>
          <p14:tracePt t="47147" x="6175375" y="2967038"/>
          <p14:tracePt t="47163" x="6161088" y="2951163"/>
          <p14:tracePt t="47174" x="6145213" y="2951163"/>
          <p14:tracePt t="47180" x="6130925" y="2936875"/>
          <p14:tracePt t="47190" x="6116638" y="2922588"/>
          <p14:tracePt t="47203" x="6100763" y="2922588"/>
          <p14:tracePt t="47211" x="6086475" y="2922588"/>
          <p14:tracePt t="47220" x="6056313" y="2922588"/>
          <p14:tracePt t="47226" x="6011863" y="2922588"/>
          <p14:tracePt t="47233" x="5995988" y="2922588"/>
          <p14:tracePt t="47249" x="5951538" y="2922588"/>
          <p14:tracePt t="47258" x="5937250" y="2922588"/>
          <p14:tracePt t="47274" x="5876925" y="2922588"/>
          <p14:tracePt t="47281" x="5846763" y="2922588"/>
          <p14:tracePt t="47290" x="5832475" y="2922588"/>
          <p14:tracePt t="47306" x="5818188" y="2922588"/>
          <p14:tracePt t="47376" x="5802313" y="2922588"/>
          <p14:tracePt t="47429" x="5788025" y="2922588"/>
          <p14:tracePt t="47493" x="5772150" y="2922588"/>
          <p14:tracePt t="47531" x="5757863" y="2922588"/>
          <p14:tracePt t="47704" x="5772150" y="2906713"/>
          <p14:tracePt t="47711" x="5788025" y="2892425"/>
          <p14:tracePt t="47720" x="5788025" y="2878138"/>
          <p14:tracePt t="47736" x="5818188" y="2878138"/>
          <p14:tracePt t="47743" x="5832475" y="2878138"/>
          <p14:tracePt t="47822" x="5862638" y="2878138"/>
          <p14:tracePt t="47830" x="5876925" y="2878138"/>
          <p14:tracePt t="47838" x="5876925" y="2892425"/>
          <p14:tracePt t="47845" x="5876925" y="2906713"/>
          <p14:tracePt t="47852" x="5907088" y="2906713"/>
          <p14:tracePt t="47859" x="5937250" y="2922588"/>
          <p14:tracePt t="47868" x="5937250" y="2936875"/>
          <p14:tracePt t="47875" x="5951538" y="2936875"/>
          <p14:tracePt t="47883" x="5967413" y="2936875"/>
          <p14:tracePt t="47891" x="5981700" y="2951163"/>
          <p14:tracePt t="47978" x="5981700" y="2967038"/>
          <p14:tracePt t="47985" x="5981700" y="3011488"/>
          <p14:tracePt t="48002" x="5981700" y="3025775"/>
          <p14:tracePt t="48010" x="5981700" y="3055938"/>
          <p14:tracePt t="48018" x="5981700" y="3071813"/>
          <p14:tracePt t="48025" x="5981700" y="3086100"/>
          <p14:tracePt t="48034" x="5981700" y="3116263"/>
          <p14:tracePt t="48048" x="5981700" y="3190875"/>
          <p14:tracePt t="48056" x="5981700" y="3205163"/>
          <p14:tracePt t="48064" x="5981700" y="3221038"/>
          <p14:tracePt t="48073" x="5995988" y="3249613"/>
          <p14:tracePt t="48080" x="5995988" y="3279775"/>
          <p14:tracePt t="48088" x="6011863" y="3309938"/>
          <p14:tracePt t="48095" x="6011863" y="3354388"/>
          <p14:tracePt t="48104" x="6011863" y="3368675"/>
          <p14:tracePt t="48118" x="6011863" y="3384550"/>
          <p14:tracePt t="48150" x="6011863" y="3398838"/>
          <p14:tracePt t="48157" x="6011863" y="3414713"/>
          <p14:tracePt t="48166" x="6026150" y="3429000"/>
          <p14:tracePt t="48174" x="6026150" y="3443288"/>
          <p14:tracePt t="48182" x="6026150" y="3459163"/>
          <p14:tracePt t="48190" x="6026150" y="3489325"/>
          <p14:tracePt t="48198" x="6026150" y="3503613"/>
          <p14:tracePt t="48206" x="6026150" y="3533775"/>
          <p14:tracePt t="48214" x="5995988" y="3563938"/>
          <p14:tracePt t="48223" x="5995988" y="3592513"/>
          <p14:tracePt t="48227" x="5981700" y="3592513"/>
          <p14:tracePt t="48236" x="5981700" y="3608388"/>
          <p14:tracePt t="48243" x="5967413" y="3636963"/>
          <p14:tracePt t="48260" x="5937250" y="3652838"/>
          <p14:tracePt t="48267" x="5937250" y="3667125"/>
          <p14:tracePt t="48283" x="5937250" y="3683000"/>
          <p14:tracePt t="48783" x="5937250" y="3697288"/>
          <p14:tracePt t="48870" x="5937250" y="3741738"/>
          <p14:tracePt t="48878" x="5937250" y="3802063"/>
          <p14:tracePt t="48885" x="5937250" y="3832225"/>
          <p14:tracePt t="48894" x="5937250" y="3890963"/>
          <p14:tracePt t="48902" x="5937250" y="3965575"/>
          <p14:tracePt t="48909" x="5937250" y="4010025"/>
          <p14:tracePt t="48918" x="5937250" y="4054475"/>
          <p14:tracePt t="48925" x="5937250" y="4100513"/>
          <p14:tracePt t="48931" x="5937250" y="4129088"/>
          <p14:tracePt t="48941" x="5937250" y="4144963"/>
          <p14:tracePt t="48948" x="5937250" y="4159250"/>
          <p14:tracePt t="48956" x="5937250" y="4175125"/>
          <p14:tracePt t="49050" x="5937250" y="4189413"/>
          <p14:tracePt t="49143" x="5937250" y="4144963"/>
          <p14:tracePt t="49151" x="5937250" y="4129088"/>
          <p14:tracePt t="49159" x="5967413" y="4100513"/>
          <p14:tracePt t="49167" x="5981700" y="4054475"/>
          <p14:tracePt t="49175" x="5981700" y="4025900"/>
          <p14:tracePt t="49184" x="5995988" y="3995738"/>
          <p14:tracePt t="49191" x="6011863" y="3965575"/>
          <p14:tracePt t="49199" x="6026150" y="3921125"/>
          <p14:tracePt t="49206" x="6026150" y="3890963"/>
          <p14:tracePt t="49213" x="6042025" y="3860800"/>
          <p14:tracePt t="49223" x="6056313" y="3832225"/>
          <p14:tracePt t="49230" x="6070600" y="3802063"/>
          <p14:tracePt t="49238" x="6086475" y="3786188"/>
          <p14:tracePt t="49246" x="6100763" y="3741738"/>
          <p14:tracePt t="49253" x="6130925" y="3697288"/>
          <p14:tracePt t="49261" x="6145213" y="3652838"/>
          <p14:tracePt t="49269" x="6175375" y="3592513"/>
          <p14:tracePt t="49278" x="6175375" y="3563938"/>
          <p14:tracePt t="49286" x="6191250" y="3503613"/>
          <p14:tracePt t="49291" x="6219825" y="3459163"/>
          <p14:tracePt t="49300" x="6235700" y="3414713"/>
          <p14:tracePt t="49307" x="6264275" y="3354388"/>
          <p14:tracePt t="49316" x="6280150" y="3324225"/>
          <p14:tracePt t="49323" x="6294438" y="3294063"/>
          <p14:tracePt t="49332" x="6310313" y="3265488"/>
          <p14:tracePt t="49347" x="6310313" y="3249613"/>
          <p14:tracePt t="49465" x="6310313" y="3221038"/>
          <p14:tracePt t="49472" x="6310313" y="3146425"/>
          <p14:tracePt t="49480" x="6310313" y="3086100"/>
          <p14:tracePt t="49489" x="6280150" y="3011488"/>
          <p14:tracePt t="49496" x="6249988" y="2936875"/>
          <p14:tracePt t="49503" x="6219825" y="2906713"/>
          <p14:tracePt t="49512" x="6205538" y="2862263"/>
          <p14:tracePt t="49520" x="6175375" y="2817813"/>
          <p14:tracePt t="49528" x="6161088" y="2787650"/>
          <p14:tracePt t="49536" x="6130925" y="2773363"/>
          <p14:tracePt t="49544" x="6130925" y="2757488"/>
          <p14:tracePt t="49567" x="6116638" y="2728913"/>
          <p14:tracePt t="49573" x="6086475" y="2698750"/>
          <p14:tracePt t="49581" x="6056313" y="2698750"/>
          <p14:tracePt t="49590" x="6042025" y="2698750"/>
          <p14:tracePt t="49598" x="6011863" y="2698750"/>
          <p14:tracePt t="49606" x="5981700" y="2682875"/>
          <p14:tracePt t="49613" x="5921375" y="2682875"/>
          <p14:tracePt t="49623" x="5892800" y="2682875"/>
          <p14:tracePt t="49629" x="5832475" y="2682875"/>
          <p14:tracePt t="49638" x="5788025" y="2682875"/>
          <p14:tracePt t="49656" x="5743575" y="2682875"/>
          <p14:tracePt t="49660" x="5727700" y="2682875"/>
          <p14:tracePt t="49667" x="5713413" y="2682875"/>
          <p14:tracePt t="49675" x="5697538" y="2682875"/>
          <p14:tracePt t="49684" x="5683250" y="2682875"/>
          <p14:tracePt t="49691" x="5683250" y="2668588"/>
          <p14:tracePt t="49707" x="5668963" y="2668588"/>
          <p14:tracePt t="49715" x="5653088" y="2668588"/>
          <p14:tracePt t="49740" x="5622925" y="2682875"/>
          <p14:tracePt t="49747" x="5608638" y="2682875"/>
          <p14:tracePt t="49754" x="5608638" y="2698750"/>
          <p14:tracePt t="49762" x="5594350" y="2713038"/>
          <p14:tracePt t="49770" x="5578475" y="2713038"/>
          <p14:tracePt t="49785" x="5578475" y="2728913"/>
          <p14:tracePt t="49959" x="5578475" y="2713038"/>
          <p14:tracePt t="49965" x="5578475" y="2698750"/>
          <p14:tracePt t="49974" x="5594350" y="2682875"/>
          <p14:tracePt t="49990" x="5608638" y="2682875"/>
          <p14:tracePt t="49997" x="5638800" y="2682875"/>
          <p14:tracePt t="50006" x="5653088" y="2682875"/>
          <p14:tracePt t="50011" x="5683250" y="2682875"/>
          <p14:tracePt t="50019" x="5727700" y="2682875"/>
          <p14:tracePt t="50027" x="5757863" y="2682875"/>
          <p14:tracePt t="50035" x="5788025" y="2682875"/>
          <p14:tracePt t="50044" x="5802313" y="2682875"/>
          <p14:tracePt t="50052" x="5802313" y="2698750"/>
          <p14:tracePt t="50059" x="5862638" y="2728913"/>
          <p14:tracePt t="50068" x="5907088" y="2773363"/>
          <p14:tracePt t="50075" x="5951538" y="2832100"/>
          <p14:tracePt t="50083" x="5981700" y="2862263"/>
          <p14:tracePt t="50091" x="6026150" y="2892425"/>
          <p14:tracePt t="50098" x="6042025" y="2906713"/>
          <p14:tracePt t="50108" x="6116638" y="2981325"/>
          <p14:tracePt t="50113" x="6175375" y="3071813"/>
          <p14:tracePt t="50123" x="6235700" y="3130550"/>
          <p14:tracePt t="50130" x="6264275" y="3175000"/>
          <p14:tracePt t="50137" x="6294438" y="3205163"/>
          <p14:tracePt t="50153" x="6294438" y="3235325"/>
          <p14:tracePt t="50161" x="6310313" y="3249613"/>
          <p14:tracePt t="50207" x="6324600" y="3249613"/>
          <p14:tracePt t="50216" x="6324600" y="3265488"/>
          <p14:tracePt t="50224" x="6324600" y="3294063"/>
          <p14:tracePt t="50240" x="6324600" y="3324225"/>
          <p14:tracePt t="50247" x="6338888" y="3324225"/>
          <p14:tracePt t="50263" x="6338888" y="3354388"/>
          <p14:tracePt t="50273" x="6338888" y="3398838"/>
          <p14:tracePt t="50277" x="6338888" y="3414713"/>
          <p14:tracePt t="50285" x="6338888" y="3459163"/>
          <p14:tracePt t="50294" x="6338888" y="3548063"/>
          <p14:tracePt t="50302" x="6324600" y="3578225"/>
          <p14:tracePt t="50309" x="6310313" y="3652838"/>
          <p14:tracePt t="50318" x="6294438" y="3697288"/>
          <p14:tracePt t="50325" x="6294438" y="3727450"/>
          <p14:tracePt t="50341" x="6294438" y="3741738"/>
          <p14:tracePt t="50349" x="6280150" y="3757613"/>
          <p14:tracePt t="50358" x="6280150" y="3771900"/>
          <p14:tracePt t="50366" x="6280150" y="3802063"/>
          <p14:tracePt t="50374" x="6264275" y="3832225"/>
          <p14:tracePt t="50390" x="6249988" y="3860800"/>
          <p14:tracePt t="50395" x="6235700" y="3921125"/>
          <p14:tracePt t="50412" x="6235700" y="3965575"/>
          <p14:tracePt t="50420" x="6219825" y="4010025"/>
          <p14:tracePt t="50427" x="6219825" y="4025900"/>
          <p14:tracePt t="50465" x="6205538" y="4025900"/>
          <p14:tracePt t="50498" x="6205538" y="4010025"/>
          <p14:tracePt t="50505" x="6205538" y="3995738"/>
          <p14:tracePt t="50529" x="6205538" y="3979863"/>
          <p14:tracePt t="50537" x="6205538" y="3965575"/>
          <p14:tracePt t="50662" x="6205538" y="3951288"/>
          <p14:tracePt t="50669" x="6205538" y="3906838"/>
          <p14:tracePt t="50685" x="6205538" y="3860800"/>
          <p14:tracePt t="50693" x="6205538" y="3786188"/>
          <p14:tracePt t="50701" x="6205538" y="3771900"/>
          <p14:tracePt t="50709" x="6219825" y="3727450"/>
          <p14:tracePt t="50717" x="6235700" y="3652838"/>
          <p14:tracePt t="50725" x="6235700" y="3592513"/>
          <p14:tracePt t="50732" x="6249988" y="3548063"/>
          <p14:tracePt t="50740" x="6264275" y="3517900"/>
          <p14:tracePt t="50748" x="6280150" y="3473450"/>
          <p14:tracePt t="50756" x="6280150" y="3459163"/>
          <p14:tracePt t="50763" x="6280150" y="3443288"/>
          <p14:tracePt t="50773" x="6280150" y="3398838"/>
          <p14:tracePt t="50779" x="6280150" y="3368675"/>
          <p14:tracePt t="50790" x="6280150" y="3340100"/>
          <p14:tracePt t="50796" x="6280150" y="3309938"/>
          <p14:tracePt t="50803" x="6280150" y="3279775"/>
          <p14:tracePt t="50811" x="6280150" y="3249613"/>
          <p14:tracePt t="50817" x="6264275" y="3221038"/>
          <p14:tracePt t="50825" x="6264275" y="3205163"/>
          <p14:tracePt t="50833" x="6249988" y="3190875"/>
          <p14:tracePt t="50841" x="6249988" y="3175000"/>
          <p14:tracePt t="50849" x="6249988" y="3160713"/>
          <p14:tracePt t="50857" x="6235700" y="3160713"/>
          <p14:tracePt t="50865" x="6219825" y="3160713"/>
          <p14:tracePt t="50873" x="6219825" y="3146425"/>
          <p14:tracePt t="50882" x="6205538" y="3130550"/>
          <p14:tracePt t="50890" x="6175375" y="3116263"/>
          <p14:tracePt t="50897" x="6161088" y="3116263"/>
          <p14:tracePt t="50904" x="6130925" y="3100388"/>
          <p14:tracePt t="50911" x="6086475" y="3071813"/>
          <p14:tracePt t="50919" x="6042025" y="3025775"/>
          <p14:tracePt t="50927" x="6042025" y="3011488"/>
          <p14:tracePt t="50935" x="6011863" y="3011488"/>
          <p14:tracePt t="50951" x="5995988" y="3011488"/>
          <p14:tracePt t="50959" x="5981700" y="2997200"/>
          <p14:tracePt t="50968" x="5951538" y="2981325"/>
          <p14:tracePt t="50976" x="5937250" y="2967038"/>
          <p14:tracePt t="51000" x="5921375" y="2967038"/>
          <p14:tracePt t="51006" x="5907088" y="2967038"/>
          <p14:tracePt t="51023" x="5862638" y="2967038"/>
          <p14:tracePt t="51029" x="5846763" y="2967038"/>
          <p14:tracePt t="51038" x="5802313" y="2967038"/>
          <p14:tracePt t="51045" x="5757863" y="2967038"/>
          <p14:tracePt t="51053" x="5713413" y="2967038"/>
          <p14:tracePt t="51062" x="5668963" y="2967038"/>
          <p14:tracePt t="51069" x="5638800" y="2967038"/>
          <p14:tracePt t="51077" x="5594350" y="2967038"/>
          <p14:tracePt t="51083" x="5578475" y="2981325"/>
          <p14:tracePt t="51091" x="5564188" y="2981325"/>
          <p14:tracePt t="51099" x="5548313" y="2981325"/>
          <p14:tracePt t="51108" x="5519738" y="2997200"/>
          <p14:tracePt t="51116" x="5489575" y="3011488"/>
          <p14:tracePt t="51124" x="5445125" y="3041650"/>
          <p14:tracePt t="51141" x="5414963" y="3055938"/>
          <p14:tracePt t="51148" x="5384800" y="3071813"/>
          <p14:tracePt t="51156" x="5340350" y="3100388"/>
          <p14:tracePt t="51163" x="5326063" y="3100388"/>
          <p14:tracePt t="51180" x="5310188" y="3100388"/>
          <p14:tracePt t="51336" x="5310188" y="3086100"/>
          <p14:tracePt t="51351" x="5326063" y="3086100"/>
          <p14:tracePt t="51357" x="5340350" y="3071813"/>
          <p14:tracePt t="51373" x="5354638" y="3071813"/>
          <p14:tracePt t="51381" x="5370513" y="3071813"/>
          <p14:tracePt t="51390" x="5384800" y="3055938"/>
          <p14:tracePt t="51397" x="5414963" y="3041650"/>
          <p14:tracePt t="51406" x="5459413" y="3025775"/>
          <p14:tracePt t="51413" x="5489575" y="3025775"/>
          <p14:tracePt t="51423" x="5548313" y="3025775"/>
          <p14:tracePt t="51429" x="5564188" y="3025775"/>
          <p14:tracePt t="51437" x="5608638" y="3025775"/>
          <p14:tracePt t="51445" x="5622925" y="3025775"/>
          <p14:tracePt t="51452" x="5653088" y="3025775"/>
          <p14:tracePt t="51459" x="5668963" y="3025775"/>
          <p14:tracePt t="51468" x="5668963" y="3041650"/>
          <p14:tracePt t="51476" x="5668963" y="3055938"/>
          <p14:tracePt t="51484" x="5683250" y="3055938"/>
          <p14:tracePt t="51491" x="5713413" y="3086100"/>
          <p14:tracePt t="51499" x="5757863" y="3116263"/>
          <p14:tracePt t="51508" x="5818188" y="3160713"/>
          <p14:tracePt t="51515" x="5832475" y="3190875"/>
          <p14:tracePt t="51523" x="5892800" y="3249613"/>
          <p14:tracePt t="51532" x="5921375" y="3279775"/>
          <p14:tracePt t="51538" x="5937250" y="3294063"/>
          <p14:tracePt t="51546" x="5967413" y="3309938"/>
          <p14:tracePt t="51561" x="5981700" y="3324225"/>
          <p14:tracePt t="51569" x="5995988" y="3354388"/>
          <p14:tracePt t="51626" x="5995988" y="3384550"/>
          <p14:tracePt t="51632" x="5995988" y="3459163"/>
          <p14:tracePt t="51640" x="6011863" y="3503613"/>
          <p14:tracePt t="51648" x="6026150" y="3503613"/>
          <p14:tracePt t="51656" x="6042025" y="3578225"/>
          <p14:tracePt t="51664" x="6042025" y="3622675"/>
          <p14:tracePt t="51673" x="6042025" y="3667125"/>
          <p14:tracePt t="51680" x="6042025" y="3697288"/>
          <p14:tracePt t="51689" x="6042025" y="3711575"/>
          <p14:tracePt t="51695" x="6042025" y="3741738"/>
          <p14:tracePt t="51703" x="6042025" y="3771900"/>
          <p14:tracePt t="51717" x="6042025" y="3786188"/>
          <p14:tracePt t="51733" x="6042025" y="3802063"/>
          <p14:tracePt t="51749" x="6042025" y="3816350"/>
          <p14:tracePt t="51757" x="6042025" y="3846513"/>
          <p14:tracePt t="51766" x="6042025" y="3860800"/>
          <p14:tracePt t="51774" x="6042025" y="3890963"/>
          <p14:tracePt t="51781" x="6042025" y="3906838"/>
          <p14:tracePt t="51790" x="6042025" y="3921125"/>
          <p14:tracePt t="51883" x="6042025" y="3935413"/>
          <p14:tracePt t="51897" x="6042025" y="3951288"/>
          <p14:tracePt t="52023" x="6056313" y="3951288"/>
          <p14:tracePt t="52039" x="6070600" y="3951288"/>
          <p14:tracePt t="52048" x="6086475" y="3951288"/>
          <p14:tracePt t="52063" x="6100763" y="3951288"/>
          <p14:tracePt t="52070" x="6100763" y="3935413"/>
          <p14:tracePt t="52078" x="6116638" y="3935413"/>
          <p14:tracePt t="52085" x="6116638" y="3921125"/>
          <p14:tracePt t="52094" x="6130925" y="3906838"/>
          <p14:tracePt t="52109" x="6130925" y="3876675"/>
          <p14:tracePt t="52117" x="6130925" y="3860800"/>
          <p14:tracePt t="52125" x="6130925" y="3832225"/>
          <p14:tracePt t="52133" x="6130925" y="3771900"/>
          <p14:tracePt t="52141" x="6130925" y="3727450"/>
          <p14:tracePt t="52150" x="6130925" y="3667125"/>
          <p14:tracePt t="52158" x="6145213" y="3592513"/>
          <p14:tracePt t="52163" x="6145213" y="3489325"/>
          <p14:tracePt t="52173" x="6145213" y="3384550"/>
          <p14:tracePt t="52179" x="6145213" y="3324225"/>
          <p14:tracePt t="52188" x="6145213" y="3309938"/>
          <p14:tracePt t="52196" x="6145213" y="3279775"/>
          <p14:tracePt t="52212" x="6145213" y="3265488"/>
          <p14:tracePt t="52486" x="6145213" y="3235325"/>
          <p14:tracePt t="52493" x="6086475" y="3116263"/>
          <p14:tracePt t="52501" x="6042025" y="3025775"/>
          <p14:tracePt t="52510" x="5995988" y="2951163"/>
          <p14:tracePt t="52517" x="5981700" y="2936875"/>
          <p14:tracePt t="52523" x="5937250" y="2906713"/>
          <p14:tracePt t="52531" x="5892800" y="2878138"/>
          <p14:tracePt t="52547" x="5832475" y="2847975"/>
          <p14:tracePt t="52556" x="5772150" y="2817813"/>
          <p14:tracePt t="52563" x="5757863" y="2817813"/>
          <p14:tracePt t="53001" x="5743575" y="2817813"/>
          <p14:tracePt t="53009" x="5727700" y="2803525"/>
          <p14:tracePt t="53017" x="5622925" y="2787650"/>
          <p14:tracePt t="53025" x="5608638" y="2787650"/>
          <p14:tracePt t="53206" x="5608638" y="2773363"/>
          <p14:tracePt t="58230" x="5608638" y="2787650"/>
          <p14:tracePt t="58254" x="5608638" y="2803525"/>
          <p14:tracePt t="58261" x="5594350" y="2803525"/>
          <p14:tracePt t="58269" x="5578475" y="2817813"/>
          <p14:tracePt t="58277" x="5564188" y="2847975"/>
          <p14:tracePt t="58286" x="5534025" y="2906713"/>
          <p14:tracePt t="58294" x="5473700" y="2981325"/>
          <p14:tracePt t="58302" x="5384800" y="3130550"/>
          <p14:tracePt t="58308" x="5310188" y="3221038"/>
          <p14:tracePt t="58318" x="5265738" y="3279775"/>
          <p14:tracePt t="58325" x="5160963" y="3398838"/>
          <p14:tracePt t="58332" x="5086350" y="3489325"/>
          <p14:tracePt t="58341" x="5027613" y="3578225"/>
          <p14:tracePt t="58348" x="4937125" y="3667125"/>
          <p14:tracePt t="58357" x="4906963" y="3711575"/>
          <p14:tracePt t="58364" x="4862513" y="3757613"/>
          <p14:tracePt t="58373" x="4787900" y="3816350"/>
          <p14:tracePt t="58380" x="4699000" y="3906838"/>
          <p14:tracePt t="58388" x="4579938" y="4010025"/>
          <p14:tracePt t="58396" x="4445000" y="4144963"/>
          <p14:tracePt t="58402" x="4295775" y="4203700"/>
          <p14:tracePt t="58409" x="4265613" y="4219575"/>
          <p14:tracePt t="58417" x="4146550" y="4308475"/>
          <p14:tracePt t="58425" x="3983038" y="4352925"/>
          <p14:tracePt t="58433" x="3922713" y="4397375"/>
          <p14:tracePt t="58441" x="3789363" y="4427538"/>
          <p14:tracePt t="58449" x="3684588" y="4502150"/>
          <p14:tracePt t="58457" x="3654425" y="4532313"/>
          <p14:tracePt t="58465" x="3609975" y="4562475"/>
          <p14:tracePt t="58473" x="3430588" y="4592638"/>
          <p14:tracePt t="58481" x="3341688" y="4681538"/>
          <p14:tracePt t="58488" x="3281363" y="4740275"/>
          <p14:tracePt t="58496" x="3222625" y="4786313"/>
          <p14:tracePt t="58504" x="3132138" y="4814888"/>
          <p14:tracePt t="58512" x="3087688" y="4814888"/>
          <p14:tracePt t="58519" x="3027363" y="4905375"/>
          <p14:tracePt t="58528" x="2998788" y="4905375"/>
          <p14:tracePt t="58535" x="2968625" y="4905375"/>
          <p14:tracePt t="58543" x="2952750" y="4935538"/>
          <p14:tracePt t="58551" x="2924175" y="4949825"/>
          <p14:tracePt t="58560" x="2879725" y="4979988"/>
          <p14:tracePt t="58567" x="2833688" y="5008563"/>
          <p14:tracePt t="58582" x="2805113" y="5024438"/>
          <p14:tracePt t="58591" x="2774950" y="5038725"/>
          <p14:tracePt t="58598" x="2759075" y="5054600"/>
          <p14:tracePt t="58606" x="2730500" y="5068888"/>
          <p14:tracePt t="58613" x="2684463" y="5083175"/>
          <p14:tracePt t="58623" x="2655888" y="5099050"/>
          <p14:tracePt t="58629" x="2609850" y="5113338"/>
          <p14:tracePt t="58640" x="2565400" y="5113338"/>
          <p14:tracePt t="58645" x="2506663" y="5143500"/>
          <p14:tracePt t="58653" x="2476500" y="5143500"/>
          <p14:tracePt t="58659" x="2446338" y="5173663"/>
          <p14:tracePt t="58667" x="2416175" y="5187950"/>
          <p14:tracePt t="58675" x="2386013" y="5232400"/>
          <p14:tracePt t="58684" x="2341563" y="5262563"/>
          <p14:tracePt t="58691" x="2341563" y="5278438"/>
          <p14:tracePt t="58699" x="2311400" y="5278438"/>
          <p14:tracePt t="58715" x="2297113" y="5278438"/>
          <p14:tracePt t="58762" x="2327275" y="5278438"/>
          <p14:tracePt t="58770" x="2401888" y="5232400"/>
          <p14:tracePt t="58786" x="2446338" y="5203825"/>
          <p14:tracePt t="58794" x="2506663" y="5173663"/>
          <p14:tracePt t="58801" x="2551113" y="5143500"/>
          <p14:tracePt t="58809" x="2565400" y="5113338"/>
          <p14:tracePt t="58818" x="2595563" y="5083175"/>
          <p14:tracePt t="58825" x="2609850" y="5083175"/>
          <p14:tracePt t="58834" x="2609850" y="5068888"/>
          <p14:tracePt t="58863" x="2581275" y="5068888"/>
          <p14:tracePt t="58873" x="2565400" y="5068888"/>
          <p14:tracePt t="58879" x="2535238" y="5083175"/>
          <p14:tracePt t="58887" x="2446338" y="5173663"/>
          <p14:tracePt t="58895" x="2432050" y="5173663"/>
          <p14:tracePt t="58904" x="2386013" y="5232400"/>
          <p14:tracePt t="58912" x="2252663" y="5351463"/>
          <p14:tracePt t="58919" x="2162175" y="5426075"/>
          <p14:tracePt t="58927" x="2028825" y="5561013"/>
          <p14:tracePt t="58933" x="1865313" y="5665788"/>
          <p14:tracePt t="58941" x="1700213" y="5768975"/>
          <p14:tracePt t="58949" x="1312863" y="5964238"/>
          <p14:tracePt t="58958" x="1133475" y="6053138"/>
          <p14:tracePt t="58965" x="909638" y="6111875"/>
          <p14:tracePt t="58974" x="671513" y="6186488"/>
          <p14:tracePt t="58981" x="312738" y="6321425"/>
          <p14:tracePt t="58991" x="104775" y="6380163"/>
          <p14:tracePt t="62761" x="1103313" y="2012950"/>
          <p14:tracePt t="62769" x="1954213" y="1073150"/>
          <p14:tracePt t="62777" x="2520950" y="4476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B6709DB1-035B-52F1-A460-4A14BFE89A34}"/>
              </a:ext>
            </a:extLst>
          </p:cNvPr>
          <p:cNvGrpSpPr/>
          <p:nvPr/>
        </p:nvGrpSpPr>
        <p:grpSpPr>
          <a:xfrm>
            <a:off x="3068564" y="96736"/>
            <a:ext cx="5074352" cy="6384965"/>
            <a:chOff x="2075780" y="357996"/>
            <a:chExt cx="5074352" cy="6384965"/>
          </a:xfrm>
        </p:grpSpPr>
        <p:pic>
          <p:nvPicPr>
            <p:cNvPr id="5" name="Picture 4">
              <a:extLst>
                <a:ext uri="{FF2B5EF4-FFF2-40B4-BE49-F238E27FC236}">
                  <a16:creationId xmlns:a16="http://schemas.microsoft.com/office/drawing/2014/main" id="{4B7F3119-CAAA-416D-9DAC-007087F8BD90}"/>
                </a:ext>
              </a:extLst>
            </p:cNvPr>
            <p:cNvPicPr>
              <a:picLocks noChangeAspect="1"/>
            </p:cNvPicPr>
            <p:nvPr/>
          </p:nvPicPr>
          <p:blipFill>
            <a:blip r:embed="rId6"/>
            <a:stretch>
              <a:fillRect/>
            </a:stretch>
          </p:blipFill>
          <p:spPr>
            <a:xfrm>
              <a:off x="2382905" y="2680077"/>
              <a:ext cx="4298785" cy="1929080"/>
            </a:xfrm>
            <a:prstGeom prst="rect">
              <a:avLst/>
            </a:prstGeom>
          </p:spPr>
        </p:pic>
        <p:sp>
          <p:nvSpPr>
            <p:cNvPr id="8" name="TextBox 7">
              <a:extLst>
                <a:ext uri="{FF2B5EF4-FFF2-40B4-BE49-F238E27FC236}">
                  <a16:creationId xmlns:a16="http://schemas.microsoft.com/office/drawing/2014/main" id="{85A84D76-6E84-47EF-827A-EF8DF918ADBB}"/>
                </a:ext>
              </a:extLst>
            </p:cNvPr>
            <p:cNvSpPr txBox="1"/>
            <p:nvPr/>
          </p:nvSpPr>
          <p:spPr>
            <a:xfrm rot="16200000">
              <a:off x="6035959" y="3478055"/>
              <a:ext cx="1830950" cy="211276"/>
            </a:xfrm>
            <a:prstGeom prst="rect">
              <a:avLst/>
            </a:prstGeom>
            <a:noFill/>
          </p:spPr>
          <p:txBody>
            <a:bodyPr wrap="none" rtlCol="0">
              <a:spAutoFit/>
            </a:bodyPr>
            <a:lstStyle/>
            <a:p>
              <a:r>
                <a:rPr lang="en-US" sz="773" b="1" dirty="0">
                  <a:latin typeface="Arial" panose="020B0604020202020204" pitchFamily="34" charset="0"/>
                  <a:cs typeface="Arial" panose="020B0604020202020204" pitchFamily="34" charset="0"/>
                </a:rPr>
                <a:t>No. </a:t>
              </a:r>
              <a:r>
                <a:rPr lang="en-US" sz="773" b="1" i="1" dirty="0" err="1">
                  <a:latin typeface="Arial" panose="020B0604020202020204" pitchFamily="34" charset="0"/>
                  <a:cs typeface="Arial" panose="020B0604020202020204" pitchFamily="34" charset="0"/>
                </a:rPr>
                <a:t>Foa</a:t>
              </a:r>
              <a:r>
                <a:rPr lang="en-US" sz="773" b="1" dirty="0">
                  <a:latin typeface="Arial" panose="020B0604020202020204" pitchFamily="34" charset="0"/>
                  <a:cs typeface="Arial" panose="020B0604020202020204" pitchFamily="34" charset="0"/>
                </a:rPr>
                <a:t> cells per 1,000 celery cells </a:t>
              </a:r>
            </a:p>
          </p:txBody>
        </p:sp>
        <p:sp>
          <p:nvSpPr>
            <p:cNvPr id="9" name="TextBox 8">
              <a:extLst>
                <a:ext uri="{FF2B5EF4-FFF2-40B4-BE49-F238E27FC236}">
                  <a16:creationId xmlns:a16="http://schemas.microsoft.com/office/drawing/2014/main" id="{CAB18AD7-C35D-4A0A-A4C1-225C8818FC4B}"/>
                </a:ext>
              </a:extLst>
            </p:cNvPr>
            <p:cNvSpPr txBox="1"/>
            <p:nvPr/>
          </p:nvSpPr>
          <p:spPr>
            <a:xfrm rot="16200000">
              <a:off x="1535215" y="3396934"/>
              <a:ext cx="1459054" cy="377924"/>
            </a:xfrm>
            <a:prstGeom prst="rect">
              <a:avLst/>
            </a:prstGeom>
            <a:noFill/>
          </p:spPr>
          <p:txBody>
            <a:bodyPr wrap="none" rtlCol="0">
              <a:spAutoFit/>
            </a:bodyPr>
            <a:lstStyle/>
            <a:p>
              <a:r>
                <a:rPr lang="en-US" sz="928" b="1" dirty="0">
                  <a:latin typeface="Arial" panose="020B0604020202020204" pitchFamily="34" charset="0"/>
                  <a:cs typeface="Arial" panose="020B0604020202020204" pitchFamily="34" charset="0"/>
                </a:rPr>
                <a:t>Log (</a:t>
              </a:r>
              <a:r>
                <a:rPr lang="en-US" sz="928" b="1" dirty="0" err="1">
                  <a:latin typeface="Arial" panose="020B0604020202020204" pitchFamily="34" charset="0"/>
                  <a:cs typeface="Arial" panose="020B0604020202020204" pitchFamily="34" charset="0"/>
                </a:rPr>
                <a:t>fg</a:t>
              </a:r>
              <a:r>
                <a:rPr lang="en-US" sz="928" b="1" dirty="0">
                  <a:latin typeface="Arial" panose="020B0604020202020204" pitchFamily="34" charset="0"/>
                  <a:cs typeface="Arial" panose="020B0604020202020204" pitchFamily="34" charset="0"/>
                </a:rPr>
                <a:t> </a:t>
              </a:r>
              <a:r>
                <a:rPr lang="en-US" sz="928" b="1" i="1" dirty="0" err="1">
                  <a:latin typeface="Arial" panose="020B0604020202020204" pitchFamily="34" charset="0"/>
                  <a:cs typeface="Arial" panose="020B0604020202020204" pitchFamily="34" charset="0"/>
                </a:rPr>
                <a:t>Foa</a:t>
              </a:r>
              <a:r>
                <a:rPr lang="en-US" sz="928" b="1" dirty="0">
                  <a:latin typeface="Arial" panose="020B0604020202020204" pitchFamily="34" charset="0"/>
                  <a:cs typeface="Arial" panose="020B0604020202020204" pitchFamily="34" charset="0"/>
                </a:rPr>
                <a:t> race 2 or 4</a:t>
              </a:r>
            </a:p>
            <a:p>
              <a:r>
                <a:rPr lang="en-US" sz="928" b="1" dirty="0">
                  <a:latin typeface="Arial" panose="020B0604020202020204" pitchFamily="34" charset="0"/>
                  <a:cs typeface="Arial" panose="020B0604020202020204" pitchFamily="34" charset="0"/>
                </a:rPr>
                <a:t> per ng celery DNA)</a:t>
              </a:r>
            </a:p>
          </p:txBody>
        </p:sp>
        <p:sp>
          <p:nvSpPr>
            <p:cNvPr id="10" name="TextBox 9">
              <a:extLst>
                <a:ext uri="{FF2B5EF4-FFF2-40B4-BE49-F238E27FC236}">
                  <a16:creationId xmlns:a16="http://schemas.microsoft.com/office/drawing/2014/main" id="{C2FED69F-CF79-42B4-B564-436B07091A13}"/>
                </a:ext>
              </a:extLst>
            </p:cNvPr>
            <p:cNvSpPr txBox="1"/>
            <p:nvPr/>
          </p:nvSpPr>
          <p:spPr>
            <a:xfrm rot="16200000">
              <a:off x="1366988" y="5423435"/>
              <a:ext cx="1784463" cy="235129"/>
            </a:xfrm>
            <a:prstGeom prst="rect">
              <a:avLst/>
            </a:prstGeom>
            <a:noFill/>
          </p:spPr>
          <p:txBody>
            <a:bodyPr wrap="none" rtlCol="0">
              <a:spAutoFit/>
            </a:bodyPr>
            <a:lstStyle/>
            <a:p>
              <a:r>
                <a:rPr lang="en-US" sz="928" b="1" dirty="0">
                  <a:latin typeface="Arial" panose="020B0604020202020204" pitchFamily="34" charset="0"/>
                  <a:cs typeface="Arial" panose="020B0604020202020204" pitchFamily="34" charset="0"/>
                </a:rPr>
                <a:t>Reduction in plant height, %</a:t>
              </a:r>
            </a:p>
          </p:txBody>
        </p:sp>
        <p:sp>
          <p:nvSpPr>
            <p:cNvPr id="11" name="TextBox 10">
              <a:extLst>
                <a:ext uri="{FF2B5EF4-FFF2-40B4-BE49-F238E27FC236}">
                  <a16:creationId xmlns:a16="http://schemas.microsoft.com/office/drawing/2014/main" id="{FDE10B6E-E474-478E-990E-2D5C46BFE09B}"/>
                </a:ext>
              </a:extLst>
            </p:cNvPr>
            <p:cNvSpPr txBox="1"/>
            <p:nvPr/>
          </p:nvSpPr>
          <p:spPr>
            <a:xfrm>
              <a:off x="4051182" y="6483979"/>
              <a:ext cx="1250663" cy="258982"/>
            </a:xfrm>
            <a:prstGeom prst="rect">
              <a:avLst/>
            </a:prstGeom>
            <a:noFill/>
          </p:spPr>
          <p:txBody>
            <a:bodyPr wrap="none" rtlCol="0">
              <a:spAutoFit/>
            </a:bodyPr>
            <a:lstStyle/>
            <a:p>
              <a:r>
                <a:rPr lang="en-US" sz="1083" b="1" dirty="0">
                  <a:latin typeface="Arial" panose="020B0604020202020204" pitchFamily="34" charset="0"/>
                  <a:cs typeface="Arial" panose="020B0604020202020204" pitchFamily="34" charset="0"/>
                </a:rPr>
                <a:t>Temperature, ⁰C</a:t>
              </a:r>
            </a:p>
          </p:txBody>
        </p:sp>
        <p:grpSp>
          <p:nvGrpSpPr>
            <p:cNvPr id="17" name="Group 16">
              <a:extLst>
                <a:ext uri="{FF2B5EF4-FFF2-40B4-BE49-F238E27FC236}">
                  <a16:creationId xmlns:a16="http://schemas.microsoft.com/office/drawing/2014/main" id="{32C22958-36F3-413A-B4CF-8276F2A9AD69}"/>
                </a:ext>
              </a:extLst>
            </p:cNvPr>
            <p:cNvGrpSpPr/>
            <p:nvPr/>
          </p:nvGrpSpPr>
          <p:grpSpPr>
            <a:xfrm>
              <a:off x="6557254" y="2863649"/>
              <a:ext cx="463660" cy="1389195"/>
              <a:chOff x="452919" y="3703514"/>
              <a:chExt cx="599642" cy="1796626"/>
            </a:xfrm>
          </p:grpSpPr>
          <p:sp>
            <p:nvSpPr>
              <p:cNvPr id="13" name="TextBox 12">
                <a:extLst>
                  <a:ext uri="{FF2B5EF4-FFF2-40B4-BE49-F238E27FC236}">
                    <a16:creationId xmlns:a16="http://schemas.microsoft.com/office/drawing/2014/main" id="{3D9A66F8-2E60-4E0F-92EB-87819D6CFBB1}"/>
                  </a:ext>
                </a:extLst>
              </p:cNvPr>
              <p:cNvSpPr txBox="1"/>
              <p:nvPr/>
            </p:nvSpPr>
            <p:spPr>
              <a:xfrm>
                <a:off x="488253" y="3703514"/>
                <a:ext cx="564308" cy="273240"/>
              </a:xfrm>
              <a:prstGeom prst="rect">
                <a:avLst/>
              </a:prstGeom>
              <a:noFill/>
            </p:spPr>
            <p:txBody>
              <a:bodyPr wrap="none" rtlCol="0">
                <a:spAutoFit/>
              </a:bodyPr>
              <a:lstStyle/>
              <a:p>
                <a:r>
                  <a:rPr lang="en-US" sz="773" b="1" dirty="0">
                    <a:latin typeface="Arial" panose="020B0604020202020204" pitchFamily="34" charset="0"/>
                    <a:cs typeface="Arial" panose="020B0604020202020204" pitchFamily="34" charset="0"/>
                  </a:rPr>
                  <a:t>-1000</a:t>
                </a:r>
              </a:p>
            </p:txBody>
          </p:sp>
          <p:sp>
            <p:nvSpPr>
              <p:cNvPr id="14" name="TextBox 13">
                <a:extLst>
                  <a:ext uri="{FF2B5EF4-FFF2-40B4-BE49-F238E27FC236}">
                    <a16:creationId xmlns:a16="http://schemas.microsoft.com/office/drawing/2014/main" id="{8A3C9C72-1EDB-45CC-937F-E808A4479B81}"/>
                  </a:ext>
                </a:extLst>
              </p:cNvPr>
              <p:cNvSpPr txBox="1"/>
              <p:nvPr/>
            </p:nvSpPr>
            <p:spPr>
              <a:xfrm>
                <a:off x="452919" y="4217819"/>
                <a:ext cx="529063" cy="273240"/>
              </a:xfrm>
              <a:prstGeom prst="rect">
                <a:avLst/>
              </a:prstGeom>
              <a:noFill/>
            </p:spPr>
            <p:txBody>
              <a:bodyPr wrap="none" rtlCol="0">
                <a:spAutoFit/>
              </a:bodyPr>
              <a:lstStyle/>
              <a:p>
                <a:r>
                  <a:rPr lang="en-US" sz="773" dirty="0">
                    <a:latin typeface="Arial" panose="020B0604020202020204" pitchFamily="34" charset="0"/>
                    <a:cs typeface="Arial" panose="020B0604020202020204" pitchFamily="34" charset="0"/>
                  </a:rPr>
                  <a:t> </a:t>
                </a:r>
                <a:r>
                  <a:rPr lang="en-US" sz="773" b="1" dirty="0">
                    <a:latin typeface="Arial" panose="020B0604020202020204" pitchFamily="34" charset="0"/>
                    <a:cs typeface="Arial" panose="020B0604020202020204" pitchFamily="34" charset="0"/>
                  </a:rPr>
                  <a:t>-100</a:t>
                </a:r>
              </a:p>
            </p:txBody>
          </p:sp>
          <p:sp>
            <p:nvSpPr>
              <p:cNvPr id="15" name="TextBox 14">
                <a:extLst>
                  <a:ext uri="{FF2B5EF4-FFF2-40B4-BE49-F238E27FC236}">
                    <a16:creationId xmlns:a16="http://schemas.microsoft.com/office/drawing/2014/main" id="{3F1E8ACA-076C-48F4-9497-02F6645AEA27}"/>
                  </a:ext>
                </a:extLst>
              </p:cNvPr>
              <p:cNvSpPr txBox="1"/>
              <p:nvPr/>
            </p:nvSpPr>
            <p:spPr>
              <a:xfrm>
                <a:off x="485373" y="4716888"/>
                <a:ext cx="423334" cy="273240"/>
              </a:xfrm>
              <a:prstGeom prst="rect">
                <a:avLst/>
              </a:prstGeom>
              <a:noFill/>
            </p:spPr>
            <p:txBody>
              <a:bodyPr wrap="none" rtlCol="0">
                <a:spAutoFit/>
              </a:bodyPr>
              <a:lstStyle/>
              <a:p>
                <a:r>
                  <a:rPr lang="en-US" sz="773" b="1" dirty="0">
                    <a:latin typeface="Arial" panose="020B0604020202020204" pitchFamily="34" charset="0"/>
                    <a:cs typeface="Arial" panose="020B0604020202020204" pitchFamily="34" charset="0"/>
                  </a:rPr>
                  <a:t>-10</a:t>
                </a:r>
              </a:p>
            </p:txBody>
          </p:sp>
          <p:sp>
            <p:nvSpPr>
              <p:cNvPr id="16" name="TextBox 15">
                <a:extLst>
                  <a:ext uri="{FF2B5EF4-FFF2-40B4-BE49-F238E27FC236}">
                    <a16:creationId xmlns:a16="http://schemas.microsoft.com/office/drawing/2014/main" id="{20C617E9-CB75-4982-8238-D38FF38534E8}"/>
                  </a:ext>
                </a:extLst>
              </p:cNvPr>
              <p:cNvSpPr txBox="1"/>
              <p:nvPr/>
            </p:nvSpPr>
            <p:spPr>
              <a:xfrm>
                <a:off x="486260" y="5226900"/>
                <a:ext cx="352848" cy="273240"/>
              </a:xfrm>
              <a:prstGeom prst="rect">
                <a:avLst/>
              </a:prstGeom>
              <a:noFill/>
            </p:spPr>
            <p:txBody>
              <a:bodyPr wrap="none" rtlCol="0">
                <a:spAutoFit/>
              </a:bodyPr>
              <a:lstStyle/>
              <a:p>
                <a:r>
                  <a:rPr lang="en-US" sz="773" b="1" dirty="0">
                    <a:latin typeface="Arial" panose="020B0604020202020204" pitchFamily="34" charset="0"/>
                    <a:cs typeface="Arial" panose="020B0604020202020204" pitchFamily="34" charset="0"/>
                  </a:rPr>
                  <a:t>-1</a:t>
                </a:r>
              </a:p>
            </p:txBody>
          </p:sp>
        </p:grpSp>
        <p:pic>
          <p:nvPicPr>
            <p:cNvPr id="4" name="Picture 3">
              <a:extLst>
                <a:ext uri="{FF2B5EF4-FFF2-40B4-BE49-F238E27FC236}">
                  <a16:creationId xmlns:a16="http://schemas.microsoft.com/office/drawing/2014/main" id="{8D5FB56F-0FAE-4DAF-841C-32FABEBC3902}"/>
                </a:ext>
              </a:extLst>
            </p:cNvPr>
            <p:cNvPicPr>
              <a:picLocks noChangeAspect="1"/>
            </p:cNvPicPr>
            <p:nvPr/>
          </p:nvPicPr>
          <p:blipFill rotWithShape="1">
            <a:blip r:embed="rId7"/>
            <a:srcRect r="11722" b="2121"/>
            <a:stretch/>
          </p:blipFill>
          <p:spPr>
            <a:xfrm>
              <a:off x="2322987" y="4502769"/>
              <a:ext cx="4359216" cy="1995093"/>
            </a:xfrm>
            <a:prstGeom prst="rect">
              <a:avLst/>
            </a:prstGeom>
          </p:spPr>
        </p:pic>
        <p:sp>
          <p:nvSpPr>
            <p:cNvPr id="19" name="TextBox 18">
              <a:extLst>
                <a:ext uri="{FF2B5EF4-FFF2-40B4-BE49-F238E27FC236}">
                  <a16:creationId xmlns:a16="http://schemas.microsoft.com/office/drawing/2014/main" id="{12BB1ABE-5879-40CA-98D9-32CA601921EE}"/>
                </a:ext>
              </a:extLst>
            </p:cNvPr>
            <p:cNvSpPr txBox="1"/>
            <p:nvPr/>
          </p:nvSpPr>
          <p:spPr>
            <a:xfrm>
              <a:off x="2113685" y="425754"/>
              <a:ext cx="312906" cy="306559"/>
            </a:xfrm>
            <a:prstGeom prst="rect">
              <a:avLst/>
            </a:prstGeom>
            <a:noFill/>
          </p:spPr>
          <p:txBody>
            <a:bodyPr wrap="none" rtlCol="0">
              <a:spAutoFit/>
            </a:bodyPr>
            <a:lstStyle/>
            <a:p>
              <a:r>
                <a:rPr lang="en-US" sz="1392" b="1" dirty="0">
                  <a:latin typeface="Arial" panose="020B0604020202020204" pitchFamily="34" charset="0"/>
                  <a:cs typeface="Arial" panose="020B0604020202020204" pitchFamily="34" charset="0"/>
                </a:rPr>
                <a:t>A</a:t>
              </a:r>
            </a:p>
          </p:txBody>
        </p:sp>
        <p:sp>
          <p:nvSpPr>
            <p:cNvPr id="56" name="TextBox 55">
              <a:extLst>
                <a:ext uri="{FF2B5EF4-FFF2-40B4-BE49-F238E27FC236}">
                  <a16:creationId xmlns:a16="http://schemas.microsoft.com/office/drawing/2014/main" id="{78D65A3D-4966-4267-9576-EB6246E38CF6}"/>
                </a:ext>
              </a:extLst>
            </p:cNvPr>
            <p:cNvSpPr txBox="1"/>
            <p:nvPr/>
          </p:nvSpPr>
          <p:spPr>
            <a:xfrm>
              <a:off x="2094613" y="2611987"/>
              <a:ext cx="312906" cy="306559"/>
            </a:xfrm>
            <a:prstGeom prst="rect">
              <a:avLst/>
            </a:prstGeom>
            <a:noFill/>
          </p:spPr>
          <p:txBody>
            <a:bodyPr wrap="none" rtlCol="0">
              <a:spAutoFit/>
            </a:bodyPr>
            <a:lstStyle/>
            <a:p>
              <a:r>
                <a:rPr lang="en-US" sz="1392" b="1" dirty="0">
                  <a:latin typeface="Arial" panose="020B0604020202020204" pitchFamily="34" charset="0"/>
                  <a:cs typeface="Arial" panose="020B0604020202020204" pitchFamily="34" charset="0"/>
                </a:rPr>
                <a:t>B</a:t>
              </a:r>
            </a:p>
          </p:txBody>
        </p:sp>
        <p:sp>
          <p:nvSpPr>
            <p:cNvPr id="57" name="TextBox 56">
              <a:extLst>
                <a:ext uri="{FF2B5EF4-FFF2-40B4-BE49-F238E27FC236}">
                  <a16:creationId xmlns:a16="http://schemas.microsoft.com/office/drawing/2014/main" id="{CE605FEE-A1BD-4C02-848A-5B31E16C70A6}"/>
                </a:ext>
              </a:extLst>
            </p:cNvPr>
            <p:cNvSpPr txBox="1"/>
            <p:nvPr/>
          </p:nvSpPr>
          <p:spPr>
            <a:xfrm>
              <a:off x="2082175" y="4466371"/>
              <a:ext cx="312906" cy="306559"/>
            </a:xfrm>
            <a:prstGeom prst="rect">
              <a:avLst/>
            </a:prstGeom>
            <a:noFill/>
          </p:spPr>
          <p:txBody>
            <a:bodyPr wrap="none" rtlCol="0">
              <a:spAutoFit/>
            </a:bodyPr>
            <a:lstStyle/>
            <a:p>
              <a:r>
                <a:rPr lang="en-US" sz="1392" b="1" dirty="0">
                  <a:latin typeface="Arial" panose="020B0604020202020204" pitchFamily="34" charset="0"/>
                  <a:cs typeface="Arial" panose="020B0604020202020204" pitchFamily="34" charset="0"/>
                </a:rPr>
                <a:t>C</a:t>
              </a:r>
            </a:p>
          </p:txBody>
        </p:sp>
        <p:sp>
          <p:nvSpPr>
            <p:cNvPr id="59" name="TextBox 58">
              <a:extLst>
                <a:ext uri="{FF2B5EF4-FFF2-40B4-BE49-F238E27FC236}">
                  <a16:creationId xmlns:a16="http://schemas.microsoft.com/office/drawing/2014/main" id="{EC2D3F8C-7E65-48E8-8171-2E0AEC0F60C5}"/>
                </a:ext>
              </a:extLst>
            </p:cNvPr>
            <p:cNvSpPr txBox="1"/>
            <p:nvPr/>
          </p:nvSpPr>
          <p:spPr>
            <a:xfrm>
              <a:off x="3105924" y="398251"/>
              <a:ext cx="1000595"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Challenger</a:t>
              </a:r>
            </a:p>
          </p:txBody>
        </p:sp>
        <p:sp>
          <p:nvSpPr>
            <p:cNvPr id="60" name="TextBox 59">
              <a:extLst>
                <a:ext uri="{FF2B5EF4-FFF2-40B4-BE49-F238E27FC236}">
                  <a16:creationId xmlns:a16="http://schemas.microsoft.com/office/drawing/2014/main" id="{664308F2-0E26-4537-90B9-AD822F122907}"/>
                </a:ext>
              </a:extLst>
            </p:cNvPr>
            <p:cNvSpPr txBox="1"/>
            <p:nvPr/>
          </p:nvSpPr>
          <p:spPr>
            <a:xfrm>
              <a:off x="5278523" y="2458418"/>
              <a:ext cx="729687"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Sonora</a:t>
              </a:r>
            </a:p>
          </p:txBody>
        </p:sp>
        <p:sp>
          <p:nvSpPr>
            <p:cNvPr id="61" name="TextBox 60">
              <a:extLst>
                <a:ext uri="{FF2B5EF4-FFF2-40B4-BE49-F238E27FC236}">
                  <a16:creationId xmlns:a16="http://schemas.microsoft.com/office/drawing/2014/main" id="{1E116CAE-F62D-4DC0-95EF-6659772F227F}"/>
                </a:ext>
              </a:extLst>
            </p:cNvPr>
            <p:cNvSpPr txBox="1"/>
            <p:nvPr/>
          </p:nvSpPr>
          <p:spPr>
            <a:xfrm>
              <a:off x="5294403" y="398251"/>
              <a:ext cx="729687"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Sonora</a:t>
              </a:r>
            </a:p>
          </p:txBody>
        </p:sp>
        <p:sp>
          <p:nvSpPr>
            <p:cNvPr id="62" name="TextBox 61">
              <a:extLst>
                <a:ext uri="{FF2B5EF4-FFF2-40B4-BE49-F238E27FC236}">
                  <a16:creationId xmlns:a16="http://schemas.microsoft.com/office/drawing/2014/main" id="{35E6DEB8-8535-4F6B-BE83-134A32B872E5}"/>
                </a:ext>
              </a:extLst>
            </p:cNvPr>
            <p:cNvSpPr txBox="1"/>
            <p:nvPr/>
          </p:nvSpPr>
          <p:spPr>
            <a:xfrm>
              <a:off x="3134080" y="2459010"/>
              <a:ext cx="1000595"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Challenger</a:t>
              </a:r>
            </a:p>
          </p:txBody>
        </p:sp>
        <p:grpSp>
          <p:nvGrpSpPr>
            <p:cNvPr id="55" name="Group 54">
              <a:extLst>
                <a:ext uri="{FF2B5EF4-FFF2-40B4-BE49-F238E27FC236}">
                  <a16:creationId xmlns:a16="http://schemas.microsoft.com/office/drawing/2014/main" id="{4E20A250-F1DB-4944-8FEE-F3298324B5CD}"/>
                </a:ext>
              </a:extLst>
            </p:cNvPr>
            <p:cNvGrpSpPr/>
            <p:nvPr/>
          </p:nvGrpSpPr>
          <p:grpSpPr>
            <a:xfrm>
              <a:off x="2102540" y="625974"/>
              <a:ext cx="5047592" cy="1889624"/>
              <a:chOff x="6674" y="924774"/>
              <a:chExt cx="6527987" cy="2443826"/>
            </a:xfrm>
          </p:grpSpPr>
          <p:grpSp>
            <p:nvGrpSpPr>
              <p:cNvPr id="54" name="Group 53">
                <a:extLst>
                  <a:ext uri="{FF2B5EF4-FFF2-40B4-BE49-F238E27FC236}">
                    <a16:creationId xmlns:a16="http://schemas.microsoft.com/office/drawing/2014/main" id="{8195434D-E8A9-4E83-84BA-C635475BA96A}"/>
                  </a:ext>
                </a:extLst>
              </p:cNvPr>
              <p:cNvGrpSpPr/>
              <p:nvPr/>
            </p:nvGrpSpPr>
            <p:grpSpPr>
              <a:xfrm>
                <a:off x="6674" y="980892"/>
                <a:ext cx="6527987" cy="2387708"/>
                <a:chOff x="6674" y="1033285"/>
                <a:chExt cx="6527987" cy="2387708"/>
              </a:xfrm>
            </p:grpSpPr>
            <p:grpSp>
              <p:nvGrpSpPr>
                <p:cNvPr id="12" name="Group 11">
                  <a:extLst>
                    <a:ext uri="{FF2B5EF4-FFF2-40B4-BE49-F238E27FC236}">
                      <a16:creationId xmlns:a16="http://schemas.microsoft.com/office/drawing/2014/main" id="{EBBD447F-E163-4600-BC4D-E1D020051289}"/>
                    </a:ext>
                  </a:extLst>
                </p:cNvPr>
                <p:cNvGrpSpPr/>
                <p:nvPr/>
              </p:nvGrpSpPr>
              <p:grpSpPr>
                <a:xfrm>
                  <a:off x="6674" y="1033285"/>
                  <a:ext cx="5887963" cy="2387708"/>
                  <a:chOff x="6674" y="1109485"/>
                  <a:chExt cx="5887963" cy="2387708"/>
                </a:xfrm>
                <a:solidFill>
                  <a:srgbClr val="01B053"/>
                </a:solidFill>
              </p:grpSpPr>
              <p:sp>
                <p:nvSpPr>
                  <p:cNvPr id="27" name="TextBox 26">
                    <a:extLst>
                      <a:ext uri="{FF2B5EF4-FFF2-40B4-BE49-F238E27FC236}">
                        <a16:creationId xmlns:a16="http://schemas.microsoft.com/office/drawing/2014/main" id="{7A6AE1A1-D691-438B-9C1D-3D428BED98BF}"/>
                      </a:ext>
                    </a:extLst>
                  </p:cNvPr>
                  <p:cNvSpPr txBox="1"/>
                  <p:nvPr/>
                </p:nvSpPr>
                <p:spPr>
                  <a:xfrm>
                    <a:off x="2481020" y="3162255"/>
                    <a:ext cx="1617467" cy="334938"/>
                  </a:xfrm>
                  <a:prstGeom prst="rect">
                    <a:avLst/>
                  </a:prstGeom>
                  <a:noFill/>
                </p:spPr>
                <p:txBody>
                  <a:bodyPr wrap="none" rtlCol="0">
                    <a:spAutoFit/>
                  </a:bodyPr>
                  <a:lstStyle/>
                  <a:p>
                    <a:r>
                      <a:rPr lang="en-US" sz="1083" b="1" dirty="0">
                        <a:latin typeface="Arial" panose="020B0604020202020204" pitchFamily="34" charset="0"/>
                        <a:cs typeface="Arial" panose="020B0604020202020204" pitchFamily="34" charset="0"/>
                      </a:rPr>
                      <a:t>Temperature, ⁰C</a:t>
                    </a:r>
                  </a:p>
                </p:txBody>
              </p:sp>
              <p:grpSp>
                <p:nvGrpSpPr>
                  <p:cNvPr id="7" name="Group 6">
                    <a:extLst>
                      <a:ext uri="{FF2B5EF4-FFF2-40B4-BE49-F238E27FC236}">
                        <a16:creationId xmlns:a16="http://schemas.microsoft.com/office/drawing/2014/main" id="{F3DE9099-7AA5-4743-80EF-1AB9EED6EBC0}"/>
                      </a:ext>
                    </a:extLst>
                  </p:cNvPr>
                  <p:cNvGrpSpPr/>
                  <p:nvPr/>
                </p:nvGrpSpPr>
                <p:grpSpPr>
                  <a:xfrm>
                    <a:off x="6674" y="1109485"/>
                    <a:ext cx="5887963" cy="2214706"/>
                    <a:chOff x="6674" y="1357135"/>
                    <a:chExt cx="5887963" cy="2214706"/>
                  </a:xfrm>
                  <a:grpFill/>
                </p:grpSpPr>
                <p:grpSp>
                  <p:nvGrpSpPr>
                    <p:cNvPr id="2" name="Group 1">
                      <a:extLst>
                        <a:ext uri="{FF2B5EF4-FFF2-40B4-BE49-F238E27FC236}">
                          <a16:creationId xmlns:a16="http://schemas.microsoft.com/office/drawing/2014/main" id="{71ED439F-9AFF-4D3C-BDAA-0C863399BB79}"/>
                        </a:ext>
                      </a:extLst>
                    </p:cNvPr>
                    <p:cNvGrpSpPr/>
                    <p:nvPr/>
                  </p:nvGrpSpPr>
                  <p:grpSpPr>
                    <a:xfrm>
                      <a:off x="6674" y="1357135"/>
                      <a:ext cx="5887963" cy="2051464"/>
                      <a:chOff x="6674" y="1357135"/>
                      <a:chExt cx="5887963" cy="2051464"/>
                    </a:xfrm>
                    <a:grpFill/>
                  </p:grpSpPr>
                  <p:sp>
                    <p:nvSpPr>
                      <p:cNvPr id="20" name="TextBox 19">
                        <a:extLst>
                          <a:ext uri="{FF2B5EF4-FFF2-40B4-BE49-F238E27FC236}">
                            <a16:creationId xmlns:a16="http://schemas.microsoft.com/office/drawing/2014/main" id="{D15BA96D-E445-45E9-AC37-C1A1BD2AD912}"/>
                          </a:ext>
                        </a:extLst>
                      </p:cNvPr>
                      <p:cNvSpPr txBox="1"/>
                      <p:nvPr/>
                    </p:nvSpPr>
                    <p:spPr>
                      <a:xfrm>
                        <a:off x="321062" y="1441949"/>
                        <a:ext cx="493824" cy="273241"/>
                      </a:xfrm>
                      <a:prstGeom prst="rect">
                        <a:avLst/>
                      </a:prstGeom>
                      <a:noFill/>
                    </p:spPr>
                    <p:txBody>
                      <a:bodyPr wrap="none" rtlCol="0">
                        <a:spAutoFit/>
                      </a:bodyPr>
                      <a:lstStyle/>
                      <a:p>
                        <a:r>
                          <a:rPr lang="en-US" sz="773" dirty="0">
                            <a:latin typeface="Arial" panose="020B0604020202020204" pitchFamily="34" charset="0"/>
                            <a:cs typeface="Arial" panose="020B0604020202020204" pitchFamily="34" charset="0"/>
                          </a:rPr>
                          <a:t>100-</a:t>
                        </a:r>
                      </a:p>
                    </p:txBody>
                  </p:sp>
                  <p:sp>
                    <p:nvSpPr>
                      <p:cNvPr id="21" name="TextBox 20">
                        <a:extLst>
                          <a:ext uri="{FF2B5EF4-FFF2-40B4-BE49-F238E27FC236}">
                            <a16:creationId xmlns:a16="http://schemas.microsoft.com/office/drawing/2014/main" id="{69E5F65C-F02A-4E0E-A620-FE898A873ADF}"/>
                          </a:ext>
                        </a:extLst>
                      </p:cNvPr>
                      <p:cNvSpPr txBox="1"/>
                      <p:nvPr/>
                    </p:nvSpPr>
                    <p:spPr>
                      <a:xfrm>
                        <a:off x="390123" y="1775657"/>
                        <a:ext cx="423337" cy="273241"/>
                      </a:xfrm>
                      <a:prstGeom prst="rect">
                        <a:avLst/>
                      </a:prstGeom>
                      <a:noFill/>
                    </p:spPr>
                    <p:txBody>
                      <a:bodyPr wrap="none" rtlCol="0">
                        <a:spAutoFit/>
                      </a:bodyPr>
                      <a:lstStyle/>
                      <a:p>
                        <a:r>
                          <a:rPr lang="en-US" sz="773" dirty="0">
                            <a:latin typeface="Arial" panose="020B0604020202020204" pitchFamily="34" charset="0"/>
                            <a:cs typeface="Arial" panose="020B0604020202020204" pitchFamily="34" charset="0"/>
                          </a:rPr>
                          <a:t>80-</a:t>
                        </a:r>
                      </a:p>
                    </p:txBody>
                  </p:sp>
                  <p:sp>
                    <p:nvSpPr>
                      <p:cNvPr id="22" name="TextBox 21">
                        <a:extLst>
                          <a:ext uri="{FF2B5EF4-FFF2-40B4-BE49-F238E27FC236}">
                            <a16:creationId xmlns:a16="http://schemas.microsoft.com/office/drawing/2014/main" id="{42EB0F43-41E2-4667-8E48-BD6621351B2F}"/>
                          </a:ext>
                        </a:extLst>
                      </p:cNvPr>
                      <p:cNvSpPr txBox="1"/>
                      <p:nvPr/>
                    </p:nvSpPr>
                    <p:spPr>
                      <a:xfrm>
                        <a:off x="390120" y="2113796"/>
                        <a:ext cx="423337" cy="273241"/>
                      </a:xfrm>
                      <a:prstGeom prst="rect">
                        <a:avLst/>
                      </a:prstGeom>
                      <a:noFill/>
                    </p:spPr>
                    <p:txBody>
                      <a:bodyPr wrap="none" rtlCol="0">
                        <a:spAutoFit/>
                      </a:bodyPr>
                      <a:lstStyle/>
                      <a:p>
                        <a:r>
                          <a:rPr lang="en-US" sz="773" dirty="0">
                            <a:latin typeface="Arial" panose="020B0604020202020204" pitchFamily="34" charset="0"/>
                            <a:cs typeface="Arial" panose="020B0604020202020204" pitchFamily="34" charset="0"/>
                          </a:rPr>
                          <a:t>60-</a:t>
                        </a:r>
                      </a:p>
                    </p:txBody>
                  </p:sp>
                  <p:sp>
                    <p:nvSpPr>
                      <p:cNvPr id="23" name="TextBox 22">
                        <a:extLst>
                          <a:ext uri="{FF2B5EF4-FFF2-40B4-BE49-F238E27FC236}">
                            <a16:creationId xmlns:a16="http://schemas.microsoft.com/office/drawing/2014/main" id="{A36B8A51-BC07-405D-91F1-3BA09E233926}"/>
                          </a:ext>
                        </a:extLst>
                      </p:cNvPr>
                      <p:cNvSpPr txBox="1"/>
                      <p:nvPr/>
                    </p:nvSpPr>
                    <p:spPr>
                      <a:xfrm>
                        <a:off x="390125" y="2440037"/>
                        <a:ext cx="423337" cy="273241"/>
                      </a:xfrm>
                      <a:prstGeom prst="rect">
                        <a:avLst/>
                      </a:prstGeom>
                      <a:noFill/>
                    </p:spPr>
                    <p:txBody>
                      <a:bodyPr wrap="none" rtlCol="0">
                        <a:spAutoFit/>
                      </a:bodyPr>
                      <a:lstStyle/>
                      <a:p>
                        <a:r>
                          <a:rPr lang="en-US" sz="773" dirty="0">
                            <a:latin typeface="Arial" panose="020B0604020202020204" pitchFamily="34" charset="0"/>
                            <a:cs typeface="Arial" panose="020B0604020202020204" pitchFamily="34" charset="0"/>
                          </a:rPr>
                          <a:t>40-</a:t>
                        </a:r>
                      </a:p>
                    </p:txBody>
                  </p:sp>
                  <p:sp>
                    <p:nvSpPr>
                      <p:cNvPr id="24" name="TextBox 23">
                        <a:extLst>
                          <a:ext uri="{FF2B5EF4-FFF2-40B4-BE49-F238E27FC236}">
                            <a16:creationId xmlns:a16="http://schemas.microsoft.com/office/drawing/2014/main" id="{8A72AAB6-71D1-4992-9591-35EEC315296E}"/>
                          </a:ext>
                        </a:extLst>
                      </p:cNvPr>
                      <p:cNvSpPr txBox="1"/>
                      <p:nvPr/>
                    </p:nvSpPr>
                    <p:spPr>
                      <a:xfrm>
                        <a:off x="390115" y="2799600"/>
                        <a:ext cx="423337" cy="273241"/>
                      </a:xfrm>
                      <a:prstGeom prst="rect">
                        <a:avLst/>
                      </a:prstGeom>
                      <a:noFill/>
                    </p:spPr>
                    <p:txBody>
                      <a:bodyPr wrap="none" rtlCol="0">
                        <a:spAutoFit/>
                      </a:bodyPr>
                      <a:lstStyle/>
                      <a:p>
                        <a:r>
                          <a:rPr lang="en-US" sz="773" dirty="0">
                            <a:latin typeface="Arial" panose="020B0604020202020204" pitchFamily="34" charset="0"/>
                            <a:cs typeface="Arial" panose="020B0604020202020204" pitchFamily="34" charset="0"/>
                          </a:rPr>
                          <a:t>20-</a:t>
                        </a:r>
                      </a:p>
                    </p:txBody>
                  </p:sp>
                  <p:sp>
                    <p:nvSpPr>
                      <p:cNvPr id="25" name="TextBox 24">
                        <a:extLst>
                          <a:ext uri="{FF2B5EF4-FFF2-40B4-BE49-F238E27FC236}">
                            <a16:creationId xmlns:a16="http://schemas.microsoft.com/office/drawing/2014/main" id="{27622910-B071-4D48-B50F-75183F78103F}"/>
                          </a:ext>
                        </a:extLst>
                      </p:cNvPr>
                      <p:cNvSpPr txBox="1"/>
                      <p:nvPr/>
                    </p:nvSpPr>
                    <p:spPr>
                      <a:xfrm>
                        <a:off x="461547" y="3135358"/>
                        <a:ext cx="352850" cy="273241"/>
                      </a:xfrm>
                      <a:prstGeom prst="rect">
                        <a:avLst/>
                      </a:prstGeom>
                      <a:noFill/>
                    </p:spPr>
                    <p:txBody>
                      <a:bodyPr wrap="none" rtlCol="0">
                        <a:spAutoFit/>
                      </a:bodyPr>
                      <a:lstStyle/>
                      <a:p>
                        <a:r>
                          <a:rPr lang="en-US" sz="773" dirty="0">
                            <a:latin typeface="Arial" panose="020B0604020202020204" pitchFamily="34" charset="0"/>
                            <a:cs typeface="Arial" panose="020B0604020202020204" pitchFamily="34" charset="0"/>
                          </a:rPr>
                          <a:t>0-</a:t>
                        </a:r>
                      </a:p>
                    </p:txBody>
                  </p:sp>
                  <p:sp>
                    <p:nvSpPr>
                      <p:cNvPr id="26" name="TextBox 25">
                        <a:extLst>
                          <a:ext uri="{FF2B5EF4-FFF2-40B4-BE49-F238E27FC236}">
                            <a16:creationId xmlns:a16="http://schemas.microsoft.com/office/drawing/2014/main" id="{7058F41A-C34D-48EB-AB18-89A6E12CD078}"/>
                          </a:ext>
                        </a:extLst>
                      </p:cNvPr>
                      <p:cNvSpPr txBox="1"/>
                      <p:nvPr/>
                    </p:nvSpPr>
                    <p:spPr>
                      <a:xfrm rot="16200000">
                        <a:off x="-771212" y="2135021"/>
                        <a:ext cx="2044535" cy="488764"/>
                      </a:xfrm>
                      <a:prstGeom prst="rect">
                        <a:avLst/>
                      </a:prstGeom>
                      <a:noFill/>
                    </p:spPr>
                    <p:txBody>
                      <a:bodyPr wrap="none" rtlCol="0">
                        <a:spAutoFit/>
                      </a:bodyPr>
                      <a:lstStyle/>
                      <a:p>
                        <a:r>
                          <a:rPr lang="en-US" sz="928" b="1" dirty="0">
                            <a:latin typeface="Arial" panose="020B0604020202020204" pitchFamily="34" charset="0"/>
                            <a:cs typeface="Arial" panose="020B0604020202020204" pitchFamily="34" charset="0"/>
                          </a:rPr>
                          <a:t>Plants with the indicated</a:t>
                        </a:r>
                      </a:p>
                      <a:p>
                        <a:r>
                          <a:rPr lang="en-US" sz="928" b="1" dirty="0">
                            <a:latin typeface="Arial" panose="020B0604020202020204" pitchFamily="34" charset="0"/>
                            <a:cs typeface="Arial" panose="020B0604020202020204" pitchFamily="34" charset="0"/>
                          </a:rPr>
                          <a:t> disease severity, %</a:t>
                        </a:r>
                      </a:p>
                    </p:txBody>
                  </p:sp>
                  <p:pic>
                    <p:nvPicPr>
                      <p:cNvPr id="18" name="Picture 17">
                        <a:extLst>
                          <a:ext uri="{FF2B5EF4-FFF2-40B4-BE49-F238E27FC236}">
                            <a16:creationId xmlns:a16="http://schemas.microsoft.com/office/drawing/2014/main" id="{47DCE9BC-EFE9-4432-890E-862AFC6537BF}"/>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61" t="5503" r="3226" b="4048"/>
                      <a:stretch/>
                    </p:blipFill>
                    <p:spPr>
                      <a:xfrm>
                        <a:off x="642710" y="1547800"/>
                        <a:ext cx="5251927" cy="1752600"/>
                      </a:xfrm>
                      <a:prstGeom prst="rect">
                        <a:avLst/>
                      </a:prstGeom>
                      <a:grpFill/>
                    </p:spPr>
                  </p:pic>
                </p:grpSp>
                <p:sp>
                  <p:nvSpPr>
                    <p:cNvPr id="6" name="TextBox 5">
                      <a:extLst>
                        <a:ext uri="{FF2B5EF4-FFF2-40B4-BE49-F238E27FC236}">
                          <a16:creationId xmlns:a16="http://schemas.microsoft.com/office/drawing/2014/main" id="{686D693A-263B-4CB1-941B-3E6A3F8C9C7B}"/>
                        </a:ext>
                      </a:extLst>
                    </p:cNvPr>
                    <p:cNvSpPr txBox="1"/>
                    <p:nvPr/>
                  </p:nvSpPr>
                  <p:spPr>
                    <a:xfrm>
                      <a:off x="585560" y="3250702"/>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16 </a:t>
                      </a:r>
                    </a:p>
                  </p:txBody>
                </p:sp>
                <p:pic>
                  <p:nvPicPr>
                    <p:cNvPr id="28" name="Picture 27">
                      <a:extLst>
                        <a:ext uri="{FF2B5EF4-FFF2-40B4-BE49-F238E27FC236}">
                          <a16:creationId xmlns:a16="http://schemas.microsoft.com/office/drawing/2014/main" id="{D87CD495-D177-487F-938B-884F1597AA81}"/>
                        </a:ext>
                      </a:extLst>
                    </p:cNvPr>
                    <p:cNvPicPr>
                      <a:picLocks noChangeAspect="1"/>
                    </p:cNvPicPr>
                    <p:nvPr/>
                  </p:nvPicPr>
                  <p:blipFill rotWithShape="1">
                    <a:blip r:embed="rId7"/>
                    <a:srcRect l="5359" t="87071" r="74213" b="10879"/>
                    <a:stretch/>
                  </p:blipFill>
                  <p:spPr>
                    <a:xfrm>
                      <a:off x="2002631" y="3281352"/>
                      <a:ext cx="1197769" cy="60811"/>
                    </a:xfrm>
                    <a:prstGeom prst="rect">
                      <a:avLst/>
                    </a:prstGeom>
                    <a:grpFill/>
                  </p:spPr>
                </p:pic>
                <p:pic>
                  <p:nvPicPr>
                    <p:cNvPr id="29" name="Picture 28">
                      <a:extLst>
                        <a:ext uri="{FF2B5EF4-FFF2-40B4-BE49-F238E27FC236}">
                          <a16:creationId xmlns:a16="http://schemas.microsoft.com/office/drawing/2014/main" id="{3C5BB2B6-DD06-4133-B454-732A0EBF213C}"/>
                        </a:ext>
                      </a:extLst>
                    </p:cNvPr>
                    <p:cNvPicPr>
                      <a:picLocks noChangeAspect="1"/>
                    </p:cNvPicPr>
                    <p:nvPr/>
                  </p:nvPicPr>
                  <p:blipFill rotWithShape="1">
                    <a:blip r:embed="rId7"/>
                    <a:srcRect l="5359" t="87071" r="74213" b="10879"/>
                    <a:stretch/>
                  </p:blipFill>
                  <p:spPr>
                    <a:xfrm>
                      <a:off x="3341090" y="3281341"/>
                      <a:ext cx="1197769" cy="60811"/>
                    </a:xfrm>
                    <a:prstGeom prst="rect">
                      <a:avLst/>
                    </a:prstGeom>
                    <a:grpFill/>
                  </p:spPr>
                </p:pic>
                <p:pic>
                  <p:nvPicPr>
                    <p:cNvPr id="30" name="Picture 29">
                      <a:extLst>
                        <a:ext uri="{FF2B5EF4-FFF2-40B4-BE49-F238E27FC236}">
                          <a16:creationId xmlns:a16="http://schemas.microsoft.com/office/drawing/2014/main" id="{9A01A756-D87A-4DE8-A9F7-7B27B6E6431F}"/>
                        </a:ext>
                      </a:extLst>
                    </p:cNvPr>
                    <p:cNvPicPr>
                      <a:picLocks noChangeAspect="1"/>
                    </p:cNvPicPr>
                    <p:nvPr/>
                  </p:nvPicPr>
                  <p:blipFill rotWithShape="1">
                    <a:blip r:embed="rId7"/>
                    <a:srcRect l="5359" t="87071" r="74213" b="10879"/>
                    <a:stretch/>
                  </p:blipFill>
                  <p:spPr>
                    <a:xfrm>
                      <a:off x="4676773" y="3281212"/>
                      <a:ext cx="1197769" cy="60811"/>
                    </a:xfrm>
                    <a:prstGeom prst="rect">
                      <a:avLst/>
                    </a:prstGeom>
                    <a:grpFill/>
                  </p:spPr>
                </p:pic>
                <p:pic>
                  <p:nvPicPr>
                    <p:cNvPr id="31" name="Picture 30">
                      <a:extLst>
                        <a:ext uri="{FF2B5EF4-FFF2-40B4-BE49-F238E27FC236}">
                          <a16:creationId xmlns:a16="http://schemas.microsoft.com/office/drawing/2014/main" id="{BEAD1851-9551-471A-89FE-4539BA202F71}"/>
                        </a:ext>
                      </a:extLst>
                    </p:cNvPr>
                    <p:cNvPicPr>
                      <a:picLocks noChangeAspect="1"/>
                    </p:cNvPicPr>
                    <p:nvPr/>
                  </p:nvPicPr>
                  <p:blipFill rotWithShape="1">
                    <a:blip r:embed="rId7"/>
                    <a:srcRect l="5359" t="87071" r="74213" b="10879"/>
                    <a:stretch/>
                  </p:blipFill>
                  <p:spPr>
                    <a:xfrm>
                      <a:off x="661791" y="3281351"/>
                      <a:ext cx="1197769" cy="60811"/>
                    </a:xfrm>
                    <a:prstGeom prst="rect">
                      <a:avLst/>
                    </a:prstGeom>
                    <a:grpFill/>
                  </p:spPr>
                </p:pic>
                <p:sp>
                  <p:nvSpPr>
                    <p:cNvPr id="32" name="TextBox 31">
                      <a:extLst>
                        <a:ext uri="{FF2B5EF4-FFF2-40B4-BE49-F238E27FC236}">
                          <a16:creationId xmlns:a16="http://schemas.microsoft.com/office/drawing/2014/main" id="{6201B032-CD7F-4669-9536-8C5BFAE5E4FF}"/>
                        </a:ext>
                      </a:extLst>
                    </p:cNvPr>
                    <p:cNvSpPr txBox="1"/>
                    <p:nvPr/>
                  </p:nvSpPr>
                  <p:spPr>
                    <a:xfrm>
                      <a:off x="978389" y="3259894"/>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20 </a:t>
                      </a:r>
                    </a:p>
                  </p:txBody>
                </p:sp>
                <p:sp>
                  <p:nvSpPr>
                    <p:cNvPr id="33" name="TextBox 32">
                      <a:extLst>
                        <a:ext uri="{FF2B5EF4-FFF2-40B4-BE49-F238E27FC236}">
                          <a16:creationId xmlns:a16="http://schemas.microsoft.com/office/drawing/2014/main" id="{744A4716-B77B-4AD5-B7B4-374D32837272}"/>
                        </a:ext>
                      </a:extLst>
                    </p:cNvPr>
                    <p:cNvSpPr txBox="1"/>
                    <p:nvPr/>
                  </p:nvSpPr>
                  <p:spPr>
                    <a:xfrm>
                      <a:off x="1383751" y="3256946"/>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24 </a:t>
                      </a:r>
                    </a:p>
                  </p:txBody>
                </p:sp>
                <p:sp>
                  <p:nvSpPr>
                    <p:cNvPr id="34" name="TextBox 33">
                      <a:extLst>
                        <a:ext uri="{FF2B5EF4-FFF2-40B4-BE49-F238E27FC236}">
                          <a16:creationId xmlns:a16="http://schemas.microsoft.com/office/drawing/2014/main" id="{D9EAC20E-142E-4AB5-BD35-94FEF004933C}"/>
                        </a:ext>
                      </a:extLst>
                    </p:cNvPr>
                    <p:cNvSpPr txBox="1"/>
                    <p:nvPr/>
                  </p:nvSpPr>
                  <p:spPr>
                    <a:xfrm>
                      <a:off x="1932955" y="3267752"/>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16 </a:t>
                      </a:r>
                    </a:p>
                  </p:txBody>
                </p:sp>
                <p:sp>
                  <p:nvSpPr>
                    <p:cNvPr id="35" name="TextBox 34">
                      <a:extLst>
                        <a:ext uri="{FF2B5EF4-FFF2-40B4-BE49-F238E27FC236}">
                          <a16:creationId xmlns:a16="http://schemas.microsoft.com/office/drawing/2014/main" id="{30143763-6714-4890-8AB2-CF9503FA057D}"/>
                        </a:ext>
                      </a:extLst>
                    </p:cNvPr>
                    <p:cNvSpPr txBox="1"/>
                    <p:nvPr/>
                  </p:nvSpPr>
                  <p:spPr>
                    <a:xfrm>
                      <a:off x="2323968" y="3267751"/>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20 </a:t>
                      </a:r>
                    </a:p>
                  </p:txBody>
                </p:sp>
                <p:sp>
                  <p:nvSpPr>
                    <p:cNvPr id="36" name="TextBox 35">
                      <a:extLst>
                        <a:ext uri="{FF2B5EF4-FFF2-40B4-BE49-F238E27FC236}">
                          <a16:creationId xmlns:a16="http://schemas.microsoft.com/office/drawing/2014/main" id="{A59128FE-E3FE-4C80-9944-F5159F2AC098}"/>
                        </a:ext>
                      </a:extLst>
                    </p:cNvPr>
                    <p:cNvSpPr txBox="1"/>
                    <p:nvPr/>
                  </p:nvSpPr>
                  <p:spPr>
                    <a:xfrm>
                      <a:off x="2729329" y="3264805"/>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24 </a:t>
                      </a:r>
                    </a:p>
                  </p:txBody>
                </p:sp>
                <p:sp>
                  <p:nvSpPr>
                    <p:cNvPr id="37" name="TextBox 36">
                      <a:extLst>
                        <a:ext uri="{FF2B5EF4-FFF2-40B4-BE49-F238E27FC236}">
                          <a16:creationId xmlns:a16="http://schemas.microsoft.com/office/drawing/2014/main" id="{15E4CBD1-F4B6-4ACB-87A4-F6C4F9D6DBF4}"/>
                        </a:ext>
                      </a:extLst>
                    </p:cNvPr>
                    <p:cNvSpPr txBox="1"/>
                    <p:nvPr/>
                  </p:nvSpPr>
                  <p:spPr>
                    <a:xfrm>
                      <a:off x="3268716" y="3267751"/>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16 </a:t>
                      </a:r>
                    </a:p>
                  </p:txBody>
                </p:sp>
                <p:sp>
                  <p:nvSpPr>
                    <p:cNvPr id="38" name="TextBox 37">
                      <a:extLst>
                        <a:ext uri="{FF2B5EF4-FFF2-40B4-BE49-F238E27FC236}">
                          <a16:creationId xmlns:a16="http://schemas.microsoft.com/office/drawing/2014/main" id="{0E69B5EE-B1DB-4562-BC19-8177F1B81247}"/>
                        </a:ext>
                      </a:extLst>
                    </p:cNvPr>
                    <p:cNvSpPr txBox="1"/>
                    <p:nvPr/>
                  </p:nvSpPr>
                  <p:spPr>
                    <a:xfrm>
                      <a:off x="3659725" y="3267751"/>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20 </a:t>
                      </a:r>
                    </a:p>
                  </p:txBody>
                </p:sp>
                <p:sp>
                  <p:nvSpPr>
                    <p:cNvPr id="39" name="TextBox 38">
                      <a:extLst>
                        <a:ext uri="{FF2B5EF4-FFF2-40B4-BE49-F238E27FC236}">
                          <a16:creationId xmlns:a16="http://schemas.microsoft.com/office/drawing/2014/main" id="{C18AE1F2-0E53-4F29-9B77-D04144CB8D89}"/>
                        </a:ext>
                      </a:extLst>
                    </p:cNvPr>
                    <p:cNvSpPr txBox="1"/>
                    <p:nvPr/>
                  </p:nvSpPr>
                  <p:spPr>
                    <a:xfrm>
                      <a:off x="4065084" y="3264805"/>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24 </a:t>
                      </a:r>
                    </a:p>
                  </p:txBody>
                </p:sp>
                <p:sp>
                  <p:nvSpPr>
                    <p:cNvPr id="40" name="TextBox 39">
                      <a:extLst>
                        <a:ext uri="{FF2B5EF4-FFF2-40B4-BE49-F238E27FC236}">
                          <a16:creationId xmlns:a16="http://schemas.microsoft.com/office/drawing/2014/main" id="{6A44092C-8C45-4FBC-A7BC-1577117E1DE1}"/>
                        </a:ext>
                      </a:extLst>
                    </p:cNvPr>
                    <p:cNvSpPr txBox="1"/>
                    <p:nvPr/>
                  </p:nvSpPr>
                  <p:spPr>
                    <a:xfrm>
                      <a:off x="4606118" y="3250927"/>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16 </a:t>
                      </a:r>
                    </a:p>
                  </p:txBody>
                </p:sp>
                <p:sp>
                  <p:nvSpPr>
                    <p:cNvPr id="41" name="TextBox 40">
                      <a:extLst>
                        <a:ext uri="{FF2B5EF4-FFF2-40B4-BE49-F238E27FC236}">
                          <a16:creationId xmlns:a16="http://schemas.microsoft.com/office/drawing/2014/main" id="{845B9114-1A0B-408C-9671-5EAFC1B808C5}"/>
                        </a:ext>
                      </a:extLst>
                    </p:cNvPr>
                    <p:cNvSpPr txBox="1"/>
                    <p:nvPr/>
                  </p:nvSpPr>
                  <p:spPr>
                    <a:xfrm>
                      <a:off x="4997129" y="3250927"/>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20 </a:t>
                      </a:r>
                    </a:p>
                  </p:txBody>
                </p:sp>
                <p:sp>
                  <p:nvSpPr>
                    <p:cNvPr id="42" name="TextBox 41">
                      <a:extLst>
                        <a:ext uri="{FF2B5EF4-FFF2-40B4-BE49-F238E27FC236}">
                          <a16:creationId xmlns:a16="http://schemas.microsoft.com/office/drawing/2014/main" id="{3937BA03-4AC2-4A7D-9A1F-2AC70AF98FDB}"/>
                        </a:ext>
                      </a:extLst>
                    </p:cNvPr>
                    <p:cNvSpPr txBox="1"/>
                    <p:nvPr/>
                  </p:nvSpPr>
                  <p:spPr>
                    <a:xfrm>
                      <a:off x="5402488" y="3247982"/>
                      <a:ext cx="452361" cy="304089"/>
                    </a:xfrm>
                    <a:prstGeom prst="rect">
                      <a:avLst/>
                    </a:prstGeom>
                    <a:noFill/>
                  </p:spPr>
                  <p:txBody>
                    <a:bodyPr wrap="none" rtlCol="0">
                      <a:spAutoFit/>
                    </a:bodyPr>
                    <a:lstStyle/>
                    <a:p>
                      <a:r>
                        <a:rPr lang="en-US" sz="928" dirty="0">
                          <a:latin typeface="Arial" panose="020B0604020202020204" pitchFamily="34" charset="0"/>
                          <a:cs typeface="Arial" panose="020B0604020202020204" pitchFamily="34" charset="0"/>
                        </a:rPr>
                        <a:t>24 </a:t>
                      </a:r>
                    </a:p>
                  </p:txBody>
                </p:sp>
              </p:grpSp>
            </p:grpSp>
            <p:grpSp>
              <p:nvGrpSpPr>
                <p:cNvPr id="87" name="Group 86">
                  <a:extLst>
                    <a:ext uri="{FF2B5EF4-FFF2-40B4-BE49-F238E27FC236}">
                      <a16:creationId xmlns:a16="http://schemas.microsoft.com/office/drawing/2014/main" id="{33340E38-1656-4E24-A020-EB4458C67A81}"/>
                    </a:ext>
                  </a:extLst>
                </p:cNvPr>
                <p:cNvGrpSpPr/>
                <p:nvPr/>
              </p:nvGrpSpPr>
              <p:grpSpPr>
                <a:xfrm>
                  <a:off x="5939253" y="1485723"/>
                  <a:ext cx="461958" cy="1441129"/>
                  <a:chOff x="5928829" y="46924"/>
                  <a:chExt cx="461958" cy="1441129"/>
                </a:xfrm>
              </p:grpSpPr>
              <p:sp>
                <p:nvSpPr>
                  <p:cNvPr id="47" name="Rectangle 46">
                    <a:extLst>
                      <a:ext uri="{FF2B5EF4-FFF2-40B4-BE49-F238E27FC236}">
                        <a16:creationId xmlns:a16="http://schemas.microsoft.com/office/drawing/2014/main" id="{9ABB48C4-8CB6-4FDE-9E27-3AF60E47F37B}"/>
                      </a:ext>
                    </a:extLst>
                  </p:cNvPr>
                  <p:cNvSpPr/>
                  <p:nvPr/>
                </p:nvSpPr>
                <p:spPr>
                  <a:xfrm>
                    <a:off x="5928829" y="79517"/>
                    <a:ext cx="213460" cy="2095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48" name="Rectangle 47">
                    <a:extLst>
                      <a:ext uri="{FF2B5EF4-FFF2-40B4-BE49-F238E27FC236}">
                        <a16:creationId xmlns:a16="http://schemas.microsoft.com/office/drawing/2014/main" id="{9F782B9F-9C7A-4F5C-AC79-DACEF07F2C3E}"/>
                      </a:ext>
                    </a:extLst>
                  </p:cNvPr>
                  <p:cNvSpPr/>
                  <p:nvPr/>
                </p:nvSpPr>
                <p:spPr>
                  <a:xfrm>
                    <a:off x="5928829" y="308534"/>
                    <a:ext cx="213460" cy="20955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49" name="Rectangle 48">
                    <a:extLst>
                      <a:ext uri="{FF2B5EF4-FFF2-40B4-BE49-F238E27FC236}">
                        <a16:creationId xmlns:a16="http://schemas.microsoft.com/office/drawing/2014/main" id="{1224B382-D077-41DD-BB43-E25E00049DEB}"/>
                      </a:ext>
                    </a:extLst>
                  </p:cNvPr>
                  <p:cNvSpPr/>
                  <p:nvPr/>
                </p:nvSpPr>
                <p:spPr>
                  <a:xfrm>
                    <a:off x="5928829" y="766024"/>
                    <a:ext cx="213460" cy="2095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50" name="Rectangle 49">
                    <a:extLst>
                      <a:ext uri="{FF2B5EF4-FFF2-40B4-BE49-F238E27FC236}">
                        <a16:creationId xmlns:a16="http://schemas.microsoft.com/office/drawing/2014/main" id="{F8007B34-50D3-4411-A469-E31937240345}"/>
                      </a:ext>
                    </a:extLst>
                  </p:cNvPr>
                  <p:cNvSpPr/>
                  <p:nvPr/>
                </p:nvSpPr>
                <p:spPr>
                  <a:xfrm>
                    <a:off x="5928829" y="537551"/>
                    <a:ext cx="213460" cy="209550"/>
                  </a:xfrm>
                  <a:prstGeom prst="rect">
                    <a:avLst/>
                  </a:prstGeom>
                  <a:solidFill>
                    <a:srgbClr val="FE95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79" name="Rectangle 78">
                    <a:extLst>
                      <a:ext uri="{FF2B5EF4-FFF2-40B4-BE49-F238E27FC236}">
                        <a16:creationId xmlns:a16="http://schemas.microsoft.com/office/drawing/2014/main" id="{CD3A3893-D85B-4BD4-B3ED-95D00AA39E34}"/>
                      </a:ext>
                    </a:extLst>
                  </p:cNvPr>
                  <p:cNvSpPr/>
                  <p:nvPr/>
                </p:nvSpPr>
                <p:spPr>
                  <a:xfrm>
                    <a:off x="5928829" y="995041"/>
                    <a:ext cx="213460" cy="209550"/>
                  </a:xfrm>
                  <a:prstGeom prst="rect">
                    <a:avLst/>
                  </a:prstGeom>
                  <a:solidFill>
                    <a:srgbClr val="17F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80" name="Rectangle 79">
                    <a:extLst>
                      <a:ext uri="{FF2B5EF4-FFF2-40B4-BE49-F238E27FC236}">
                        <a16:creationId xmlns:a16="http://schemas.microsoft.com/office/drawing/2014/main" id="{D57A9599-DD35-49C9-AE31-6A441CBC2D58}"/>
                      </a:ext>
                    </a:extLst>
                  </p:cNvPr>
                  <p:cNvSpPr/>
                  <p:nvPr/>
                </p:nvSpPr>
                <p:spPr>
                  <a:xfrm>
                    <a:off x="5928829" y="1226348"/>
                    <a:ext cx="213460" cy="209550"/>
                  </a:xfrm>
                  <a:prstGeom prst="rect">
                    <a:avLst/>
                  </a:prstGeom>
                  <a:solidFill>
                    <a:srgbClr val="01B0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sp>
                <p:nvSpPr>
                  <p:cNvPr id="81" name="TextBox 80">
                    <a:extLst>
                      <a:ext uri="{FF2B5EF4-FFF2-40B4-BE49-F238E27FC236}">
                        <a16:creationId xmlns:a16="http://schemas.microsoft.com/office/drawing/2014/main" id="{89C3B983-398A-4CC4-A646-E9B14000CE28}"/>
                      </a:ext>
                    </a:extLst>
                  </p:cNvPr>
                  <p:cNvSpPr txBox="1"/>
                  <p:nvPr/>
                </p:nvSpPr>
                <p:spPr>
                  <a:xfrm>
                    <a:off x="6073179" y="46924"/>
                    <a:ext cx="317606" cy="288747"/>
                  </a:xfrm>
                  <a:prstGeom prst="rect">
                    <a:avLst/>
                  </a:prstGeom>
                  <a:noFill/>
                </p:spPr>
                <p:txBody>
                  <a:bodyPr wrap="none" rtlCol="0">
                    <a:spAutoFit/>
                  </a:bodyPr>
                  <a:lstStyle/>
                  <a:p>
                    <a:r>
                      <a:rPr lang="en-US" sz="851" dirty="0">
                        <a:latin typeface="Arial" panose="020B0604020202020204" pitchFamily="34" charset="0"/>
                        <a:cs typeface="Arial" panose="020B0604020202020204" pitchFamily="34" charset="0"/>
                      </a:rPr>
                      <a:t>5</a:t>
                    </a:r>
                  </a:p>
                </p:txBody>
              </p:sp>
              <p:sp>
                <p:nvSpPr>
                  <p:cNvPr id="82" name="TextBox 81">
                    <a:extLst>
                      <a:ext uri="{FF2B5EF4-FFF2-40B4-BE49-F238E27FC236}">
                        <a16:creationId xmlns:a16="http://schemas.microsoft.com/office/drawing/2014/main" id="{C92C5A7A-F91E-455F-9BAB-944F4C47322C}"/>
                      </a:ext>
                    </a:extLst>
                  </p:cNvPr>
                  <p:cNvSpPr txBox="1"/>
                  <p:nvPr/>
                </p:nvSpPr>
                <p:spPr>
                  <a:xfrm>
                    <a:off x="6073181" y="275925"/>
                    <a:ext cx="317606" cy="288747"/>
                  </a:xfrm>
                  <a:prstGeom prst="rect">
                    <a:avLst/>
                  </a:prstGeom>
                  <a:noFill/>
                </p:spPr>
                <p:txBody>
                  <a:bodyPr wrap="none" rtlCol="0">
                    <a:spAutoFit/>
                  </a:bodyPr>
                  <a:lstStyle/>
                  <a:p>
                    <a:r>
                      <a:rPr lang="en-US" sz="851" dirty="0">
                        <a:latin typeface="Arial" panose="020B0604020202020204" pitchFamily="34" charset="0"/>
                        <a:cs typeface="Arial" panose="020B0604020202020204" pitchFamily="34" charset="0"/>
                      </a:rPr>
                      <a:t>4</a:t>
                    </a:r>
                  </a:p>
                </p:txBody>
              </p:sp>
              <p:sp>
                <p:nvSpPr>
                  <p:cNvPr id="83" name="TextBox 82">
                    <a:extLst>
                      <a:ext uri="{FF2B5EF4-FFF2-40B4-BE49-F238E27FC236}">
                        <a16:creationId xmlns:a16="http://schemas.microsoft.com/office/drawing/2014/main" id="{773E6E03-1017-482A-B8A9-10090BEDA323}"/>
                      </a:ext>
                    </a:extLst>
                  </p:cNvPr>
                  <p:cNvSpPr txBox="1"/>
                  <p:nvPr/>
                </p:nvSpPr>
                <p:spPr>
                  <a:xfrm>
                    <a:off x="6073181" y="511523"/>
                    <a:ext cx="317606" cy="288747"/>
                  </a:xfrm>
                  <a:prstGeom prst="rect">
                    <a:avLst/>
                  </a:prstGeom>
                  <a:noFill/>
                </p:spPr>
                <p:txBody>
                  <a:bodyPr wrap="none" rtlCol="0">
                    <a:spAutoFit/>
                  </a:bodyPr>
                  <a:lstStyle/>
                  <a:p>
                    <a:r>
                      <a:rPr lang="en-US" sz="851" dirty="0">
                        <a:latin typeface="Arial" panose="020B0604020202020204" pitchFamily="34" charset="0"/>
                        <a:cs typeface="Arial" panose="020B0604020202020204" pitchFamily="34" charset="0"/>
                      </a:rPr>
                      <a:t>3</a:t>
                    </a:r>
                  </a:p>
                </p:txBody>
              </p:sp>
              <p:sp>
                <p:nvSpPr>
                  <p:cNvPr id="84" name="TextBox 83">
                    <a:extLst>
                      <a:ext uri="{FF2B5EF4-FFF2-40B4-BE49-F238E27FC236}">
                        <a16:creationId xmlns:a16="http://schemas.microsoft.com/office/drawing/2014/main" id="{4308FFCF-36E7-49AF-A434-FC6086374B79}"/>
                      </a:ext>
                    </a:extLst>
                  </p:cNvPr>
                  <p:cNvSpPr txBox="1"/>
                  <p:nvPr/>
                </p:nvSpPr>
                <p:spPr>
                  <a:xfrm>
                    <a:off x="6073181" y="742088"/>
                    <a:ext cx="317606" cy="288747"/>
                  </a:xfrm>
                  <a:prstGeom prst="rect">
                    <a:avLst/>
                  </a:prstGeom>
                  <a:noFill/>
                </p:spPr>
                <p:txBody>
                  <a:bodyPr wrap="none" rtlCol="0">
                    <a:spAutoFit/>
                  </a:bodyPr>
                  <a:lstStyle/>
                  <a:p>
                    <a:r>
                      <a:rPr lang="en-US" sz="851" dirty="0">
                        <a:latin typeface="Arial" panose="020B0604020202020204" pitchFamily="34" charset="0"/>
                        <a:cs typeface="Arial" panose="020B0604020202020204" pitchFamily="34" charset="0"/>
                      </a:rPr>
                      <a:t>2</a:t>
                    </a:r>
                  </a:p>
                </p:txBody>
              </p:sp>
              <p:sp>
                <p:nvSpPr>
                  <p:cNvPr id="85" name="TextBox 84">
                    <a:extLst>
                      <a:ext uri="{FF2B5EF4-FFF2-40B4-BE49-F238E27FC236}">
                        <a16:creationId xmlns:a16="http://schemas.microsoft.com/office/drawing/2014/main" id="{6C26F57C-FA3E-4911-9684-9AB01796C39C}"/>
                      </a:ext>
                    </a:extLst>
                  </p:cNvPr>
                  <p:cNvSpPr txBox="1"/>
                  <p:nvPr/>
                </p:nvSpPr>
                <p:spPr>
                  <a:xfrm>
                    <a:off x="6060575" y="970291"/>
                    <a:ext cx="317606" cy="288747"/>
                  </a:xfrm>
                  <a:prstGeom prst="rect">
                    <a:avLst/>
                  </a:prstGeom>
                  <a:noFill/>
                </p:spPr>
                <p:txBody>
                  <a:bodyPr wrap="none" rtlCol="0">
                    <a:spAutoFit/>
                  </a:bodyPr>
                  <a:lstStyle/>
                  <a:p>
                    <a:r>
                      <a:rPr lang="en-US" sz="851" dirty="0">
                        <a:latin typeface="Arial" panose="020B0604020202020204" pitchFamily="34" charset="0"/>
                        <a:cs typeface="Arial" panose="020B0604020202020204" pitchFamily="34" charset="0"/>
                      </a:rPr>
                      <a:t>1</a:t>
                    </a:r>
                  </a:p>
                </p:txBody>
              </p:sp>
              <p:sp>
                <p:nvSpPr>
                  <p:cNvPr id="86" name="TextBox 85">
                    <a:extLst>
                      <a:ext uri="{FF2B5EF4-FFF2-40B4-BE49-F238E27FC236}">
                        <a16:creationId xmlns:a16="http://schemas.microsoft.com/office/drawing/2014/main" id="{7EAA3481-2133-4299-98E9-7F6F704DEC30}"/>
                      </a:ext>
                    </a:extLst>
                  </p:cNvPr>
                  <p:cNvSpPr txBox="1"/>
                  <p:nvPr/>
                </p:nvSpPr>
                <p:spPr>
                  <a:xfrm>
                    <a:off x="6073181" y="1199306"/>
                    <a:ext cx="317606" cy="288747"/>
                  </a:xfrm>
                  <a:prstGeom prst="rect">
                    <a:avLst/>
                  </a:prstGeom>
                  <a:noFill/>
                </p:spPr>
                <p:txBody>
                  <a:bodyPr wrap="none" rtlCol="0">
                    <a:spAutoFit/>
                  </a:bodyPr>
                  <a:lstStyle/>
                  <a:p>
                    <a:r>
                      <a:rPr lang="en-US" sz="851" dirty="0">
                        <a:latin typeface="Arial" panose="020B0604020202020204" pitchFamily="34" charset="0"/>
                        <a:cs typeface="Arial" panose="020B0604020202020204" pitchFamily="34" charset="0"/>
                      </a:rPr>
                      <a:t>0</a:t>
                    </a:r>
                  </a:p>
                </p:txBody>
              </p:sp>
            </p:grpSp>
            <p:sp>
              <p:nvSpPr>
                <p:cNvPr id="58" name="TextBox 57">
                  <a:extLst>
                    <a:ext uri="{FF2B5EF4-FFF2-40B4-BE49-F238E27FC236}">
                      <a16:creationId xmlns:a16="http://schemas.microsoft.com/office/drawing/2014/main" id="{35CA62B6-F32A-496C-9626-72FB33712C56}"/>
                    </a:ext>
                  </a:extLst>
                </p:cNvPr>
                <p:cNvSpPr txBox="1"/>
                <p:nvPr/>
              </p:nvSpPr>
              <p:spPr>
                <a:xfrm>
                  <a:off x="5800353" y="1166098"/>
                  <a:ext cx="734308" cy="427068"/>
                </a:xfrm>
                <a:prstGeom prst="rect">
                  <a:avLst/>
                </a:prstGeom>
                <a:noFill/>
              </p:spPr>
              <p:txBody>
                <a:bodyPr wrap="none" rtlCol="0">
                  <a:spAutoFit/>
                </a:bodyPr>
                <a:lstStyle/>
                <a:p>
                  <a:r>
                    <a:rPr lang="en-US" sz="773" b="1" dirty="0">
                      <a:latin typeface="Arial" panose="020B0604020202020204" pitchFamily="34" charset="0"/>
                      <a:cs typeface="Arial" panose="020B0604020202020204" pitchFamily="34" charset="0"/>
                    </a:rPr>
                    <a:t>Severity</a:t>
                  </a:r>
                </a:p>
                <a:p>
                  <a:r>
                    <a:rPr lang="en-US" sz="773" b="1" dirty="0">
                      <a:latin typeface="Arial" panose="020B0604020202020204" pitchFamily="34" charset="0"/>
                      <a:cs typeface="Arial" panose="020B0604020202020204" pitchFamily="34" charset="0"/>
                    </a:rPr>
                    <a:t>ratings</a:t>
                  </a:r>
                </a:p>
              </p:txBody>
            </p:sp>
          </p:grpSp>
          <p:sp>
            <p:nvSpPr>
              <p:cNvPr id="63" name="TextBox 62">
                <a:extLst>
                  <a:ext uri="{FF2B5EF4-FFF2-40B4-BE49-F238E27FC236}">
                    <a16:creationId xmlns:a16="http://schemas.microsoft.com/office/drawing/2014/main" id="{9E39A58D-BCEB-46F2-B944-46F287E1E1F8}"/>
                  </a:ext>
                </a:extLst>
              </p:cNvPr>
              <p:cNvSpPr txBox="1"/>
              <p:nvPr/>
            </p:nvSpPr>
            <p:spPr>
              <a:xfrm>
                <a:off x="859510" y="941015"/>
                <a:ext cx="898086" cy="365620"/>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2</a:t>
                </a:r>
              </a:p>
            </p:txBody>
          </p:sp>
          <p:sp>
            <p:nvSpPr>
              <p:cNvPr id="64" name="TextBox 63">
                <a:extLst>
                  <a:ext uri="{FF2B5EF4-FFF2-40B4-BE49-F238E27FC236}">
                    <a16:creationId xmlns:a16="http://schemas.microsoft.com/office/drawing/2014/main" id="{8BE3B242-8FA5-4791-814C-AFE81306C4CF}"/>
                  </a:ext>
                </a:extLst>
              </p:cNvPr>
              <p:cNvSpPr txBox="1"/>
              <p:nvPr/>
            </p:nvSpPr>
            <p:spPr>
              <a:xfrm>
                <a:off x="3521839" y="938116"/>
                <a:ext cx="898086" cy="365620"/>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2</a:t>
                </a:r>
              </a:p>
            </p:txBody>
          </p:sp>
          <p:sp>
            <p:nvSpPr>
              <p:cNvPr id="65" name="TextBox 64">
                <a:extLst>
                  <a:ext uri="{FF2B5EF4-FFF2-40B4-BE49-F238E27FC236}">
                    <a16:creationId xmlns:a16="http://schemas.microsoft.com/office/drawing/2014/main" id="{A2658E35-C3BC-4802-85E7-2CA902A457C8}"/>
                  </a:ext>
                </a:extLst>
              </p:cNvPr>
              <p:cNvSpPr txBox="1"/>
              <p:nvPr/>
            </p:nvSpPr>
            <p:spPr>
              <a:xfrm>
                <a:off x="4896023" y="924774"/>
                <a:ext cx="898086" cy="365620"/>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4</a:t>
                </a:r>
              </a:p>
            </p:txBody>
          </p:sp>
          <p:sp>
            <p:nvSpPr>
              <p:cNvPr id="66" name="TextBox 65">
                <a:extLst>
                  <a:ext uri="{FF2B5EF4-FFF2-40B4-BE49-F238E27FC236}">
                    <a16:creationId xmlns:a16="http://schemas.microsoft.com/office/drawing/2014/main" id="{2EB622D0-C8E9-4521-B1F7-637B95E1D2BB}"/>
                  </a:ext>
                </a:extLst>
              </p:cNvPr>
              <p:cNvSpPr txBox="1"/>
              <p:nvPr/>
            </p:nvSpPr>
            <p:spPr>
              <a:xfrm>
                <a:off x="2207341" y="930314"/>
                <a:ext cx="898086" cy="365620"/>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4</a:t>
                </a:r>
              </a:p>
            </p:txBody>
          </p:sp>
        </p:grpSp>
        <p:sp>
          <p:nvSpPr>
            <p:cNvPr id="67" name="TextBox 66">
              <a:extLst>
                <a:ext uri="{FF2B5EF4-FFF2-40B4-BE49-F238E27FC236}">
                  <a16:creationId xmlns:a16="http://schemas.microsoft.com/office/drawing/2014/main" id="{871A3315-15E0-4F56-B659-9B123BA3BE9F}"/>
                </a:ext>
              </a:extLst>
            </p:cNvPr>
            <p:cNvSpPr txBox="1"/>
            <p:nvPr/>
          </p:nvSpPr>
          <p:spPr>
            <a:xfrm>
              <a:off x="2751500" y="2751372"/>
              <a:ext cx="694421"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2</a:t>
              </a:r>
            </a:p>
          </p:txBody>
        </p:sp>
        <p:sp>
          <p:nvSpPr>
            <p:cNvPr id="68" name="TextBox 67">
              <a:extLst>
                <a:ext uri="{FF2B5EF4-FFF2-40B4-BE49-F238E27FC236}">
                  <a16:creationId xmlns:a16="http://schemas.microsoft.com/office/drawing/2014/main" id="{BD16E549-9DBC-42A0-9351-45611A7CBD25}"/>
                </a:ext>
              </a:extLst>
            </p:cNvPr>
            <p:cNvSpPr txBox="1"/>
            <p:nvPr/>
          </p:nvSpPr>
          <p:spPr>
            <a:xfrm>
              <a:off x="4721687" y="2749131"/>
              <a:ext cx="694421"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2</a:t>
              </a:r>
            </a:p>
          </p:txBody>
        </p:sp>
        <p:sp>
          <p:nvSpPr>
            <p:cNvPr id="69" name="TextBox 68">
              <a:extLst>
                <a:ext uri="{FF2B5EF4-FFF2-40B4-BE49-F238E27FC236}">
                  <a16:creationId xmlns:a16="http://schemas.microsoft.com/office/drawing/2014/main" id="{AF5C6E2E-4FD3-43D9-AA00-E2E5FA2DD198}"/>
                </a:ext>
              </a:extLst>
            </p:cNvPr>
            <p:cNvSpPr txBox="1"/>
            <p:nvPr/>
          </p:nvSpPr>
          <p:spPr>
            <a:xfrm>
              <a:off x="5666400" y="2738816"/>
              <a:ext cx="694421"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4</a:t>
              </a:r>
            </a:p>
          </p:txBody>
        </p:sp>
        <p:sp>
          <p:nvSpPr>
            <p:cNvPr id="70" name="TextBox 69">
              <a:extLst>
                <a:ext uri="{FF2B5EF4-FFF2-40B4-BE49-F238E27FC236}">
                  <a16:creationId xmlns:a16="http://schemas.microsoft.com/office/drawing/2014/main" id="{9B6BA986-11F6-44D4-8A32-83165A1A3603}"/>
                </a:ext>
              </a:extLst>
            </p:cNvPr>
            <p:cNvSpPr txBox="1"/>
            <p:nvPr/>
          </p:nvSpPr>
          <p:spPr>
            <a:xfrm>
              <a:off x="3690556" y="2743100"/>
              <a:ext cx="694421" cy="282706"/>
            </a:xfrm>
            <a:prstGeom prst="rect">
              <a:avLst/>
            </a:prstGeom>
            <a:noFill/>
          </p:spPr>
          <p:txBody>
            <a:bodyPr wrap="none" rtlCol="0">
              <a:spAutoFit/>
            </a:bodyPr>
            <a:lstStyle/>
            <a:p>
              <a:r>
                <a:rPr lang="en-US" sz="1237" b="1" dirty="0">
                  <a:latin typeface="Arial" panose="020B0604020202020204" pitchFamily="34" charset="0"/>
                  <a:cs typeface="Arial" panose="020B0604020202020204" pitchFamily="34" charset="0"/>
                </a:rPr>
                <a:t>Race 4</a:t>
              </a:r>
            </a:p>
          </p:txBody>
        </p:sp>
        <p:sp>
          <p:nvSpPr>
            <p:cNvPr id="43" name="TextBox 42">
              <a:extLst>
                <a:ext uri="{FF2B5EF4-FFF2-40B4-BE49-F238E27FC236}">
                  <a16:creationId xmlns:a16="http://schemas.microsoft.com/office/drawing/2014/main" id="{23D2B49D-F031-4B7C-9242-054A60F91004}"/>
                </a:ext>
              </a:extLst>
            </p:cNvPr>
            <p:cNvSpPr txBox="1"/>
            <p:nvPr/>
          </p:nvSpPr>
          <p:spPr>
            <a:xfrm>
              <a:off x="2360163" y="4382500"/>
              <a:ext cx="261610" cy="258982"/>
            </a:xfrm>
            <a:prstGeom prst="rect">
              <a:avLst/>
            </a:prstGeom>
            <a:noFill/>
          </p:spPr>
          <p:txBody>
            <a:bodyPr wrap="none" rtlCol="0">
              <a:spAutoFit/>
            </a:bodyPr>
            <a:lstStyle/>
            <a:p>
              <a:r>
                <a:rPr lang="en-US" sz="1083" dirty="0">
                  <a:highlight>
                    <a:srgbClr val="FFFFFF"/>
                  </a:highlight>
                  <a:latin typeface="Arial" panose="020B0604020202020204" pitchFamily="34" charset="0"/>
                  <a:cs typeface="Arial" panose="020B0604020202020204" pitchFamily="34" charset="0"/>
                </a:rPr>
                <a:t>0</a:t>
              </a:r>
            </a:p>
          </p:txBody>
        </p:sp>
        <p:cxnSp>
          <p:nvCxnSpPr>
            <p:cNvPr id="51" name="Straight Connector 50">
              <a:extLst>
                <a:ext uri="{FF2B5EF4-FFF2-40B4-BE49-F238E27FC236}">
                  <a16:creationId xmlns:a16="http://schemas.microsoft.com/office/drawing/2014/main" id="{694E0D59-6AF9-48ED-B7F8-335F46C9ADCA}"/>
                </a:ext>
              </a:extLst>
            </p:cNvPr>
            <p:cNvCxnSpPr/>
            <p:nvPr/>
          </p:nvCxnSpPr>
          <p:spPr>
            <a:xfrm>
              <a:off x="2573336" y="4500213"/>
              <a:ext cx="4085597" cy="94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A48396E-BFE4-44B2-AD9C-0B0512607314}"/>
                </a:ext>
              </a:extLst>
            </p:cNvPr>
            <p:cNvCxnSpPr/>
            <p:nvPr/>
          </p:nvCxnSpPr>
          <p:spPr>
            <a:xfrm>
              <a:off x="2569653" y="2684801"/>
              <a:ext cx="4085597" cy="94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872FD09-CBB2-451C-9D69-5FD5749A0182}"/>
                </a:ext>
              </a:extLst>
            </p:cNvPr>
            <p:cNvCxnSpPr/>
            <p:nvPr/>
          </p:nvCxnSpPr>
          <p:spPr>
            <a:xfrm flipV="1">
              <a:off x="3591983" y="2958837"/>
              <a:ext cx="0" cy="33138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8CB00C3-A580-477C-ABEB-BFCB46B8D83C}"/>
                </a:ext>
              </a:extLst>
            </p:cNvPr>
            <p:cNvCxnSpPr/>
            <p:nvPr/>
          </p:nvCxnSpPr>
          <p:spPr>
            <a:xfrm flipV="1">
              <a:off x="4615653" y="2974011"/>
              <a:ext cx="0" cy="33138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EEF79AD-8EA7-43B1-9081-EC0C7AD67012}"/>
                </a:ext>
              </a:extLst>
            </p:cNvPr>
            <p:cNvCxnSpPr/>
            <p:nvPr/>
          </p:nvCxnSpPr>
          <p:spPr>
            <a:xfrm flipV="1">
              <a:off x="5632171" y="2973568"/>
              <a:ext cx="0" cy="33138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A117F52-788C-4D83-A162-BDB41EAF6BCA}"/>
                </a:ext>
              </a:extLst>
            </p:cNvPr>
            <p:cNvSpPr/>
            <p:nvPr/>
          </p:nvSpPr>
          <p:spPr>
            <a:xfrm>
              <a:off x="2123457" y="357996"/>
              <a:ext cx="4933615" cy="63618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2"/>
            </a:p>
          </p:txBody>
        </p:sp>
        <p:cxnSp>
          <p:nvCxnSpPr>
            <p:cNvPr id="73" name="Straight Connector 72">
              <a:extLst>
                <a:ext uri="{FF2B5EF4-FFF2-40B4-BE49-F238E27FC236}">
                  <a16:creationId xmlns:a16="http://schemas.microsoft.com/office/drawing/2014/main" id="{63D0802C-7305-4946-AFB2-71C780BC76FB}"/>
                </a:ext>
              </a:extLst>
            </p:cNvPr>
            <p:cNvCxnSpPr/>
            <p:nvPr/>
          </p:nvCxnSpPr>
          <p:spPr>
            <a:xfrm>
              <a:off x="2082178" y="2474861"/>
              <a:ext cx="49644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8A66783-C52A-40AF-879C-75BA62818084}"/>
                </a:ext>
              </a:extLst>
            </p:cNvPr>
            <p:cNvCxnSpPr>
              <a:cxnSpLocks/>
            </p:cNvCxnSpPr>
            <p:nvPr/>
          </p:nvCxnSpPr>
          <p:spPr>
            <a:xfrm>
              <a:off x="4680788" y="638132"/>
              <a:ext cx="1958925" cy="1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7FAFE2F-4A39-40A3-AA27-44906AB3D839}"/>
                </a:ext>
              </a:extLst>
            </p:cNvPr>
            <p:cNvCxnSpPr>
              <a:cxnSpLocks/>
            </p:cNvCxnSpPr>
            <p:nvPr/>
          </p:nvCxnSpPr>
          <p:spPr>
            <a:xfrm>
              <a:off x="2604365" y="627572"/>
              <a:ext cx="1958925" cy="10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3B152EA2-E487-52AE-5D97-453BF95C305D}"/>
              </a:ext>
            </a:extLst>
          </p:cNvPr>
          <p:cNvSpPr txBox="1"/>
          <p:nvPr/>
        </p:nvSpPr>
        <p:spPr>
          <a:xfrm>
            <a:off x="7990057" y="6073480"/>
            <a:ext cx="1184683" cy="646331"/>
          </a:xfrm>
          <a:prstGeom prst="rect">
            <a:avLst/>
          </a:prstGeom>
          <a:noFill/>
        </p:spPr>
        <p:txBody>
          <a:bodyPr wrap="none" rtlCol="0">
            <a:spAutoFit/>
          </a:bodyPr>
          <a:lstStyle/>
          <a:p>
            <a:r>
              <a:rPr lang="en-US" dirty="0"/>
              <a:t>Kaur et al. </a:t>
            </a:r>
          </a:p>
          <a:p>
            <a:r>
              <a:rPr lang="en-US" dirty="0"/>
              <a:t>2022</a:t>
            </a:r>
          </a:p>
        </p:txBody>
      </p:sp>
      <p:sp>
        <p:nvSpPr>
          <p:cNvPr id="45" name="TextBox 44">
            <a:extLst>
              <a:ext uri="{FF2B5EF4-FFF2-40B4-BE49-F238E27FC236}">
                <a16:creationId xmlns:a16="http://schemas.microsoft.com/office/drawing/2014/main" id="{6B2B2941-F508-0F4F-E135-D185280750EF}"/>
              </a:ext>
            </a:extLst>
          </p:cNvPr>
          <p:cNvSpPr txBox="1"/>
          <p:nvPr/>
        </p:nvSpPr>
        <p:spPr>
          <a:xfrm>
            <a:off x="16145" y="213771"/>
            <a:ext cx="2299153" cy="3970318"/>
          </a:xfrm>
          <a:prstGeom prst="rect">
            <a:avLst/>
          </a:prstGeom>
          <a:noFill/>
        </p:spPr>
        <p:txBody>
          <a:bodyPr wrap="square">
            <a:spAutoFit/>
          </a:bodyPr>
          <a:lstStyle/>
          <a:p>
            <a:r>
              <a:rPr lang="en-US" sz="2800" dirty="0">
                <a:latin typeface="Comic Sans MS" panose="030F0702030302020204" pitchFamily="66" charset="0"/>
              </a:rPr>
              <a:t>Differences between </a:t>
            </a:r>
            <a:r>
              <a:rPr lang="en-US" sz="2800" i="1" dirty="0" err="1">
                <a:latin typeface="Comic Sans MS" panose="030F0702030302020204" pitchFamily="66" charset="0"/>
              </a:rPr>
              <a:t>Foa</a:t>
            </a:r>
            <a:r>
              <a:rPr lang="en-US" sz="2800" dirty="0">
                <a:latin typeface="Comic Sans MS" panose="030F0702030302020204" pitchFamily="66" charset="0"/>
              </a:rPr>
              <a:t> races 2 and 4:</a:t>
            </a:r>
          </a:p>
          <a:p>
            <a:endParaRPr lang="en-US" sz="2000" dirty="0">
              <a:latin typeface="Comic Sans MS" panose="030F0702030302020204" pitchFamily="66" charset="0"/>
            </a:endParaRPr>
          </a:p>
          <a:p>
            <a:pPr marL="457200" indent="-457200">
              <a:buFont typeface="Arial" panose="020B0604020202020204" pitchFamily="34" charset="0"/>
              <a:buChar char="•"/>
            </a:pPr>
            <a:r>
              <a:rPr lang="en-US" sz="2000" dirty="0">
                <a:latin typeface="Comic Sans MS" panose="030F0702030302020204" pitchFamily="66" charset="0"/>
              </a:rPr>
              <a:t>Race 4 is particularly virulent at temperatures greater than 72 </a:t>
            </a:r>
            <a:r>
              <a:rPr lang="en-US" sz="2000" dirty="0">
                <a:latin typeface="Times New Roman" panose="02020603050405020304" pitchFamily="18" charset="0"/>
                <a:cs typeface="Times New Roman" panose="02020603050405020304" pitchFamily="18" charset="0"/>
              </a:rPr>
              <a:t>º</a:t>
            </a:r>
            <a:r>
              <a:rPr lang="en-US" sz="2000" dirty="0">
                <a:latin typeface="Comic Sans MS" panose="030F0702030302020204" pitchFamily="66" charset="0"/>
              </a:rPr>
              <a:t>F</a:t>
            </a:r>
            <a:endParaRPr lang="en-US" sz="2000" dirty="0"/>
          </a:p>
        </p:txBody>
      </p:sp>
      <p:sp>
        <p:nvSpPr>
          <p:cNvPr id="52" name="TextBox 51">
            <a:extLst>
              <a:ext uri="{FF2B5EF4-FFF2-40B4-BE49-F238E27FC236}">
                <a16:creationId xmlns:a16="http://schemas.microsoft.com/office/drawing/2014/main" id="{0C99650E-CB8B-233F-DAA5-E1431C869000}"/>
              </a:ext>
            </a:extLst>
          </p:cNvPr>
          <p:cNvSpPr txBox="1"/>
          <p:nvPr/>
        </p:nvSpPr>
        <p:spPr>
          <a:xfrm rot="16200000">
            <a:off x="2156807" y="927444"/>
            <a:ext cx="1494192" cy="461665"/>
          </a:xfrm>
          <a:prstGeom prst="rect">
            <a:avLst/>
          </a:prstGeom>
          <a:noFill/>
        </p:spPr>
        <p:txBody>
          <a:bodyPr wrap="none" rtlCol="0">
            <a:spAutoFit/>
          </a:bodyPr>
          <a:lstStyle/>
          <a:p>
            <a:r>
              <a:rPr lang="en-US" sz="2400" dirty="0"/>
              <a:t>Symptoms</a:t>
            </a:r>
          </a:p>
        </p:txBody>
      </p:sp>
      <p:sp>
        <p:nvSpPr>
          <p:cNvPr id="72" name="TextBox 71">
            <a:extLst>
              <a:ext uri="{FF2B5EF4-FFF2-40B4-BE49-F238E27FC236}">
                <a16:creationId xmlns:a16="http://schemas.microsoft.com/office/drawing/2014/main" id="{1CF12A1B-3BE8-895A-B4D1-FB0B18BF76AC}"/>
              </a:ext>
            </a:extLst>
          </p:cNvPr>
          <p:cNvSpPr txBox="1"/>
          <p:nvPr/>
        </p:nvSpPr>
        <p:spPr>
          <a:xfrm rot="16200000">
            <a:off x="1759651" y="2802691"/>
            <a:ext cx="1967142" cy="830997"/>
          </a:xfrm>
          <a:prstGeom prst="rect">
            <a:avLst/>
          </a:prstGeom>
          <a:noFill/>
        </p:spPr>
        <p:txBody>
          <a:bodyPr wrap="none" rtlCol="0">
            <a:spAutoFit/>
          </a:bodyPr>
          <a:lstStyle/>
          <a:p>
            <a:r>
              <a:rPr lang="en-US" sz="2400" dirty="0"/>
              <a:t>Fungal growth</a:t>
            </a:r>
          </a:p>
          <a:p>
            <a:pPr algn="ctr"/>
            <a:r>
              <a:rPr lang="en-US" sz="2400" dirty="0"/>
              <a:t> in crowns</a:t>
            </a:r>
          </a:p>
        </p:txBody>
      </p:sp>
      <p:sp>
        <p:nvSpPr>
          <p:cNvPr id="74" name="TextBox 73">
            <a:extLst>
              <a:ext uri="{FF2B5EF4-FFF2-40B4-BE49-F238E27FC236}">
                <a16:creationId xmlns:a16="http://schemas.microsoft.com/office/drawing/2014/main" id="{35F8DACB-EFC1-0CC1-3F8C-E99F5CF4EEFC}"/>
              </a:ext>
            </a:extLst>
          </p:cNvPr>
          <p:cNvSpPr txBox="1"/>
          <p:nvPr/>
        </p:nvSpPr>
        <p:spPr>
          <a:xfrm rot="16200000">
            <a:off x="1603980" y="4981195"/>
            <a:ext cx="2397964" cy="830997"/>
          </a:xfrm>
          <a:prstGeom prst="rect">
            <a:avLst/>
          </a:prstGeom>
          <a:noFill/>
        </p:spPr>
        <p:txBody>
          <a:bodyPr wrap="none" rtlCol="0">
            <a:spAutoFit/>
          </a:bodyPr>
          <a:lstStyle/>
          <a:p>
            <a:r>
              <a:rPr lang="en-US" sz="2400" dirty="0"/>
              <a:t>Extent of stunting</a:t>
            </a:r>
          </a:p>
          <a:p>
            <a:pPr algn="ctr"/>
            <a:r>
              <a:rPr lang="en-US" sz="2400" dirty="0"/>
              <a:t> in celery</a:t>
            </a:r>
          </a:p>
        </p:txBody>
      </p:sp>
      <p:sp>
        <p:nvSpPr>
          <p:cNvPr id="77" name="TextBox 76">
            <a:extLst>
              <a:ext uri="{FF2B5EF4-FFF2-40B4-BE49-F238E27FC236}">
                <a16:creationId xmlns:a16="http://schemas.microsoft.com/office/drawing/2014/main" id="{BD71C5BE-B97E-9E0B-646F-E82627CE8AF2}"/>
              </a:ext>
            </a:extLst>
          </p:cNvPr>
          <p:cNvSpPr txBox="1"/>
          <p:nvPr/>
        </p:nvSpPr>
        <p:spPr>
          <a:xfrm>
            <a:off x="3473248" y="6420784"/>
            <a:ext cx="4891678" cy="461665"/>
          </a:xfrm>
          <a:prstGeom prst="rect">
            <a:avLst/>
          </a:prstGeom>
          <a:noFill/>
        </p:spPr>
        <p:txBody>
          <a:bodyPr wrap="square" rtlCol="0">
            <a:spAutoFit/>
          </a:bodyPr>
          <a:lstStyle/>
          <a:p>
            <a:r>
              <a:rPr lang="en-US" sz="2400" dirty="0"/>
              <a:t>Temperatures from 61 </a:t>
            </a:r>
            <a:r>
              <a:rPr lang="en-US" sz="2400" dirty="0">
                <a:latin typeface="Times New Roman" panose="02020603050405020304" pitchFamily="18" charset="0"/>
                <a:cs typeface="Times New Roman" panose="02020603050405020304" pitchFamily="18" charset="0"/>
              </a:rPr>
              <a:t>ºF to 79 ºF  </a:t>
            </a:r>
            <a:r>
              <a:rPr lang="en-US" sz="2400" dirty="0"/>
              <a:t> </a:t>
            </a:r>
          </a:p>
        </p:txBody>
      </p:sp>
      <p:pic>
        <p:nvPicPr>
          <p:cNvPr id="98" name="Audio 97">
            <a:hlinkClick r:id="" action="ppaction://media"/>
            <a:extLst>
              <a:ext uri="{FF2B5EF4-FFF2-40B4-BE49-F238E27FC236}">
                <a16:creationId xmlns:a16="http://schemas.microsoft.com/office/drawing/2014/main" id="{B57D6727-D979-53E8-539D-2EEEE655682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939661019"/>
      </p:ext>
    </p:extLst>
  </p:cSld>
  <p:clrMapOvr>
    <a:masterClrMapping/>
  </p:clrMapOvr>
  <mc:AlternateContent xmlns:mc="http://schemas.openxmlformats.org/markup-compatibility/2006" xmlns:p14="http://schemas.microsoft.com/office/powerpoint/2010/main">
    <mc:Choice Requires="p14">
      <p:transition spd="slow" p14:dur="2000" advTm="118488"/>
    </mc:Choice>
    <mc:Fallback xmlns="">
      <p:transition spd="slow" advTm="118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8"/>
                </p:tgtEl>
              </p:cMediaNode>
            </p:audio>
          </p:childTnLst>
        </p:cTn>
      </p:par>
    </p:tnLst>
  </p:timing>
  <p:extLst>
    <p:ext uri="{3A86A75C-4F4B-4683-9AE1-C65F6400EC91}">
      <p14:laserTraceLst xmlns:p14="http://schemas.microsoft.com/office/powerpoint/2010/main">
        <p14:tracePtLst>
          <p14:tracePt t="6557" x="3048000" y="6343650"/>
          <p14:tracePt t="16243" x="149225" y="4800600"/>
          <p14:tracePt t="16251" x="268288" y="4665663"/>
          <p14:tracePt t="16259" x="373063" y="4562475"/>
          <p14:tracePt t="16267" x="506413" y="4427538"/>
          <p14:tracePt t="16276" x="596900" y="4338638"/>
          <p14:tracePt t="16283" x="760413" y="4189413"/>
          <p14:tracePt t="16293" x="895350" y="4100513"/>
          <p14:tracePt t="16300" x="1014413" y="4025900"/>
          <p14:tracePt t="16306" x="1252538" y="3846513"/>
          <p14:tracePt t="16313" x="1462088" y="3711575"/>
          <p14:tracePt t="16321" x="1625600" y="3636963"/>
          <p14:tracePt t="16329" x="1790700" y="3533775"/>
          <p14:tracePt t="16338" x="2014538" y="3429000"/>
          <p14:tracePt t="16347" x="2147888" y="3354388"/>
          <p14:tracePt t="16353" x="2327275" y="3279775"/>
          <p14:tracePt t="16363" x="2520950" y="3175000"/>
          <p14:tracePt t="16369" x="2640013" y="3130550"/>
          <p14:tracePt t="16377" x="2759075" y="3055938"/>
          <p14:tracePt t="16385" x="2805113" y="3011488"/>
          <p14:tracePt t="16393" x="2894013" y="2967038"/>
          <p14:tracePt t="16401" x="2998788" y="2906713"/>
          <p14:tracePt t="16408" x="3162300" y="2787650"/>
          <p14:tracePt t="16415" x="3325813" y="2682875"/>
          <p14:tracePt t="16423" x="3460750" y="2593975"/>
          <p14:tracePt t="16432" x="3505200" y="2519363"/>
          <p14:tracePt t="16439" x="3565525" y="2474913"/>
          <p14:tracePt t="16447" x="3640138" y="2414588"/>
          <p14:tracePt t="16457" x="3670300" y="2386013"/>
          <p14:tracePt t="16463" x="3698875" y="2339975"/>
          <p14:tracePt t="16473" x="3729038" y="2295525"/>
          <p14:tracePt t="16480" x="3743325" y="2265363"/>
          <p14:tracePt t="16489" x="3773488" y="2220913"/>
          <p14:tracePt t="16493" x="3817938" y="2132013"/>
          <p14:tracePt t="16501" x="3863975" y="2087563"/>
          <p14:tracePt t="16510" x="3922713" y="2012950"/>
          <p14:tracePt t="16517" x="4013200" y="1863725"/>
          <p14:tracePt t="16526" x="4087813" y="1803400"/>
          <p14:tracePt t="16534" x="4162425" y="1684338"/>
          <p14:tracePt t="16543" x="4206875" y="1609725"/>
          <p14:tracePt t="16550" x="4237038" y="1565275"/>
          <p14:tracePt t="16557" x="4265613" y="1520825"/>
          <p14:tracePt t="16565" x="4311650" y="1460500"/>
          <p14:tracePt t="16571" x="4356100" y="1371600"/>
          <p14:tracePt t="16580" x="4370388" y="1327150"/>
          <p14:tracePt t="16589" x="4430713" y="1252538"/>
          <p14:tracePt t="16595" x="4475163" y="1147763"/>
          <p14:tracePt t="16603" x="4535488" y="1058863"/>
          <p14:tracePt t="16611" x="4564063" y="1014413"/>
          <p14:tracePt t="16619" x="4594225" y="939800"/>
          <p14:tracePt t="16627" x="4624388" y="879475"/>
          <p14:tracePt t="16635" x="4654550" y="835025"/>
          <p14:tracePt t="16643" x="4654550" y="804863"/>
          <p14:tracePt t="16651" x="4668838" y="774700"/>
          <p14:tracePt t="16673" x="4668838" y="760413"/>
          <p14:tracePt t="16692" x="4668838" y="746125"/>
          <p14:tracePt t="16706" x="4668838" y="730250"/>
          <p14:tracePt t="16713" x="4654550" y="730250"/>
          <p14:tracePt t="16737" x="4638675" y="730250"/>
          <p14:tracePt t="16752" x="4608513" y="730250"/>
          <p14:tracePt t="16759" x="4594225" y="730250"/>
          <p14:tracePt t="16768" x="4564063" y="730250"/>
          <p14:tracePt t="16777" x="4519613" y="746125"/>
          <p14:tracePt t="16783" x="4505325" y="746125"/>
          <p14:tracePt t="16793" x="4460875" y="760413"/>
          <p14:tracePt t="16799" x="4414838" y="774700"/>
          <p14:tracePt t="16807" x="4386263" y="790575"/>
          <p14:tracePt t="16815" x="4356100" y="820738"/>
          <p14:tracePt t="16823" x="4325938" y="835025"/>
          <p14:tracePt t="16831" x="4311650" y="835025"/>
          <p14:tracePt t="16839" x="4295775" y="849313"/>
          <p14:tracePt t="16847" x="4281488" y="849313"/>
          <p14:tracePt t="16853" x="4265613" y="865188"/>
          <p14:tracePt t="16862" x="4251325" y="865188"/>
          <p14:tracePt t="16869" x="4237038" y="893763"/>
          <p14:tracePt t="16879" x="4206875" y="909638"/>
          <p14:tracePt t="16885" x="4176713" y="923925"/>
          <p14:tracePt t="16893" x="4116388" y="954088"/>
          <p14:tracePt t="16901" x="4087813" y="984250"/>
          <p14:tracePt t="16909" x="4057650" y="1014413"/>
          <p14:tracePt t="16918" x="3997325" y="1042988"/>
          <p14:tracePt t="16926" x="3922713" y="1089025"/>
          <p14:tracePt t="16931" x="3908425" y="1103313"/>
          <p14:tracePt t="16940" x="3878263" y="1117600"/>
          <p14:tracePt t="16955" x="3863975" y="1117600"/>
          <p14:tracePt t="17347" x="3863975" y="1133475"/>
          <p14:tracePt t="17355" x="3863975" y="1147763"/>
          <p14:tracePt t="17364" x="3863975" y="1192213"/>
          <p14:tracePt t="17371" x="3863975" y="1208088"/>
          <p14:tracePt t="17377" x="3863975" y="1311275"/>
          <p14:tracePt t="17385" x="3848100" y="1416050"/>
          <p14:tracePt t="17395" x="3833813" y="1520825"/>
          <p14:tracePt t="17401" x="3817938" y="1595438"/>
          <p14:tracePt t="17409" x="3803650" y="1728788"/>
          <p14:tracePt t="17417" x="3773488" y="1833563"/>
          <p14:tracePt t="17426" x="3759200" y="2012950"/>
          <p14:tracePt t="17433" x="3743325" y="2087563"/>
          <p14:tracePt t="17443" x="3729038" y="2265363"/>
          <p14:tracePt t="17449" x="3729038" y="2339975"/>
          <p14:tracePt t="17458" x="3698875" y="2519363"/>
          <p14:tracePt t="17465" x="3698875" y="2593975"/>
          <p14:tracePt t="17473" x="3698875" y="2668588"/>
          <p14:tracePt t="17479" x="3684588" y="2728913"/>
          <p14:tracePt t="17488" x="3684588" y="2787650"/>
          <p14:tracePt t="17495" x="3684588" y="2878138"/>
          <p14:tracePt t="17503" x="3684588" y="2951163"/>
          <p14:tracePt t="17511" x="3684588" y="3055938"/>
          <p14:tracePt t="17519" x="3684588" y="3116263"/>
          <p14:tracePt t="17527" x="3684588" y="3221038"/>
          <p14:tracePt t="17535" x="3684588" y="3324225"/>
          <p14:tracePt t="17543" x="3684588" y="3384550"/>
          <p14:tracePt t="17551" x="3684588" y="3459163"/>
          <p14:tracePt t="17560" x="3684588" y="3578225"/>
          <p14:tracePt t="17566" x="3684588" y="3652838"/>
          <p14:tracePt t="17573" x="3684588" y="3741738"/>
          <p14:tracePt t="17581" x="3684588" y="3786188"/>
          <p14:tracePt t="17589" x="3684588" y="3860800"/>
          <p14:tracePt t="17598" x="3684588" y="3921125"/>
          <p14:tracePt t="17605" x="3684588" y="4010025"/>
          <p14:tracePt t="17614" x="3698875" y="4100513"/>
          <p14:tracePt t="17621" x="3698875" y="4203700"/>
          <p14:tracePt t="17629" x="3698875" y="4352925"/>
          <p14:tracePt t="17637" x="3698875" y="4443413"/>
          <p14:tracePt t="17646" x="3698875" y="4532313"/>
          <p14:tracePt t="17653" x="3698875" y="4621213"/>
          <p14:tracePt t="17659" x="3698875" y="4711700"/>
          <p14:tracePt t="17668" x="3698875" y="4800600"/>
          <p14:tracePt t="17677" x="3698875" y="4860925"/>
          <p14:tracePt t="17683" x="3698875" y="4935538"/>
          <p14:tracePt t="17693" x="3698875" y="4979988"/>
          <p14:tracePt t="17699" x="3714750" y="5054600"/>
          <p14:tracePt t="17708" x="3714750" y="5173663"/>
          <p14:tracePt t="17715" x="3714750" y="5248275"/>
          <p14:tracePt t="17723" x="3714750" y="5337175"/>
          <p14:tracePt t="17731" x="3714750" y="5426075"/>
          <p14:tracePt t="17739" x="3714750" y="5486400"/>
          <p14:tracePt t="17748" x="3714750" y="5561013"/>
          <p14:tracePt t="17753" x="3714750" y="5635625"/>
          <p14:tracePt t="17763" x="3714750" y="5710238"/>
          <p14:tracePt t="17769" x="3714750" y="5799138"/>
          <p14:tracePt t="17780" x="3714750" y="5829300"/>
          <p14:tracePt t="17785" x="3714750" y="5889625"/>
          <p14:tracePt t="17793" x="3714750" y="5934075"/>
          <p14:tracePt t="17803" x="3714750" y="5948363"/>
          <p14:tracePt t="17831" x="3714750" y="5978525"/>
          <p14:tracePt t="17843" x="3714750" y="6067425"/>
          <p14:tracePt t="17848" x="3714750" y="6097588"/>
          <p14:tracePt t="17864" x="3714750" y="6127750"/>
          <p14:tracePt t="17997" x="3698875" y="6127750"/>
          <p14:tracePt t="18005" x="3684588" y="6097588"/>
          <p14:tracePt t="18015" x="3684588" y="6053138"/>
          <p14:tracePt t="18019" x="3670300" y="5964238"/>
          <p14:tracePt t="18029" x="3670300" y="5859463"/>
          <p14:tracePt t="18035" x="3670300" y="5605463"/>
          <p14:tracePt t="18043" x="3670300" y="5456238"/>
          <p14:tracePt t="18051" x="3670300" y="5262563"/>
          <p14:tracePt t="18059" x="3670300" y="5157788"/>
          <p14:tracePt t="18067" x="3714750" y="4964113"/>
          <p14:tracePt t="18076" x="3729038" y="4830763"/>
          <p14:tracePt t="18084" x="3743325" y="4740275"/>
          <p14:tracePt t="18093" x="3773488" y="4546600"/>
          <p14:tracePt t="18098" x="3789363" y="4352925"/>
          <p14:tracePt t="18106" x="3803650" y="4144963"/>
          <p14:tracePt t="18114" x="3803650" y="4070350"/>
          <p14:tracePt t="18121" x="3833813" y="3846513"/>
          <p14:tracePt t="18129" x="3848100" y="3459163"/>
          <p14:tracePt t="18137" x="3878263" y="3190875"/>
          <p14:tracePt t="18147" x="3892550" y="2967038"/>
          <p14:tracePt t="18153" x="3922713" y="2773363"/>
          <p14:tracePt t="18163" x="3967163" y="2444750"/>
          <p14:tracePt t="18169" x="3997325" y="2295525"/>
          <p14:tracePt t="18177" x="4013200" y="2220913"/>
          <p14:tracePt t="18183" x="4057650" y="2101850"/>
          <p14:tracePt t="18193" x="4087813" y="2027238"/>
          <p14:tracePt t="18199" x="4132263" y="1938338"/>
          <p14:tracePt t="18207" x="4162425" y="1878013"/>
          <p14:tracePt t="18215" x="4221163" y="1819275"/>
          <p14:tracePt t="18223" x="4265613" y="1774825"/>
          <p14:tracePt t="18231" x="4295775" y="1728788"/>
          <p14:tracePt t="18239" x="4325938" y="1684338"/>
          <p14:tracePt t="18247" x="4356100" y="1639888"/>
          <p14:tracePt t="18255" x="4386263" y="1595438"/>
          <p14:tracePt t="18264" x="4430713" y="1550988"/>
          <p14:tracePt t="18271" x="4475163" y="1520825"/>
          <p14:tracePt t="18279" x="4505325" y="1446213"/>
          <p14:tracePt t="18285" x="4594225" y="1357313"/>
          <p14:tracePt t="18293" x="4668838" y="1266825"/>
          <p14:tracePt t="18302" x="4757738" y="1208088"/>
          <p14:tracePt t="18309" x="4803775" y="1163638"/>
          <p14:tracePt t="18317" x="4892675" y="1089025"/>
          <p14:tracePt t="18326" x="4922838" y="1058863"/>
          <p14:tracePt t="18333" x="4937125" y="1028700"/>
          <p14:tracePt t="18343" x="4953000" y="1028700"/>
          <p14:tracePt t="18349" x="4967288" y="1014413"/>
          <p14:tracePt t="18357" x="4981575" y="998538"/>
          <p14:tracePt t="18365" x="4981575" y="984250"/>
          <p14:tracePt t="18371" x="5011738" y="984250"/>
          <p14:tracePt t="18380" x="5041900" y="939800"/>
          <p14:tracePt t="18387" x="5072063" y="909638"/>
          <p14:tracePt t="18395" x="5146675" y="865188"/>
          <p14:tracePt t="18403" x="5235575" y="790575"/>
          <p14:tracePt t="18411" x="5295900" y="746125"/>
          <p14:tracePt t="18419" x="5384800" y="671513"/>
          <p14:tracePt t="18427" x="5414963" y="641350"/>
          <p14:tracePt t="18521" x="5414963" y="655638"/>
          <p14:tracePt t="18537" x="5414963" y="685800"/>
          <p14:tracePt t="18547" x="5400675" y="700088"/>
          <p14:tracePt t="18559" x="5384800" y="715963"/>
          <p14:tracePt t="18567" x="5384800" y="746125"/>
          <p14:tracePt t="18592" x="5370513" y="760413"/>
          <p14:tracePt t="18599" x="5370513" y="774700"/>
          <p14:tracePt t="18624" x="5370513" y="790575"/>
          <p14:tracePt t="18631" x="5370513" y="804863"/>
          <p14:tracePt t="18637" x="5354638" y="820738"/>
          <p14:tracePt t="18646" x="5354638" y="849313"/>
          <p14:tracePt t="18655" x="5354638" y="879475"/>
          <p14:tracePt t="18663" x="5354638" y="893763"/>
          <p14:tracePt t="18669" x="5354638" y="923925"/>
          <p14:tracePt t="18677" x="5354638" y="939800"/>
          <p14:tracePt t="18685" x="5354638" y="968375"/>
          <p14:tracePt t="18695" x="5354638" y="1028700"/>
          <p14:tracePt t="18709" x="5354638" y="1147763"/>
          <p14:tracePt t="18718" x="5370513" y="1192213"/>
          <p14:tracePt t="18723" x="5370513" y="1252538"/>
          <p14:tracePt t="18731" x="5370513" y="1311275"/>
          <p14:tracePt t="18739" x="5370513" y="1385888"/>
          <p14:tracePt t="18747" x="5370513" y="1446213"/>
          <p14:tracePt t="18755" x="5370513" y="1490663"/>
          <p14:tracePt t="18763" x="5370513" y="1565275"/>
          <p14:tracePt t="18772" x="5370513" y="1639888"/>
          <p14:tracePt t="18779" x="5370513" y="1684338"/>
          <p14:tracePt t="18787" x="5370513" y="1774825"/>
          <p14:tracePt t="18796" x="5370513" y="1833563"/>
          <p14:tracePt t="18803" x="5370513" y="1938338"/>
          <p14:tracePt t="18811" x="5370513" y="2027238"/>
          <p14:tracePt t="18817" x="5370513" y="2101850"/>
          <p14:tracePt t="18826" x="5370513" y="2146300"/>
          <p14:tracePt t="18833" x="5370513" y="2206625"/>
          <p14:tracePt t="18844" x="5370513" y="2295525"/>
          <p14:tracePt t="18849" x="5370513" y="2370138"/>
          <p14:tracePt t="18857" x="5370513" y="2460625"/>
          <p14:tracePt t="18865" x="5370513" y="2535238"/>
          <p14:tracePt t="18873" x="5370513" y="2593975"/>
          <p14:tracePt t="18881" x="5370513" y="2624138"/>
          <p14:tracePt t="18889" x="5370513" y="2668588"/>
          <p14:tracePt t="18897" x="5370513" y="2728913"/>
          <p14:tracePt t="18903" x="5370513" y="2803525"/>
          <p14:tracePt t="18911" x="5370513" y="2832100"/>
          <p14:tracePt t="18920" x="5370513" y="2892425"/>
          <p14:tracePt t="18929" x="5370513" y="2936875"/>
          <p14:tracePt t="18935" x="5370513" y="2997200"/>
          <p14:tracePt t="18947" x="5370513" y="3041650"/>
          <p14:tracePt t="18959" x="5370513" y="3175000"/>
          <p14:tracePt t="18967" x="5370513" y="3249613"/>
          <p14:tracePt t="18976" x="5370513" y="3309938"/>
          <p14:tracePt t="18983" x="5370513" y="3368675"/>
          <p14:tracePt t="18993" x="5354638" y="3429000"/>
          <p14:tracePt t="18997" x="5354638" y="3503613"/>
          <p14:tracePt t="19007" x="5340350" y="3563938"/>
          <p14:tracePt t="19013" x="5340350" y="3578225"/>
          <p14:tracePt t="19021" x="5340350" y="3652838"/>
          <p14:tracePt t="19031" x="5326063" y="3741738"/>
          <p14:tracePt t="19037" x="5326063" y="3802063"/>
          <p14:tracePt t="19049" x="5310188" y="3832225"/>
          <p14:tracePt t="19061" x="5295900" y="3935413"/>
          <p14:tracePt t="19069" x="5295900" y="3965575"/>
          <p14:tracePt t="19076" x="5280025" y="4010025"/>
          <p14:tracePt t="19084" x="5265738" y="4070350"/>
          <p14:tracePt t="19093" x="5251450" y="4114800"/>
          <p14:tracePt t="19100" x="5251450" y="4129088"/>
          <p14:tracePt t="19107" x="5251450" y="4175125"/>
          <p14:tracePt t="19116" x="5251450" y="4233863"/>
          <p14:tracePt t="19124" x="5235575" y="4278313"/>
          <p14:tracePt t="19131" x="5221288" y="4308475"/>
          <p14:tracePt t="19139" x="5205413" y="4383088"/>
          <p14:tracePt t="19147" x="5191125" y="4427538"/>
          <p14:tracePt t="19156" x="5176838" y="4487863"/>
          <p14:tracePt t="19163" x="5160963" y="4546600"/>
          <p14:tracePt t="19201" x="5130800" y="4606925"/>
          <p14:tracePt t="19209" x="4997450" y="5113338"/>
          <p14:tracePt t="19217" x="4981575" y="5157788"/>
          <p14:tracePt t="19226" x="4967288" y="5203825"/>
          <p14:tracePt t="19233" x="4967288" y="5218113"/>
          <p14:tracePt t="19243" x="4967288" y="5232400"/>
          <p14:tracePt t="19249" x="4967288" y="5262563"/>
          <p14:tracePt t="19285" x="4967288" y="5292725"/>
          <p14:tracePt t="19296" x="4967288" y="5441950"/>
          <p14:tracePt t="19303" x="4967288" y="5486400"/>
          <p14:tracePt t="19311" x="4967288" y="5530850"/>
          <p14:tracePt t="19319" x="4967288" y="5561013"/>
          <p14:tracePt t="19327" x="4967288" y="5605463"/>
          <p14:tracePt t="19335" x="4967288" y="5649913"/>
          <p14:tracePt t="19343" x="4967288" y="5680075"/>
          <p14:tracePt t="19350" x="4953000" y="5710238"/>
          <p14:tracePt t="19357" x="4953000" y="5754688"/>
          <p14:tracePt t="19375" x="4953000" y="5768975"/>
          <p14:tracePt t="19381" x="4953000" y="5784850"/>
          <p14:tracePt t="19416" x="4953000" y="5799138"/>
          <p14:tracePt t="19461" x="4953000" y="5815013"/>
          <p14:tracePt t="20727" x="4937125" y="5815013"/>
          <p14:tracePt t="20760" x="4937125" y="5784850"/>
          <p14:tracePt t="20775" x="4937125" y="5754688"/>
          <p14:tracePt t="20785" x="4937125" y="5680075"/>
          <p14:tracePt t="20789" x="4906963" y="5575300"/>
          <p14:tracePt t="20800" x="4906963" y="5456238"/>
          <p14:tracePt t="20806" x="4906963" y="5397500"/>
          <p14:tracePt t="20816" x="4906963" y="5278438"/>
          <p14:tracePt t="20822" x="4906963" y="5203825"/>
          <p14:tracePt t="20831" x="4906963" y="5129213"/>
          <p14:tracePt t="20837" x="4906963" y="5068888"/>
          <p14:tracePt t="20848" x="4906963" y="4994275"/>
          <p14:tracePt t="20853" x="4906963" y="4949825"/>
          <p14:tracePt t="20863" x="4892675" y="4889500"/>
          <p14:tracePt t="20869" x="4892675" y="4830763"/>
          <p14:tracePt t="20876" x="4878388" y="4770438"/>
          <p14:tracePt t="20885" x="4862513" y="4695825"/>
          <p14:tracePt t="20893" x="4848225" y="4592638"/>
          <p14:tracePt t="20900" x="4832350" y="4487863"/>
          <p14:tracePt t="20908" x="4832350" y="4308475"/>
          <p14:tracePt t="20916" x="4818063" y="4233863"/>
          <p14:tracePt t="20926" x="4818063" y="4054475"/>
          <p14:tracePt t="20932" x="4818063" y="3876675"/>
          <p14:tracePt t="20939" x="4818063" y="3802063"/>
          <p14:tracePt t="20947" x="4818063" y="3578225"/>
          <p14:tracePt t="20955" x="4848225" y="3429000"/>
          <p14:tracePt t="20964" x="4862513" y="3294063"/>
          <p14:tracePt t="20971" x="4892675" y="3146425"/>
          <p14:tracePt t="20979" x="4937125" y="3041650"/>
          <p14:tracePt t="20985" x="4997450" y="2878138"/>
          <p14:tracePt t="20997" x="5056188" y="2654300"/>
          <p14:tracePt t="21010" x="5251450" y="2176463"/>
          <p14:tracePt t="21017" x="5280025" y="2043113"/>
          <p14:tracePt t="21026" x="5370513" y="1863725"/>
          <p14:tracePt t="21033" x="5445125" y="1654175"/>
          <p14:tracePt t="21043" x="5503863" y="1520825"/>
          <p14:tracePt t="21049" x="5548313" y="1431925"/>
          <p14:tracePt t="21055" x="5608638" y="1327150"/>
          <p14:tracePt t="21063" x="5622925" y="1282700"/>
          <p14:tracePt t="21071" x="5653088" y="1222375"/>
          <p14:tracePt t="21082" x="5668963" y="1192213"/>
          <p14:tracePt t="21087" x="5697538" y="1163638"/>
          <p14:tracePt t="21097" x="5713413" y="1133475"/>
          <p14:tracePt t="21103" x="5713413" y="1117600"/>
          <p14:tracePt t="21113" x="5727700" y="1089025"/>
          <p14:tracePt t="21119" x="5743575" y="1073150"/>
          <p14:tracePt t="21130" x="5757863" y="1028700"/>
          <p14:tracePt t="21136" x="5772150" y="984250"/>
          <p14:tracePt t="21142" x="5802313" y="923925"/>
          <p14:tracePt t="21150" x="5832475" y="879475"/>
          <p14:tracePt t="21158" x="5832475" y="849313"/>
          <p14:tracePt t="21167" x="5862638" y="804863"/>
          <p14:tracePt t="21173" x="5876925" y="774700"/>
          <p14:tracePt t="21183" x="5892800" y="760413"/>
          <p14:tracePt t="21189" x="5907088" y="760413"/>
          <p14:tracePt t="21252" x="5937250" y="760413"/>
          <p14:tracePt t="21259" x="5967413" y="746125"/>
          <p14:tracePt t="21267" x="5981700" y="730250"/>
          <p14:tracePt t="21276" x="6026150" y="715963"/>
          <p14:tracePt t="21283" x="6056313" y="700088"/>
          <p14:tracePt t="21300" x="6070600" y="700088"/>
          <p14:tracePt t="21361" x="6086475" y="700088"/>
          <p14:tracePt t="21403" x="6100763" y="700088"/>
          <p14:tracePt t="21409" x="6100763" y="715963"/>
          <p14:tracePt t="21424" x="6100763" y="746125"/>
          <p14:tracePt t="21431" x="6116638" y="774700"/>
          <p14:tracePt t="21440" x="6130925" y="774700"/>
          <p14:tracePt t="21447" x="6145213" y="820738"/>
          <p14:tracePt t="21455" x="6145213" y="849313"/>
          <p14:tracePt t="21464" x="6161088" y="939800"/>
          <p14:tracePt t="21471" x="6175375" y="984250"/>
          <p14:tracePt t="21479" x="6191250" y="1028700"/>
          <p14:tracePt t="21487" x="6191250" y="1103313"/>
          <p14:tracePt t="21495" x="6205538" y="1192213"/>
          <p14:tracePt t="21504" x="6205538" y="1266825"/>
          <p14:tracePt t="21513" x="6219825" y="1371600"/>
          <p14:tracePt t="21526" x="6235700" y="1565275"/>
          <p14:tracePt t="21535" x="6235700" y="1639888"/>
          <p14:tracePt t="21543" x="6235700" y="1700213"/>
          <p14:tracePt t="21549" x="6249988" y="1758950"/>
          <p14:tracePt t="21557" x="6249988" y="1819275"/>
          <p14:tracePt t="21565" x="6249988" y="1893888"/>
          <p14:tracePt t="21573" x="6249988" y="1982788"/>
          <p14:tracePt t="21581" x="6249988" y="2071688"/>
          <p14:tracePt t="21590" x="6249988" y="2146300"/>
          <p14:tracePt t="21595" x="6249988" y="2176463"/>
          <p14:tracePt t="21604" x="6249988" y="2295525"/>
          <p14:tracePt t="21614" x="6249988" y="2355850"/>
          <p14:tracePt t="21619" x="6264275" y="2474913"/>
          <p14:tracePt t="21629" x="6264275" y="2563813"/>
          <p14:tracePt t="21635" x="6264275" y="2698750"/>
          <p14:tracePt t="21643" x="6264275" y="2803525"/>
          <p14:tracePt t="21676" x="6264275" y="2906713"/>
          <p14:tracePt t="21684" x="6235700" y="3578225"/>
          <p14:tracePt t="21699" x="6235700" y="3652838"/>
          <p14:tracePt t="21705" x="6235700" y="3802063"/>
          <p14:tracePt t="21715" x="6235700" y="3860800"/>
          <p14:tracePt t="21721" x="6235700" y="3890963"/>
          <p14:tracePt t="21729" x="6235700" y="3921125"/>
          <p14:tracePt t="21737" x="6235700" y="3965575"/>
          <p14:tracePt t="21745" x="6235700" y="4010025"/>
          <p14:tracePt t="21754" x="6235700" y="4040188"/>
          <p14:tracePt t="21764" x="6235700" y="4084638"/>
          <p14:tracePt t="21767" x="6235700" y="4129088"/>
          <p14:tracePt t="21776" x="6219825" y="4175125"/>
          <p14:tracePt t="21783" x="6219825" y="4219575"/>
          <p14:tracePt t="21793" x="6205538" y="4278313"/>
          <p14:tracePt t="21800" x="6205538" y="4338638"/>
          <p14:tracePt t="21808" x="6205538" y="4383088"/>
          <p14:tracePt t="21815" x="6191250" y="4443413"/>
          <p14:tracePt t="21823" x="6175375" y="4502150"/>
          <p14:tracePt t="21831" x="6175375" y="4562475"/>
          <p14:tracePt t="21840" x="6161088" y="4637088"/>
          <p14:tracePt t="21847" x="6161088" y="4681538"/>
          <p14:tracePt t="21854" x="6161088" y="4695825"/>
          <p14:tracePt t="21863" x="6161088" y="4740275"/>
          <p14:tracePt t="21869" x="6145213" y="4786313"/>
          <p14:tracePt t="21879" x="6145213" y="4814888"/>
          <p14:tracePt t="21885" x="6130925" y="4860925"/>
          <p14:tracePt t="21895" x="6130925" y="4919663"/>
          <p14:tracePt t="21921" x="6116638" y="4964113"/>
          <p14:tracePt t="21934" x="6100763" y="5129213"/>
          <p14:tracePt t="21943" x="6086475" y="5157788"/>
          <p14:tracePt t="21947" x="6086475" y="5173663"/>
          <p14:tracePt t="21955" x="6086475" y="5187950"/>
          <p14:tracePt t="21972" x="6086475" y="5203825"/>
          <p14:tracePt t="21979" x="6070600" y="5218113"/>
          <p14:tracePt t="21996" x="6070600" y="5248275"/>
          <p14:tracePt t="22005" x="6056313" y="5262563"/>
          <p14:tracePt t="22049" x="6056313" y="5278438"/>
          <p14:tracePt t="22293" x="6056313" y="5262563"/>
          <p14:tracePt t="22301" x="6056313" y="5187950"/>
          <p14:tracePt t="22309" x="6056313" y="5054600"/>
          <p14:tracePt t="22317" x="6070600" y="4905375"/>
          <p14:tracePt t="22326" x="6116638" y="4681538"/>
          <p14:tracePt t="22331" x="6145213" y="4518025"/>
          <p14:tracePt t="22340" x="6249988" y="4129088"/>
          <p14:tracePt t="22348" x="6294438" y="3965575"/>
          <p14:tracePt t="22355" x="6354763" y="3711575"/>
          <p14:tracePt t="22364" x="6369050" y="3636963"/>
          <p14:tracePt t="22372" x="6413500" y="3503613"/>
          <p14:tracePt t="22381" x="6429375" y="3429000"/>
          <p14:tracePt t="22387" x="6443663" y="3368675"/>
          <p14:tracePt t="22397" x="6443663" y="3309938"/>
          <p14:tracePt t="22409" x="6473825" y="3071813"/>
          <p14:tracePt t="22417" x="6488113" y="3011488"/>
          <p14:tracePt t="22429" x="6534150" y="2862263"/>
          <p14:tracePt t="22466" x="6592888" y="2608263"/>
          <p14:tracePt t="22473" x="6742113" y="2192338"/>
          <p14:tracePt t="22481" x="6757988" y="2146300"/>
          <p14:tracePt t="22487" x="6802438" y="2071688"/>
          <p14:tracePt t="22498" x="6877050" y="1982788"/>
          <p14:tracePt t="22505" x="6951663" y="1893888"/>
          <p14:tracePt t="22514" x="7026275" y="1803400"/>
          <p14:tracePt t="22519" x="7056438" y="1744663"/>
          <p14:tracePt t="22529" x="7145338" y="1654175"/>
          <p14:tracePt t="22536" x="7189788" y="1579563"/>
          <p14:tracePt t="22543" x="7204075" y="1565275"/>
          <p14:tracePt t="22551" x="7219950" y="1535113"/>
          <p14:tracePt t="22559" x="7234238" y="1535113"/>
          <p14:tracePt t="22597" x="7234238" y="1520825"/>
          <p14:tracePt t="22615" x="7264400" y="1446213"/>
          <p14:tracePt t="22621" x="7294563" y="1416050"/>
          <p14:tracePt t="22631" x="7369175" y="1296988"/>
          <p14:tracePt t="22637" x="7413625" y="1192213"/>
          <p14:tracePt t="22647" x="7443788" y="1133475"/>
          <p14:tracePt t="22651" x="7502525" y="1058863"/>
          <p14:tracePt t="22659" x="7518400" y="1042988"/>
          <p14:tracePt t="22668" x="7532688" y="998538"/>
          <p14:tracePt t="22676" x="7548563" y="984250"/>
          <p14:tracePt t="22693" x="7548563" y="968375"/>
          <p14:tracePt t="22825" x="7548563" y="984250"/>
          <p14:tracePt t="22839" x="7548563" y="998538"/>
          <p14:tracePt t="22847" x="7548563" y="1014413"/>
          <p14:tracePt t="22855" x="7548563" y="1028700"/>
          <p14:tracePt t="22872" x="7548563" y="1042988"/>
          <p14:tracePt t="22879" x="7532688" y="1073150"/>
          <p14:tracePt t="22888" x="7532688" y="1103313"/>
          <p14:tracePt t="22895" x="7532688" y="1163638"/>
          <p14:tracePt t="22903" x="7532688" y="1222375"/>
          <p14:tracePt t="22913" x="7532688" y="1282700"/>
          <p14:tracePt t="22919" x="7562850" y="1357313"/>
          <p14:tracePt t="22928" x="7593013" y="1506538"/>
          <p14:tracePt t="22933" x="7593013" y="1609725"/>
          <p14:tracePt t="22943" x="7607300" y="1714500"/>
          <p14:tracePt t="22951" x="7607300" y="1789113"/>
          <p14:tracePt t="22966" x="7637463" y="1922463"/>
          <p14:tracePt t="22976" x="7637463" y="1968500"/>
          <p14:tracePt t="22982" x="7637463" y="2071688"/>
          <p14:tracePt t="22993" x="7637463" y="2206625"/>
          <p14:tracePt t="22999" x="7637463" y="2325688"/>
          <p14:tracePt t="23005" x="7623175" y="2474913"/>
          <p14:tracePt t="23013" x="7607300" y="2579688"/>
          <p14:tracePt t="23019" x="7607300" y="2682875"/>
          <p14:tracePt t="23029" x="7593013" y="2773363"/>
          <p14:tracePt t="23035" x="7593013" y="2862263"/>
          <p14:tracePt t="23046" x="7577138" y="2997200"/>
          <p14:tracePt t="23051" x="7577138" y="3100388"/>
          <p14:tracePt t="23060" x="7562850" y="3160713"/>
          <p14:tracePt t="23067" x="7562850" y="3279775"/>
          <p14:tracePt t="23076" x="7548563" y="3354388"/>
          <p14:tracePt t="23083" x="7532688" y="3414713"/>
          <p14:tracePt t="23093" x="7532688" y="3517900"/>
          <p14:tracePt t="23099" x="7518400" y="3652838"/>
          <p14:tracePt t="23105" x="7488238" y="3727450"/>
          <p14:tracePt t="23113" x="7473950" y="3816350"/>
          <p14:tracePt t="23121" x="7458075" y="3890963"/>
          <p14:tracePt t="23131" x="7443788" y="3951288"/>
          <p14:tracePt t="23137" x="7443788" y="4010025"/>
          <p14:tracePt t="23145" x="7427913" y="4040188"/>
          <p14:tracePt t="23153" x="7427913" y="4100513"/>
          <p14:tracePt t="23163" x="7413625" y="4144963"/>
          <p14:tracePt t="23169" x="7413625" y="4203700"/>
          <p14:tracePt t="23177" x="7413625" y="4249738"/>
          <p14:tracePt t="23185" x="7413625" y="4294188"/>
          <p14:tracePt t="23192" x="7399338" y="4338638"/>
          <p14:tracePt t="23200" x="7383463" y="4397375"/>
          <p14:tracePt t="23207" x="7383463" y="4413250"/>
          <p14:tracePt t="23215" x="7369175" y="4457700"/>
          <p14:tracePt t="23223" x="7353300" y="4502150"/>
          <p14:tracePt t="23231" x="7353300" y="4532313"/>
          <p14:tracePt t="23240" x="7339013" y="4576763"/>
          <p14:tracePt t="23247" x="7339013" y="4621213"/>
          <p14:tracePt t="23255" x="7324725" y="4651375"/>
          <p14:tracePt t="23267" x="7324725" y="4665663"/>
          <p14:tracePt t="23283" x="7308850" y="4740275"/>
          <p14:tracePt t="23293" x="7294563" y="4800600"/>
          <p14:tracePt t="23301" x="7278688" y="4830763"/>
          <p14:tracePt t="23309" x="7278688" y="4845050"/>
          <p14:tracePt t="23317" x="7264400" y="4889500"/>
          <p14:tracePt t="23326" x="7264400" y="4919663"/>
          <p14:tracePt t="23333" x="7250113" y="4964113"/>
          <p14:tracePt t="23343" x="7250113" y="4979988"/>
          <p14:tracePt t="23350" x="7250113" y="5024438"/>
          <p14:tracePt t="23358" x="7234238" y="5054600"/>
          <p14:tracePt t="23363" x="7234238" y="5068888"/>
          <p14:tracePt t="23372" x="7219950" y="5113338"/>
          <p14:tracePt t="23379" x="7219950" y="5143500"/>
          <p14:tracePt t="23387" x="7219950" y="5157788"/>
          <p14:tracePt t="23395" x="7204075" y="5187950"/>
          <p14:tracePt t="23404" x="7204075" y="5203825"/>
          <p14:tracePt t="23413" x="7204075" y="5218113"/>
          <p14:tracePt t="23420" x="7204075" y="5248275"/>
          <p14:tracePt t="23427" x="7204075" y="5262563"/>
          <p14:tracePt t="23435" x="7204075" y="5292725"/>
          <p14:tracePt t="23443" x="7204075" y="5337175"/>
          <p14:tracePt t="23451" x="7204075" y="5351463"/>
          <p14:tracePt t="23460" x="7204075" y="5367338"/>
          <p14:tracePt t="23465" x="7204075" y="5381625"/>
          <p14:tracePt t="23473" x="7204075" y="5397500"/>
          <p14:tracePt t="24123" x="7204075" y="5411788"/>
          <p14:tracePt t="24201" x="7189788" y="5411788"/>
          <p14:tracePt t="25689" x="7189788" y="5397500"/>
          <p14:tracePt t="25697" x="7189788" y="5367338"/>
          <p14:tracePt t="25705" x="7189788" y="5337175"/>
          <p14:tracePt t="25713" x="7204075" y="5322888"/>
          <p14:tracePt t="25719" x="7204075" y="5307013"/>
          <p14:tracePt t="25736" x="7204075" y="5292725"/>
          <p14:tracePt t="25767" x="7204075" y="5278438"/>
          <p14:tracePt t="25776" x="7204075" y="5262563"/>
          <p14:tracePt t="25784" x="7204075" y="5248275"/>
          <p14:tracePt t="25793" x="7189788" y="5248275"/>
          <p14:tracePt t="25807" x="7175500" y="5248275"/>
          <p14:tracePt t="25813" x="7159625" y="5232400"/>
          <p14:tracePt t="26041" x="7159625" y="5203825"/>
          <p14:tracePt t="26074" x="7175500" y="5187950"/>
          <p14:tracePt t="26095" x="7175500" y="5173663"/>
          <p14:tracePt t="26151" x="7189788" y="5173663"/>
          <p14:tracePt t="26159" x="7189788" y="5157788"/>
          <p14:tracePt t="26184" x="7204075" y="5129213"/>
          <p14:tracePt t="26189" x="7204075" y="5099050"/>
          <p14:tracePt t="26197" x="7204075" y="4979988"/>
          <p14:tracePt t="26205" x="7204075" y="4875213"/>
          <p14:tracePt t="26215" x="7219950" y="4800600"/>
          <p14:tracePt t="26222" x="7219950" y="4651375"/>
          <p14:tracePt t="26229" x="7219950" y="4592638"/>
          <p14:tracePt t="26238" x="7219950" y="4471988"/>
          <p14:tracePt t="26245" x="7219950" y="4397375"/>
          <p14:tracePt t="26254" x="7219950" y="4338638"/>
          <p14:tracePt t="26261" x="7204075" y="4264025"/>
          <p14:tracePt t="26270" x="7189788" y="4219575"/>
          <p14:tracePt t="26276" x="7159625" y="4129088"/>
          <p14:tracePt t="26284" x="7100888" y="3951288"/>
          <p14:tracePt t="26293" x="7040563" y="3816350"/>
          <p14:tracePt t="26299" x="6996113" y="3683000"/>
          <p14:tracePt t="26307" x="6921500" y="3443288"/>
          <p14:tracePt t="26315" x="6877050" y="3324225"/>
          <p14:tracePt t="26323" x="6816725" y="3160713"/>
          <p14:tracePt t="26331" x="6786563" y="3025775"/>
          <p14:tracePt t="26339" x="6727825" y="2951163"/>
          <p14:tracePt t="26347" x="6653213" y="2803525"/>
          <p14:tracePt t="26353" x="6608763" y="2728913"/>
          <p14:tracePt t="26361" x="6548438" y="2638425"/>
          <p14:tracePt t="26369" x="6503988" y="2593975"/>
          <p14:tracePt t="26378" x="6459538" y="2535238"/>
          <p14:tracePt t="26386" x="6413500" y="2505075"/>
          <p14:tracePt t="26393" x="6369050" y="2460625"/>
          <p14:tracePt t="26401" x="6324600" y="2386013"/>
          <p14:tracePt t="26409" x="6280150" y="2355850"/>
          <p14:tracePt t="26418" x="6235700" y="2325688"/>
          <p14:tracePt t="26426" x="6191250" y="2265363"/>
          <p14:tracePt t="26434" x="6130925" y="2206625"/>
          <p14:tracePt t="26439" x="6042025" y="2162175"/>
          <p14:tracePt t="26447" x="5981700" y="2117725"/>
          <p14:tracePt t="26456" x="5907088" y="2057400"/>
          <p14:tracePt t="26463" x="5846763" y="2027238"/>
          <p14:tracePt t="26471" x="5802313" y="1997075"/>
          <p14:tracePt t="26479" x="5788025" y="1997075"/>
          <p14:tracePt t="26487" x="5743575" y="1968500"/>
          <p14:tracePt t="26496" x="5713413" y="1952625"/>
          <p14:tracePt t="26503" x="5622925" y="1922463"/>
          <p14:tracePt t="26511" x="5503863" y="1878013"/>
          <p14:tracePt t="26519" x="5429250" y="1849438"/>
          <p14:tracePt t="26526" x="5370513" y="1819275"/>
          <p14:tracePt t="26535" x="5160963" y="1774825"/>
          <p14:tracePt t="26544" x="5086350" y="1758950"/>
          <p14:tracePt t="26549" x="4981575" y="1744663"/>
          <p14:tracePt t="26557" x="4878388" y="1744663"/>
          <p14:tracePt t="26565" x="4803775" y="1744663"/>
          <p14:tracePt t="26573" x="4743450" y="1744663"/>
          <p14:tracePt t="26581" x="4624388" y="1728788"/>
          <p14:tracePt t="26589" x="4549775" y="1728788"/>
          <p14:tracePt t="26598" x="4430713" y="1728788"/>
          <p14:tracePt t="26605" x="4325938" y="1728788"/>
          <p14:tracePt t="26613" x="4251325" y="1728788"/>
          <p14:tracePt t="26621" x="4191000" y="1728788"/>
          <p14:tracePt t="26627" x="4162425" y="1728788"/>
          <p14:tracePt t="26643" x="4132263" y="1728788"/>
          <p14:tracePt t="26651" x="4116388" y="1728788"/>
          <p14:tracePt t="26659" x="4087813" y="1728788"/>
          <p14:tracePt t="26667" x="4013200" y="1728788"/>
          <p14:tracePt t="26676" x="3908425" y="1728788"/>
          <p14:tracePt t="26693" x="3759200" y="1728788"/>
          <p14:tracePt t="26699" x="3565525" y="1700213"/>
          <p14:tracePt t="26707" x="3416300" y="1684338"/>
          <p14:tracePt t="26713" x="3355975" y="1684338"/>
          <p14:tracePt t="26721" x="3251200" y="1654175"/>
          <p14:tracePt t="26730" x="3222625" y="1654175"/>
          <p14:tracePt t="26737" x="3162300" y="1654175"/>
          <p14:tracePt t="26745" x="3117850" y="1639888"/>
          <p14:tracePt t="26753" x="3101975" y="1639888"/>
          <p14:tracePt t="26801" x="3073400" y="1639888"/>
          <p14:tracePt t="26807" x="3057525" y="1639888"/>
          <p14:tracePt t="26815" x="3043238" y="1639888"/>
          <p14:tracePt t="26823" x="2982913" y="1639888"/>
          <p14:tracePt t="26831" x="2952750" y="1639888"/>
          <p14:tracePt t="26839" x="2924175" y="1625600"/>
          <p14:tracePt t="26847" x="2908300" y="1625600"/>
          <p14:tracePt t="26933" x="2908300" y="1609725"/>
          <p14:tracePt t="26965" x="2908300" y="1595438"/>
          <p14:tracePt t="27317" x="2924175" y="1595438"/>
          <p14:tracePt t="27325" x="2924175" y="1579563"/>
          <p14:tracePt t="27333" x="2938463" y="1579563"/>
          <p14:tracePt t="27343" x="2938463" y="1565275"/>
          <p14:tracePt t="27347" x="2938463" y="1550988"/>
          <p14:tracePt t="27363" x="2952750" y="1550988"/>
          <p14:tracePt t="27372" x="2952750" y="1535113"/>
          <p14:tracePt t="27380" x="2968625" y="1520825"/>
          <p14:tracePt t="27740" x="2982913" y="1520825"/>
          <p14:tracePt t="27747" x="2998788" y="1520825"/>
          <p14:tracePt t="27755" x="3013075" y="1520825"/>
          <p14:tracePt t="27763" x="3043238" y="1520825"/>
          <p14:tracePt t="27771" x="3057525" y="1506538"/>
          <p14:tracePt t="27788" x="3073400" y="1506538"/>
          <p14:tracePt t="27803" x="3087688" y="1506538"/>
          <p14:tracePt t="28115" x="3101975" y="1506538"/>
          <p14:tracePt t="28123" x="3148013" y="1506538"/>
          <p14:tracePt t="28131" x="3192463" y="1506538"/>
          <p14:tracePt t="28139" x="3251200" y="1490663"/>
          <p14:tracePt t="28147" x="3297238" y="1476375"/>
          <p14:tracePt t="28156" x="3386138" y="1476375"/>
          <p14:tracePt t="28161" x="3416300" y="1460500"/>
          <p14:tracePt t="28169" x="3446463" y="1460500"/>
          <p14:tracePt t="28178" x="3460750" y="1460500"/>
          <p14:tracePt t="28185" x="3475038" y="1460500"/>
          <p14:tracePt t="28571" x="3490913" y="1460500"/>
          <p14:tracePt t="28578" x="3505200" y="1460500"/>
          <p14:tracePt t="28586" x="3535363" y="1446213"/>
          <p14:tracePt t="28593" x="3595688" y="1431925"/>
          <p14:tracePt t="28601" x="3654425" y="1416050"/>
          <p14:tracePt t="28609" x="3684588" y="1416050"/>
          <p14:tracePt t="28617" x="3789363" y="1401763"/>
          <p14:tracePt t="28626" x="3863975" y="1385888"/>
          <p14:tracePt t="28631" x="3922713" y="1385888"/>
          <p14:tracePt t="28640" x="3967163" y="1371600"/>
          <p14:tracePt t="28647" x="3983038" y="1371600"/>
          <p14:tracePt t="28655" x="4013200" y="1371600"/>
          <p14:tracePt t="28671" x="4027488" y="1371600"/>
          <p14:tracePt t="28703" x="4041775" y="1371600"/>
          <p14:tracePt t="28711" x="4071938" y="1371600"/>
          <p14:tracePt t="28726" x="4102100" y="1371600"/>
          <p14:tracePt t="28733" x="4132263" y="1371600"/>
          <p14:tracePt t="28741" x="4146550" y="1385888"/>
          <p14:tracePt t="28749" x="4176713" y="1385888"/>
          <p14:tracePt t="28757" x="4191000" y="1401763"/>
          <p14:tracePt t="28851" x="4206875" y="1401763"/>
          <p14:tracePt t="28860" x="4221163" y="1416050"/>
          <p14:tracePt t="28875" x="4237038" y="1416050"/>
          <p14:tracePt t="29000" x="4251325" y="1416050"/>
          <p14:tracePt t="29016" x="4265613" y="1431925"/>
          <p14:tracePt t="29023" x="4265613" y="1446213"/>
          <p14:tracePt t="29031" x="4295775" y="1460500"/>
          <p14:tracePt t="29039" x="4311650" y="1460500"/>
          <p14:tracePt t="29055" x="4325938" y="1476375"/>
          <p14:tracePt t="29063" x="4356100" y="1490663"/>
          <p14:tracePt t="29077" x="4356100" y="1506538"/>
          <p14:tracePt t="29085" x="4370388" y="1506538"/>
          <p14:tracePt t="29093" x="4370388" y="1520825"/>
          <p14:tracePt t="29109" x="4386263" y="1520825"/>
          <p14:tracePt t="35873" x="4400550" y="1506538"/>
          <p14:tracePt t="35881" x="4414838" y="1506538"/>
          <p14:tracePt t="35890" x="4430713" y="1490663"/>
          <p14:tracePt t="35914" x="4445000" y="1490663"/>
          <p14:tracePt t="35937" x="4445000" y="1476375"/>
          <p14:tracePt t="35960" x="4460875" y="1476375"/>
          <p14:tracePt t="35978" x="4505325" y="1476375"/>
          <p14:tracePt t="35983" x="4519613" y="1476375"/>
          <p14:tracePt t="35992" x="4579938" y="1476375"/>
          <p14:tracePt t="35999" x="4683125" y="1476375"/>
          <p14:tracePt t="36007" x="4699000" y="1476375"/>
          <p14:tracePt t="36015" x="4787900" y="1476375"/>
          <p14:tracePt t="36023" x="4848225" y="1476375"/>
          <p14:tracePt t="36029" x="4892675" y="1476375"/>
          <p14:tracePt t="36039" x="4937125" y="1476375"/>
          <p14:tracePt t="36049" x="4967288" y="1476375"/>
          <p14:tracePt t="36055" x="4981575" y="1476375"/>
          <p14:tracePt t="36063" x="4997450" y="1476375"/>
          <p14:tracePt t="36086" x="5011738" y="1476375"/>
          <p14:tracePt t="36094" x="5041900" y="1476375"/>
          <p14:tracePt t="36101" x="5102225" y="1476375"/>
          <p14:tracePt t="36110" x="5176838" y="1460500"/>
          <p14:tracePt t="36117" x="5280025" y="1460500"/>
          <p14:tracePt t="36126" x="5414963" y="1460500"/>
          <p14:tracePt t="36131" x="5503863" y="1460500"/>
          <p14:tracePt t="36139" x="5608638" y="1460500"/>
          <p14:tracePt t="36147" x="5757863" y="1460500"/>
          <p14:tracePt t="36155" x="5937250" y="1460500"/>
          <p14:tracePt t="36163" x="6011863" y="1460500"/>
          <p14:tracePt t="36171" x="6191250" y="1431925"/>
          <p14:tracePt t="36179" x="6384925" y="1431925"/>
          <p14:tracePt t="36187" x="6488113" y="1431925"/>
          <p14:tracePt t="36196" x="6637338" y="1431925"/>
          <p14:tracePt t="36203" x="6861175" y="1431925"/>
          <p14:tracePt t="36209" x="7056438" y="1431925"/>
          <p14:tracePt t="36219" x="7234238" y="1431925"/>
          <p14:tracePt t="36226" x="7383463" y="1431925"/>
          <p14:tracePt t="36233" x="7488238" y="1431925"/>
          <p14:tracePt t="36243" x="7607300" y="1431925"/>
          <p14:tracePt t="36252" x="7697788" y="1460500"/>
          <p14:tracePt t="36257" x="7726363" y="1460500"/>
          <p14:tracePt t="36266" x="7772400" y="1476375"/>
          <p14:tracePt t="36273" x="7816850" y="1490663"/>
          <p14:tracePt t="36335" x="7847013" y="1490663"/>
          <p14:tracePt t="36343" x="7891463" y="1490663"/>
          <p14:tracePt t="36353" x="7935913" y="1490663"/>
          <p14:tracePt t="36359" x="7994650" y="1490663"/>
          <p14:tracePt t="36367" x="8054975" y="1490663"/>
          <p14:tracePt t="36376" x="8115300" y="1490663"/>
          <p14:tracePt t="36383" x="8159750" y="1490663"/>
          <p14:tracePt t="36392" x="8204200" y="1490663"/>
          <p14:tracePt t="36398" x="8234363" y="1490663"/>
          <p14:tracePt t="36421" x="8234363" y="1506538"/>
          <p14:tracePt t="36461" x="8234363" y="1520825"/>
          <p14:tracePt t="36523" x="8234363" y="1535113"/>
          <p14:tracePt t="36539" x="8234363" y="1550988"/>
          <p14:tracePt t="36547" x="8218488" y="1565275"/>
          <p14:tracePt t="36555" x="8204200" y="1565275"/>
          <p14:tracePt t="36563" x="8189913" y="1565275"/>
          <p14:tracePt t="36571" x="8174038" y="1579563"/>
          <p14:tracePt t="36587" x="8159750" y="1595438"/>
          <p14:tracePt t="36594" x="8143875" y="1595438"/>
          <p14:tracePt t="36601" x="8129588" y="1595438"/>
          <p14:tracePt t="36617" x="8115300" y="1609725"/>
          <p14:tracePt t="36679" x="8099425" y="1625600"/>
          <p14:tracePt t="36687" x="8099425" y="1639888"/>
          <p14:tracePt t="36695" x="8085138" y="1639888"/>
          <p14:tracePt t="36712" x="8069263" y="1654175"/>
          <p14:tracePt t="36727" x="8054975" y="1670050"/>
          <p14:tracePt t="37383" x="8069263" y="1670050"/>
          <p14:tracePt t="37393" x="8085138" y="1670050"/>
          <p14:tracePt t="37401" x="8085138" y="1654175"/>
          <p14:tracePt t="37407" x="8099425" y="1654175"/>
          <p14:tracePt t="37416" x="8115300" y="1654175"/>
          <p14:tracePt t="37423" x="8115300" y="1639888"/>
          <p14:tracePt t="37431" x="8129588" y="1639888"/>
          <p14:tracePt t="37447" x="8143875" y="1639888"/>
          <p14:tracePt t="37627" x="8129588" y="1639888"/>
          <p14:tracePt t="37644" x="8129588" y="1654175"/>
          <p14:tracePt t="37651" x="8115300" y="1670050"/>
          <p14:tracePt t="37657" x="8085138" y="1670050"/>
          <p14:tracePt t="37665" x="8069263" y="1684338"/>
          <p14:tracePt t="37677" x="8040688" y="1700213"/>
          <p14:tracePt t="37681" x="7994650" y="1714500"/>
          <p14:tracePt t="37697" x="7966075" y="1728788"/>
          <p14:tracePt t="37705" x="7950200" y="1744663"/>
          <p14:tracePt t="37807" x="7950200" y="1728788"/>
          <p14:tracePt t="37815" x="7966075" y="1728788"/>
          <p14:tracePt t="37823" x="7966075" y="1714500"/>
          <p14:tracePt t="37831" x="7966075" y="1700213"/>
          <p14:tracePt t="37839" x="7980363" y="1684338"/>
          <p14:tracePt t="37862" x="7994650" y="1684338"/>
          <p14:tracePt t="37901" x="7994650" y="1670050"/>
          <p14:tracePt t="38253" x="7994650" y="1654175"/>
          <p14:tracePt t="38340" x="7994650" y="1639888"/>
          <p14:tracePt t="38379" x="7994650" y="1625600"/>
          <p14:tracePt t="38401" x="7994650" y="1609725"/>
          <p14:tracePt t="38449" x="7994650" y="1595438"/>
          <p14:tracePt t="38465" x="7994650" y="1579563"/>
          <p14:tracePt t="38487" x="7994650" y="1565275"/>
          <p14:tracePt t="38503" x="7994650" y="1550988"/>
          <p14:tracePt t="38513" x="8010525" y="1550988"/>
          <p14:tracePt t="38535" x="8010525" y="1535113"/>
          <p14:tracePt t="38565" x="8010525" y="1520825"/>
          <p14:tracePt t="38573" x="8010525" y="1506538"/>
          <p14:tracePt t="38581" x="8024813" y="1506538"/>
          <p14:tracePt t="38589" x="8040688" y="1490663"/>
          <p14:tracePt t="38597" x="8040688" y="1476375"/>
          <p14:tracePt t="38605" x="8040688" y="1460500"/>
          <p14:tracePt t="38622" x="8054975" y="1460500"/>
          <p14:tracePt t="38825" x="8054975" y="1446213"/>
          <p14:tracePt t="39505" x="8069263" y="1431925"/>
          <p14:tracePt t="39513" x="8069263" y="1401763"/>
          <p14:tracePt t="39521" x="8085138" y="1371600"/>
          <p14:tracePt t="39529" x="8085138" y="1357313"/>
          <p14:tracePt t="39537" x="8099425" y="1341438"/>
          <p14:tracePt t="39546" x="8099425" y="1327150"/>
          <p14:tracePt t="39701" x="8099425" y="1311275"/>
          <p14:tracePt t="39739" x="8099425" y="1296988"/>
          <p14:tracePt t="39763" x="8099425" y="1282700"/>
          <p14:tracePt t="39841" x="8099425" y="1266825"/>
          <p14:tracePt t="39873" x="8099425" y="1252538"/>
          <p14:tracePt t="39897" x="8099425" y="1236663"/>
          <p14:tracePt t="39914" x="8099425" y="1222375"/>
          <p14:tracePt t="40109" x="8099425" y="1208088"/>
          <p14:tracePt t="40132" x="8099425" y="1192213"/>
          <p14:tracePt t="40147" x="8099425" y="1177925"/>
          <p14:tracePt t="40163" x="8099425" y="1163638"/>
          <p14:tracePt t="40171" x="8099425" y="1147763"/>
          <p14:tracePt t="40188" x="8099425" y="1133475"/>
          <p14:tracePt t="40218" x="8099425" y="1117600"/>
          <p14:tracePt t="49471" x="8099425" y="1089025"/>
          <p14:tracePt t="49480" x="8099425" y="1042988"/>
          <p14:tracePt t="49487" x="8099425" y="1014413"/>
          <p14:tracePt t="49496" x="8099425" y="984250"/>
          <p14:tracePt t="49503" x="8099425" y="939800"/>
          <p14:tracePt t="49511" x="8115300" y="909638"/>
          <p14:tracePt t="49519" x="8115300" y="893763"/>
          <p14:tracePt t="49527" x="8129588" y="865188"/>
          <p14:tracePt t="49535" x="8129588" y="849313"/>
          <p14:tracePt t="49637" x="8129588" y="835025"/>
          <p14:tracePt t="49675" x="8129588" y="820738"/>
          <p14:tracePt t="52149" x="8129588" y="804863"/>
          <p14:tracePt t="52165" x="8129588" y="790575"/>
          <p14:tracePt t="52171" x="8129588" y="774700"/>
          <p14:tracePt t="52181" x="8129588" y="760413"/>
          <p14:tracePt t="52195" x="8115300" y="746125"/>
          <p14:tracePt t="52203" x="8099425" y="715963"/>
          <p14:tracePt t="52211" x="8085138" y="715963"/>
          <p14:tracePt t="52227" x="8085138" y="700088"/>
          <p14:tracePt t="52235" x="8069263" y="685800"/>
          <p14:tracePt t="52267" x="8069263" y="700088"/>
          <p14:tracePt t="52276" x="8069263" y="715963"/>
          <p14:tracePt t="52281" x="8069263" y="760413"/>
          <p14:tracePt t="52290" x="8069263" y="790575"/>
          <p14:tracePt t="52297" x="8069263" y="804863"/>
          <p14:tracePt t="52305" x="8069263" y="820738"/>
          <p14:tracePt t="52313" x="8069263" y="835025"/>
          <p14:tracePt t="52329" x="8069263" y="865188"/>
          <p14:tracePt t="52337" x="8069263" y="893763"/>
          <p14:tracePt t="52346" x="8085138" y="909638"/>
          <p14:tracePt t="52353" x="8085138" y="923925"/>
          <p14:tracePt t="52361" x="8099425" y="954088"/>
          <p14:tracePt t="52416" x="8115300" y="954088"/>
          <p14:tracePt t="52423" x="8129588" y="968375"/>
          <p14:tracePt t="52431" x="8143875" y="984250"/>
          <p14:tracePt t="52439" x="8174038" y="998538"/>
          <p14:tracePt t="52447" x="8204200" y="1014413"/>
          <p14:tracePt t="52453" x="8234363" y="1014413"/>
          <p14:tracePt t="52462" x="8264525" y="1014413"/>
          <p14:tracePt t="52469" x="8308975" y="1028700"/>
          <p14:tracePt t="52477" x="8323263" y="1042988"/>
          <p14:tracePt t="52485" x="8367713" y="1073150"/>
          <p14:tracePt t="52493" x="8397875" y="1089025"/>
          <p14:tracePt t="52501" x="8428038" y="1089025"/>
          <p14:tracePt t="52509" x="8442325" y="1103313"/>
          <p14:tracePt t="52517" x="8458200" y="1117600"/>
          <p14:tracePt t="52526" x="8472488" y="1117600"/>
          <p14:tracePt t="52549" x="8488363" y="1117600"/>
          <p14:tracePt t="52689" x="8472488" y="1117600"/>
          <p14:tracePt t="52698" x="8442325" y="1117600"/>
          <p14:tracePt t="52705" x="8428038" y="1117600"/>
          <p14:tracePt t="52714" x="8413750" y="1117600"/>
          <p14:tracePt t="52719" x="8383588" y="1117600"/>
          <p14:tracePt t="52735" x="8367713" y="1103313"/>
          <p14:tracePt t="52745" x="8353425" y="1089025"/>
          <p14:tracePt t="52784" x="8353425" y="1117600"/>
          <p14:tracePt t="52939" x="8353425" y="1089025"/>
          <p14:tracePt t="52947" x="8353425" y="1042988"/>
          <p14:tracePt t="52955" x="8353425" y="984250"/>
          <p14:tracePt t="52963" x="8353425" y="954088"/>
          <p14:tracePt t="52979" x="8367713" y="954088"/>
          <p14:tracePt t="52987" x="8383588" y="954088"/>
          <p14:tracePt t="53167" x="8383588" y="968375"/>
          <p14:tracePt t="53184" x="8383588" y="984250"/>
          <p14:tracePt t="53197" x="8367713" y="984250"/>
          <p14:tracePt t="53206" x="8353425" y="998538"/>
          <p14:tracePt t="53213" x="8308975" y="1028700"/>
          <p14:tracePt t="53221" x="8264525" y="1073150"/>
          <p14:tracePt t="53230" x="8218488" y="1117600"/>
          <p14:tracePt t="53237" x="8174038" y="1163638"/>
          <p14:tracePt t="53245" x="8143875" y="1177925"/>
          <p14:tracePt t="53255" x="8143875" y="1208088"/>
          <p14:tracePt t="53259" x="8129588" y="1222375"/>
          <p14:tracePt t="53267" x="8129588" y="1236663"/>
          <p14:tracePt t="53283" x="8129588" y="1252538"/>
          <p14:tracePt t="53292" x="8129588" y="1266825"/>
          <p14:tracePt t="53308" x="8129588" y="1282700"/>
          <p14:tracePt t="53316" x="8115300" y="1311275"/>
          <p14:tracePt t="53324" x="8115300" y="1327150"/>
          <p14:tracePt t="53332" x="8115300" y="1371600"/>
          <p14:tracePt t="53340" x="8099425" y="1401763"/>
          <p14:tracePt t="53347" x="8099425" y="1416050"/>
          <p14:tracePt t="53355" x="8085138" y="1446213"/>
          <p14:tracePt t="53361" x="8069263" y="1476375"/>
          <p14:tracePt t="53369" x="8069263" y="1490663"/>
          <p14:tracePt t="53378" x="8069263" y="1506538"/>
          <p14:tracePt t="53393" x="8054975" y="1520825"/>
          <p14:tracePt t="53409" x="8040688" y="1535113"/>
          <p14:tracePt t="53417" x="8024813" y="1550988"/>
          <p14:tracePt t="53426" x="8024813" y="1565275"/>
          <p14:tracePt t="53433" x="7994650" y="1595438"/>
          <p14:tracePt t="53443" x="7966075" y="1625600"/>
          <p14:tracePt t="53447" x="7935913" y="1670050"/>
          <p14:tracePt t="53455" x="7920038" y="1700213"/>
          <p14:tracePt t="53463" x="7891463" y="1728788"/>
          <p14:tracePt t="53471" x="7861300" y="1774825"/>
          <p14:tracePt t="53479" x="7831138" y="1819275"/>
          <p14:tracePt t="53487" x="7786688" y="1878013"/>
          <p14:tracePt t="53495" x="7742238" y="1968500"/>
          <p14:tracePt t="53504" x="7681913" y="2027238"/>
          <p14:tracePt t="53511" x="7607300" y="2101850"/>
          <p14:tracePt t="53519" x="7548563" y="2192338"/>
          <p14:tracePt t="53527" x="7443788" y="2295525"/>
          <p14:tracePt t="53535" x="7353300" y="2370138"/>
          <p14:tracePt t="53543" x="7264400" y="2489200"/>
          <p14:tracePt t="53549" x="7175500" y="2579688"/>
          <p14:tracePt t="53557" x="7100888" y="2654300"/>
          <p14:tracePt t="53566" x="7056438" y="2713038"/>
          <p14:tracePt t="53573" x="6935788" y="2832100"/>
          <p14:tracePt t="53581" x="6891338" y="2862263"/>
          <p14:tracePt t="53589" x="6816725" y="2936875"/>
          <p14:tracePt t="53597" x="6757988" y="2967038"/>
          <p14:tracePt t="53605" x="6667500" y="3025775"/>
          <p14:tracePt t="53613" x="6608763" y="3041650"/>
          <p14:tracePt t="53621" x="6518275" y="3071813"/>
          <p14:tracePt t="53627" x="6443663" y="3100388"/>
          <p14:tracePt t="53635" x="6354763" y="3116263"/>
          <p14:tracePt t="53644" x="6294438" y="3130550"/>
          <p14:tracePt t="53651" x="6249988" y="3146425"/>
          <p14:tracePt t="53893" x="6264275" y="3100388"/>
          <p14:tracePt t="53901" x="6384925" y="2922588"/>
          <p14:tracePt t="53909" x="6459538" y="2832100"/>
          <p14:tracePt t="53917" x="6518275" y="2757488"/>
          <p14:tracePt t="53926" x="6548438" y="2743200"/>
          <p14:tracePt t="53933" x="6562725" y="2743200"/>
          <p14:tracePt t="53990" x="6548438" y="2743200"/>
          <p14:tracePt t="54003" x="6534150" y="2743200"/>
          <p14:tracePt t="54019" x="6518275" y="2743200"/>
          <p14:tracePt t="54035" x="6503988" y="2743200"/>
          <p14:tracePt t="54043" x="6503988" y="2773363"/>
          <p14:tracePt t="54051" x="6488113" y="2773363"/>
          <p14:tracePt t="54059" x="6459538" y="2787650"/>
          <p14:tracePt t="54067" x="6413500" y="2817813"/>
          <p14:tracePt t="54076" x="6338888" y="2878138"/>
          <p14:tracePt t="54081" x="6235700" y="2922588"/>
          <p14:tracePt t="54089" x="6100763" y="2997200"/>
          <p14:tracePt t="54097" x="5921375" y="3055938"/>
          <p14:tracePt t="54105" x="5802313" y="3086100"/>
          <p14:tracePt t="54113" x="5683250" y="3130550"/>
          <p14:tracePt t="54121" x="5594350" y="3146425"/>
          <p14:tracePt t="54129" x="5519738" y="3160713"/>
          <p14:tracePt t="54137" x="5429250" y="3175000"/>
          <p14:tracePt t="54145" x="5354638" y="3190875"/>
          <p14:tracePt t="54153" x="5280025" y="3190875"/>
          <p14:tracePt t="54159" x="5221288" y="3190875"/>
          <p14:tracePt t="54167" x="5146675" y="3205163"/>
          <p14:tracePt t="54177" x="5072063" y="3205163"/>
          <p14:tracePt t="54183" x="5011738" y="3205163"/>
          <p14:tracePt t="54192" x="4937125" y="3205163"/>
          <p14:tracePt t="54199" x="4878388" y="3205163"/>
          <p14:tracePt t="54207" x="4848225" y="3205163"/>
          <p14:tracePt t="54216" x="4818063" y="3205163"/>
          <p14:tracePt t="54223" x="4757738" y="3205163"/>
          <p14:tracePt t="54231" x="4683125" y="3205163"/>
          <p14:tracePt t="54239" x="4624388" y="3190875"/>
          <p14:tracePt t="54247" x="4564063" y="3175000"/>
          <p14:tracePt t="54255" x="4535488" y="3160713"/>
          <p14:tracePt t="54261" x="4475163" y="3160713"/>
          <p14:tracePt t="54269" x="4414838" y="3146425"/>
          <p14:tracePt t="54277" x="4400550" y="3146425"/>
          <p14:tracePt t="54285" x="4370388" y="3146425"/>
          <p14:tracePt t="54293" x="4340225" y="3146425"/>
          <p14:tracePt t="54317" x="4311650" y="3130550"/>
          <p14:tracePt t="54326" x="4295775" y="3130550"/>
          <p14:tracePt t="54333" x="4295775" y="3116263"/>
          <p14:tracePt t="54342" x="4265613" y="3100388"/>
          <p14:tracePt t="54347" x="4221163" y="3086100"/>
          <p14:tracePt t="54355" x="4206875" y="3086100"/>
          <p14:tracePt t="54363" x="4162425" y="3055938"/>
          <p14:tracePt t="54371" x="4102100" y="3011488"/>
          <p14:tracePt t="54379" x="4057650" y="2981325"/>
          <p14:tracePt t="54387" x="4027488" y="2951163"/>
          <p14:tracePt t="54395" x="3997325" y="2936875"/>
          <p14:tracePt t="54403" x="3983038" y="2906713"/>
          <p14:tracePt t="54411" x="3967163" y="2906713"/>
          <p14:tracePt t="54419" x="3952875" y="2878138"/>
          <p14:tracePt t="54427" x="3938588" y="2862263"/>
          <p14:tracePt t="54435" x="3922713" y="2847975"/>
          <p14:tracePt t="54443" x="3908425" y="2817813"/>
          <p14:tracePt t="54449" x="3878263" y="2773363"/>
          <p14:tracePt t="54457" x="3848100" y="2728913"/>
          <p14:tracePt t="54465" x="3803650" y="2713038"/>
          <p14:tracePt t="54473" x="3759200" y="2638425"/>
          <p14:tracePt t="54481" x="3743325" y="2624138"/>
          <p14:tracePt t="54490" x="3714750" y="2579688"/>
          <p14:tracePt t="54497" x="3698875" y="2549525"/>
          <p14:tracePt t="54505" x="3698875" y="2535238"/>
          <p14:tracePt t="54513" x="3684588" y="2535238"/>
          <p14:tracePt t="54543" x="3684588" y="2519363"/>
          <p14:tracePt t="54599" x="3684588" y="2505075"/>
          <p14:tracePt t="54607" x="3684588" y="2489200"/>
          <p14:tracePt t="54613" x="3670300" y="2460625"/>
          <p14:tracePt t="54621" x="3670300" y="2444750"/>
          <p14:tracePt t="54629" x="3670300" y="2430463"/>
          <p14:tracePt t="54637" x="3670300" y="2414588"/>
          <p14:tracePt t="54646" x="3670300" y="2400300"/>
          <p14:tracePt t="54653" x="3654425" y="2386013"/>
          <p14:tracePt t="54661" x="3654425" y="2370138"/>
          <p14:tracePt t="54709" x="3654425" y="2355850"/>
          <p14:tracePt t="54715" x="3654425" y="2339975"/>
          <p14:tracePt t="54723" x="3654425" y="2325688"/>
          <p14:tracePt t="54732" x="3654425" y="2311400"/>
          <p14:tracePt t="54739" x="3654425" y="2295525"/>
          <p14:tracePt t="54747" x="3654425" y="2281238"/>
          <p14:tracePt t="54755" x="3654425" y="2265363"/>
          <p14:tracePt t="54763" x="3654425" y="2251075"/>
          <p14:tracePt t="54779" x="3654425" y="2236788"/>
          <p14:tracePt t="54857" x="3654425" y="2220913"/>
          <p14:tracePt t="55859" x="3670300" y="2220913"/>
          <p14:tracePt t="55883" x="3670300" y="2236788"/>
          <p14:tracePt t="55899" x="3684588" y="2236788"/>
          <p14:tracePt t="55953" x="3698875" y="2236788"/>
          <p14:tracePt t="55999" x="3714750" y="2236788"/>
          <p14:tracePt t="56015" x="3729038" y="2236788"/>
          <p14:tracePt t="56024" x="3743325" y="2236788"/>
          <p14:tracePt t="56031" x="3759200" y="2236788"/>
          <p14:tracePt t="56048" x="3773488" y="2236788"/>
          <p14:tracePt t="56061" x="3789363" y="2236788"/>
          <p14:tracePt t="56149" x="3817938" y="2236788"/>
          <p14:tracePt t="56157" x="3833813" y="2236788"/>
          <p14:tracePt t="56172" x="3848100" y="2236788"/>
          <p14:tracePt t="56180" x="3863975" y="2236788"/>
          <p14:tracePt t="56211" x="3878263" y="2236788"/>
          <p14:tracePt t="56236" x="3892550" y="2236788"/>
          <p14:tracePt t="56250" x="3908425" y="2236788"/>
          <p14:tracePt t="56266" x="3922713" y="2236788"/>
          <p14:tracePt t="56274" x="3952875" y="2236788"/>
          <p14:tracePt t="56298" x="3967163" y="2236788"/>
          <p14:tracePt t="56351" x="3983038" y="2236788"/>
          <p14:tracePt t="56437" x="3997325" y="2236788"/>
          <p14:tracePt t="56445" x="4013200" y="2236788"/>
          <p14:tracePt t="56454" x="4027488" y="2236788"/>
          <p14:tracePt t="56461" x="4057650" y="2236788"/>
          <p14:tracePt t="56469" x="4087813" y="2236788"/>
          <p14:tracePt t="56478" x="4102100" y="2236788"/>
          <p14:tracePt t="56485" x="4132263" y="2236788"/>
          <p14:tracePt t="56501" x="4162425" y="2236788"/>
          <p14:tracePt t="56509" x="4191000" y="2236788"/>
          <p14:tracePt t="56515" x="4206875" y="2236788"/>
          <p14:tracePt t="56526" x="4237038" y="2236788"/>
          <p14:tracePt t="56534" x="4251325" y="2236788"/>
          <p14:tracePt t="56539" x="4265613" y="2236788"/>
          <p14:tracePt t="56548" x="4295775" y="2236788"/>
          <p14:tracePt t="56555" x="4311650" y="2236788"/>
          <p14:tracePt t="56563" x="4340225" y="2236788"/>
          <p14:tracePt t="56571" x="4356100" y="2236788"/>
          <p14:tracePt t="56588" x="4356100" y="2220913"/>
          <p14:tracePt t="56595" x="4370388" y="2220913"/>
          <p14:tracePt t="56617" x="4386263" y="2220913"/>
          <p14:tracePt t="56627" x="4386263" y="2206625"/>
          <p14:tracePt t="56633" x="4400550" y="2206625"/>
          <p14:tracePt t="56657" x="4430713" y="2206625"/>
          <p14:tracePt t="56665" x="4430713" y="2192338"/>
          <p14:tracePt t="56673" x="4445000" y="2192338"/>
          <p14:tracePt t="56692" x="4475163" y="2192338"/>
          <p14:tracePt t="56706" x="4489450" y="2192338"/>
          <p14:tracePt t="56735" x="4505325" y="2192338"/>
          <p14:tracePt t="56767" x="4535488" y="2192338"/>
          <p14:tracePt t="56775" x="4549775" y="2192338"/>
          <p14:tracePt t="56783" x="4564063" y="2192338"/>
          <p14:tracePt t="56792" x="4579938" y="2176463"/>
          <p14:tracePt t="56797" x="4594225" y="2176463"/>
          <p14:tracePt t="56805" x="4608513" y="2176463"/>
          <p14:tracePt t="56813" x="4624388" y="2176463"/>
          <p14:tracePt t="56845" x="4638675" y="2176463"/>
          <p14:tracePt t="56893" x="4654550" y="2176463"/>
          <p14:tracePt t="56907" x="4668838" y="2176463"/>
          <p14:tracePt t="56963" x="4683125" y="2176463"/>
          <p14:tracePt t="56979" x="4699000" y="2176463"/>
          <p14:tracePt t="56993" x="4713288" y="2176463"/>
          <p14:tracePt t="57369" x="4699000" y="2176463"/>
          <p14:tracePt t="57431" x="4683125" y="2176463"/>
          <p14:tracePt t="60415" x="4699000" y="2176463"/>
          <p14:tracePt t="60421" x="4699000" y="2162175"/>
          <p14:tracePt t="60445" x="4713288" y="2162175"/>
          <p14:tracePt t="60461" x="4713288" y="2146300"/>
          <p14:tracePt t="60510" x="4743450" y="2146300"/>
          <p14:tracePt t="60517" x="4773613" y="2132013"/>
          <p14:tracePt t="60524" x="4787900" y="2132013"/>
          <p14:tracePt t="60532" x="4818063" y="2117725"/>
          <p14:tracePt t="60539" x="4832350" y="2117725"/>
          <p14:tracePt t="60548" x="4848225" y="2117725"/>
          <p14:tracePt t="60555" x="4862513" y="2132013"/>
          <p14:tracePt t="60571" x="4878388" y="2132013"/>
          <p14:tracePt t="61197" x="4892675" y="2132013"/>
          <p14:tracePt t="61237" x="4906963" y="2132013"/>
          <p14:tracePt t="61252" x="4922838" y="2132013"/>
          <p14:tracePt t="61259" x="4953000" y="2132013"/>
          <p14:tracePt t="61267" x="4967288" y="2132013"/>
          <p14:tracePt t="61276" x="4997450" y="2132013"/>
          <p14:tracePt t="61283" x="5011738" y="2132013"/>
          <p14:tracePt t="61292" x="5027613" y="2132013"/>
          <p14:tracePt t="61299" x="5041900" y="2132013"/>
          <p14:tracePt t="61307" x="5056188" y="2132013"/>
          <p14:tracePt t="61329" x="5072063" y="2132013"/>
          <p14:tracePt t="61369" x="5086350" y="2132013"/>
          <p14:tracePt t="61471" x="5102225" y="2132013"/>
          <p14:tracePt t="61495" x="5116513" y="2132013"/>
          <p14:tracePt t="61503" x="5130800" y="2132013"/>
          <p14:tracePt t="61519" x="5146675" y="2132013"/>
          <p14:tracePt t="61525" x="5160963" y="2132013"/>
          <p14:tracePt t="61565" x="5176838" y="2132013"/>
          <p14:tracePt t="61573" x="5191125" y="2132013"/>
          <p14:tracePt t="61581" x="5205413" y="2132013"/>
          <p14:tracePt t="61589" x="5221288" y="2132013"/>
          <p14:tracePt t="61597" x="5235575" y="2132013"/>
          <p14:tracePt t="61605" x="5251450" y="2132013"/>
          <p14:tracePt t="61611" x="5265738" y="2132013"/>
          <p14:tracePt t="61620" x="5280025" y="2132013"/>
          <p14:tracePt t="61635" x="5295900" y="2132013"/>
          <p14:tracePt t="61683" x="5310188" y="2132013"/>
          <p14:tracePt t="61699" x="5326063" y="2132013"/>
          <p14:tracePt t="61745" x="5340350" y="2132013"/>
          <p14:tracePt t="61815" x="5354638" y="2132013"/>
          <p14:tracePt t="61847" x="5370513" y="2132013"/>
          <p14:tracePt t="61879" x="5384800" y="2132013"/>
          <p14:tracePt t="61893" x="5400675" y="2132013"/>
          <p14:tracePt t="61909" x="5414963" y="2132013"/>
          <p14:tracePt t="61917" x="5429250" y="2132013"/>
          <p14:tracePt t="61934" x="5445125" y="2117725"/>
          <p14:tracePt t="61942" x="5459413" y="2117725"/>
          <p14:tracePt t="61979" x="5473700" y="2117725"/>
          <p14:tracePt t="62019" x="5489575" y="2117725"/>
          <p14:tracePt t="62027" x="5503863" y="2117725"/>
          <p14:tracePt t="62057" x="5519738" y="2117725"/>
          <p14:tracePt t="62081" x="5534025" y="2117725"/>
          <p14:tracePt t="62097" x="5534025" y="2101850"/>
          <p14:tracePt t="62395" x="5519738" y="2101850"/>
          <p14:tracePt t="62403" x="5503863" y="2101850"/>
          <p14:tracePt t="62411" x="5473700" y="2101850"/>
          <p14:tracePt t="62419" x="5473700" y="2117725"/>
          <p14:tracePt t="62426" x="5459413" y="2117725"/>
          <p14:tracePt t="62466" x="5445125" y="2132013"/>
          <p14:tracePt t="62482" x="5429250" y="2132013"/>
          <p14:tracePt t="62489" x="5400675" y="2132013"/>
          <p14:tracePt t="62498" x="5370513" y="2132013"/>
          <p14:tracePt t="62505" x="5340350" y="2146300"/>
          <p14:tracePt t="62513" x="5295900" y="2146300"/>
          <p14:tracePt t="62519" x="5235575" y="2146300"/>
          <p14:tracePt t="62535" x="5176838" y="2162175"/>
          <p14:tracePt t="62543" x="5146675" y="2162175"/>
          <p14:tracePt t="62551" x="5086350" y="2176463"/>
          <p14:tracePt t="62559" x="5041900" y="2176463"/>
          <p14:tracePt t="62567" x="5011738" y="2176463"/>
          <p14:tracePt t="62576" x="4997450" y="2176463"/>
          <p14:tracePt t="62583" x="4967288" y="2176463"/>
          <p14:tracePt t="62592" x="4967288" y="2192338"/>
          <p14:tracePt t="62597" x="4953000" y="2192338"/>
          <p14:tracePt t="62605" x="4922838" y="2192338"/>
          <p14:tracePt t="62621" x="4906963" y="2192338"/>
          <p14:tracePt t="62629" x="4878388" y="2192338"/>
          <p14:tracePt t="62637" x="4862513" y="2192338"/>
          <p14:tracePt t="62723" x="4848225" y="2192338"/>
          <p14:tracePt t="62731" x="4832350" y="2192338"/>
          <p14:tracePt t="62747" x="4818063" y="2192338"/>
          <p14:tracePt t="62755" x="4803775" y="2206625"/>
          <p14:tracePt t="62764" x="4787900" y="2206625"/>
          <p14:tracePt t="62841" x="4773613" y="2206625"/>
          <p14:tracePt t="62849" x="4757738" y="2206625"/>
          <p14:tracePt t="62881" x="4743450" y="2206625"/>
          <p14:tracePt t="62887" x="4743450" y="2192338"/>
          <p14:tracePt t="62903" x="4743450" y="2176463"/>
          <p14:tracePt t="63083" x="4743450" y="2162175"/>
          <p14:tracePt t="63092" x="4773613" y="2146300"/>
          <p14:tracePt t="63099" x="4787900" y="2146300"/>
          <p14:tracePt t="63108" x="4818063" y="2132013"/>
          <p14:tracePt t="63115" x="4832350" y="2132013"/>
          <p14:tracePt t="63123" x="4848225" y="2132013"/>
          <p14:tracePt t="63131" x="4878388" y="2132013"/>
          <p14:tracePt t="63137" x="4922838" y="2132013"/>
          <p14:tracePt t="63145" x="4937125" y="2117725"/>
          <p14:tracePt t="63155" x="4967288" y="2117725"/>
          <p14:tracePt t="63161" x="4997450" y="2117725"/>
          <p14:tracePt t="63169" x="5011738" y="2117725"/>
          <p14:tracePt t="63177" x="5041900" y="2101850"/>
          <p14:tracePt t="63186" x="5072063" y="2101850"/>
          <p14:tracePt t="63193" x="5102225" y="2101850"/>
          <p14:tracePt t="63201" x="5130800" y="2087563"/>
          <p14:tracePt t="63209" x="5160963" y="2087563"/>
          <p14:tracePt t="63217" x="5191125" y="2087563"/>
          <p14:tracePt t="63226" x="5205413" y="2087563"/>
          <p14:tracePt t="63233" x="5221288" y="2087563"/>
          <p14:tracePt t="63263" x="5235575" y="2087563"/>
          <p14:tracePt t="63271" x="5251450" y="2087563"/>
          <p14:tracePt t="63280" x="5265738" y="2087563"/>
          <p14:tracePt t="63288" x="5280025" y="2087563"/>
          <p14:tracePt t="63296" x="5295900" y="2087563"/>
          <p14:tracePt t="63303" x="5310188" y="2087563"/>
          <p14:tracePt t="63311" x="5340350" y="2087563"/>
          <p14:tracePt t="63319" x="5354638" y="2087563"/>
          <p14:tracePt t="63333" x="5370513" y="2087563"/>
          <p14:tracePt t="63349" x="5384800" y="2087563"/>
          <p14:tracePt t="63365" x="5400675" y="2087563"/>
          <p14:tracePt t="63373" x="5414963" y="2087563"/>
          <p14:tracePt t="63381" x="5429250" y="2087563"/>
          <p14:tracePt t="63389" x="5473700" y="2087563"/>
          <p14:tracePt t="63397" x="5519738" y="2087563"/>
          <p14:tracePt t="63405" x="5564188" y="2087563"/>
          <p14:tracePt t="63413" x="5578475" y="2087563"/>
          <p14:tracePt t="63421" x="5622925" y="2087563"/>
          <p14:tracePt t="63427" x="5653088" y="2087563"/>
          <p14:tracePt t="63435" x="5683250" y="2087563"/>
          <p14:tracePt t="63905" x="5668963" y="2087563"/>
          <p14:tracePt t="63913" x="5653088" y="2087563"/>
          <p14:tracePt t="63921" x="5638800" y="2101850"/>
          <p14:tracePt t="63929" x="5622925" y="2101850"/>
          <p14:tracePt t="63937" x="5608638" y="2117725"/>
          <p14:tracePt t="63945" x="5594350" y="2117725"/>
          <p14:tracePt t="63953" x="5578475" y="2117725"/>
          <p14:tracePt t="63961" x="5564188" y="2132013"/>
          <p14:tracePt t="63967" x="5534025" y="2132013"/>
          <p14:tracePt t="63976" x="5503863" y="2132013"/>
          <p14:tracePt t="63983" x="5459413" y="2146300"/>
          <p14:tracePt t="63993" x="5414963" y="2146300"/>
          <p14:tracePt t="63999" x="5354638" y="2162175"/>
          <p14:tracePt t="64007" x="5295900" y="2162175"/>
          <p14:tracePt t="64015" x="5265738" y="2176463"/>
          <p14:tracePt t="64023" x="5235575" y="2176463"/>
          <p14:tracePt t="64031" x="5221288" y="2176463"/>
          <p14:tracePt t="64117" x="5205413" y="2176463"/>
          <p14:tracePt t="64125" x="5176838" y="2176463"/>
          <p14:tracePt t="64133" x="5160963" y="2176463"/>
          <p14:tracePt t="64143" x="5130800" y="2192338"/>
          <p14:tracePt t="64147" x="5102225" y="2192338"/>
          <p14:tracePt t="64155" x="5086350" y="2206625"/>
          <p14:tracePt t="64163" x="5072063" y="2206625"/>
          <p14:tracePt t="64171" x="5056188" y="2220913"/>
          <p14:tracePt t="64180" x="5041900" y="2220913"/>
          <p14:tracePt t="64187" x="5027613" y="2220913"/>
          <p14:tracePt t="64195" x="5011738" y="2236788"/>
          <p14:tracePt t="64265" x="4997450" y="2236788"/>
          <p14:tracePt t="64281" x="4981575" y="2236788"/>
          <p14:tracePt t="64313" x="4967288" y="2236788"/>
          <p14:tracePt t="64320" x="4953000" y="2236788"/>
          <p14:tracePt t="64391" x="4937125" y="2236788"/>
          <p14:tracePt t="64406" x="4906963" y="2236788"/>
          <p14:tracePt t="64414" x="4892675" y="2236788"/>
          <p14:tracePt t="64421" x="4862513" y="2236788"/>
          <p14:tracePt t="64430" x="4818063" y="2236788"/>
          <p14:tracePt t="64439" x="4803775" y="2236788"/>
          <p14:tracePt t="64657" x="4803775" y="2220913"/>
          <p14:tracePt t="64695" x="4818063" y="2206625"/>
          <p14:tracePt t="64703" x="4848225" y="2192338"/>
          <p14:tracePt t="64711" x="4862513" y="2176463"/>
          <p14:tracePt t="64719" x="4892675" y="2176463"/>
          <p14:tracePt t="64727" x="4922838" y="2162175"/>
          <p14:tracePt t="64735" x="4967288" y="2162175"/>
          <p14:tracePt t="64743" x="4981575" y="2146300"/>
          <p14:tracePt t="64751" x="5011738" y="2132013"/>
          <p14:tracePt t="64759" x="5027613" y="2132013"/>
          <p14:tracePt t="64767" x="5041900" y="2117725"/>
          <p14:tracePt t="64781" x="5056188" y="2117725"/>
          <p14:tracePt t="64789" x="5072063" y="2117725"/>
          <p14:tracePt t="64805" x="5086350" y="2117725"/>
          <p14:tracePt t="64813" x="5102225" y="2117725"/>
          <p14:tracePt t="64823" x="5116513" y="2101850"/>
          <p14:tracePt t="64829" x="5146675" y="2087563"/>
          <p14:tracePt t="64837" x="5160963" y="2087563"/>
          <p14:tracePt t="64845" x="5191125" y="2087563"/>
          <p14:tracePt t="64853" x="5221288" y="2071688"/>
          <p14:tracePt t="64861" x="5280025" y="2071688"/>
          <p14:tracePt t="64867" x="5310188" y="2071688"/>
          <p14:tracePt t="64876" x="5340350" y="2071688"/>
          <p14:tracePt t="64883" x="5370513" y="2071688"/>
          <p14:tracePt t="64893" x="5384800" y="2071688"/>
          <p14:tracePt t="64899" x="5400675" y="2071688"/>
          <p14:tracePt t="64907" x="5414963" y="2071688"/>
          <p14:tracePt t="64915" x="5429250" y="2071688"/>
          <p14:tracePt t="64931" x="5445125" y="2071688"/>
          <p14:tracePt t="64939" x="5459413" y="2071688"/>
          <p14:tracePt t="64945" x="5473700" y="2071688"/>
          <p14:tracePt t="64953" x="5503863" y="2071688"/>
          <p14:tracePt t="64969" x="5548313" y="2071688"/>
          <p14:tracePt t="64977" x="5578475" y="2071688"/>
          <p14:tracePt t="64985" x="5608638" y="2071688"/>
          <p14:tracePt t="64993" x="5638800" y="2071688"/>
          <p14:tracePt t="65001" x="5653088" y="2071688"/>
          <p14:tracePt t="65009" x="5668963" y="2071688"/>
          <p14:tracePt t="67037" x="5668963" y="2087563"/>
          <p14:tracePt t="68305" x="5683250" y="2087563"/>
          <p14:tracePt t="68311" x="5683250" y="2071688"/>
          <p14:tracePt t="68319" x="5713413" y="2071688"/>
          <p14:tracePt t="68328" x="5713413" y="2057400"/>
          <p14:tracePt t="68335" x="5727700" y="2057400"/>
          <p14:tracePt t="68343" x="5743575" y="2057400"/>
          <p14:tracePt t="68351" x="5757863" y="2043113"/>
          <p14:tracePt t="68367" x="5772150" y="2043113"/>
          <p14:tracePt t="68375" x="5802313" y="2027238"/>
          <p14:tracePt t="68383" x="5846763" y="2027238"/>
          <p14:tracePt t="68393" x="5892800" y="2012950"/>
          <p14:tracePt t="68397" x="5951538" y="2012950"/>
          <p14:tracePt t="68407" x="5981700" y="2012950"/>
          <p14:tracePt t="68415" x="6056313" y="2012950"/>
          <p14:tracePt t="68421" x="6070600" y="2012950"/>
          <p14:tracePt t="68429" x="6100763" y="2012950"/>
          <p14:tracePt t="68437" x="6145213" y="2012950"/>
          <p14:tracePt t="68445" x="6175375" y="2012950"/>
          <p14:tracePt t="68594" x="6191250" y="2012950"/>
          <p14:tracePt t="68601" x="6205538" y="2012950"/>
          <p14:tracePt t="68609" x="6235700" y="2012950"/>
          <p14:tracePt t="68618" x="6280150" y="2012950"/>
          <p14:tracePt t="68626" x="6338888" y="2012950"/>
          <p14:tracePt t="68633" x="6369050" y="2012950"/>
          <p14:tracePt t="68643" x="6413500" y="2012950"/>
          <p14:tracePt t="68649" x="6488113" y="2012950"/>
          <p14:tracePt t="68657" x="6548438" y="2012950"/>
          <p14:tracePt t="68665" x="6592888" y="2012950"/>
          <p14:tracePt t="68676" x="6637338" y="2012950"/>
          <p14:tracePt t="68681" x="6667500" y="2012950"/>
          <p14:tracePt t="68687" x="6683375" y="2012950"/>
          <p14:tracePt t="68695" x="6711950" y="2012950"/>
          <p14:tracePt t="68703" x="6727825" y="2012950"/>
          <p14:tracePt t="68711" x="6772275" y="2012950"/>
          <p14:tracePt t="68719" x="6802438" y="2012950"/>
          <p14:tracePt t="68727" x="6846888" y="2012950"/>
          <p14:tracePt t="68735" x="6891338" y="2012950"/>
          <p14:tracePt t="68743" x="6921500" y="2012950"/>
          <p14:tracePt t="68751" x="6935788" y="2012950"/>
          <p14:tracePt t="68759" x="6965950" y="2012950"/>
          <p14:tracePt t="68773" x="6981825" y="2012950"/>
          <p14:tracePt t="68985" x="6981825" y="2027238"/>
          <p14:tracePt t="69001" x="6981825" y="2043113"/>
          <p14:tracePt t="69088" x="6981825" y="2057400"/>
          <p14:tracePt t="69214" x="6996113" y="2057400"/>
          <p14:tracePt t="69219" x="7010400" y="2057400"/>
          <p14:tracePt t="69230" x="7026275" y="2057400"/>
          <p14:tracePt t="69236" x="7040563" y="2057400"/>
          <p14:tracePt t="69251" x="7056438" y="2057400"/>
          <p14:tracePt t="69259" x="7070725" y="2057400"/>
          <p14:tracePt t="69276" x="7085013" y="2057400"/>
          <p14:tracePt t="69283" x="7100888" y="2057400"/>
          <p14:tracePt t="69292" x="7129463" y="2057400"/>
          <p14:tracePt t="69299" x="7189788" y="2057400"/>
          <p14:tracePt t="69307" x="7234238" y="2043113"/>
          <p14:tracePt t="69314" x="7264400" y="2043113"/>
          <p14:tracePt t="69321" x="7339013" y="2043113"/>
          <p14:tracePt t="69329" x="7399338" y="2043113"/>
          <p14:tracePt t="69337" x="7443788" y="2043113"/>
          <p14:tracePt t="69345" x="7473950" y="2043113"/>
          <p14:tracePt t="69353" x="7502525" y="2043113"/>
          <p14:tracePt t="69362" x="7518400" y="2043113"/>
          <p14:tracePt t="69415" x="7548563" y="2043113"/>
          <p14:tracePt t="69423" x="7562850" y="2043113"/>
          <p14:tracePt t="69432" x="7593013" y="2043113"/>
          <p14:tracePt t="69439" x="7623175" y="2043113"/>
          <p14:tracePt t="69447" x="7637463" y="2043113"/>
          <p14:tracePt t="69455" x="7667625" y="2043113"/>
          <p14:tracePt t="69471" x="7681913" y="2043113"/>
          <p14:tracePt t="72319" x="7681913" y="2057400"/>
          <p14:tracePt t="75898" x="7681913" y="2043113"/>
          <p14:tracePt t="76665" x="7697788" y="2043113"/>
          <p14:tracePt t="76682" x="7712075" y="2057400"/>
          <p14:tracePt t="76687" x="7712075" y="2071688"/>
          <p14:tracePt t="76697" x="7712075" y="2087563"/>
          <p14:tracePt t="76703" x="7726363" y="2101850"/>
          <p14:tracePt t="76713" x="7726363" y="2117725"/>
          <p14:tracePt t="76719" x="7726363" y="2132013"/>
          <p14:tracePt t="76729" x="7742238" y="2162175"/>
          <p14:tracePt t="76735" x="7742238" y="2206625"/>
          <p14:tracePt t="76744" x="7742238" y="2251075"/>
          <p14:tracePt t="76751" x="7742238" y="2325688"/>
          <p14:tracePt t="76759" x="7742238" y="2400300"/>
          <p14:tracePt t="76767" x="7726363" y="2489200"/>
          <p14:tracePt t="76776" x="7681913" y="2593975"/>
          <p14:tracePt t="76781" x="7651750" y="2668588"/>
          <p14:tracePt t="76789" x="7637463" y="2728913"/>
          <p14:tracePt t="76797" x="7623175" y="2787650"/>
          <p14:tracePt t="76805" x="7593013" y="2847975"/>
          <p14:tracePt t="76813" x="7562850" y="2892425"/>
          <p14:tracePt t="76821" x="7532688" y="2936875"/>
          <p14:tracePt t="76829" x="7488238" y="2981325"/>
          <p14:tracePt t="76837" x="7443788" y="3041650"/>
          <p14:tracePt t="76845" x="7383463" y="3086100"/>
          <p14:tracePt t="76853" x="7308850" y="3146425"/>
          <p14:tracePt t="76861" x="7234238" y="3190875"/>
          <p14:tracePt t="76867" x="7145338" y="3265488"/>
          <p14:tracePt t="76876" x="7010400" y="3340100"/>
          <p14:tracePt t="76883" x="6921500" y="3398838"/>
          <p14:tracePt t="76893" x="6786563" y="3473450"/>
          <p14:tracePt t="76899" x="6697663" y="3503613"/>
          <p14:tracePt t="76907" x="6592888" y="3563938"/>
          <p14:tracePt t="76915" x="6562725" y="3578225"/>
          <p14:tracePt t="76923" x="6443663" y="3636963"/>
          <p14:tracePt t="76931" x="6354763" y="3683000"/>
          <p14:tracePt t="76939" x="6145213" y="3757613"/>
          <p14:tracePt t="76947" x="5995988" y="3802063"/>
          <p14:tracePt t="76953" x="5862638" y="3846513"/>
          <p14:tracePt t="76961" x="5683250" y="3921125"/>
          <p14:tracePt t="76971" x="5503863" y="3979863"/>
          <p14:tracePt t="76979" x="5400675" y="4025900"/>
          <p14:tracePt t="76985" x="5354638" y="4040188"/>
          <p14:tracePt t="76993" x="5280025" y="4070350"/>
          <p14:tracePt t="77001" x="5235575" y="4100513"/>
          <p14:tracePt t="77009" x="5176838" y="4114800"/>
          <p14:tracePt t="77018" x="5130800" y="4144963"/>
          <p14:tracePt t="77026" x="5086350" y="4144963"/>
          <p14:tracePt t="77033" x="5027613" y="4175125"/>
          <p14:tracePt t="77043" x="5011738" y="4189413"/>
          <p14:tracePt t="77049" x="4922838" y="4219575"/>
          <p14:tracePt t="77055" x="4878388" y="4233863"/>
          <p14:tracePt t="77065" x="4787900" y="4249738"/>
          <p14:tracePt t="77071" x="4729163" y="4264025"/>
          <p14:tracePt t="77079" x="4624388" y="4294188"/>
          <p14:tracePt t="77087" x="4505325" y="4308475"/>
          <p14:tracePt t="77096" x="4295775" y="4322763"/>
          <p14:tracePt t="77103" x="4237038" y="4322763"/>
          <p14:tracePt t="77111" x="4102100" y="4322763"/>
          <p14:tracePt t="77119" x="3983038" y="4322763"/>
          <p14:tracePt t="77127" x="3922713" y="4322763"/>
          <p14:tracePt t="77135" x="3848100" y="4322763"/>
          <p14:tracePt t="77142" x="3773488" y="4322763"/>
          <p14:tracePt t="77149" x="3698875" y="4322763"/>
          <p14:tracePt t="77157" x="3640138" y="4322763"/>
          <p14:tracePt t="77165" x="3565525" y="4322763"/>
          <p14:tracePt t="77173" x="3535363" y="4322763"/>
          <p14:tracePt t="77181" x="3505200" y="4308475"/>
          <p14:tracePt t="77189" x="3446463" y="4294188"/>
          <p14:tracePt t="77197" x="3386138" y="4264025"/>
          <p14:tracePt t="77205" x="3341688" y="4233863"/>
          <p14:tracePt t="77213" x="3281363" y="4219575"/>
          <p14:tracePt t="77221" x="3251200" y="4175125"/>
          <p14:tracePt t="77229" x="3206750" y="4144963"/>
          <p14:tracePt t="77237" x="3192463" y="4100513"/>
          <p14:tracePt t="77243" x="3148013" y="4054475"/>
          <p14:tracePt t="77251" x="3073400" y="4010025"/>
          <p14:tracePt t="77259" x="3027363" y="3951288"/>
          <p14:tracePt t="77267" x="2952750" y="3860800"/>
          <p14:tracePt t="77276" x="2908300" y="3786188"/>
          <p14:tracePt t="77283" x="2863850" y="3741738"/>
          <p14:tracePt t="77292" x="2833688" y="3711575"/>
          <p14:tracePt t="77299" x="2819400" y="3683000"/>
          <p14:tracePt t="77307" x="2819400" y="3667125"/>
          <p14:tracePt t="77329" x="2805113" y="3652838"/>
          <p14:tracePt t="77361" x="2789238" y="3636963"/>
          <p14:tracePt t="77369" x="2774950" y="3608388"/>
          <p14:tracePt t="77377" x="2774950" y="3592513"/>
          <p14:tracePt t="77385" x="2759075" y="3563938"/>
          <p14:tracePt t="77394" x="2730500" y="3533775"/>
          <p14:tracePt t="77401" x="2714625" y="3503613"/>
          <p14:tracePt t="77409" x="2700338" y="3489325"/>
          <p14:tracePt t="77423" x="2700338" y="3473450"/>
          <p14:tracePt t="77431" x="2684463" y="3473450"/>
          <p14:tracePt t="77439" x="2684463" y="3459163"/>
          <p14:tracePt t="77549" x="2684463" y="3473450"/>
          <p14:tracePt t="77557" x="2670175" y="3473450"/>
          <p14:tracePt t="77597" x="2670175" y="3489325"/>
          <p14:tracePt t="77603" x="2670175" y="3503613"/>
          <p14:tracePt t="77619" x="2670175" y="3517900"/>
          <p14:tracePt t="77651" x="2670175" y="3533775"/>
          <p14:tracePt t="77668" x="2684463" y="3533775"/>
          <p14:tracePt t="78043" x="2700338" y="3533775"/>
          <p14:tracePt t="78051" x="2714625" y="3533775"/>
          <p14:tracePt t="78065" x="2730500" y="3533775"/>
          <p14:tracePt t="78073" x="2744788" y="3533775"/>
          <p14:tracePt t="78089" x="2759075" y="3533775"/>
          <p14:tracePt t="78143" x="2774950" y="3533775"/>
          <p14:tracePt t="78151" x="2789238" y="3533775"/>
          <p14:tracePt t="78175" x="2805113" y="3533775"/>
          <p14:tracePt t="78183" x="2819400" y="3533775"/>
          <p14:tracePt t="78192" x="2833688" y="3533775"/>
          <p14:tracePt t="78277" x="2833688" y="3503613"/>
          <p14:tracePt t="78285" x="2833688" y="3489325"/>
          <p14:tracePt t="78293" x="2833688" y="3443288"/>
          <p14:tracePt t="78301" x="2819400" y="3384550"/>
          <p14:tracePt t="78309" x="2805113" y="3340100"/>
          <p14:tracePt t="78317" x="2805113" y="3279775"/>
          <p14:tracePt t="78323" x="2805113" y="3265488"/>
          <p14:tracePt t="78331" x="2805113" y="3235325"/>
          <p14:tracePt t="78339" x="2805113" y="3221038"/>
          <p14:tracePt t="78355" x="2805113" y="3205163"/>
          <p14:tracePt t="78371" x="2805113" y="3190875"/>
          <p14:tracePt t="78387" x="2805113" y="3175000"/>
          <p14:tracePt t="78654" x="2833688" y="3205163"/>
          <p14:tracePt t="78670" x="2833688" y="3235325"/>
          <p14:tracePt t="78677" x="2849563" y="3265488"/>
          <p14:tracePt t="78692" x="2849563" y="3279775"/>
          <p14:tracePt t="78699" x="2863850" y="3294063"/>
          <p14:tracePt t="78707" x="2863850" y="3309938"/>
          <p14:tracePt t="78731" x="2863850" y="3340100"/>
          <p14:tracePt t="78739" x="2879725" y="3340100"/>
          <p14:tracePt t="78747" x="2879725" y="3368675"/>
          <p14:tracePt t="78756" x="2879725" y="3398838"/>
          <p14:tracePt t="78763" x="2894013" y="3429000"/>
          <p14:tracePt t="78769" x="2894013" y="3459163"/>
          <p14:tracePt t="78777" x="2894013" y="3489325"/>
          <p14:tracePt t="78785" x="2894013" y="3503613"/>
          <p14:tracePt t="78793" x="2894013" y="3533775"/>
          <p14:tracePt t="78801" x="2894013" y="3548063"/>
          <p14:tracePt t="78809" x="2894013" y="3563938"/>
          <p14:tracePt t="78817" x="2894013" y="3578225"/>
          <p14:tracePt t="78833" x="2894013" y="3592513"/>
          <p14:tracePt t="78879" x="2894013" y="3608388"/>
          <p14:tracePt t="78895" x="2894013" y="3622675"/>
          <p14:tracePt t="78911" x="2894013" y="3636963"/>
          <p14:tracePt t="78919" x="2894013" y="3652838"/>
          <p14:tracePt t="78927" x="2894013" y="3667125"/>
          <p14:tracePt t="78951" x="2894013" y="3683000"/>
          <p14:tracePt t="78965" x="2894013" y="3697288"/>
          <p14:tracePt t="79201" x="2908300" y="3683000"/>
          <p14:tracePt t="79209" x="2924175" y="3667125"/>
          <p14:tracePt t="79215" x="2938463" y="3636963"/>
          <p14:tracePt t="79226" x="2938463" y="3622675"/>
          <p14:tracePt t="79231" x="2952750" y="3592513"/>
          <p14:tracePt t="79239" x="2952750" y="3533775"/>
          <p14:tracePt t="79248" x="2968625" y="3503613"/>
          <p14:tracePt t="79255" x="2982913" y="3473450"/>
          <p14:tracePt t="79264" x="2982913" y="3429000"/>
          <p14:tracePt t="79271" x="2982913" y="3384550"/>
          <p14:tracePt t="79279" x="2982913" y="3354388"/>
          <p14:tracePt t="79287" x="2998788" y="3294063"/>
          <p14:tracePt t="79295" x="2998788" y="3160713"/>
          <p14:tracePt t="79303" x="3013075" y="3041650"/>
          <p14:tracePt t="79311" x="3013075" y="2967038"/>
          <p14:tracePt t="79317" x="3013075" y="2862263"/>
          <p14:tracePt t="79326" x="3013075" y="2787650"/>
          <p14:tracePt t="79333" x="3013075" y="2728913"/>
          <p14:tracePt t="79342" x="3013075" y="2713038"/>
          <p14:tracePt t="79397" x="3027363" y="2713038"/>
          <p14:tracePt t="79403" x="3027363" y="2728913"/>
          <p14:tracePt t="79412" x="3027363" y="2757488"/>
          <p14:tracePt t="79419" x="3027363" y="2803525"/>
          <p14:tracePt t="79429" x="3027363" y="2832100"/>
          <p14:tracePt t="79435" x="3027363" y="2847975"/>
          <p14:tracePt t="79460" x="3043238" y="2847975"/>
          <p14:tracePt t="79513" x="3043238" y="2862263"/>
          <p14:tracePt t="79537" x="3073400" y="2906713"/>
          <p14:tracePt t="79545" x="3073400" y="2967038"/>
          <p14:tracePt t="79553" x="3117850" y="3055938"/>
          <p14:tracePt t="79617" x="3148013" y="3160713"/>
          <p14:tracePt t="79623" x="3281363" y="3667125"/>
          <p14:tracePt t="80915" x="3297238" y="3667125"/>
          <p14:tracePt t="80931" x="3297238" y="3683000"/>
          <p14:tracePt t="80939" x="3311525" y="3683000"/>
          <p14:tracePt t="80945" x="3311525" y="3697288"/>
          <p14:tracePt t="80953" x="3311525" y="3711575"/>
          <p14:tracePt t="80969" x="3311525" y="3727450"/>
          <p14:tracePt t="80977" x="3325813" y="3741738"/>
          <p14:tracePt t="81001" x="3325813" y="3757613"/>
          <p14:tracePt t="81017" x="3325813" y="3771900"/>
          <p14:tracePt t="81026" x="3341688" y="3771900"/>
          <p14:tracePt t="81043" x="3341688" y="3786188"/>
          <p14:tracePt t="81055" x="3341688" y="3802063"/>
          <p14:tracePt t="81071" x="3341688" y="3816350"/>
          <p14:tracePt t="81087" x="3341688" y="3832225"/>
          <p14:tracePt t="81095" x="3341688" y="3846513"/>
          <p14:tracePt t="81103" x="3341688" y="3860800"/>
          <p14:tracePt t="81119" x="3341688" y="3876675"/>
          <p14:tracePt t="81127" x="3341688" y="3890963"/>
          <p14:tracePt t="81143" x="3355975" y="3906838"/>
          <p14:tracePt t="81149" x="3355975" y="3921125"/>
          <p14:tracePt t="81267" x="3355975" y="3935413"/>
          <p14:tracePt t="81315" x="3371850" y="3935413"/>
          <p14:tracePt t="81337" x="3386138" y="3935413"/>
          <p14:tracePt t="81361" x="3400425" y="3935413"/>
          <p14:tracePt t="81380" x="3416300" y="3935413"/>
          <p14:tracePt t="81443" x="3430588" y="3935413"/>
          <p14:tracePt t="81455" x="3446463" y="3935413"/>
          <p14:tracePt t="81474" x="3460750" y="3935413"/>
          <p14:tracePt t="81707" x="3460750" y="3921125"/>
          <p14:tracePt t="81713" x="3460750" y="3906838"/>
          <p14:tracePt t="81721" x="3460750" y="3890963"/>
          <p14:tracePt t="81732" x="3460750" y="3860800"/>
          <p14:tracePt t="81745" x="3460750" y="3816350"/>
          <p14:tracePt t="81753" x="3460750" y="3771900"/>
          <p14:tracePt t="81763" x="3460750" y="3741738"/>
          <p14:tracePt t="81767" x="3460750" y="3697288"/>
          <p14:tracePt t="81776" x="3460750" y="3652838"/>
          <p14:tracePt t="81783" x="3460750" y="3622675"/>
          <p14:tracePt t="81793" x="3475038" y="3578225"/>
          <p14:tracePt t="81800" x="3475038" y="3548063"/>
          <p14:tracePt t="81807" x="3490913" y="3533775"/>
          <p14:tracePt t="81815" x="3490913" y="3489325"/>
          <p14:tracePt t="81824" x="3490913" y="3459163"/>
          <p14:tracePt t="81832" x="3505200" y="3443288"/>
          <p14:tracePt t="81839" x="3505200" y="3429000"/>
          <p14:tracePt t="81846" x="3505200" y="3398838"/>
          <p14:tracePt t="81853" x="3521075" y="3368675"/>
          <p14:tracePt t="81861" x="3521075" y="3324225"/>
          <p14:tracePt t="81869" x="3521075" y="3294063"/>
          <p14:tracePt t="81879" x="3535363" y="3265488"/>
          <p14:tracePt t="81885" x="3535363" y="3221038"/>
          <p14:tracePt t="81893" x="3549650" y="3175000"/>
          <p14:tracePt t="81909" x="3549650" y="3146425"/>
          <p14:tracePt t="81917" x="3549650" y="3116263"/>
          <p14:tracePt t="81926" x="3565525" y="3086100"/>
          <p14:tracePt t="81933" x="3565525" y="3071813"/>
          <p14:tracePt t="81943" x="3565525" y="3055938"/>
          <p14:tracePt t="81963" x="3565525" y="3025775"/>
          <p14:tracePt t="81971" x="3565525" y="3011488"/>
          <p14:tracePt t="81979" x="3565525" y="2997200"/>
          <p14:tracePt t="81987" x="3565525" y="2967038"/>
          <p14:tracePt t="81996" x="3565525" y="2951163"/>
          <p14:tracePt t="82003" x="3565525" y="2936875"/>
          <p14:tracePt t="82011" x="3565525" y="2922588"/>
          <p14:tracePt t="82019" x="3565525" y="2906713"/>
          <p14:tracePt t="82026" x="3565525" y="2892425"/>
          <p14:tracePt t="82033" x="3565525" y="2878138"/>
          <p14:tracePt t="82049" x="3565525" y="2862263"/>
          <p14:tracePt t="82057" x="3565525" y="2847975"/>
          <p14:tracePt t="82073" x="3565525" y="2832100"/>
          <p14:tracePt t="82167" x="3565525" y="2817813"/>
          <p14:tracePt t="82199" x="3565525" y="2803525"/>
          <p14:tracePt t="82879" x="3565525" y="2773363"/>
          <p14:tracePt t="82887" x="3565525" y="2757488"/>
          <p14:tracePt t="82895" x="3565525" y="2743200"/>
          <p14:tracePt t="82903" x="3565525" y="2713038"/>
          <p14:tracePt t="82911" x="3595688" y="2682875"/>
          <p14:tracePt t="82919" x="3609975" y="2654300"/>
          <p14:tracePt t="82927" x="3640138" y="2593975"/>
          <p14:tracePt t="82935" x="3684588" y="2549525"/>
          <p14:tracePt t="82943" x="3714750" y="2519363"/>
          <p14:tracePt t="82949" x="3789363" y="2489200"/>
          <p14:tracePt t="82957" x="3848100" y="2460625"/>
          <p14:tracePt t="82969" x="3908425" y="2430463"/>
          <p14:tracePt t="82981" x="3983038" y="2430463"/>
          <p14:tracePt t="82989" x="4013200" y="2414588"/>
          <p14:tracePt t="82997" x="4071938" y="2414588"/>
          <p14:tracePt t="83005" x="4102100" y="2414588"/>
          <p14:tracePt t="83013" x="4176713" y="2414588"/>
          <p14:tracePt t="83021" x="4265613" y="2430463"/>
          <p14:tracePt t="83027" x="4311650" y="2444750"/>
          <p14:tracePt t="83035" x="4356100" y="2444750"/>
          <p14:tracePt t="83051" x="4356100" y="2474913"/>
          <p14:tracePt t="83060" x="4386263" y="2505075"/>
          <p14:tracePt t="83067" x="4430713" y="2549525"/>
          <p14:tracePt t="83076" x="4445000" y="2549525"/>
          <p14:tracePt t="83099" x="4460875" y="2549525"/>
          <p14:tracePt t="83115" x="4505325" y="2563813"/>
          <p14:tracePt t="83121" x="4535488" y="2608263"/>
          <p14:tracePt t="83129" x="4564063" y="2654300"/>
          <p14:tracePt t="83137" x="4579938" y="2668588"/>
          <p14:tracePt t="83153" x="4579938" y="2682875"/>
          <p14:tracePt t="83163" x="4594225" y="2713038"/>
          <p14:tracePt t="83179" x="4608513" y="2757488"/>
          <p14:tracePt t="83186" x="4608513" y="2773363"/>
          <p14:tracePt t="83194" x="4608513" y="2787650"/>
          <p14:tracePt t="83201" x="4608513" y="2817813"/>
          <p14:tracePt t="83207" x="4624388" y="2832100"/>
          <p14:tracePt t="83215" x="4624388" y="2862263"/>
          <p14:tracePt t="83223" x="4638675" y="2878138"/>
          <p14:tracePt t="83231" x="4638675" y="2892425"/>
          <p14:tracePt t="83239" x="4654550" y="2922588"/>
          <p14:tracePt t="83247" x="4654550" y="2951163"/>
          <p14:tracePt t="83263" x="4668838" y="2981325"/>
          <p14:tracePt t="83271" x="4668838" y="2997200"/>
          <p14:tracePt t="83281" x="4668838" y="3025775"/>
          <p14:tracePt t="83287" x="4668838" y="3055938"/>
          <p14:tracePt t="83297" x="4683125" y="3086100"/>
          <p14:tracePt t="83309" x="4699000" y="3175000"/>
          <p14:tracePt t="83317" x="4713288" y="3205163"/>
          <p14:tracePt t="83326" x="4713288" y="3249613"/>
          <p14:tracePt t="83335" x="4713288" y="3294063"/>
          <p14:tracePt t="83343" x="4729163" y="3324225"/>
          <p14:tracePt t="83349" x="4729163" y="3354388"/>
          <p14:tracePt t="83357" x="4743450" y="3384550"/>
          <p14:tracePt t="83373" x="4743450" y="3398838"/>
          <p14:tracePt t="83381" x="4743450" y="3429000"/>
          <p14:tracePt t="83387" x="4743450" y="3443288"/>
          <p14:tracePt t="83397" x="4743450" y="3473450"/>
          <p14:tracePt t="83403" x="4743450" y="3533775"/>
          <p14:tracePt t="83413" x="4729163" y="3563938"/>
          <p14:tracePt t="83419" x="4729163" y="3636963"/>
          <p14:tracePt t="83429" x="4729163" y="3683000"/>
          <p14:tracePt t="83435" x="4729163" y="3741738"/>
          <p14:tracePt t="83443" x="4729163" y="3802063"/>
          <p14:tracePt t="83451" x="4699000" y="3890963"/>
          <p14:tracePt t="83459" x="4699000" y="3951288"/>
          <p14:tracePt t="83467" x="4699000" y="3995738"/>
          <p14:tracePt t="83473" x="4683125" y="4025900"/>
          <p14:tracePt t="83481" x="4683125" y="4070350"/>
          <p14:tracePt t="83490" x="4668838" y="4084638"/>
          <p14:tracePt t="83497" x="4654550" y="4084638"/>
          <p14:tracePt t="83505" x="4654550" y="4100513"/>
          <p14:tracePt t="83583" x="4668838" y="4100513"/>
          <p14:tracePt t="83599" x="4683125" y="4100513"/>
          <p14:tracePt t="83615" x="4699000" y="4100513"/>
          <p14:tracePt t="83632" x="4699000" y="4084638"/>
          <p14:tracePt t="83811" x="4713288" y="4084638"/>
          <p14:tracePt t="83881" x="4713288" y="4070350"/>
          <p14:tracePt t="83889" x="4729163" y="4070350"/>
          <p14:tracePt t="83913" x="4743450" y="4070350"/>
          <p14:tracePt t="83929" x="4743450" y="4054475"/>
          <p14:tracePt t="83935" x="4743450" y="4040188"/>
          <p14:tracePt t="83945" x="4757738" y="4025900"/>
          <p14:tracePt t="83951" x="4773613" y="4025900"/>
          <p14:tracePt t="83959" x="4773613" y="4010025"/>
          <p14:tracePt t="83971" x="4773613" y="3995738"/>
          <p14:tracePt t="83983" x="4803775" y="3979863"/>
          <p14:tracePt t="83993" x="4818063" y="3965575"/>
          <p14:tracePt t="83999" x="4818063" y="3951288"/>
          <p14:tracePt t="84007" x="4818063" y="3935413"/>
          <p14:tracePt t="84015" x="4832350" y="3906838"/>
          <p14:tracePt t="84030" x="4848225" y="3890963"/>
          <p14:tracePt t="84037" x="4862513" y="3876675"/>
          <p14:tracePt t="84047" x="4862513" y="3860800"/>
          <p14:tracePt t="84070" x="4878388" y="3832225"/>
          <p14:tracePt t="84079" x="4878388" y="3816350"/>
          <p14:tracePt t="84085" x="4892675" y="3816350"/>
          <p14:tracePt t="84093" x="4906963" y="3802063"/>
          <p14:tracePt t="84101" x="4906963" y="3786188"/>
          <p14:tracePt t="84117" x="4906963" y="3771900"/>
          <p14:tracePt t="84126" x="4906963" y="3757613"/>
          <p14:tracePt t="84138" x="4922838" y="3741738"/>
          <p14:tracePt t="84156" x="4937125" y="3727450"/>
          <p14:tracePt t="84170" x="4953000" y="3697288"/>
          <p14:tracePt t="84183" x="4967288" y="3667125"/>
          <p14:tracePt t="84217" x="4981575" y="3652838"/>
          <p14:tracePt t="84226" x="4981575" y="3636963"/>
          <p14:tracePt t="84233" x="4997450" y="3622675"/>
          <p14:tracePt t="84241" x="4997450" y="3608388"/>
          <p14:tracePt t="84249" x="4997450" y="3592513"/>
          <p14:tracePt t="84258" x="5011738" y="3578225"/>
          <p14:tracePt t="84265" x="5011738" y="3563938"/>
          <p14:tracePt t="84281" x="5027613" y="3548063"/>
          <p14:tracePt t="84295" x="5041900" y="3548063"/>
          <p14:tracePt t="84303" x="5041900" y="3517900"/>
          <p14:tracePt t="84319" x="5041900" y="3503613"/>
          <p14:tracePt t="84327" x="5056188" y="3503613"/>
          <p14:tracePt t="84335" x="5072063" y="3489325"/>
          <p14:tracePt t="84343" x="5086350" y="3459163"/>
          <p14:tracePt t="84359" x="5086350" y="3443288"/>
          <p14:tracePt t="84367" x="5086350" y="3429000"/>
          <p14:tracePt t="84374" x="5086350" y="3414713"/>
          <p14:tracePt t="84383" x="5102225" y="3414713"/>
          <p14:tracePt t="84389" x="5102225" y="3384550"/>
          <p14:tracePt t="84405" x="5116513" y="3384550"/>
          <p14:tracePt t="84415" x="5116513" y="3368675"/>
          <p14:tracePt t="84421" x="5116513" y="3354388"/>
          <p14:tracePt t="84429" x="5116513" y="3340100"/>
          <p14:tracePt t="84445" x="5130800" y="3340100"/>
          <p14:tracePt t="84453" x="5130800" y="3324225"/>
          <p14:tracePt t="84461" x="5146675" y="3324225"/>
          <p14:tracePt t="84469" x="5160963" y="3309938"/>
          <p14:tracePt t="84484" x="5160963" y="3294063"/>
          <p14:tracePt t="84499" x="5160963" y="3279775"/>
          <p14:tracePt t="84508" x="5160963" y="3265488"/>
          <p14:tracePt t="84523" x="5176838" y="3265488"/>
          <p14:tracePt t="84542" x="5176838" y="3249613"/>
          <p14:tracePt t="84547" x="5176838" y="3235325"/>
          <p14:tracePt t="84555" x="5176838" y="3221038"/>
          <p14:tracePt t="84563" x="5205413" y="3221038"/>
          <p14:tracePt t="84603" x="5205413" y="3205163"/>
          <p14:tracePt t="84611" x="5221288" y="3160713"/>
          <p14:tracePt t="84633" x="5235575" y="3130550"/>
          <p14:tracePt t="84639" x="5251450" y="3116263"/>
          <p14:tracePt t="84647" x="5265738" y="3100388"/>
          <p14:tracePt t="84663" x="5280025" y="3086100"/>
          <p14:tracePt t="84692" x="5310188" y="3041650"/>
          <p14:tracePt t="84699" x="5310188" y="3025775"/>
          <p14:tracePt t="84713" x="5326063" y="2997200"/>
          <p14:tracePt t="84719" x="5340350" y="2997200"/>
          <p14:tracePt t="84726" x="5340350" y="2981325"/>
          <p14:tracePt t="84743" x="5340350" y="2967038"/>
          <p14:tracePt t="84757" x="5354638" y="2967038"/>
          <p14:tracePt t="84765" x="5354638" y="2951163"/>
          <p14:tracePt t="84776" x="5354638" y="2936875"/>
          <p14:tracePt t="84781" x="5354638" y="2922588"/>
          <p14:tracePt t="84789" x="5354638" y="2906713"/>
          <p14:tracePt t="84797" x="5370513" y="2906713"/>
          <p14:tracePt t="84806" x="5384800" y="2892425"/>
          <p14:tracePt t="84821" x="5384800" y="2878138"/>
          <p14:tracePt t="84907" x="5400675" y="2862263"/>
          <p14:tracePt t="84931" x="5400675" y="2847975"/>
          <p14:tracePt t="84945" x="5414963" y="2847975"/>
          <p14:tracePt t="86949" x="5429250" y="2847975"/>
          <p14:tracePt t="87857" x="5429250" y="2832100"/>
          <p14:tracePt t="87873" x="5429250" y="2817813"/>
          <p14:tracePt t="87897" x="5429250" y="2803525"/>
          <p14:tracePt t="87905" x="5429250" y="2787650"/>
          <p14:tracePt t="87911" x="5429250" y="2773363"/>
          <p14:tracePt t="87929" x="5445125" y="2757488"/>
          <p14:tracePt t="87935" x="5445125" y="2743200"/>
          <p14:tracePt t="87951" x="5459413" y="2743200"/>
          <p14:tracePt t="87975" x="5473700" y="2728913"/>
          <p14:tracePt t="87983" x="5503863" y="2713038"/>
          <p14:tracePt t="87992" x="5534025" y="2698750"/>
          <p14:tracePt t="88000" x="5564188" y="2682875"/>
          <p14:tracePt t="88007" x="5608638" y="2682875"/>
          <p14:tracePt t="88015" x="5638800" y="2668588"/>
          <p14:tracePt t="88021" x="5653088" y="2668588"/>
          <p14:tracePt t="88031" x="5668963" y="2668588"/>
          <p14:tracePt t="88037" x="5697538" y="2668588"/>
          <p14:tracePt t="88053" x="5727700" y="2668588"/>
          <p14:tracePt t="88061" x="5743575" y="2668588"/>
          <p14:tracePt t="88069" x="5757863" y="2668588"/>
          <p14:tracePt t="88077" x="5788025" y="2668588"/>
          <p14:tracePt t="88085" x="5818188" y="2668588"/>
          <p14:tracePt t="88093" x="5846763" y="2668588"/>
          <p14:tracePt t="88099" x="5862638" y="2668588"/>
          <p14:tracePt t="88115" x="5876925" y="2668588"/>
          <p14:tracePt t="88123" x="5892800" y="2682875"/>
          <p14:tracePt t="88140" x="5921375" y="2698750"/>
          <p14:tracePt t="88147" x="5951538" y="2728913"/>
          <p14:tracePt t="88155" x="5995988" y="2757488"/>
          <p14:tracePt t="88163" x="6026150" y="2787650"/>
          <p14:tracePt t="88171" x="6070600" y="2832100"/>
          <p14:tracePt t="88180" x="6145213" y="2878138"/>
          <p14:tracePt t="88185" x="6175375" y="2892425"/>
          <p14:tracePt t="88193" x="6235700" y="2936875"/>
          <p14:tracePt t="88201" x="6249988" y="2951163"/>
          <p14:tracePt t="88210" x="6310313" y="2981325"/>
          <p14:tracePt t="88217" x="6338888" y="3011488"/>
          <p14:tracePt t="88226" x="6354763" y="3041650"/>
          <p14:tracePt t="88233" x="6354763" y="3055938"/>
          <p14:tracePt t="88242" x="6369050" y="3086100"/>
          <p14:tracePt t="88249" x="6369050" y="3100388"/>
          <p14:tracePt t="88257" x="6369050" y="3116263"/>
          <p14:tracePt t="88265" x="6369050" y="3146425"/>
          <p14:tracePt t="88273" x="6369050" y="3160713"/>
          <p14:tracePt t="88281" x="6384925" y="3175000"/>
          <p14:tracePt t="88287" x="6399213" y="3205163"/>
          <p14:tracePt t="88296" x="6443663" y="3249613"/>
          <p14:tracePt t="88303" x="6459538" y="3279775"/>
          <p14:tracePt t="88313" x="6534150" y="3324225"/>
          <p14:tracePt t="88319" x="6608763" y="3354388"/>
          <p14:tracePt t="88327" x="6683375" y="3398838"/>
          <p14:tracePt t="88335" x="6757988" y="3459163"/>
          <p14:tracePt t="88343" x="6802438" y="3489325"/>
          <p14:tracePt t="88351" x="6832600" y="3503613"/>
          <p14:tracePt t="88359" x="6861175" y="3533775"/>
          <p14:tracePt t="88367" x="6891338" y="3548063"/>
          <p14:tracePt t="88381" x="6907213" y="3563938"/>
          <p14:tracePt t="88397" x="6921500" y="3563938"/>
          <p14:tracePt t="88405" x="6921500" y="3578225"/>
          <p14:tracePt t="88413" x="6921500" y="3592513"/>
          <p14:tracePt t="88421" x="6935788" y="3608388"/>
          <p14:tracePt t="88429" x="6965950" y="3636963"/>
          <p14:tracePt t="88437" x="6981825" y="3652838"/>
          <p14:tracePt t="88445" x="6996113" y="3667125"/>
          <p14:tracePt t="88452" x="7026275" y="3697288"/>
          <p14:tracePt t="88459" x="7056438" y="3727450"/>
          <p14:tracePt t="88469" x="7085013" y="3757613"/>
          <p14:tracePt t="88476" x="7100888" y="3771900"/>
          <p14:tracePt t="88493" x="7115175" y="3771900"/>
          <p14:tracePt t="88523" x="7129463" y="3771900"/>
          <p14:tracePt t="88532" x="7129463" y="3786188"/>
          <p14:tracePt t="88539" x="7145338" y="3802063"/>
          <p14:tracePt t="88555" x="7159625" y="3816350"/>
          <p14:tracePt t="88561" x="7175500" y="3816350"/>
          <p14:tracePt t="88577" x="7175500" y="3832225"/>
          <p14:tracePt t="88593" x="7175500" y="3846513"/>
          <p14:tracePt t="88633" x="7175500" y="3860800"/>
          <p14:tracePt t="88642" x="7175500" y="3876675"/>
          <p14:tracePt t="88651" x="7129463" y="3890963"/>
          <p14:tracePt t="88663" x="7040563" y="3921125"/>
          <p14:tracePt t="88676" x="6981825" y="3935413"/>
          <p14:tracePt t="88693" x="6877050" y="3965575"/>
          <p14:tracePt t="88695" x="6846888" y="3965575"/>
          <p14:tracePt t="88703" x="6832600" y="3979863"/>
          <p14:tracePt t="88774" x="6816725" y="3979863"/>
          <p14:tracePt t="88789" x="6802438" y="3995738"/>
          <p14:tracePt t="88797" x="6786563" y="3995738"/>
          <p14:tracePt t="88805" x="6772275" y="3995738"/>
          <p14:tracePt t="88813" x="6757988" y="3995738"/>
          <p14:tracePt t="88969" x="6772275" y="3995738"/>
          <p14:tracePt t="89007" x="6786563" y="3995738"/>
          <p14:tracePt t="89015" x="6816725" y="3995738"/>
          <p14:tracePt t="89023" x="6816725" y="3979863"/>
          <p14:tracePt t="89031" x="6846888" y="3979863"/>
          <p14:tracePt t="89043" x="6861175" y="3965575"/>
          <p14:tracePt t="89055" x="6877050" y="3965575"/>
          <p14:tracePt t="89064" x="6891338" y="3965575"/>
          <p14:tracePt t="89071" x="6907213" y="3965575"/>
          <p14:tracePt t="89079" x="6907213" y="3951288"/>
          <p14:tracePt t="89149" x="6921500" y="3951288"/>
          <p14:tracePt t="89196" x="6907213" y="3951288"/>
          <p14:tracePt t="89203" x="6861175" y="3951288"/>
          <p14:tracePt t="89211" x="6786563" y="3935413"/>
          <p14:tracePt t="89219" x="6697663" y="3906838"/>
          <p14:tracePt t="89227" x="6653213" y="3890963"/>
          <p14:tracePt t="89235" x="6518275" y="3832225"/>
          <p14:tracePt t="89243" x="6459538" y="3816350"/>
          <p14:tracePt t="89251" x="6399213" y="3786188"/>
          <p14:tracePt t="89259" x="6369050" y="3771900"/>
          <p14:tracePt t="89297" x="6369050" y="3757613"/>
          <p14:tracePt t="89321" x="6369050" y="3741738"/>
          <p14:tracePt t="89329" x="6399213" y="3741738"/>
          <p14:tracePt t="89337" x="6443663" y="3727450"/>
          <p14:tracePt t="89345" x="6473825" y="3711575"/>
          <p14:tracePt t="89353" x="6488113" y="3711575"/>
          <p14:tracePt t="89361" x="6518275" y="3697288"/>
          <p14:tracePt t="89367" x="6548438" y="3683000"/>
          <p14:tracePt t="89383" x="6562725" y="3683000"/>
          <p14:tracePt t="89393" x="6562725" y="3667125"/>
          <p14:tracePt t="89400" x="6578600" y="3667125"/>
          <p14:tracePt t="89477" x="6592888" y="3667125"/>
          <p14:tracePt t="89493" x="6608763" y="3667125"/>
          <p14:tracePt t="89501" x="6623050" y="3667125"/>
          <p14:tracePt t="89509" x="6653213" y="3683000"/>
          <p14:tracePt t="89517" x="6667500" y="3697288"/>
          <p14:tracePt t="89526" x="6683375" y="3711575"/>
          <p14:tracePt t="89542" x="6697663" y="3711575"/>
          <p14:tracePt t="89549" x="6697663" y="3727450"/>
          <p14:tracePt t="89603" x="6697663" y="3741738"/>
          <p14:tracePt t="89681" x="6697663" y="3757613"/>
          <p14:tracePt t="89689" x="6697663" y="3771900"/>
          <p14:tracePt t="89705" x="6697663" y="3786188"/>
          <p14:tracePt t="89751" x="6711950" y="3786188"/>
          <p14:tracePt t="89767" x="6727825" y="3786188"/>
          <p14:tracePt t="89800" x="6742113" y="3786188"/>
          <p14:tracePt t="89829" x="6757988" y="3786188"/>
          <p14:tracePt t="89837" x="6772275" y="3786188"/>
          <p14:tracePt t="89845" x="6802438" y="3786188"/>
          <p14:tracePt t="89853" x="6861175" y="3786188"/>
          <p14:tracePt t="89862" x="6891338" y="3786188"/>
          <p14:tracePt t="89869" x="6935788" y="3802063"/>
          <p14:tracePt t="89877" x="6996113" y="3802063"/>
          <p14:tracePt t="89885" x="7010400" y="3802063"/>
          <p14:tracePt t="89893" x="7040563" y="3802063"/>
          <p14:tracePt t="89899" x="7070725" y="3802063"/>
          <p14:tracePt t="89963" x="7070725" y="3816350"/>
          <p14:tracePt t="89971" x="7056438" y="3816350"/>
          <p14:tracePt t="89988" x="7040563" y="3816350"/>
          <p14:tracePt t="90001" x="7026275" y="3816350"/>
          <p14:tracePt t="90012" x="7010400" y="3832225"/>
          <p14:tracePt t="90254" x="7026275" y="3832225"/>
          <p14:tracePt t="90261" x="7026275" y="3816350"/>
          <p14:tracePt t="90267" x="7040563" y="3816350"/>
          <p14:tracePt t="90283" x="7056438" y="3816350"/>
          <p14:tracePt t="90292" x="7070725" y="3802063"/>
          <p14:tracePt t="90299" x="7070725" y="3786188"/>
          <p14:tracePt t="90307" x="7085013" y="3771900"/>
          <p14:tracePt t="90315" x="7100888" y="3771900"/>
          <p14:tracePt t="90323" x="7129463" y="3741738"/>
          <p14:tracePt t="90331" x="7159625" y="3711575"/>
          <p14:tracePt t="90339" x="7189788" y="3697288"/>
          <p14:tracePt t="90348" x="7219950" y="3683000"/>
          <p14:tracePt t="90355" x="7250113" y="3652838"/>
          <p14:tracePt t="90363" x="7264400" y="3622675"/>
          <p14:tracePt t="90369" x="7278688" y="3622675"/>
          <p14:tracePt t="90377" x="7294563" y="3608388"/>
          <p14:tracePt t="90410" x="7294563" y="3592513"/>
          <p14:tracePt t="90417" x="7308850" y="3592513"/>
          <p14:tracePt t="90426" x="7308850" y="3578225"/>
          <p14:tracePt t="90434" x="7324725" y="3563938"/>
          <p14:tracePt t="90442" x="7339013" y="3563938"/>
          <p14:tracePt t="90447" x="7339013" y="3548063"/>
          <p14:tracePt t="90455" x="7369175" y="3533775"/>
          <p14:tracePt t="90464" x="7383463" y="3533775"/>
          <p14:tracePt t="90471" x="7383463" y="3503613"/>
          <p14:tracePt t="90480" x="7413625" y="3489325"/>
          <p14:tracePt t="90487" x="7443788" y="3459163"/>
          <p14:tracePt t="90496" x="7458075" y="3459163"/>
          <p14:tracePt t="90511" x="7473950" y="3443288"/>
          <p14:tracePt t="90519" x="7488238" y="3429000"/>
          <p14:tracePt t="90533" x="7502525" y="3414713"/>
          <p14:tracePt t="90542" x="7518400" y="3398838"/>
          <p14:tracePt t="90551" x="7518400" y="3384550"/>
          <p14:tracePt t="90557" x="7532688" y="3384550"/>
          <p14:tracePt t="90573" x="7532688" y="3368675"/>
          <p14:tracePt t="90581" x="7548563" y="3368675"/>
          <p14:tracePt t="90589" x="7548563" y="3354388"/>
          <p14:tracePt t="90597" x="7562850" y="3354388"/>
          <p14:tracePt t="90613" x="7562850" y="3340100"/>
          <p14:tracePt t="90621" x="7577138" y="3340100"/>
          <p14:tracePt t="90651" x="7577138" y="3324225"/>
          <p14:tracePt t="90737" x="7593013" y="3309938"/>
          <p14:tracePt t="90801" x="7607300" y="3309938"/>
          <p14:tracePt t="90807" x="7607300" y="3294063"/>
          <p14:tracePt t="90995" x="7607300" y="3279775"/>
          <p14:tracePt t="91020" x="7607300" y="3265488"/>
          <p14:tracePt t="91059" x="7623175" y="3249613"/>
          <p14:tracePt t="91075" x="7623175" y="3235325"/>
          <p14:tracePt t="91083" x="7637463" y="3205163"/>
          <p14:tracePt t="91089" x="7637463" y="3190875"/>
          <p14:tracePt t="91097" x="7651750" y="3175000"/>
          <p14:tracePt t="91121" x="7651750" y="3160713"/>
          <p14:tracePt t="92185" x="7651750" y="3146425"/>
          <p14:tracePt t="97417" x="7623175" y="3100388"/>
          <p14:tracePt t="97425" x="7607300" y="3055938"/>
          <p14:tracePt t="97433" x="7593013" y="3025775"/>
          <p14:tracePt t="97442" x="7593013" y="3011488"/>
          <p14:tracePt t="97447" x="7593013" y="2997200"/>
          <p14:tracePt t="97455" x="7593013" y="2981325"/>
          <p14:tracePt t="97472" x="7593013" y="2967038"/>
          <p14:tracePt t="97487" x="7593013" y="2951163"/>
          <p14:tracePt t="97503" x="7577138" y="2936875"/>
          <p14:tracePt t="97511" x="7577138" y="2906713"/>
          <p14:tracePt t="97519" x="7562850" y="2862263"/>
          <p14:tracePt t="97526" x="7562850" y="2847975"/>
          <p14:tracePt t="97533" x="7562850" y="2803525"/>
          <p14:tracePt t="97543" x="7548563" y="2757488"/>
          <p14:tracePt t="97549" x="7548563" y="2713038"/>
          <p14:tracePt t="97565" x="7548563" y="2668588"/>
          <p14:tracePt t="97581" x="7548563" y="2654300"/>
          <p14:tracePt t="97589" x="7548563" y="2624138"/>
          <p14:tracePt t="97605" x="7532688" y="2593975"/>
          <p14:tracePt t="97613" x="7518400" y="2579688"/>
          <p14:tracePt t="97622" x="7518400" y="2563813"/>
          <p14:tracePt t="97628" x="7502525" y="2535238"/>
          <p14:tracePt t="97635" x="7502525" y="2519363"/>
          <p14:tracePt t="97643" x="7488238" y="2505075"/>
          <p14:tracePt t="97659" x="7488238" y="2489200"/>
          <p14:tracePt t="97667" x="7473950" y="2474913"/>
          <p14:tracePt t="97676" x="7473950" y="2444750"/>
          <p14:tracePt t="97693" x="7473950" y="2386013"/>
          <p14:tracePt t="97699" x="7473950" y="2355850"/>
          <p14:tracePt t="97707" x="7473950" y="2295525"/>
          <p14:tracePt t="97713" x="7473950" y="2281238"/>
          <p14:tracePt t="97723" x="7473950" y="2251075"/>
          <p14:tracePt t="97729" x="7473950" y="2220913"/>
          <p14:tracePt t="97739" x="7473950" y="2192338"/>
          <p14:tracePt t="97745" x="7473950" y="2146300"/>
          <p14:tracePt t="97761" x="7473950" y="2117725"/>
          <p14:tracePt t="97780" x="7473950" y="2101850"/>
          <p14:tracePt t="97807" x="7473950" y="2071688"/>
          <p14:tracePt t="97816" x="7473950" y="2027238"/>
          <p14:tracePt t="97823" x="7458075" y="1982788"/>
          <p14:tracePt t="97831" x="7458075" y="1938338"/>
          <p14:tracePt t="97839" x="7458075" y="1893888"/>
          <p14:tracePt t="97848" x="7458075" y="1849438"/>
          <p14:tracePt t="97855" x="7458075" y="1819275"/>
          <p14:tracePt t="97863" x="7458075" y="1774825"/>
          <p14:tracePt t="97880" x="7458075" y="1744663"/>
          <p14:tracePt t="97885" x="7458075" y="1728788"/>
          <p14:tracePt t="97917" x="7458075" y="1714500"/>
          <p14:tracePt t="97957" x="7458075" y="1700213"/>
          <p14:tracePt t="98051" x="7458075" y="1684338"/>
          <p14:tracePt t="99695" x="7458075" y="1700213"/>
          <p14:tracePt t="99703" x="7458075" y="1728788"/>
          <p14:tracePt t="99713" x="7458075" y="1803400"/>
          <p14:tracePt t="99717" x="7458075" y="1878013"/>
          <p14:tracePt t="99726" x="7458075" y="1982788"/>
          <p14:tracePt t="99733" x="7473950" y="2162175"/>
          <p14:tracePt t="99743" x="7488238" y="2251075"/>
          <p14:tracePt t="99749" x="7532688" y="2430463"/>
          <p14:tracePt t="99757" x="7577138" y="2624138"/>
          <p14:tracePt t="99765" x="7607300" y="2803525"/>
          <p14:tracePt t="99773" x="7637463" y="2906713"/>
          <p14:tracePt t="99781" x="7667625" y="3086100"/>
          <p14:tracePt t="99789" x="7681913" y="3221038"/>
          <p14:tracePt t="99797" x="7697788" y="3265488"/>
          <p14:tracePt t="99805" x="7726363" y="3473450"/>
          <p14:tracePt t="99813" x="7742238" y="3622675"/>
          <p14:tracePt t="99819" x="7742238" y="3727450"/>
          <p14:tracePt t="99827" x="7742238" y="3802063"/>
          <p14:tracePt t="99835" x="7742238" y="3979863"/>
          <p14:tracePt t="99847" x="7742238" y="4010025"/>
          <p14:tracePt t="99853" x="7742238" y="4114800"/>
          <p14:tracePt t="99859" x="7742238" y="4189413"/>
          <p14:tracePt t="99867" x="7742238" y="4294188"/>
          <p14:tracePt t="99876" x="7742238" y="4352925"/>
          <p14:tracePt t="99883" x="7726363" y="4397375"/>
          <p14:tracePt t="99893" x="7726363" y="4457700"/>
          <p14:tracePt t="99901" x="7726363" y="4532313"/>
          <p14:tracePt t="99906" x="7712075" y="4621213"/>
          <p14:tracePt t="99913" x="7697788" y="4725988"/>
          <p14:tracePt t="99921" x="7667625" y="4875213"/>
          <p14:tracePt t="99929" x="7651750" y="4979988"/>
          <p14:tracePt t="99937" x="7637463" y="5083175"/>
          <p14:tracePt t="99946" x="7637463" y="5157788"/>
          <p14:tracePt t="99953" x="7623175" y="5232400"/>
          <p14:tracePt t="99961" x="7607300" y="5337175"/>
          <p14:tracePt t="99969" x="7593013" y="5397500"/>
          <p14:tracePt t="99977" x="7593013" y="5441950"/>
          <p14:tracePt t="99983" x="7593013" y="5456238"/>
          <p14:tracePt t="99992" x="7577138" y="5472113"/>
          <p14:tracePt t="99999" x="7562850" y="5486400"/>
          <p14:tracePt t="100007" x="7562850" y="5500688"/>
          <p14:tracePt t="100015" x="7548563" y="5516563"/>
          <p14:tracePt t="100023" x="7518400" y="5530850"/>
          <p14:tracePt t="100033" x="7502525" y="5546725"/>
          <p14:tracePt t="100039" x="7488238" y="5561013"/>
          <p14:tracePt t="100047" x="7458075" y="5561013"/>
          <p14:tracePt t="100055" x="7443788" y="5575300"/>
          <p14:tracePt t="100063" x="7443788" y="5591175"/>
          <p14:tracePt t="100079" x="7427913" y="5605463"/>
          <p14:tracePt t="100085" x="7413625" y="5605463"/>
          <p14:tracePt t="100125" x="7399338" y="5621338"/>
          <p14:tracePt t="100133" x="7369175" y="5635625"/>
          <p14:tracePt t="100149" x="7353300" y="5635625"/>
          <p14:tracePt t="100158" x="7339013" y="5649913"/>
          <p14:tracePt t="100164" x="7324725" y="5649913"/>
          <p14:tracePt t="100179" x="7308850" y="5649913"/>
          <p14:tracePt t="100197" x="7294563" y="5665788"/>
          <p14:tracePt t="100211" x="7278688" y="5665788"/>
          <p14:tracePt t="100219" x="7264400" y="5665788"/>
          <p14:tracePt t="100227" x="7250113" y="5680075"/>
          <p14:tracePt t="100235" x="7204075" y="5680075"/>
          <p14:tracePt t="100243" x="7175500" y="5694363"/>
          <p14:tracePt t="100251" x="7159625" y="5694363"/>
          <p14:tracePt t="100259" x="7145338" y="5710238"/>
          <p14:tracePt t="100265" x="7129463" y="5724525"/>
          <p14:tracePt t="100273" x="7115175" y="5740400"/>
          <p14:tracePt t="100289" x="7115175" y="5754688"/>
          <p14:tracePt t="100297" x="7100888" y="5768975"/>
          <p14:tracePt t="100329" x="7085013" y="5768975"/>
          <p14:tracePt t="100361" x="7085013" y="5784850"/>
          <p14:tracePt t="100375" x="7056438" y="5799138"/>
          <p14:tracePt t="100383" x="7040563" y="5815013"/>
          <p14:tracePt t="100399" x="7026275" y="5829300"/>
          <p14:tracePt t="100407" x="7010400" y="5843588"/>
          <p14:tracePt t="100423" x="6996113" y="5843588"/>
          <p14:tracePt t="100431" x="6996113" y="5859463"/>
          <p14:tracePt t="100493" x="6981825" y="5873750"/>
          <p14:tracePt t="100501" x="6965950" y="5873750"/>
          <p14:tracePt t="100509" x="6951663" y="5889625"/>
          <p14:tracePt t="100517" x="6951663" y="5903913"/>
          <p14:tracePt t="100525" x="6935788" y="5918200"/>
          <p14:tracePt t="100533" x="6935788" y="5934075"/>
          <p14:tracePt t="100539" x="6921500" y="5934075"/>
          <p14:tracePt t="100689" x="6951663" y="5934075"/>
          <p14:tracePt t="100697" x="6965950" y="5889625"/>
          <p14:tracePt t="100705" x="6981825" y="5859463"/>
          <p14:tracePt t="100713" x="6996113" y="5815013"/>
          <p14:tracePt t="100719" x="7026275" y="5799138"/>
          <p14:tracePt t="100727" x="7040563" y="5784850"/>
          <p14:tracePt t="100735" x="7040563" y="5768975"/>
          <p14:tracePt t="100743" x="7070725" y="5754688"/>
          <p14:tracePt t="100751" x="7085013" y="5754688"/>
          <p14:tracePt t="100759" x="7100888" y="5740400"/>
          <p14:tracePt t="100767" x="7115175" y="5710238"/>
          <p14:tracePt t="100776" x="7145338" y="5694363"/>
          <p14:tracePt t="100783" x="7175500" y="5694363"/>
          <p14:tracePt t="100792" x="7204075" y="5680075"/>
          <p14:tracePt t="100799" x="7219950" y="5665788"/>
          <p14:tracePt t="100805" x="7250113" y="5649913"/>
          <p14:tracePt t="100813" x="7250113" y="5635625"/>
          <p14:tracePt t="100829" x="7264400" y="5635625"/>
          <p14:tracePt t="100845" x="7264400" y="5621338"/>
          <p14:tracePt t="100853" x="7278688" y="5605463"/>
          <p14:tracePt t="100869" x="7308850" y="5575300"/>
          <p14:tracePt t="100877" x="7324725" y="5546725"/>
          <p14:tracePt t="100885" x="7353300" y="5500688"/>
          <p14:tracePt t="100893" x="7413625" y="5441950"/>
          <p14:tracePt t="100901" x="7443788" y="5411788"/>
          <p14:tracePt t="100907" x="7473950" y="5397500"/>
          <p14:tracePt t="100915" x="7473950" y="5381625"/>
          <p14:tracePt t="100926" x="7488238" y="5367338"/>
          <p14:tracePt t="100971" x="7488238" y="5351463"/>
          <p14:tracePt t="100993" x="7502525" y="5337175"/>
          <p14:tracePt t="101001" x="7502525" y="5322888"/>
          <p14:tracePt t="101009" x="7502525" y="5307013"/>
          <p14:tracePt t="101017" x="7518400" y="5292725"/>
          <p14:tracePt t="101026" x="7532688" y="5278438"/>
          <p14:tracePt t="101033" x="7532688" y="5262563"/>
          <p14:tracePt t="101043" x="7532688" y="5248275"/>
          <p14:tracePt t="101049" x="7548563" y="5232400"/>
          <p14:tracePt t="101057" x="7548563" y="5218113"/>
          <p14:tracePt t="101065" x="7548563" y="5187950"/>
          <p14:tracePt t="101073" x="7562850" y="5187950"/>
          <p14:tracePt t="101079" x="7562850" y="5157788"/>
          <p14:tracePt t="101087" x="7577138" y="5113338"/>
          <p14:tracePt t="101096" x="7577138" y="5099050"/>
          <p14:tracePt t="101103" x="7593013" y="5083175"/>
          <p14:tracePt t="101111" x="7607300" y="5054600"/>
          <p14:tracePt t="101197" x="7607300" y="5038725"/>
          <p14:tracePt t="102903" x="7593013" y="5038725"/>
          <p14:tracePt t="102919" x="7577138" y="5038725"/>
          <p14:tracePt t="102959" x="7562850" y="5038725"/>
          <p14:tracePt t="102967" x="7562850" y="5054600"/>
          <p14:tracePt t="102976" x="7548563" y="5054600"/>
          <p14:tracePt t="102989" x="7502525" y="5083175"/>
          <p14:tracePt t="102997" x="7458075" y="5099050"/>
          <p14:tracePt t="103005" x="7399338" y="5129213"/>
          <p14:tracePt t="103013" x="7324725" y="5157788"/>
          <p14:tracePt t="103021" x="7264400" y="5173663"/>
          <p14:tracePt t="103029" x="7175500" y="5203825"/>
          <p14:tracePt t="103037" x="7115175" y="5232400"/>
          <p14:tracePt t="103045" x="7070725" y="5232400"/>
          <p14:tracePt t="103053" x="7056438" y="5248275"/>
          <p14:tracePt t="103061" x="7026275" y="5248275"/>
          <p14:tracePt t="103069" x="7010400" y="5262563"/>
          <p14:tracePt t="103083" x="6965950" y="5262563"/>
          <p14:tracePt t="103092" x="6951663" y="5262563"/>
          <p14:tracePt t="103099" x="6921500" y="5278438"/>
          <p14:tracePt t="103107" x="6891338" y="5278438"/>
          <p14:tracePt t="103115" x="6877050" y="5278438"/>
          <p14:tracePt t="103123" x="6832600" y="5292725"/>
          <p14:tracePt t="103132" x="6802438" y="5292725"/>
          <p14:tracePt t="103139" x="6786563" y="5292725"/>
          <p14:tracePt t="103147" x="6742113" y="5292725"/>
          <p14:tracePt t="103155" x="6697663" y="5307013"/>
          <p14:tracePt t="103163" x="6653213" y="5307013"/>
          <p14:tracePt t="103171" x="6562725" y="5322888"/>
          <p14:tracePt t="103177" x="6518275" y="5322888"/>
          <p14:tracePt t="103185" x="6443663" y="5322888"/>
          <p14:tracePt t="103193" x="6384925" y="5322888"/>
          <p14:tracePt t="103201" x="6324600" y="5322888"/>
          <p14:tracePt t="103209" x="6294438" y="5322888"/>
          <p14:tracePt t="103217" x="6249988" y="5322888"/>
          <p14:tracePt t="103226" x="6219825" y="5322888"/>
          <p14:tracePt t="103233" x="6191250" y="5322888"/>
          <p14:tracePt t="103243" x="6145213" y="5322888"/>
          <p14:tracePt t="103249" x="6116638" y="5322888"/>
          <p14:tracePt t="103257" x="6070600" y="5322888"/>
          <p14:tracePt t="103263" x="6011863" y="5322888"/>
          <p14:tracePt t="103272" x="5937250" y="5322888"/>
          <p14:tracePt t="103279" x="5876925" y="5322888"/>
          <p14:tracePt t="103287" x="5802313" y="5337175"/>
          <p14:tracePt t="103295" x="5757863" y="5337175"/>
          <p14:tracePt t="103303" x="5743575" y="5351463"/>
          <p14:tracePt t="103311" x="5713413" y="5351463"/>
          <p14:tracePt t="103319" x="5697538" y="5351463"/>
          <p14:tracePt t="103343" x="5683250" y="5367338"/>
          <p14:tracePt t="103351" x="5668963" y="5367338"/>
          <p14:tracePt t="103365" x="5653088" y="5381625"/>
          <p14:tracePt t="103374" x="5622925" y="5397500"/>
          <p14:tracePt t="103381" x="5578475" y="5411788"/>
          <p14:tracePt t="103389" x="5548313" y="5411788"/>
          <p14:tracePt t="103397" x="5534025" y="5426075"/>
          <p14:tracePt t="103405" x="5503863" y="5441950"/>
          <p14:tracePt t="103413" x="5489575" y="5456238"/>
          <p14:tracePt t="103430" x="5473700" y="5472113"/>
          <p14:tracePt t="103437" x="5459413" y="5472113"/>
          <p14:tracePt t="103459" x="5445125" y="5486400"/>
          <p14:tracePt t="103467" x="5414963" y="5486400"/>
          <p14:tracePt t="103475" x="5400675" y="5500688"/>
          <p14:tracePt t="103483" x="5370513" y="5516563"/>
          <p14:tracePt t="103492" x="5326063" y="5546725"/>
          <p14:tracePt t="103499" x="5295900" y="5546725"/>
          <p14:tracePt t="103507" x="5265738" y="5561013"/>
          <p14:tracePt t="103515" x="5235575" y="5561013"/>
          <p14:tracePt t="103523" x="5221288" y="5575300"/>
          <p14:tracePt t="103531" x="5221288" y="5591175"/>
          <p14:tracePt t="103553" x="5205413" y="5591175"/>
          <p14:tracePt t="103593" x="5176838" y="5605463"/>
          <p14:tracePt t="103601" x="5160963" y="5621338"/>
          <p14:tracePt t="103609" x="5146675" y="5635625"/>
          <p14:tracePt t="103617" x="5116513" y="5649913"/>
          <p14:tracePt t="103626" x="5056188" y="5694363"/>
          <p14:tracePt t="103631" x="5041900" y="5710238"/>
          <p14:tracePt t="103639" x="5011738" y="5710238"/>
          <p14:tracePt t="103647" x="4997450" y="5724525"/>
          <p14:tracePt t="103656" x="4981575" y="5740400"/>
          <p14:tracePt t="103664" x="4981575" y="5754688"/>
          <p14:tracePt t="103749" x="4967288" y="5754688"/>
          <p14:tracePt t="103789" x="4953000" y="5754688"/>
          <p14:tracePt t="103905" x="4967288" y="5710238"/>
          <p14:tracePt t="103913" x="4997450" y="5680075"/>
          <p14:tracePt t="103921" x="4997450" y="5635625"/>
          <p14:tracePt t="103929" x="5056188" y="5575300"/>
          <p14:tracePt t="103937" x="5056188" y="5530850"/>
          <p14:tracePt t="103945" x="5072063" y="5500688"/>
          <p14:tracePt t="103953" x="5086350" y="5486400"/>
          <p14:tracePt t="103961" x="5102225" y="5472113"/>
          <p14:tracePt t="103970" x="5116513" y="5441950"/>
          <p14:tracePt t="103977" x="5146675" y="5397500"/>
          <p14:tracePt t="103983" x="5176838" y="5381625"/>
          <p14:tracePt t="103992" x="5205413" y="5351463"/>
          <p14:tracePt t="103999" x="5221288" y="5322888"/>
          <p14:tracePt t="104007" x="5251450" y="5278438"/>
          <p14:tracePt t="104015" x="5265738" y="5262563"/>
          <p14:tracePt t="104026" x="5295900" y="5248275"/>
          <p14:tracePt t="104031" x="5310188" y="5218113"/>
          <p14:tracePt t="104039" x="5326063" y="5203825"/>
          <p14:tracePt t="104101" x="5326063" y="5187950"/>
          <p14:tracePt t="104125" x="5326063" y="5173663"/>
          <p14:tracePt t="104133" x="5340350" y="5173663"/>
          <p14:tracePt t="104149" x="5340350" y="5157788"/>
          <p14:tracePt t="104211" x="5340350" y="5143500"/>
          <p14:tracePt t="104219" x="5354638" y="5129213"/>
          <p14:tracePt t="104227" x="5370513" y="5113338"/>
          <p14:tracePt t="104235" x="5370513" y="5083175"/>
          <p14:tracePt t="104243" x="5370513" y="5054600"/>
          <p14:tracePt t="104249" x="5384800" y="5038725"/>
          <p14:tracePt t="104257" x="5384800" y="5024438"/>
          <p14:tracePt t="104267" x="5400675" y="5008563"/>
          <p14:tracePt t="104281" x="5400675" y="4994275"/>
          <p14:tracePt t="104289" x="5400675" y="4979988"/>
          <p14:tracePt t="104297" x="5414963" y="4979988"/>
          <p14:tracePt t="104306" x="5414963" y="4964113"/>
          <p14:tracePt t="104343" x="5414963" y="4949825"/>
          <p14:tracePt t="104375" x="5414963" y="4935538"/>
          <p14:tracePt t="105197" x="5384800" y="4949825"/>
          <p14:tracePt t="105205" x="5340350" y="4979988"/>
          <p14:tracePt t="105214" x="5295900" y="4994275"/>
          <p14:tracePt t="105221" x="5221288" y="5038725"/>
          <p14:tracePt t="105230" x="5160963" y="5083175"/>
          <p14:tracePt t="105237" x="5102225" y="5129213"/>
          <p14:tracePt t="105245" x="4953000" y="5232400"/>
          <p14:tracePt t="105253" x="4787900" y="5381625"/>
          <p14:tracePt t="105259" x="4654550" y="5500688"/>
          <p14:tracePt t="105269" x="4519613" y="5621338"/>
          <p14:tracePt t="105276" x="4295775" y="5784850"/>
          <p14:tracePt t="105283" x="3892550" y="6083300"/>
          <p14:tracePt t="105293" x="3595688" y="6246813"/>
          <p14:tracePt t="105299" x="3101975" y="6529388"/>
          <p14:tracePt t="105308" x="2460625" y="68278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E4F55924-C5FC-4C15-9607-C9254FA5C83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0440" r="13589" b="4323"/>
          <a:stretch/>
        </p:blipFill>
        <p:spPr>
          <a:xfrm>
            <a:off x="2" y="1323740"/>
            <a:ext cx="2742319" cy="5179419"/>
          </a:xfrm>
          <a:prstGeom prst="rect">
            <a:avLst/>
          </a:prstGeom>
        </p:spPr>
      </p:pic>
      <p:sp>
        <p:nvSpPr>
          <p:cNvPr id="97" name="TextBox 96">
            <a:extLst>
              <a:ext uri="{FF2B5EF4-FFF2-40B4-BE49-F238E27FC236}">
                <a16:creationId xmlns:a16="http://schemas.microsoft.com/office/drawing/2014/main" id="{F1948A46-D18C-470D-8FFA-058C5DB0F9A7}"/>
              </a:ext>
            </a:extLst>
          </p:cNvPr>
          <p:cNvSpPr txBox="1"/>
          <p:nvPr/>
        </p:nvSpPr>
        <p:spPr>
          <a:xfrm>
            <a:off x="74354" y="104003"/>
            <a:ext cx="2318263" cy="1200329"/>
          </a:xfrm>
          <a:prstGeom prst="rect">
            <a:avLst/>
          </a:prstGeom>
          <a:noFill/>
        </p:spPr>
        <p:txBody>
          <a:bodyPr wrap="none" rtlCol="0">
            <a:spAutoFit/>
          </a:bodyPr>
          <a:lstStyle/>
          <a:p>
            <a:r>
              <a:rPr lang="en-US" sz="2400" dirty="0">
                <a:highlight>
                  <a:srgbClr val="FFFF00"/>
                </a:highlight>
                <a:latin typeface="Comic Sans MS" panose="030F0702030302020204" pitchFamily="66" charset="0"/>
              </a:rPr>
              <a:t>Celery: </a:t>
            </a:r>
            <a:r>
              <a:rPr lang="en-US" sz="2400" i="1" dirty="0" err="1">
                <a:highlight>
                  <a:srgbClr val="FFFF00"/>
                </a:highlight>
                <a:latin typeface="Comic Sans MS" panose="030F0702030302020204" pitchFamily="66" charset="0"/>
              </a:rPr>
              <a:t>Apium</a:t>
            </a:r>
            <a:r>
              <a:rPr lang="en-US" sz="2400" i="1" dirty="0">
                <a:highlight>
                  <a:srgbClr val="FFFF00"/>
                </a:highlight>
                <a:latin typeface="Comic Sans MS" panose="030F0702030302020204" pitchFamily="66" charset="0"/>
              </a:rPr>
              <a:t> </a:t>
            </a:r>
          </a:p>
          <a:p>
            <a:r>
              <a:rPr lang="en-US" sz="2400" i="1" dirty="0" err="1">
                <a:highlight>
                  <a:srgbClr val="FFFF00"/>
                </a:highlight>
                <a:latin typeface="Comic Sans MS" panose="030F0702030302020204" pitchFamily="66" charset="0"/>
              </a:rPr>
              <a:t>graveolens</a:t>
            </a:r>
            <a:r>
              <a:rPr lang="en-US" sz="2400" i="1" dirty="0">
                <a:highlight>
                  <a:srgbClr val="FFFF00"/>
                </a:highlight>
                <a:latin typeface="Comic Sans MS" panose="030F0702030302020204" pitchFamily="66" charset="0"/>
              </a:rPr>
              <a:t> </a:t>
            </a:r>
            <a:r>
              <a:rPr lang="en-US" sz="2400" dirty="0">
                <a:highlight>
                  <a:srgbClr val="FFFF00"/>
                </a:highlight>
                <a:latin typeface="Comic Sans MS" panose="030F0702030302020204" pitchFamily="66" charset="0"/>
              </a:rPr>
              <a:t>var.</a:t>
            </a:r>
          </a:p>
          <a:p>
            <a:r>
              <a:rPr lang="en-US" sz="2400" i="1" dirty="0">
                <a:highlight>
                  <a:srgbClr val="FFFF00"/>
                </a:highlight>
                <a:latin typeface="Comic Sans MS" panose="030F0702030302020204" pitchFamily="66" charset="0"/>
              </a:rPr>
              <a:t>dulce</a:t>
            </a:r>
          </a:p>
        </p:txBody>
      </p:sp>
      <p:grpSp>
        <p:nvGrpSpPr>
          <p:cNvPr id="106" name="Group 105">
            <a:extLst>
              <a:ext uri="{FF2B5EF4-FFF2-40B4-BE49-F238E27FC236}">
                <a16:creationId xmlns:a16="http://schemas.microsoft.com/office/drawing/2014/main" id="{190B6E8C-0207-4305-80ED-202EE7D90DE0}"/>
              </a:ext>
            </a:extLst>
          </p:cNvPr>
          <p:cNvGrpSpPr/>
          <p:nvPr/>
        </p:nvGrpSpPr>
        <p:grpSpPr>
          <a:xfrm>
            <a:off x="2712602" y="104001"/>
            <a:ext cx="3587263" cy="6780524"/>
            <a:chOff x="2548935" y="104000"/>
            <a:chExt cx="3587262" cy="6780522"/>
          </a:xfrm>
        </p:grpSpPr>
        <p:sp>
          <p:nvSpPr>
            <p:cNvPr id="4" name="Rectangle 3">
              <a:extLst>
                <a:ext uri="{FF2B5EF4-FFF2-40B4-BE49-F238E27FC236}">
                  <a16:creationId xmlns:a16="http://schemas.microsoft.com/office/drawing/2014/main" id="{5F4779EA-5216-4060-989D-7633F52A2E55}"/>
                </a:ext>
              </a:extLst>
            </p:cNvPr>
            <p:cNvSpPr/>
            <p:nvPr/>
          </p:nvSpPr>
          <p:spPr>
            <a:xfrm>
              <a:off x="2742318" y="6515190"/>
              <a:ext cx="3393879" cy="369332"/>
            </a:xfrm>
            <a:prstGeom prst="rect">
              <a:avLst/>
            </a:prstGeom>
          </p:spPr>
          <p:txBody>
            <a:bodyPr wrap="square">
              <a:spAutoFit/>
            </a:bodyPr>
            <a:lstStyle/>
            <a:p>
              <a:r>
                <a:rPr lang="en-US" sz="900" dirty="0">
                  <a:latin typeface="Comic Sans MS" panose="030F0702030302020204" pitchFamily="66" charset="0"/>
                </a:rPr>
                <a:t>https://www.gardenersworld.com/plants/apium-graveolens-var-rapaceum/</a:t>
              </a:r>
            </a:p>
          </p:txBody>
        </p:sp>
        <p:pic>
          <p:nvPicPr>
            <p:cNvPr id="6" name="Picture 5">
              <a:extLst>
                <a:ext uri="{FF2B5EF4-FFF2-40B4-BE49-F238E27FC236}">
                  <a16:creationId xmlns:a16="http://schemas.microsoft.com/office/drawing/2014/main" id="{9813F2D5-6E91-45E5-98BD-24D14B680B47}"/>
                </a:ext>
              </a:extLst>
            </p:cNvPr>
            <p:cNvPicPr>
              <a:picLocks noChangeAspect="1"/>
            </p:cNvPicPr>
            <p:nvPr/>
          </p:nvPicPr>
          <p:blipFill rotWithShape="1">
            <a:blip r:embed="rId7">
              <a:extLst>
                <a:ext uri="{28A0092B-C50C-407E-A947-70E740481C1C}">
                  <a14:useLocalDpi xmlns:a14="http://schemas.microsoft.com/office/drawing/2010/main" val="0"/>
                </a:ext>
              </a:extLst>
            </a:blip>
            <a:srcRect l="36666" t="2824" r="24103" b="12211"/>
            <a:stretch/>
          </p:blipFill>
          <p:spPr>
            <a:xfrm>
              <a:off x="2548935" y="1321706"/>
              <a:ext cx="3587262" cy="5179419"/>
            </a:xfrm>
            <a:prstGeom prst="rect">
              <a:avLst/>
            </a:prstGeom>
          </p:spPr>
        </p:pic>
        <p:sp>
          <p:nvSpPr>
            <p:cNvPr id="98" name="TextBox 97">
              <a:extLst>
                <a:ext uri="{FF2B5EF4-FFF2-40B4-BE49-F238E27FC236}">
                  <a16:creationId xmlns:a16="http://schemas.microsoft.com/office/drawing/2014/main" id="{A7CFF0D8-FACA-45AB-A868-BAC459969348}"/>
                </a:ext>
              </a:extLst>
            </p:cNvPr>
            <p:cNvSpPr txBox="1"/>
            <p:nvPr/>
          </p:nvSpPr>
          <p:spPr>
            <a:xfrm>
              <a:off x="2742318" y="104000"/>
              <a:ext cx="2318262" cy="1200329"/>
            </a:xfrm>
            <a:prstGeom prst="rect">
              <a:avLst/>
            </a:prstGeom>
            <a:noFill/>
          </p:spPr>
          <p:txBody>
            <a:bodyPr wrap="none" rtlCol="0">
              <a:spAutoFit/>
            </a:bodyPr>
            <a:lstStyle/>
            <a:p>
              <a:r>
                <a:rPr lang="en-US" sz="2400" dirty="0">
                  <a:highlight>
                    <a:srgbClr val="FFFF00"/>
                  </a:highlight>
                  <a:latin typeface="Comic Sans MS" panose="030F0702030302020204" pitchFamily="66" charset="0"/>
                </a:rPr>
                <a:t>Celeriac: </a:t>
              </a:r>
              <a:r>
                <a:rPr lang="en-US" sz="2400" i="1" dirty="0">
                  <a:highlight>
                    <a:srgbClr val="FFFF00"/>
                  </a:highlight>
                  <a:latin typeface="Comic Sans MS" panose="030F0702030302020204" pitchFamily="66" charset="0"/>
                </a:rPr>
                <a:t>A. </a:t>
              </a:r>
            </a:p>
            <a:p>
              <a:r>
                <a:rPr lang="en-US" sz="2400" i="1" dirty="0" err="1">
                  <a:highlight>
                    <a:srgbClr val="FFFF00"/>
                  </a:highlight>
                  <a:latin typeface="Comic Sans MS" panose="030F0702030302020204" pitchFamily="66" charset="0"/>
                </a:rPr>
                <a:t>graveolens</a:t>
              </a:r>
              <a:r>
                <a:rPr lang="en-US" sz="2400" i="1" dirty="0">
                  <a:highlight>
                    <a:srgbClr val="FFFF00"/>
                  </a:highlight>
                  <a:latin typeface="Comic Sans MS" panose="030F0702030302020204" pitchFamily="66" charset="0"/>
                </a:rPr>
                <a:t> </a:t>
              </a:r>
              <a:r>
                <a:rPr lang="en-US" sz="2400" dirty="0">
                  <a:highlight>
                    <a:srgbClr val="FFFF00"/>
                  </a:highlight>
                  <a:latin typeface="Comic Sans MS" panose="030F0702030302020204" pitchFamily="66" charset="0"/>
                </a:rPr>
                <a:t>var.</a:t>
              </a:r>
            </a:p>
            <a:p>
              <a:r>
                <a:rPr lang="en-US" sz="2400" i="1" dirty="0" err="1">
                  <a:highlight>
                    <a:srgbClr val="FFFF00"/>
                  </a:highlight>
                  <a:latin typeface="Comic Sans MS" panose="030F0702030302020204" pitchFamily="66" charset="0"/>
                </a:rPr>
                <a:t>rapaceum</a:t>
              </a:r>
              <a:endParaRPr lang="en-US" sz="2400" i="1" dirty="0">
                <a:highlight>
                  <a:srgbClr val="FFFF00"/>
                </a:highlight>
                <a:latin typeface="Comic Sans MS" panose="030F0702030302020204" pitchFamily="66" charset="0"/>
              </a:endParaRPr>
            </a:p>
          </p:txBody>
        </p:sp>
      </p:grpSp>
      <p:grpSp>
        <p:nvGrpSpPr>
          <p:cNvPr id="105" name="Group 104">
            <a:extLst>
              <a:ext uri="{FF2B5EF4-FFF2-40B4-BE49-F238E27FC236}">
                <a16:creationId xmlns:a16="http://schemas.microsoft.com/office/drawing/2014/main" id="{3DC5F40C-BE62-422A-A98A-3867C910BCCE}"/>
              </a:ext>
            </a:extLst>
          </p:cNvPr>
          <p:cNvGrpSpPr/>
          <p:nvPr/>
        </p:nvGrpSpPr>
        <p:grpSpPr>
          <a:xfrm>
            <a:off x="6232857" y="181184"/>
            <a:ext cx="2836795" cy="3884419"/>
            <a:chOff x="6376286" y="181181"/>
            <a:chExt cx="2836795" cy="3884419"/>
          </a:xfrm>
        </p:grpSpPr>
        <p:sp>
          <p:nvSpPr>
            <p:cNvPr id="99" name="TextBox 98">
              <a:extLst>
                <a:ext uri="{FF2B5EF4-FFF2-40B4-BE49-F238E27FC236}">
                  <a16:creationId xmlns:a16="http://schemas.microsoft.com/office/drawing/2014/main" id="{821FB88B-978B-4917-A73D-44B9E870B3A3}"/>
                </a:ext>
              </a:extLst>
            </p:cNvPr>
            <p:cNvSpPr txBox="1"/>
            <p:nvPr/>
          </p:nvSpPr>
          <p:spPr>
            <a:xfrm>
              <a:off x="6376286" y="181181"/>
              <a:ext cx="2836795" cy="1323439"/>
            </a:xfrm>
            <a:prstGeom prst="rect">
              <a:avLst/>
            </a:prstGeom>
            <a:noFill/>
          </p:spPr>
          <p:txBody>
            <a:bodyPr wrap="square" rtlCol="0">
              <a:spAutoFit/>
            </a:bodyPr>
            <a:lstStyle/>
            <a:p>
              <a:r>
                <a:rPr lang="en-US" sz="2000" dirty="0">
                  <a:highlight>
                    <a:srgbClr val="FFFF00"/>
                  </a:highlight>
                  <a:latin typeface="Comic Sans MS" panose="030F0702030302020204" pitchFamily="66" charset="0"/>
                </a:rPr>
                <a:t>Cutting celery/smallage: </a:t>
              </a:r>
              <a:r>
                <a:rPr lang="en-US" sz="2000" i="1" dirty="0">
                  <a:highlight>
                    <a:srgbClr val="FFFF00"/>
                  </a:highlight>
                  <a:latin typeface="Comic Sans MS" panose="030F0702030302020204" pitchFamily="66" charset="0"/>
                </a:rPr>
                <a:t>A. </a:t>
              </a:r>
            </a:p>
            <a:p>
              <a:r>
                <a:rPr lang="en-US" sz="2000" i="1" dirty="0" err="1">
                  <a:highlight>
                    <a:srgbClr val="FFFF00"/>
                  </a:highlight>
                  <a:latin typeface="Comic Sans MS" panose="030F0702030302020204" pitchFamily="66" charset="0"/>
                </a:rPr>
                <a:t>graveolens</a:t>
              </a:r>
              <a:r>
                <a:rPr lang="en-US" sz="2000" i="1" dirty="0">
                  <a:highlight>
                    <a:srgbClr val="FFFF00"/>
                  </a:highlight>
                  <a:latin typeface="Comic Sans MS" panose="030F0702030302020204" pitchFamily="66" charset="0"/>
                </a:rPr>
                <a:t> </a:t>
              </a:r>
              <a:r>
                <a:rPr lang="en-US" sz="2000" dirty="0">
                  <a:highlight>
                    <a:srgbClr val="FFFF00"/>
                  </a:highlight>
                  <a:latin typeface="Comic Sans MS" panose="030F0702030302020204" pitchFamily="66" charset="0"/>
                </a:rPr>
                <a:t>var.</a:t>
              </a:r>
            </a:p>
            <a:p>
              <a:r>
                <a:rPr lang="en-US" sz="2000" i="1" dirty="0" err="1">
                  <a:highlight>
                    <a:srgbClr val="FFFF00"/>
                  </a:highlight>
                  <a:latin typeface="Comic Sans MS" panose="030F0702030302020204" pitchFamily="66" charset="0"/>
                </a:rPr>
                <a:t>secalinum</a:t>
              </a:r>
              <a:endParaRPr lang="en-US" sz="2000" i="1" dirty="0">
                <a:highlight>
                  <a:srgbClr val="FFFF00"/>
                </a:highlight>
                <a:latin typeface="Comic Sans MS" panose="030F0702030302020204" pitchFamily="66" charset="0"/>
              </a:endParaRPr>
            </a:p>
          </p:txBody>
        </p:sp>
        <p:pic>
          <p:nvPicPr>
            <p:cNvPr id="101" name="Picture 100">
              <a:extLst>
                <a:ext uri="{FF2B5EF4-FFF2-40B4-BE49-F238E27FC236}">
                  <a16:creationId xmlns:a16="http://schemas.microsoft.com/office/drawing/2014/main" id="{A283D4F6-0FE4-4615-BB02-8DC8EFA53F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2999" y="1501184"/>
              <a:ext cx="2117979" cy="2564416"/>
            </a:xfrm>
            <a:prstGeom prst="rect">
              <a:avLst/>
            </a:prstGeom>
          </p:spPr>
        </p:pic>
      </p:grpSp>
      <p:pic>
        <p:nvPicPr>
          <p:cNvPr id="103" name="Picture 102">
            <a:extLst>
              <a:ext uri="{FF2B5EF4-FFF2-40B4-BE49-F238E27FC236}">
                <a16:creationId xmlns:a16="http://schemas.microsoft.com/office/drawing/2014/main" id="{3B3FA95F-A724-4D83-94DD-C14C830D5DE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784"/>
          <a:stretch/>
        </p:blipFill>
        <p:spPr>
          <a:xfrm>
            <a:off x="6302679" y="4759058"/>
            <a:ext cx="2057400" cy="2041271"/>
          </a:xfrm>
          <a:prstGeom prst="rect">
            <a:avLst/>
          </a:prstGeom>
        </p:spPr>
      </p:pic>
      <p:sp>
        <p:nvSpPr>
          <p:cNvPr id="96" name="Rectangle 95">
            <a:extLst>
              <a:ext uri="{FF2B5EF4-FFF2-40B4-BE49-F238E27FC236}">
                <a16:creationId xmlns:a16="http://schemas.microsoft.com/office/drawing/2014/main" id="{3C949AF5-3C0F-46DF-8AD7-9BD5EE2CC512}"/>
              </a:ext>
            </a:extLst>
          </p:cNvPr>
          <p:cNvSpPr/>
          <p:nvPr/>
        </p:nvSpPr>
        <p:spPr>
          <a:xfrm>
            <a:off x="6144097" y="4050363"/>
            <a:ext cx="3251049" cy="1200329"/>
          </a:xfrm>
          <a:prstGeom prst="rect">
            <a:avLst/>
          </a:prstGeom>
        </p:spPr>
        <p:txBody>
          <a:bodyPr wrap="square">
            <a:spAutoFit/>
          </a:bodyPr>
          <a:lstStyle/>
          <a:p>
            <a:r>
              <a:rPr lang="en-US" dirty="0">
                <a:highlight>
                  <a:srgbClr val="FFFF00"/>
                </a:highlight>
                <a:latin typeface="Comic Sans MS" panose="030F0702030302020204" pitchFamily="66" charset="0"/>
                <a:hlinkClick r:id="rId10" tooltip="Apium graveolens var. rapaceum - BBC Gardeners' World Magazine">
                  <a:extLst>
                    <a:ext uri="{A12FA001-AC4F-418D-AE19-62706E023703}">
                      <ahyp:hlinkClr xmlns:ahyp="http://schemas.microsoft.com/office/drawing/2018/hyperlinkcolor" xmlns="" val="tx"/>
                    </a:ext>
                  </a:extLst>
                </a:hlinkClick>
              </a:rPr>
              <a:t>Wild Progenitor: </a:t>
            </a:r>
            <a:r>
              <a:rPr lang="en-US" i="1" dirty="0" err="1">
                <a:highlight>
                  <a:srgbClr val="FFFF00"/>
                </a:highlight>
                <a:latin typeface="Comic Sans MS" panose="030F0702030302020204" pitchFamily="66" charset="0"/>
                <a:hlinkClick r:id="rId10" tooltip="Apium graveolens var. rapaceum - BBC Gardeners' World Magazine">
                  <a:extLst>
                    <a:ext uri="{A12FA001-AC4F-418D-AE19-62706E023703}">
                      <ahyp:hlinkClr xmlns:ahyp="http://schemas.microsoft.com/office/drawing/2018/hyperlinkcolor" xmlns="" val="tx"/>
                    </a:ext>
                  </a:extLst>
                </a:hlinkClick>
              </a:rPr>
              <a:t>Apium</a:t>
            </a:r>
            <a:r>
              <a:rPr lang="en-US" i="1" dirty="0">
                <a:highlight>
                  <a:srgbClr val="FFFF00"/>
                </a:highlight>
                <a:latin typeface="Comic Sans MS" panose="030F0702030302020204" pitchFamily="66" charset="0"/>
                <a:hlinkClick r:id="rId10" tooltip="Apium graveolens var. rapaceum - BBC Gardeners' World Magazine">
                  <a:extLst>
                    <a:ext uri="{A12FA001-AC4F-418D-AE19-62706E023703}">
                      <ahyp:hlinkClr xmlns:ahyp="http://schemas.microsoft.com/office/drawing/2018/hyperlinkcolor" xmlns="" val="tx"/>
                    </a:ext>
                  </a:extLst>
                </a:hlinkClick>
              </a:rPr>
              <a:t> </a:t>
            </a:r>
          </a:p>
          <a:p>
            <a:r>
              <a:rPr lang="en-US" i="1" dirty="0">
                <a:highlight>
                  <a:srgbClr val="FFFF00"/>
                </a:highlight>
                <a:latin typeface="Comic Sans MS" panose="030F0702030302020204" pitchFamily="66" charset="0"/>
                <a:hlinkClick r:id="rId10" tooltip="Apium graveolens var. rapaceum - BBC Gardeners' World Magazine">
                  <a:extLst>
                    <a:ext uri="{A12FA001-AC4F-418D-AE19-62706E023703}">
                      <ahyp:hlinkClr xmlns:ahyp="http://schemas.microsoft.com/office/drawing/2018/hyperlinkcolor" xmlns="" val="tx"/>
                    </a:ext>
                  </a:extLst>
                </a:hlinkClick>
              </a:rPr>
              <a:t>graveolens</a:t>
            </a:r>
            <a:r>
              <a:rPr lang="en-US" i="1" u="sng" dirty="0">
                <a:highlight>
                  <a:srgbClr val="FFFF00"/>
                </a:highlight>
                <a:latin typeface="Comic Sans MS" panose="030F0702030302020204" pitchFamily="66" charset="0"/>
                <a:hlinkClick r:id="rId10" tooltip="Apium graveolens var. rapaceum - BBC Gardeners' World Magazine">
                  <a:extLst>
                    <a:ext uri="{A12FA001-AC4F-418D-AE19-62706E023703}">
                      <ahyp:hlinkClr xmlns:ahyp="http://schemas.microsoft.com/office/drawing/2018/hyperlinkcolor" xmlns="" val="tx"/>
                    </a:ext>
                  </a:extLst>
                </a:hlinkClick>
              </a:rPr>
              <a:t>  </a:t>
            </a:r>
            <a:r>
              <a:rPr lang="en-US" dirty="0">
                <a:highlight>
                  <a:srgbClr val="FFFF00"/>
                </a:highlight>
                <a:latin typeface="Comic Sans MS" panose="030F0702030302020204" pitchFamily="66" charset="0"/>
                <a:hlinkClick r:id="rId10" tooltip="Apium graveolens var. rapaceum - BBC Gardeners' World Magazine">
                  <a:extLst>
                    <a:ext uri="{A12FA001-AC4F-418D-AE19-62706E023703}">
                      <ahyp:hlinkClr xmlns:ahyp="http://schemas.microsoft.com/office/drawing/2018/hyperlinkcolor" xmlns="" val="tx"/>
                    </a:ext>
                  </a:extLst>
                </a:hlinkClick>
              </a:rPr>
              <a:t>var. </a:t>
            </a:r>
            <a:r>
              <a:rPr lang="en-US" i="1" u="sng" dirty="0">
                <a:highlight>
                  <a:srgbClr val="FFFF00"/>
                </a:highlight>
                <a:latin typeface="Comic Sans MS" panose="030F0702030302020204" pitchFamily="66" charset="0"/>
              </a:rPr>
              <a:t>graveolens (</a:t>
            </a:r>
            <a:r>
              <a:rPr lang="en-US" u="sng" dirty="0">
                <a:highlight>
                  <a:srgbClr val="FFFF00"/>
                </a:highlight>
                <a:latin typeface="Comic Sans MS" panose="030F0702030302020204" pitchFamily="66" charset="0"/>
              </a:rPr>
              <a:t>may also be used for seed for spice</a:t>
            </a:r>
            <a:r>
              <a:rPr lang="en-US" i="1" u="sng" dirty="0">
                <a:highlight>
                  <a:srgbClr val="FFFF00"/>
                </a:highlight>
                <a:latin typeface="Comic Sans MS" panose="030F0702030302020204" pitchFamily="66" charset="0"/>
              </a:rPr>
              <a:t>)</a:t>
            </a:r>
          </a:p>
        </p:txBody>
      </p:sp>
      <p:pic>
        <p:nvPicPr>
          <p:cNvPr id="15" name="Audio 14">
            <a:hlinkClick r:id="" action="ppaction://media"/>
            <a:extLst>
              <a:ext uri="{FF2B5EF4-FFF2-40B4-BE49-F238E27FC236}">
                <a16:creationId xmlns:a16="http://schemas.microsoft.com/office/drawing/2014/main" id="{3B065EE8-D706-8265-B685-41A78CED234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84461687"/>
      </p:ext>
    </p:extLst>
  </p:cSld>
  <p:clrMapOvr>
    <a:masterClrMapping/>
  </p:clrMapOvr>
  <mc:AlternateContent xmlns:mc="http://schemas.openxmlformats.org/markup-compatibility/2006" xmlns:p14="http://schemas.microsoft.com/office/powerpoint/2010/main">
    <mc:Choice Requires="p14">
      <p:transition spd="slow" p14:dur="2000" advTm="71655"/>
    </mc:Choice>
    <mc:Fallback xmlns="">
      <p:transition spd="slow" advTm="7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28583" x="3060700" y="6273800"/>
          <p14:tracePt t="28900" x="3176588" y="6440488"/>
          <p14:tracePt t="28908" x="3908425" y="6083300"/>
          <p14:tracePt t="28916" x="4535488" y="5829300"/>
          <p14:tracePt t="28924" x="5326063" y="5426075"/>
          <p14:tracePt t="28932" x="6100763" y="5068888"/>
          <p14:tracePt t="28938" x="6786563" y="4695825"/>
          <p14:tracePt t="28947" x="7726363" y="4278313"/>
          <p14:tracePt t="28955" x="8308975" y="4025900"/>
          <p14:tracePt t="28964" x="8994775" y="3683000"/>
          <p14:tracePt t="31646" x="8607425" y="1758950"/>
          <p14:tracePt t="31655" x="8204200" y="1863725"/>
          <p14:tracePt t="31663" x="7548563" y="2057400"/>
          <p14:tracePt t="31670" x="6846888" y="2220913"/>
          <p14:tracePt t="31680" x="6338888" y="2370138"/>
          <p14:tracePt t="31687" x="5578475" y="2579688"/>
          <p14:tracePt t="31694" x="5041900" y="2668588"/>
          <p14:tracePt t="31703" x="4832350" y="2728913"/>
          <p14:tracePt t="31708" x="4654550" y="2773363"/>
          <p14:tracePt t="31716" x="4460875" y="2787650"/>
          <p14:tracePt t="31725" x="4295775" y="2832100"/>
          <p14:tracePt t="31733" x="4281488" y="2832100"/>
          <p14:tracePt t="31740" x="4237038" y="2832100"/>
          <p14:tracePt t="31748" x="4206875" y="2832100"/>
          <p14:tracePt t="31756" x="4162425" y="2832100"/>
          <p14:tracePt t="31765" x="4087813" y="2832100"/>
          <p14:tracePt t="31773" x="3892550" y="2832100"/>
          <p14:tracePt t="31780" x="3609975" y="2832100"/>
          <p14:tracePt t="31786" x="3311525" y="2832100"/>
          <p14:tracePt t="31794" x="2894013" y="2862263"/>
          <p14:tracePt t="31803" x="2535238" y="2862263"/>
          <p14:tracePt t="31810" x="2282825" y="2878138"/>
          <p14:tracePt t="31818" x="1893888" y="2922588"/>
          <p14:tracePt t="31826" x="1417638" y="2981325"/>
          <p14:tracePt t="31835" x="1223963" y="3041650"/>
          <p14:tracePt t="31842" x="1044575" y="3086100"/>
          <p14:tracePt t="31851" x="865188" y="3116263"/>
          <p14:tracePt t="31858" x="820738" y="3146425"/>
          <p14:tracePt t="31866" x="804863" y="3146425"/>
          <p14:tracePt t="31936" x="804863" y="3160713"/>
          <p14:tracePt t="31944" x="790575" y="3175000"/>
          <p14:tracePt t="31952" x="790575" y="3190875"/>
          <p14:tracePt t="31960" x="776288" y="3205163"/>
          <p14:tracePt t="31968" x="746125" y="3235325"/>
          <p14:tracePt t="31977" x="730250" y="3249613"/>
          <p14:tracePt t="31983" x="715963" y="3265488"/>
          <p14:tracePt t="31990" x="701675" y="3294063"/>
          <p14:tracePt t="31999" x="671513" y="3309938"/>
          <p14:tracePt t="32007" x="655638" y="3324225"/>
          <p14:tracePt t="32015" x="655638" y="3340100"/>
          <p14:tracePt t="32022" x="641350" y="3368675"/>
          <p14:tracePt t="32039" x="627063" y="3384550"/>
          <p14:tracePt t="32047" x="627063" y="3398838"/>
          <p14:tracePt t="32077" x="641350" y="3414713"/>
          <p14:tracePt t="32218" x="655638" y="3414713"/>
          <p14:tracePt t="32555" x="671513" y="3414713"/>
          <p14:tracePt t="32562" x="685800" y="3368675"/>
          <p14:tracePt t="32571" x="715963" y="3340100"/>
          <p14:tracePt t="32579" x="746125" y="3294063"/>
          <p14:tracePt t="32586" x="790575" y="3235325"/>
          <p14:tracePt t="32594" x="820738" y="3205163"/>
          <p14:tracePt t="32602" x="850900" y="3160713"/>
          <p14:tracePt t="32608" x="865188" y="3130550"/>
          <p14:tracePt t="32625" x="865188" y="3100388"/>
          <p14:tracePt t="32633" x="879475" y="3100388"/>
          <p14:tracePt t="32820" x="879475" y="3086100"/>
          <p14:tracePt t="32885" x="879475" y="3055938"/>
          <p14:tracePt t="32891" x="879475" y="3041650"/>
          <p14:tracePt t="32898" x="879475" y="3011488"/>
          <p14:tracePt t="32906" x="879475" y="2997200"/>
          <p14:tracePt t="32916" x="879475" y="2981325"/>
          <p14:tracePt t="32930" x="879475" y="2967038"/>
          <p14:tracePt t="32938" x="879475" y="2951163"/>
          <p14:tracePt t="32955" x="879475" y="2936875"/>
          <p14:tracePt t="32963" x="879475" y="2922588"/>
          <p14:tracePt t="32977" x="879475" y="2906713"/>
          <p14:tracePt t="32985" x="879475" y="2878138"/>
          <p14:tracePt t="32993" x="879475" y="2862263"/>
          <p14:tracePt t="33000" x="879475" y="2832100"/>
          <p14:tracePt t="33009" x="879475" y="2817813"/>
          <p14:tracePt t="33016" x="879475" y="2803525"/>
          <p14:tracePt t="33024" x="879475" y="2787650"/>
          <p14:tracePt t="33032" x="879475" y="2773363"/>
          <p14:tracePt t="33041" x="895350" y="2773363"/>
          <p14:tracePt t="33242" x="909638" y="2773363"/>
          <p14:tracePt t="33251" x="909638" y="2787650"/>
          <p14:tracePt t="33259" x="909638" y="2817813"/>
          <p14:tracePt t="33266" x="909638" y="2847975"/>
          <p14:tracePt t="33274" x="909638" y="2878138"/>
          <p14:tracePt t="33283" x="909638" y="2906713"/>
          <p14:tracePt t="33290" x="909638" y="2951163"/>
          <p14:tracePt t="33299" x="909638" y="2981325"/>
          <p14:tracePt t="33306" x="909638" y="3011488"/>
          <p14:tracePt t="33314" x="909638" y="3055938"/>
          <p14:tracePt t="33320" x="909638" y="3100388"/>
          <p14:tracePt t="33330" x="909638" y="3130550"/>
          <p14:tracePt t="33337" x="909638" y="3190875"/>
          <p14:tracePt t="33344" x="909638" y="3265488"/>
          <p14:tracePt t="33352" x="909638" y="3324225"/>
          <p14:tracePt t="33361" x="909638" y="3398838"/>
          <p14:tracePt t="33368" x="909638" y="3473450"/>
          <p14:tracePt t="33377" x="895350" y="3548063"/>
          <p14:tracePt t="33385" x="895350" y="3636963"/>
          <p14:tracePt t="33393" x="895350" y="3711575"/>
          <p14:tracePt t="33401" x="879475" y="3771900"/>
          <p14:tracePt t="33407" x="879475" y="3816350"/>
          <p14:tracePt t="33414" x="879475" y="3890963"/>
          <p14:tracePt t="33422" x="879475" y="3935413"/>
          <p14:tracePt t="33431" x="879475" y="4010025"/>
          <p14:tracePt t="33438" x="865188" y="4084638"/>
          <p14:tracePt t="33447" x="865188" y="4144963"/>
          <p14:tracePt t="33455" x="865188" y="4219575"/>
          <p14:tracePt t="33463" x="850900" y="4278313"/>
          <p14:tracePt t="33470" x="850900" y="4338638"/>
          <p14:tracePt t="33480" x="835025" y="4413250"/>
          <p14:tracePt t="33487" x="820738" y="4518025"/>
          <p14:tracePt t="33494" x="820738" y="4576763"/>
          <p14:tracePt t="33503" x="804863" y="4681538"/>
          <p14:tracePt t="33508" x="804863" y="4725988"/>
          <p14:tracePt t="33517" x="790575" y="4845050"/>
          <p14:tracePt t="33525" x="790575" y="4905375"/>
          <p14:tracePt t="33533" x="790575" y="4949825"/>
          <p14:tracePt t="33541" x="776288" y="5054600"/>
          <p14:tracePt t="33548" x="776288" y="5129213"/>
          <p14:tracePt t="33556" x="760413" y="5173663"/>
          <p14:tracePt t="33565" x="760413" y="5218113"/>
          <p14:tracePt t="33572" x="760413" y="5278438"/>
          <p14:tracePt t="33580" x="760413" y="5337175"/>
          <p14:tracePt t="33586" x="760413" y="5397500"/>
          <p14:tracePt t="33594" x="760413" y="5426075"/>
          <p14:tracePt t="33602" x="760413" y="5472113"/>
          <p14:tracePt t="33610" x="760413" y="5500688"/>
          <p14:tracePt t="33618" x="760413" y="5516563"/>
          <p14:tracePt t="33626" x="760413" y="5530850"/>
          <p14:tracePt t="33634" x="760413" y="5561013"/>
          <p14:tracePt t="33642" x="760413" y="5575300"/>
          <p14:tracePt t="33650" x="760413" y="5591175"/>
          <p14:tracePt t="33666" x="760413" y="5621338"/>
          <p14:tracePt t="33682" x="746125" y="5635625"/>
          <p14:tracePt t="33745" x="746125" y="5605463"/>
          <p14:tracePt t="33752" x="746125" y="5575300"/>
          <p14:tracePt t="33761" x="746125" y="5530850"/>
          <p14:tracePt t="33769" x="746125" y="5486400"/>
          <p14:tracePt t="33774" x="746125" y="5441950"/>
          <p14:tracePt t="33783" x="746125" y="5411788"/>
          <p14:tracePt t="33790" x="746125" y="5322888"/>
          <p14:tracePt t="33798" x="746125" y="5218113"/>
          <p14:tracePt t="33806" x="776288" y="5038725"/>
          <p14:tracePt t="33815" x="820738" y="4830763"/>
          <p14:tracePt t="33823" x="865188" y="4576763"/>
          <p14:tracePt t="33830" x="909638" y="4397375"/>
          <p14:tracePt t="33838" x="939800" y="4175125"/>
          <p14:tracePt t="33847" x="1014413" y="3890963"/>
          <p14:tracePt t="33854" x="1074738" y="3667125"/>
          <p14:tracePt t="33861" x="1074738" y="3608388"/>
          <p14:tracePt t="33868" x="1089025" y="3489325"/>
          <p14:tracePt t="33876" x="1103313" y="3414713"/>
          <p14:tracePt t="33884" x="1103313" y="3368675"/>
          <p14:tracePt t="33892" x="1103313" y="3324225"/>
          <p14:tracePt t="33901" x="1103313" y="3294063"/>
          <p14:tracePt t="33908" x="1103313" y="3265488"/>
          <p14:tracePt t="33917" x="1103313" y="3249613"/>
          <p14:tracePt t="33924" x="1103313" y="3221038"/>
          <p14:tracePt t="33932" x="1103313" y="3205163"/>
          <p14:tracePt t="33947" x="1103313" y="3190875"/>
          <p14:tracePt t="33957" x="1103313" y="3160713"/>
          <p14:tracePt t="33963" x="1103313" y="3130550"/>
          <p14:tracePt t="33971" x="1103313" y="3086100"/>
          <p14:tracePt t="33980" x="1103313" y="3055938"/>
          <p14:tracePt t="33986" x="1089025" y="2951163"/>
          <p14:tracePt t="33995" x="1089025" y="2862263"/>
          <p14:tracePt t="34003" x="1089025" y="2787650"/>
          <p14:tracePt t="34010" x="1089025" y="2757488"/>
          <p14:tracePt t="34018" x="1089025" y="2682875"/>
          <p14:tracePt t="34026" x="1089025" y="2624138"/>
          <p14:tracePt t="34035" x="1089025" y="2563813"/>
          <p14:tracePt t="34040" x="1089025" y="2519363"/>
          <p14:tracePt t="34048" x="1089025" y="2489200"/>
          <p14:tracePt t="34057" x="1089025" y="2474913"/>
          <p14:tracePt t="34065" x="1089025" y="2460625"/>
          <p14:tracePt t="34089" x="1089025" y="2444750"/>
          <p14:tracePt t="34097" x="1089025" y="2430463"/>
          <p14:tracePt t="34105" x="1089025" y="2414588"/>
          <p14:tracePt t="34113" x="1103313" y="2386013"/>
          <p14:tracePt t="34120" x="1119188" y="2339975"/>
          <p14:tracePt t="34127" x="1133475" y="2339975"/>
          <p14:tracePt t="34134" x="1133475" y="2311400"/>
          <p14:tracePt t="34199" x="1149350" y="2311400"/>
          <p14:tracePt t="34253" x="1163638" y="2311400"/>
          <p14:tracePt t="34268" x="1163638" y="2325688"/>
          <p14:tracePt t="34276" x="1163638" y="2339975"/>
          <p14:tracePt t="34293" x="1163638" y="2355850"/>
          <p14:tracePt t="34315" x="1163638" y="2370138"/>
          <p14:tracePt t="34339" x="1163638" y="2386013"/>
          <p14:tracePt t="34354" x="1163638" y="2414588"/>
          <p14:tracePt t="34362" x="1149350" y="2460625"/>
          <p14:tracePt t="34371" x="1149350" y="2474913"/>
          <p14:tracePt t="34380" x="1133475" y="2519363"/>
          <p14:tracePt t="34387" x="1133475" y="2579688"/>
          <p14:tracePt t="34392" x="1119188" y="2624138"/>
          <p14:tracePt t="34400" x="1119188" y="2654300"/>
          <p14:tracePt t="34409" x="1119188" y="2713038"/>
          <p14:tracePt t="34416" x="1103313" y="2757488"/>
          <p14:tracePt t="34424" x="1103313" y="2787650"/>
          <p14:tracePt t="34432" x="1089025" y="2847975"/>
          <p14:tracePt t="34440" x="1089025" y="2906713"/>
          <p14:tracePt t="34449" x="1074738" y="2967038"/>
          <p14:tracePt t="34456" x="1074738" y="3041650"/>
          <p14:tracePt t="34464" x="1074738" y="3100388"/>
          <p14:tracePt t="34472" x="1074738" y="3175000"/>
          <p14:tracePt t="34481" x="1074738" y="3205163"/>
          <p14:tracePt t="34489" x="1044575" y="3294063"/>
          <p14:tracePt t="34494" x="1028700" y="3368675"/>
          <p14:tracePt t="34502" x="1014413" y="3429000"/>
          <p14:tracePt t="34510" x="984250" y="3517900"/>
          <p14:tracePt t="34518" x="984250" y="3563938"/>
          <p14:tracePt t="34527" x="969963" y="3608388"/>
          <p14:tracePt t="34535" x="954088" y="3667125"/>
          <p14:tracePt t="34543" x="939800" y="3727450"/>
          <p14:tracePt t="34550" x="925513" y="3786188"/>
          <p14:tracePt t="34559" x="925513" y="3890963"/>
          <p14:tracePt t="34566" x="909638" y="3951288"/>
          <p14:tracePt t="34574" x="909638" y="3979863"/>
          <p14:tracePt t="34580" x="895350" y="4054475"/>
          <p14:tracePt t="34588" x="895350" y="4144963"/>
          <p14:tracePt t="34597" x="895350" y="4219575"/>
          <p14:tracePt t="34604" x="895350" y="4294188"/>
          <p14:tracePt t="34613" x="895350" y="4352925"/>
          <p14:tracePt t="34620" x="895350" y="4427538"/>
          <p14:tracePt t="34630" x="895350" y="4471988"/>
          <p14:tracePt t="34637" x="879475" y="4576763"/>
          <p14:tracePt t="34644" x="879475" y="4621213"/>
          <p14:tracePt t="34653" x="879475" y="4695825"/>
          <p14:tracePt t="34659" x="879475" y="4786313"/>
          <p14:tracePt t="34667" x="865188" y="4845050"/>
          <p14:tracePt t="34674" x="865188" y="4889500"/>
          <p14:tracePt t="34682" x="865188" y="4949825"/>
          <p14:tracePt t="34691" x="850900" y="4979988"/>
          <p14:tracePt t="34698" x="850900" y="5024438"/>
          <p14:tracePt t="34707" x="850900" y="5054600"/>
          <p14:tracePt t="34715" x="835025" y="5083175"/>
          <p14:tracePt t="34723" x="835025" y="5129213"/>
          <p14:tracePt t="34731" x="835025" y="5157788"/>
          <p14:tracePt t="34738" x="820738" y="5218113"/>
          <p14:tracePt t="34747" x="804863" y="5292725"/>
          <p14:tracePt t="34754" x="804863" y="5337175"/>
          <p14:tracePt t="34761" x="776288" y="5411788"/>
          <p14:tracePt t="34768" x="776288" y="5516563"/>
          <p14:tracePt t="34776" x="776288" y="5561013"/>
          <p14:tracePt t="34785" x="776288" y="5605463"/>
          <p14:tracePt t="34792" x="776288" y="5649913"/>
          <p14:tracePt t="34800" x="760413" y="5680075"/>
          <p14:tracePt t="34808" x="760413" y="5694363"/>
          <p14:tracePt t="34817" x="760413" y="5710238"/>
          <p14:tracePt t="34932" x="760413" y="5724525"/>
          <p14:tracePt t="34980" x="760413" y="5680075"/>
          <p14:tracePt t="34988" x="790575" y="5621338"/>
          <p14:tracePt t="34997" x="790575" y="5561013"/>
          <p14:tracePt t="35004" x="835025" y="5486400"/>
          <p14:tracePt t="35013" x="850900" y="5381625"/>
          <p14:tracePt t="35018" x="850900" y="5292725"/>
          <p14:tracePt t="35030" x="865188" y="5187950"/>
          <p14:tracePt t="35034" x="865188" y="5157788"/>
          <p14:tracePt t="35042" x="865188" y="5083175"/>
          <p14:tracePt t="35050" x="865188" y="5024438"/>
          <p14:tracePt t="35058" x="865188" y="4979988"/>
          <p14:tracePt t="35066" x="865188" y="4905375"/>
          <p14:tracePt t="35074" x="835025" y="4800600"/>
          <p14:tracePt t="35082" x="820738" y="4725988"/>
          <p14:tracePt t="35090" x="804863" y="4665663"/>
          <p14:tracePt t="35098" x="746125" y="4487863"/>
          <p14:tracePt t="35106" x="730250" y="4443413"/>
          <p14:tracePt t="35115" x="685800" y="4278313"/>
          <p14:tracePt t="35121" x="671513" y="4129088"/>
          <p14:tracePt t="35130" x="655638" y="4025900"/>
          <p14:tracePt t="35136" x="641350" y="3965575"/>
          <p14:tracePt t="35145" x="641350" y="3890963"/>
          <p14:tracePt t="35163" x="627063" y="3802063"/>
          <p14:tracePt t="35168" x="627063" y="3757613"/>
          <p14:tracePt t="35177" x="611188" y="3711575"/>
          <p14:tracePt t="35185" x="611188" y="3697288"/>
          <p14:tracePt t="35193" x="611188" y="3652838"/>
          <p14:tracePt t="35201" x="611188" y="3608388"/>
          <p14:tracePt t="35207" x="611188" y="3578225"/>
          <p14:tracePt t="35215" x="611188" y="3533775"/>
          <p14:tracePt t="35223" x="611188" y="3473450"/>
          <p14:tracePt t="35230" x="611188" y="3429000"/>
          <p14:tracePt t="35239" x="611188" y="3368675"/>
          <p14:tracePt t="35247" x="627063" y="3279775"/>
          <p14:tracePt t="35254" x="641350" y="3175000"/>
          <p14:tracePt t="35263" x="655638" y="3130550"/>
          <p14:tracePt t="35270" x="655638" y="3041650"/>
          <p14:tracePt t="35280" x="671513" y="2981325"/>
          <p14:tracePt t="35284" x="671513" y="2951163"/>
          <p14:tracePt t="35294" x="671513" y="2922588"/>
          <p14:tracePt t="35302" x="685800" y="2906713"/>
          <p14:tracePt t="35394" x="701675" y="2906713"/>
          <p14:tracePt t="35402" x="701675" y="2892425"/>
          <p14:tracePt t="35413" x="701675" y="2878138"/>
          <p14:tracePt t="35418" x="701675" y="2862263"/>
          <p14:tracePt t="35434" x="715963" y="2847975"/>
          <p14:tracePt t="35442" x="715963" y="2832100"/>
          <p14:tracePt t="35466" x="730250" y="2817813"/>
          <p14:tracePt t="35480" x="730250" y="2803525"/>
          <p14:tracePt t="35490" x="730250" y="2787650"/>
          <p14:tracePt t="35590" x="746125" y="2787650"/>
          <p14:tracePt t="35607" x="760413" y="2787650"/>
          <p14:tracePt t="35614" x="776288" y="2817813"/>
          <p14:tracePt t="35622" x="790575" y="2862263"/>
          <p14:tracePt t="35630" x="804863" y="2936875"/>
          <p14:tracePt t="35638" x="820738" y="2997200"/>
          <p14:tracePt t="35647" x="820738" y="3041650"/>
          <p14:tracePt t="35652" x="820738" y="3116263"/>
          <p14:tracePt t="35660" x="835025" y="3249613"/>
          <p14:tracePt t="35668" x="835025" y="3309938"/>
          <p14:tracePt t="35677" x="835025" y="3414713"/>
          <p14:tracePt t="35685" x="835025" y="3563938"/>
          <p14:tracePt t="35692" x="835025" y="3667125"/>
          <p14:tracePt t="35700" x="835025" y="3816350"/>
          <p14:tracePt t="35709" x="835025" y="3951288"/>
          <p14:tracePt t="35717" x="835025" y="4040188"/>
          <p14:tracePt t="35725" x="835025" y="4114800"/>
          <p14:tracePt t="35732" x="835025" y="4203700"/>
          <p14:tracePt t="35738" x="835025" y="4322763"/>
          <p14:tracePt t="35747" x="835025" y="4383088"/>
          <p14:tracePt t="35755" x="835025" y="4413250"/>
          <p14:tracePt t="35763" x="835025" y="4457700"/>
          <p14:tracePt t="35771" x="835025" y="4518025"/>
          <p14:tracePt t="35780" x="835025" y="4562475"/>
          <p14:tracePt t="35787" x="835025" y="4592638"/>
          <p14:tracePt t="35794" x="835025" y="4637088"/>
          <p14:tracePt t="35802" x="835025" y="4695825"/>
          <p14:tracePt t="35811" x="820738" y="4740275"/>
          <p14:tracePt t="35819" x="804863" y="4786313"/>
          <p14:tracePt t="35827" x="790575" y="4830763"/>
          <p14:tracePt t="35834" x="776288" y="4889500"/>
          <p14:tracePt t="35841" x="776288" y="4905375"/>
          <p14:tracePt t="35848" x="760413" y="4949825"/>
          <p14:tracePt t="35856" x="760413" y="4994275"/>
          <p14:tracePt t="35865" x="746125" y="5024438"/>
          <p14:tracePt t="35872" x="746125" y="5054600"/>
          <p14:tracePt t="35880" x="730250" y="5083175"/>
          <p14:tracePt t="35888" x="730250" y="5129213"/>
          <p14:tracePt t="35897" x="730250" y="5143500"/>
          <p14:tracePt t="35904" x="730250" y="5187950"/>
          <p14:tracePt t="35914" x="715963" y="5203825"/>
          <p14:tracePt t="35920" x="715963" y="5218113"/>
          <p14:tracePt t="35927" x="715963" y="5232400"/>
          <p14:tracePt t="35935" x="715963" y="5248275"/>
          <p14:tracePt t="35951" x="701675" y="5262563"/>
          <p14:tracePt t="35958" x="701675" y="5278438"/>
          <p14:tracePt t="35975" x="701675" y="5292725"/>
          <p14:tracePt t="35983" x="701675" y="5307013"/>
          <p14:tracePt t="35990" x="701675" y="5322888"/>
          <p14:tracePt t="35998" x="701675" y="5337175"/>
          <p14:tracePt t="36004" x="701675" y="5351463"/>
          <p14:tracePt t="36015" x="701675" y="5367338"/>
          <p14:tracePt t="36036" x="701675" y="5381625"/>
          <p14:tracePt t="36061" x="701675" y="5397500"/>
          <p14:tracePt t="36085" x="701675" y="5426075"/>
          <p14:tracePt t="36115" x="701675" y="5441950"/>
          <p14:tracePt t="36232" x="685800" y="5441950"/>
          <p14:tracePt t="38855" x="685800" y="5456238"/>
          <p14:tracePt t="38878" x="685800" y="5486400"/>
          <p14:tracePt t="38886" x="685800" y="5516563"/>
          <p14:tracePt t="38894" x="715963" y="5575300"/>
          <p14:tracePt t="38903" x="746125" y="5621338"/>
          <p14:tracePt t="38908" x="776288" y="5680075"/>
          <p14:tracePt t="38916" x="804863" y="5724525"/>
          <p14:tracePt t="38924" x="835025" y="5784850"/>
          <p14:tracePt t="38932" x="879475" y="5843588"/>
          <p14:tracePt t="38940" x="895350" y="5903913"/>
          <p14:tracePt t="38948" x="939800" y="6008688"/>
          <p14:tracePt t="38957" x="954088" y="6111875"/>
          <p14:tracePt t="38964" x="1000125" y="6276975"/>
          <p14:tracePt t="38972" x="1014413" y="6380163"/>
          <p14:tracePt t="38980" x="1028700" y="6454775"/>
          <p14:tracePt t="38988" x="1044575" y="6634163"/>
          <p14:tracePt t="38995" x="1058863" y="6738938"/>
          <p14:tracePt t="39002" x="1074738" y="6813550"/>
          <p14:tracePt t="40983" x="835025" y="5099050"/>
          <p14:tracePt t="40990" x="1000125" y="5068888"/>
          <p14:tracePt t="40998" x="1446213" y="4964113"/>
          <p14:tracePt t="41006" x="1819275" y="4905375"/>
          <p14:tracePt t="41014" x="2208213" y="4860925"/>
          <p14:tracePt t="41022" x="2476500" y="4830763"/>
          <p14:tracePt t="41030" x="2730500" y="4800600"/>
          <p14:tracePt t="41039" x="2879725" y="4770438"/>
          <p14:tracePt t="41047" x="3013075" y="4756150"/>
          <p14:tracePt t="41054" x="3117850" y="4740275"/>
          <p14:tracePt t="41062" x="3162300" y="4725988"/>
          <p14:tracePt t="41071" x="3206750" y="4711700"/>
          <p14:tracePt t="41080" x="3251200" y="4711700"/>
          <p14:tracePt t="41085" x="3325813" y="4695825"/>
          <p14:tracePt t="41092" x="3355975" y="4681538"/>
          <p14:tracePt t="41101" x="3386138" y="4665663"/>
          <p14:tracePt t="41109" x="3400425" y="4651375"/>
          <p14:tracePt t="41117" x="3446463" y="4651375"/>
          <p14:tracePt t="41125" x="3490913" y="4637088"/>
          <p14:tracePt t="41133" x="3535363" y="4621213"/>
          <p14:tracePt t="41141" x="3579813" y="4606925"/>
          <p14:tracePt t="41149" x="3609975" y="4592638"/>
          <p14:tracePt t="41163" x="3729038" y="4562475"/>
          <p14:tracePt t="41170" x="3789363" y="4546600"/>
          <p14:tracePt t="41181" x="3848100" y="4546600"/>
          <p14:tracePt t="41187" x="3878263" y="4532313"/>
          <p14:tracePt t="41195" x="3892550" y="4532313"/>
          <p14:tracePt t="41203" x="3892550" y="4518025"/>
          <p14:tracePt t="41210" x="3908425" y="4518025"/>
          <p14:tracePt t="41226" x="3922713" y="4518025"/>
          <p14:tracePt t="41242" x="3952875" y="4502150"/>
          <p14:tracePt t="41248" x="3983038" y="4487863"/>
          <p14:tracePt t="41264" x="4027488" y="4471988"/>
          <p14:tracePt t="41272" x="4102100" y="4427538"/>
          <p14:tracePt t="41280" x="4146550" y="4413250"/>
          <p14:tracePt t="41288" x="4191000" y="4383088"/>
          <p14:tracePt t="41304" x="4206875" y="4383088"/>
          <p14:tracePt t="46360" x="4206875" y="4397375"/>
          <p14:tracePt t="46368" x="4221163" y="4413250"/>
          <p14:tracePt t="46377" x="4221163" y="4427538"/>
          <p14:tracePt t="46384" x="4237038" y="4457700"/>
          <p14:tracePt t="46393" x="4237038" y="4487863"/>
          <p14:tracePt t="46401" x="4237038" y="4532313"/>
          <p14:tracePt t="46406" x="4237038" y="4576763"/>
          <p14:tracePt t="46416" x="4237038" y="4651375"/>
          <p14:tracePt t="46424" x="4221163" y="4711700"/>
          <p14:tracePt t="46430" x="4191000" y="4770438"/>
          <p14:tracePt t="46439" x="4176713" y="4814888"/>
          <p14:tracePt t="46447" x="4146550" y="4875213"/>
          <p14:tracePt t="46454" x="4132263" y="4949825"/>
          <p14:tracePt t="46463" x="4102100" y="4994275"/>
          <p14:tracePt t="46471" x="4087813" y="5024438"/>
          <p14:tracePt t="46479" x="4071938" y="5054600"/>
          <p14:tracePt t="46487" x="4071938" y="5068888"/>
          <p14:tracePt t="46494" x="4057650" y="5099050"/>
          <p14:tracePt t="46503" x="4041775" y="5113338"/>
          <p14:tracePt t="46509" x="4041775" y="5143500"/>
          <p14:tracePt t="46517" x="4027488" y="5173663"/>
          <p14:tracePt t="46524" x="4013200" y="5218113"/>
          <p14:tracePt t="46532" x="3997325" y="5232400"/>
          <p14:tracePt t="46541" x="3967163" y="5262563"/>
          <p14:tracePt t="46548" x="3952875" y="5292725"/>
          <p14:tracePt t="46557" x="3938588" y="5307013"/>
          <p14:tracePt t="46565" x="3938588" y="5322888"/>
          <p14:tracePt t="46572" x="3938588" y="5337175"/>
          <p14:tracePt t="46589" x="3922713" y="5337175"/>
          <p14:tracePt t="46627" x="3908425" y="5351463"/>
          <p14:tracePt t="46675" x="3892550" y="5307013"/>
          <p14:tracePt t="46683" x="3863975" y="5232400"/>
          <p14:tracePt t="46688" x="3848100" y="5157788"/>
          <p14:tracePt t="46696" x="3803650" y="5068888"/>
          <p14:tracePt t="46705" x="3803650" y="4964113"/>
          <p14:tracePt t="46713" x="3789363" y="4889500"/>
          <p14:tracePt t="46720" x="3789363" y="4830763"/>
          <p14:tracePt t="46729" x="3773488" y="4770438"/>
          <p14:tracePt t="46744" x="3773488" y="4711700"/>
          <p14:tracePt t="46752" x="3773488" y="4681538"/>
          <p14:tracePt t="46761" x="3773488" y="4621213"/>
          <p14:tracePt t="46768" x="3789363" y="4576763"/>
          <p14:tracePt t="46777" x="3803650" y="4532313"/>
          <p14:tracePt t="46785" x="3833813" y="4471988"/>
          <p14:tracePt t="46790" x="3848100" y="4443413"/>
          <p14:tracePt t="46799" x="3878263" y="4397375"/>
          <p14:tracePt t="46806" x="3908425" y="4352925"/>
          <p14:tracePt t="46816" x="3922713" y="4322763"/>
          <p14:tracePt t="46823" x="3952875" y="4278313"/>
          <p14:tracePt t="46830" x="3983038" y="4264025"/>
          <p14:tracePt t="46838" x="4013200" y="4233863"/>
          <p14:tracePt t="46847" x="4057650" y="4203700"/>
          <p14:tracePt t="46855" x="4071938" y="4175125"/>
          <p14:tracePt t="46863" x="4087813" y="4175125"/>
          <p14:tracePt t="46868" x="4116388" y="4144963"/>
          <p14:tracePt t="46884" x="4191000" y="4114800"/>
          <p14:tracePt t="46900" x="4325938" y="4100513"/>
          <p14:tracePt t="46908" x="4386263" y="4100513"/>
          <p14:tracePt t="46916" x="4414838" y="4100513"/>
          <p14:tracePt t="46924" x="4475163" y="4100513"/>
          <p14:tracePt t="46932" x="4519613" y="4114800"/>
          <p14:tracePt t="46940" x="4564063" y="4144963"/>
          <p14:tracePt t="46949" x="4594225" y="4175125"/>
          <p14:tracePt t="46954" x="4638675" y="4203700"/>
          <p14:tracePt t="46963" x="4668838" y="4233863"/>
          <p14:tracePt t="46971" x="4699000" y="4294188"/>
          <p14:tracePt t="46980" x="4713288" y="4338638"/>
          <p14:tracePt t="46986" x="4713288" y="4383088"/>
          <p14:tracePt t="46995" x="4729163" y="4443413"/>
          <p14:tracePt t="47003" x="4729163" y="4487863"/>
          <p14:tracePt t="47010" x="4729163" y="4562475"/>
          <p14:tracePt t="47018" x="4729163" y="4621213"/>
          <p14:tracePt t="47026" x="4713288" y="4681538"/>
          <p14:tracePt t="47034" x="4683125" y="4770438"/>
          <p14:tracePt t="47040" x="4638675" y="4845050"/>
          <p14:tracePt t="47048" x="4594225" y="4964113"/>
          <p14:tracePt t="47057" x="4564063" y="5024438"/>
          <p14:tracePt t="47065" x="4505325" y="5129213"/>
          <p14:tracePt t="47072" x="4475163" y="5187950"/>
          <p14:tracePt t="47081" x="4414838" y="5278438"/>
          <p14:tracePt t="47088" x="4370388" y="5351463"/>
          <p14:tracePt t="47097" x="4325938" y="5426075"/>
          <p14:tracePt t="47105" x="4265613" y="5500688"/>
          <p14:tracePt t="47113" x="4206875" y="5546725"/>
          <p14:tracePt t="47120" x="4146550" y="5605463"/>
          <p14:tracePt t="47126" x="4102100" y="5635625"/>
          <p14:tracePt t="47134" x="4057650" y="5665788"/>
          <p14:tracePt t="47144" x="4027488" y="5680075"/>
          <p14:tracePt t="47163" x="3997325" y="5694363"/>
          <p14:tracePt t="47166" x="3983038" y="5694363"/>
          <p14:tracePt t="47183" x="3967163" y="5710238"/>
          <p14:tracePt t="47206" x="3938588" y="5710238"/>
          <p14:tracePt t="47214" x="3908425" y="5680075"/>
          <p14:tracePt t="47222" x="3878263" y="5621338"/>
          <p14:tracePt t="47229" x="3833813" y="5530850"/>
          <p14:tracePt t="47237" x="3803650" y="5486400"/>
          <p14:tracePt t="47244" x="3773488" y="5397500"/>
          <p14:tracePt t="47252" x="3759200" y="5337175"/>
          <p14:tracePt t="47260" x="3743325" y="5278438"/>
          <p14:tracePt t="47268" x="3743325" y="5232400"/>
          <p14:tracePt t="47276" x="3743325" y="5203825"/>
          <p14:tracePt t="47285" x="3743325" y="5143500"/>
          <p14:tracePt t="47292" x="3743325" y="5083175"/>
          <p14:tracePt t="47301" x="3759200" y="5038725"/>
          <p14:tracePt t="47306" x="3789363" y="5008563"/>
          <p14:tracePt t="47316" x="3803650" y="4979988"/>
          <p14:tracePt t="47323" x="3833813" y="4949825"/>
          <p14:tracePt t="47330" x="3878263" y="4919663"/>
          <p14:tracePt t="47338" x="3908425" y="4905375"/>
          <p14:tracePt t="47347" x="3938588" y="4889500"/>
          <p14:tracePt t="47354" x="3952875" y="4889500"/>
          <p14:tracePt t="47363" x="3967163" y="4875213"/>
          <p14:tracePt t="47370" x="3983038" y="4875213"/>
          <p14:tracePt t="47386" x="4013200" y="4875213"/>
          <p14:tracePt t="47392" x="4027488" y="4875213"/>
          <p14:tracePt t="47402" x="4057650" y="4875213"/>
          <p14:tracePt t="47408" x="4102100" y="4919663"/>
          <p14:tracePt t="47417" x="4146550" y="4949825"/>
          <p14:tracePt t="47424" x="4176713" y="4964113"/>
          <p14:tracePt t="47433" x="4191000" y="5008563"/>
          <p14:tracePt t="47440" x="4237038" y="5054600"/>
          <p14:tracePt t="47448" x="4251325" y="5099050"/>
          <p14:tracePt t="47456" x="4265613" y="5129213"/>
          <p14:tracePt t="47465" x="4281488" y="5187950"/>
          <p14:tracePt t="47473" x="4281488" y="5248275"/>
          <p14:tracePt t="47481" x="4281488" y="5292725"/>
          <p14:tracePt t="47488" x="4281488" y="5322888"/>
          <p14:tracePt t="47494" x="4281488" y="5367338"/>
          <p14:tracePt t="47502" x="4251325" y="5411788"/>
          <p14:tracePt t="47510" x="4237038" y="5456238"/>
          <p14:tracePt t="47518" x="4221163" y="5472113"/>
          <p14:tracePt t="47526" x="4206875" y="5500688"/>
          <p14:tracePt t="47535" x="4176713" y="5530850"/>
          <p14:tracePt t="47542" x="4132263" y="5561013"/>
          <p14:tracePt t="47550" x="4102100" y="5591175"/>
          <p14:tracePt t="47558" x="4071938" y="5605463"/>
          <p14:tracePt t="47566" x="4041775" y="5605463"/>
          <p14:tracePt t="47574" x="3997325" y="5621338"/>
          <p14:tracePt t="47580" x="3983038" y="5621338"/>
          <p14:tracePt t="47588" x="3983038" y="5635625"/>
          <p14:tracePt t="47613" x="3967163" y="5635625"/>
          <p14:tracePt t="47620" x="3952875" y="5635625"/>
          <p14:tracePt t="47636" x="3938588" y="5635625"/>
          <p14:tracePt t="47644" x="3938588" y="5591175"/>
          <p14:tracePt t="47653" x="3938588" y="5561013"/>
          <p14:tracePt t="47660" x="3938588" y="5530850"/>
          <p14:tracePt t="47668" x="3938588" y="5486400"/>
          <p14:tracePt t="47683" x="3938588" y="5441950"/>
          <p14:tracePt t="47690" x="3938588" y="5426075"/>
          <p14:tracePt t="47699" x="3938588" y="5411788"/>
          <p14:tracePt t="47707" x="3952875" y="5397500"/>
          <p14:tracePt t="47714" x="3967163" y="5397500"/>
          <p14:tracePt t="47722" x="3983038" y="5381625"/>
          <p14:tracePt t="47747" x="3997325" y="5381625"/>
          <p14:tracePt t="47763" x="4013200" y="5381625"/>
          <p14:tracePt t="47777" x="4027488" y="5381625"/>
          <p14:tracePt t="47784" x="4057650" y="5381625"/>
          <p14:tracePt t="47793" x="4071938" y="5381625"/>
          <p14:tracePt t="47801" x="4071938" y="5397500"/>
          <p14:tracePt t="47808" x="4087813" y="5426075"/>
          <p14:tracePt t="47816" x="4102100" y="5426075"/>
          <p14:tracePt t="47824" x="4116388" y="5456238"/>
          <p14:tracePt t="47832" x="4116388" y="5472113"/>
          <p14:tracePt t="47849" x="4116388" y="5486400"/>
          <p14:tracePt t="47903" x="4116388" y="5500688"/>
          <p14:tracePt t="52271" x="4102100" y="5500688"/>
          <p14:tracePt t="52292" x="4087813" y="5500688"/>
          <p14:tracePt t="52300" x="4071938" y="5516563"/>
          <p14:tracePt t="52308" x="4027488" y="5546725"/>
          <p14:tracePt t="52317" x="3983038" y="5575300"/>
          <p14:tracePt t="52325" x="3878263" y="5635625"/>
          <p14:tracePt t="52332" x="3773488" y="5710238"/>
          <p14:tracePt t="52341" x="3670300" y="5754688"/>
          <p14:tracePt t="52349" x="3475038" y="5859463"/>
          <p14:tracePt t="52356" x="3371850" y="5964238"/>
          <p14:tracePt t="52366" x="3236913" y="6037263"/>
          <p14:tracePt t="52370" x="2998788" y="6157913"/>
          <p14:tracePt t="52379" x="2805113" y="6261100"/>
          <p14:tracePt t="52386" x="2670175" y="6335713"/>
          <p14:tracePt t="52394" x="2535238" y="6396038"/>
          <p14:tracePt t="52402" x="2460625" y="6426200"/>
          <p14:tracePt t="52411" x="2282825" y="6500813"/>
          <p14:tracePt t="52419" x="2162175" y="6529388"/>
          <p14:tracePt t="52427" x="2014538" y="6575425"/>
          <p14:tracePt t="52435" x="1804988" y="6634163"/>
          <p14:tracePt t="52443" x="1611313" y="6664325"/>
          <p14:tracePt t="52450" x="1401763" y="6708775"/>
          <p14:tracePt t="52457" x="1296988" y="6723063"/>
          <p14:tracePt t="52465" x="1149350" y="6769100"/>
          <p14:tracePt t="52475" x="1089025" y="6783388"/>
          <p14:tracePt t="52480" x="1014413" y="6797675"/>
          <p14:tracePt t="52488" x="954088" y="6813550"/>
          <p14:tracePt t="52497" x="850900" y="6843713"/>
          <p14:tracePt t="52505" x="804863" y="6843713"/>
          <p14:tracePt t="54226" x="1238250" y="4905375"/>
          <p14:tracePt t="54236" x="1685925" y="4637088"/>
          <p14:tracePt t="54243" x="1998663" y="4518025"/>
          <p14:tracePt t="54251" x="2341563" y="4352925"/>
          <p14:tracePt t="54256" x="2774950" y="4159250"/>
          <p14:tracePt t="54265" x="2952750" y="4084638"/>
          <p14:tracePt t="54273" x="3132138" y="4010025"/>
          <p14:tracePt t="54281" x="3267075" y="3965575"/>
          <p14:tracePt t="54288" x="3521075" y="3876675"/>
          <p14:tracePt t="54296" x="3729038" y="3816350"/>
          <p14:tracePt t="54304" x="3863975" y="3771900"/>
          <p14:tracePt t="54312" x="3967163" y="3727450"/>
          <p14:tracePt t="54321" x="4071938" y="3683000"/>
          <p14:tracePt t="54329" x="4162425" y="3652838"/>
          <p14:tracePt t="54338" x="4221163" y="3636963"/>
          <p14:tracePt t="54342" x="4281488" y="3608388"/>
          <p14:tracePt t="54351" x="4356100" y="3578225"/>
          <p14:tracePt t="54358" x="4430713" y="3548063"/>
          <p14:tracePt t="54367" x="4489450" y="3517900"/>
          <p14:tracePt t="54375" x="4549775" y="3503613"/>
          <p14:tracePt t="54383" x="4564063" y="3473450"/>
          <p14:tracePt t="54390" x="4624388" y="3459163"/>
          <p14:tracePt t="54398" x="4668838" y="3429000"/>
          <p14:tracePt t="54407" x="4713288" y="3414713"/>
          <p14:tracePt t="54414" x="4757738" y="3384550"/>
          <p14:tracePt t="54422" x="4803775" y="3324225"/>
          <p14:tracePt t="54431" x="4832350" y="3279775"/>
          <p14:tracePt t="54438" x="4953000" y="3160713"/>
          <p14:tracePt t="54445" x="5027613" y="3116263"/>
          <p14:tracePt t="54453" x="5056188" y="3086100"/>
          <p14:tracePt t="54461" x="5102225" y="3055938"/>
          <p14:tracePt t="54468" x="5130800" y="3055938"/>
          <p14:tracePt t="54476" x="5146675" y="3041650"/>
          <p14:tracePt t="54500" x="5160963" y="3025775"/>
          <p14:tracePt t="54508" x="5176838" y="3025775"/>
          <p14:tracePt t="54524" x="5205413" y="3011488"/>
          <p14:tracePt t="54530" x="5251450" y="2981325"/>
          <p14:tracePt t="54538" x="5370513" y="2906713"/>
          <p14:tracePt t="54547" x="5503863" y="2817813"/>
          <p14:tracePt t="54555" x="5622925" y="2728913"/>
          <p14:tracePt t="54563" x="5757863" y="2638425"/>
          <p14:tracePt t="54571" x="5892800" y="2549525"/>
          <p14:tracePt t="54579" x="5995988" y="2505075"/>
          <p14:tracePt t="54586" x="6191250" y="2400300"/>
          <p14:tracePt t="54596" x="6324600" y="2339975"/>
          <p14:tracePt t="54602" x="6429375" y="2281238"/>
          <p14:tracePt t="54608" x="6503988" y="2265363"/>
          <p14:tracePt t="54616" x="6667500" y="2206625"/>
          <p14:tracePt t="54624" x="6846888" y="2146300"/>
          <p14:tracePt t="54633" x="6981825" y="2132013"/>
          <p14:tracePt t="54640" x="7085013" y="2101850"/>
          <p14:tracePt t="54649" x="7129463" y="2101850"/>
          <p14:tracePt t="54656" x="7175500" y="2087563"/>
          <p14:tracePt t="54665" x="7204075" y="2087563"/>
          <p14:tracePt t="54672" x="7219950" y="2071688"/>
          <p14:tracePt t="55282" x="7234238" y="2071688"/>
          <p14:tracePt t="55291" x="7250113" y="2071688"/>
          <p14:tracePt t="55307" x="7278688" y="2071688"/>
          <p14:tracePt t="55314" x="7308850" y="2071688"/>
          <p14:tracePt t="55322" x="7324725" y="2071688"/>
          <p14:tracePt t="55330" x="7369175" y="2071688"/>
          <p14:tracePt t="55336" x="7383463" y="2071688"/>
          <p14:tracePt t="55344" x="7413625" y="2071688"/>
          <p14:tracePt t="55352" x="7458075" y="2071688"/>
          <p14:tracePt t="55360" x="7488238" y="2071688"/>
          <p14:tracePt t="55368" x="7518400" y="2071688"/>
          <p14:tracePt t="55376" x="7548563" y="2071688"/>
          <p14:tracePt t="55385" x="7562850" y="2071688"/>
          <p14:tracePt t="55392" x="7593013" y="2071688"/>
          <p14:tracePt t="55401" x="7593013" y="2057400"/>
          <p14:tracePt t="55416" x="7607300" y="2057400"/>
          <p14:tracePt t="55650" x="7607300" y="2071688"/>
          <p14:tracePt t="55696" x="7623175" y="2071688"/>
          <p14:tracePt t="55704" x="7667625" y="2057400"/>
          <p14:tracePt t="55713" x="7742238" y="2027238"/>
          <p14:tracePt t="55721" x="7950200" y="1982788"/>
          <p14:tracePt t="55729" x="8069263" y="1952625"/>
          <p14:tracePt t="55736" x="8234363" y="1922463"/>
          <p14:tracePt t="55744" x="8472488" y="1893888"/>
          <p14:tracePt t="55752" x="8682038" y="1863725"/>
          <p14:tracePt t="55761" x="8740775" y="1849438"/>
          <p14:tracePt t="55768" x="8859838" y="1833563"/>
          <p14:tracePt t="55777" x="8964613" y="1819275"/>
          <p14:tracePt t="55783" x="8994775" y="1819275"/>
          <p14:tracePt t="55901" x="8980488" y="1819275"/>
          <p14:tracePt t="55908" x="8980488" y="1833563"/>
          <p14:tracePt t="55916" x="8980488" y="1849438"/>
          <p14:tracePt t="55933" x="8964613" y="1863725"/>
          <p14:tracePt t="55940" x="8950325" y="1878013"/>
          <p14:tracePt t="55957" x="8950325" y="1893888"/>
          <p14:tracePt t="55972" x="8934450" y="1893888"/>
          <p14:tracePt t="55986" x="8920163" y="1893888"/>
          <p14:tracePt t="55994" x="8920163" y="1908175"/>
          <p14:tracePt t="56010" x="8905875" y="1922463"/>
          <p14:tracePt t="56027" x="8905875" y="1938338"/>
          <p14:tracePt t="56034" x="8890000" y="1952625"/>
          <p14:tracePt t="56042" x="8859838" y="1982788"/>
          <p14:tracePt t="56056" x="8831263" y="1997075"/>
          <p14:tracePt t="56066" x="8801100" y="2027238"/>
          <p14:tracePt t="56073" x="8756650" y="2043113"/>
          <p14:tracePt t="56080" x="8756650" y="2057400"/>
          <p14:tracePt t="56088" x="8726488" y="2057400"/>
          <p14:tracePt t="56097" x="8712200" y="2071688"/>
          <p14:tracePt t="56104" x="8712200" y="2101850"/>
          <p14:tracePt t="56113" x="8682038" y="2117725"/>
          <p14:tracePt t="56120" x="8666163" y="2117725"/>
          <p14:tracePt t="56130" x="8637588" y="2146300"/>
          <p14:tracePt t="56136" x="8607425" y="2176463"/>
          <p14:tracePt t="56144" x="8591550" y="2176463"/>
          <p14:tracePt t="56158" x="8562975" y="2192338"/>
          <p14:tracePt t="56167" x="8532813" y="2206625"/>
          <p14:tracePt t="56175" x="8532813" y="2220913"/>
          <p14:tracePt t="56182" x="8516938" y="2220913"/>
          <p14:tracePt t="56191" x="8502650" y="2220913"/>
          <p14:tracePt t="56339" x="8488363" y="2220913"/>
          <p14:tracePt t="56652" x="8472488" y="2220913"/>
          <p14:tracePt t="56660" x="8472488" y="2236788"/>
          <p14:tracePt t="56699" x="8458200" y="2236788"/>
          <p14:tracePt t="56714" x="8458200" y="2251075"/>
          <p14:tracePt t="56754" x="8458200" y="2265363"/>
          <p14:tracePt t="56793" x="8442325" y="2265363"/>
          <p14:tracePt t="56832" x="8428038" y="2265363"/>
          <p14:tracePt t="56840" x="8428038" y="2281238"/>
          <p14:tracePt t="56886" x="8428038" y="2295525"/>
          <p14:tracePt t="56910" x="8413750" y="2295525"/>
          <p14:tracePt t="56934" x="8397875" y="2295525"/>
          <p14:tracePt t="56942" x="8397875" y="2311400"/>
          <p14:tracePt t="56950" x="8383588" y="2311400"/>
          <p14:tracePt t="56958" x="8383588" y="2325688"/>
          <p14:tracePt t="56972" x="8367713" y="2325688"/>
          <p14:tracePt t="56988" x="8367713" y="2339975"/>
          <p14:tracePt t="56996" x="8353425" y="2339975"/>
          <p14:tracePt t="57066" x="8339138" y="2339975"/>
          <p14:tracePt t="58592" x="8339138" y="2355850"/>
          <p14:tracePt t="58608" x="8323263" y="2355850"/>
          <p14:tracePt t="58664" x="8323263" y="2370138"/>
          <p14:tracePt t="58672" x="8308975" y="2370138"/>
          <p14:tracePt t="59431" x="8293100" y="2386013"/>
          <p14:tracePt t="59438" x="8278813" y="2400300"/>
          <p14:tracePt t="59455" x="8278813" y="2414588"/>
          <p14:tracePt t="59471" x="8264525" y="2430463"/>
          <p14:tracePt t="59479" x="8248650" y="2430463"/>
          <p14:tracePt t="59486" x="8234363" y="2444750"/>
          <p14:tracePt t="59517" x="8234363" y="2460625"/>
          <p14:tracePt t="59524" x="8218488" y="2460625"/>
          <p14:tracePt t="59925" x="8204200" y="2460625"/>
          <p14:tracePt t="59954" x="8204200" y="2474913"/>
          <p14:tracePt t="61842" x="8204200" y="2489200"/>
          <p14:tracePt t="61912" x="8189913" y="2489200"/>
          <p14:tracePt t="61942" x="8174038" y="2489200"/>
          <p14:tracePt t="61950" x="8159750" y="2489200"/>
          <p14:tracePt t="61958" x="8143875" y="2489200"/>
          <p14:tracePt t="61966" x="8129588" y="2505075"/>
          <p14:tracePt t="61982" x="8099425" y="2505075"/>
          <p14:tracePt t="61991" x="8085138" y="2519363"/>
          <p14:tracePt t="62006" x="8069263" y="2519363"/>
          <p14:tracePt t="62022" x="8054975" y="2519363"/>
          <p14:tracePt t="62030" x="8040688" y="2519363"/>
          <p14:tracePt t="62045" x="8010525" y="2519363"/>
          <p14:tracePt t="62060" x="7980363" y="2519363"/>
          <p14:tracePt t="62068" x="7950200" y="2519363"/>
          <p14:tracePt t="62084" x="7935913" y="2519363"/>
          <p14:tracePt t="62092" x="7920038" y="2519363"/>
          <p14:tracePt t="62123" x="7920038" y="2535238"/>
          <p14:tracePt t="62147" x="7905750" y="2535238"/>
          <p14:tracePt t="62164" x="7891463" y="2549525"/>
          <p14:tracePt t="62172" x="7875588" y="2549525"/>
          <p14:tracePt t="62186" x="7861300" y="2563813"/>
          <p14:tracePt t="62194" x="7847013" y="2579688"/>
          <p14:tracePt t="62202" x="7847013" y="2593975"/>
          <p14:tracePt t="62210" x="7831138" y="2593975"/>
          <p14:tracePt t="62218" x="7816850" y="2593975"/>
          <p14:tracePt t="62224" x="7816850" y="2608263"/>
          <p14:tracePt t="62232" x="7800975" y="2624138"/>
          <p14:tracePt t="62256" x="7786688" y="2624138"/>
          <p14:tracePt t="62272" x="7772400" y="2624138"/>
          <p14:tracePt t="62280" x="7772400" y="2638425"/>
          <p14:tracePt t="62296" x="7756525" y="2654300"/>
          <p14:tracePt t="62304" x="7742238" y="2668588"/>
          <p14:tracePt t="62310" x="7726363" y="2668588"/>
          <p14:tracePt t="62334" x="7712075" y="2668588"/>
          <p14:tracePt t="62342" x="7712075" y="2682875"/>
          <p14:tracePt t="62382" x="7697788" y="2682875"/>
          <p14:tracePt t="62428" x="7681913" y="2682875"/>
          <p14:tracePt t="62444" x="7667625" y="2682875"/>
          <p14:tracePt t="62452" x="7651750" y="2682875"/>
          <p14:tracePt t="62468" x="7607300" y="2668588"/>
          <p14:tracePt t="62476" x="7577138" y="2638425"/>
          <p14:tracePt t="62482" x="7532688" y="2593975"/>
          <p14:tracePt t="62490" x="7488238" y="2549525"/>
          <p14:tracePt t="62498" x="7443788" y="2519363"/>
          <p14:tracePt t="62506" x="7427913" y="2489200"/>
          <p14:tracePt t="62522" x="7413625" y="2474913"/>
          <p14:tracePt t="62530" x="7413625" y="2460625"/>
          <p14:tracePt t="62547" x="7413625" y="2444750"/>
          <p14:tracePt t="62554" x="7413625" y="2414588"/>
          <p14:tracePt t="62568" x="7413625" y="2386013"/>
          <p14:tracePt t="62576" x="7413625" y="2370138"/>
          <p14:tracePt t="62584" x="7413625" y="2325688"/>
          <p14:tracePt t="62592" x="7413625" y="2281238"/>
          <p14:tracePt t="62608" x="7413625" y="2251075"/>
          <p14:tracePt t="62616" x="7413625" y="2206625"/>
          <p14:tracePt t="62632" x="7413625" y="2176463"/>
          <p14:tracePt t="62640" x="7413625" y="2162175"/>
          <p14:tracePt t="62654" x="7427913" y="2132013"/>
          <p14:tracePt t="62663" x="7458075" y="2101850"/>
          <p14:tracePt t="62670" x="7473950" y="2087563"/>
          <p14:tracePt t="62679" x="7488238" y="2071688"/>
          <p14:tracePt t="62686" x="7518400" y="2043113"/>
          <p14:tracePt t="62694" x="7548563" y="2012950"/>
          <p14:tracePt t="62702" x="7562850" y="2012950"/>
          <p14:tracePt t="62710" x="7577138" y="1997075"/>
          <p14:tracePt t="62718" x="7593013" y="1997075"/>
          <p14:tracePt t="62726" x="7607300" y="1997075"/>
          <p14:tracePt t="62781" x="7637463" y="1997075"/>
          <p14:tracePt t="62788" x="7651750" y="1997075"/>
          <p14:tracePt t="62797" x="7681913" y="1997075"/>
          <p14:tracePt t="62805" x="7742238" y="2027238"/>
          <p14:tracePt t="62813" x="7772400" y="2043113"/>
          <p14:tracePt t="62821" x="7816850" y="2087563"/>
          <p14:tracePt t="62829" x="7847013" y="2117725"/>
          <p14:tracePt t="62835" x="7847013" y="2162175"/>
          <p14:tracePt t="62843" x="7861300" y="2176463"/>
          <p14:tracePt t="62850" x="7861300" y="2206625"/>
          <p14:tracePt t="62858" x="7861300" y="2236788"/>
          <p14:tracePt t="62867" x="7861300" y="2251075"/>
          <p14:tracePt t="62874" x="7861300" y="2295525"/>
          <p14:tracePt t="62882" x="7861300" y="2325688"/>
          <p14:tracePt t="62890" x="7861300" y="2355850"/>
          <p14:tracePt t="62898" x="7861300" y="2414588"/>
          <p14:tracePt t="62906" x="7847013" y="2474913"/>
          <p14:tracePt t="62912" x="7816850" y="2519363"/>
          <p14:tracePt t="62922" x="7786688" y="2579688"/>
          <p14:tracePt t="62929" x="7756525" y="2654300"/>
          <p14:tracePt t="62937" x="7712075" y="2728913"/>
          <p14:tracePt t="62944" x="7667625" y="2787650"/>
          <p14:tracePt t="62952" x="7593013" y="2862263"/>
          <p14:tracePt t="62961" x="7532688" y="2922588"/>
          <p14:tracePt t="62968" x="7458075" y="2967038"/>
          <p14:tracePt t="62976" x="7443788" y="2981325"/>
          <p14:tracePt t="62984" x="7383463" y="3025775"/>
          <p14:tracePt t="62992" x="7353300" y="3025775"/>
          <p14:tracePt t="63001" x="7324725" y="3041650"/>
          <p14:tracePt t="63014" x="7324725" y="3055938"/>
          <p14:tracePt t="63030" x="7308850" y="3055938"/>
          <p14:tracePt t="63038" x="7294563" y="3055938"/>
          <p14:tracePt t="63047" x="7278688" y="3055938"/>
          <p14:tracePt t="63054" x="7264400" y="3055938"/>
          <p14:tracePt t="63063" x="7250113" y="3041650"/>
          <p14:tracePt t="63070" x="7219950" y="3025775"/>
          <p14:tracePt t="63079" x="7189788" y="2981325"/>
          <p14:tracePt t="63086" x="7145338" y="2936875"/>
          <p14:tracePt t="63093" x="7115175" y="2878138"/>
          <p14:tracePt t="63100" x="7070725" y="2832100"/>
          <p14:tracePt t="63108" x="7040563" y="2773363"/>
          <p14:tracePt t="63116" x="7010400" y="2728913"/>
          <p14:tracePt t="63125" x="6996113" y="2682875"/>
          <p14:tracePt t="63132" x="6981825" y="2668588"/>
          <p14:tracePt t="63141" x="6981825" y="2654300"/>
          <p14:tracePt t="63149" x="6981825" y="2624138"/>
          <p14:tracePt t="63164" x="6981825" y="2593975"/>
          <p14:tracePt t="63172" x="7010400" y="2535238"/>
          <p14:tracePt t="63180" x="7056438" y="2489200"/>
          <p14:tracePt t="63188" x="7115175" y="2444750"/>
          <p14:tracePt t="63197" x="7189788" y="2400300"/>
          <p14:tracePt t="63203" x="7264400" y="2339975"/>
          <p14:tracePt t="63211" x="7308850" y="2311400"/>
          <p14:tracePt t="63218" x="7383463" y="2281238"/>
          <p14:tracePt t="63227" x="7473950" y="2236788"/>
          <p14:tracePt t="63234" x="7502525" y="2236788"/>
          <p14:tracePt t="63242" x="7532688" y="2220913"/>
          <p14:tracePt t="63250" x="7548563" y="2220913"/>
          <p14:tracePt t="63258" x="7562850" y="2220913"/>
          <p14:tracePt t="63274" x="7577138" y="2220913"/>
          <p14:tracePt t="63288" x="7607300" y="2220913"/>
          <p14:tracePt t="63297" x="7637463" y="2251075"/>
          <p14:tracePt t="63304" x="7667625" y="2295525"/>
          <p14:tracePt t="63313" x="7667625" y="2325688"/>
          <p14:tracePt t="63321" x="7726363" y="2414588"/>
          <p14:tracePt t="63330" x="7756525" y="2489200"/>
          <p14:tracePt t="63336" x="7772400" y="2563813"/>
          <p14:tracePt t="63344" x="7786688" y="2624138"/>
          <p14:tracePt t="63352" x="7786688" y="2743200"/>
          <p14:tracePt t="63361" x="7786688" y="2847975"/>
          <p14:tracePt t="63366" x="7786688" y="2906713"/>
          <p14:tracePt t="63375" x="7786688" y="2997200"/>
          <p14:tracePt t="63383" x="7726363" y="3130550"/>
          <p14:tracePt t="63391" x="7697788" y="3221038"/>
          <p14:tracePt t="63398" x="7667625" y="3265488"/>
          <p14:tracePt t="63407" x="7593013" y="3354388"/>
          <p14:tracePt t="63415" x="7548563" y="3398838"/>
          <p14:tracePt t="63423" x="7518400" y="3443288"/>
          <p14:tracePt t="63430" x="7473950" y="3489325"/>
          <p14:tracePt t="63438" x="7413625" y="3517900"/>
          <p14:tracePt t="63446" x="7324725" y="3548063"/>
          <p14:tracePt t="63453" x="7219950" y="3608388"/>
          <p14:tracePt t="63463" x="7115175" y="3608388"/>
          <p14:tracePt t="63468" x="6965950" y="3608388"/>
          <p14:tracePt t="63477" x="6861175" y="3608388"/>
          <p14:tracePt t="63484" x="6772275" y="3592513"/>
          <p14:tracePt t="63492" x="6711950" y="3548063"/>
          <p14:tracePt t="63500" x="6667500" y="3517900"/>
          <p14:tracePt t="63508" x="6637338" y="3459163"/>
          <p14:tracePt t="63516" x="6592888" y="3414713"/>
          <p14:tracePt t="63524" x="6562725" y="3354388"/>
          <p14:tracePt t="63532" x="6548438" y="3309938"/>
          <p14:tracePt t="63541" x="6534150" y="3249613"/>
          <p14:tracePt t="63548" x="6534150" y="3190875"/>
          <p14:tracePt t="63554" x="6534150" y="3160713"/>
          <p14:tracePt t="63563" x="6534150" y="3100388"/>
          <p14:tracePt t="63571" x="6608763" y="2981325"/>
          <p14:tracePt t="63579" x="6683375" y="2922588"/>
          <p14:tracePt t="63586" x="6786563" y="2817813"/>
          <p14:tracePt t="63594" x="6877050" y="2773363"/>
          <p14:tracePt t="63602" x="7070725" y="2654300"/>
          <p14:tracePt t="63610" x="7204075" y="2593975"/>
          <p14:tracePt t="63618" x="7264400" y="2579688"/>
          <p14:tracePt t="63626" x="7369175" y="2549525"/>
          <p14:tracePt t="63633" x="7399338" y="2535238"/>
          <p14:tracePt t="63640" x="7443788" y="2535238"/>
          <p14:tracePt t="63648" x="7458075" y="2535238"/>
          <p14:tracePt t="63656" x="7473950" y="2535238"/>
          <p14:tracePt t="63665" x="7488238" y="2535238"/>
          <p14:tracePt t="63672" x="7502525" y="2535238"/>
          <p14:tracePt t="63680" x="7518400" y="2563813"/>
          <p14:tracePt t="63688" x="7548563" y="2624138"/>
          <p14:tracePt t="63697" x="7562850" y="2682875"/>
          <p14:tracePt t="63704" x="7577138" y="2728913"/>
          <p14:tracePt t="63713" x="7577138" y="2757488"/>
          <p14:tracePt t="63718" x="7577138" y="2803525"/>
          <p14:tracePt t="63727" x="7577138" y="2832100"/>
          <p14:tracePt t="63734" x="7577138" y="2862263"/>
          <p14:tracePt t="63743" x="7577138" y="2906713"/>
          <p14:tracePt t="63751" x="7562850" y="2922588"/>
          <p14:tracePt t="63759" x="7532688" y="2936875"/>
          <p14:tracePt t="63767" x="7518400" y="2951163"/>
          <p14:tracePt t="63775" x="7502525" y="2951163"/>
          <p14:tracePt t="63783" x="7473950" y="2967038"/>
          <p14:tracePt t="63791" x="7458075" y="2967038"/>
          <p14:tracePt t="63798" x="7427913" y="2981325"/>
          <p14:tracePt t="63805" x="7383463" y="2981325"/>
          <p14:tracePt t="63815" x="7369175" y="2981325"/>
          <p14:tracePt t="63820" x="7339013" y="2981325"/>
          <p14:tracePt t="63829" x="7308850" y="2967038"/>
          <p14:tracePt t="63836" x="7294563" y="2936875"/>
          <p14:tracePt t="63845" x="7278688" y="2936875"/>
          <p14:tracePt t="63852" x="7264400" y="2922588"/>
          <p14:tracePt t="63922" x="7264400" y="2906713"/>
          <p14:tracePt t="63954" x="7264400" y="2892425"/>
          <p14:tracePt t="63963" x="7278688" y="2892425"/>
          <p14:tracePt t="67680" x="7278688" y="2878138"/>
          <p14:tracePt t="67696" x="7294563" y="2862263"/>
          <p14:tracePt t="67702" x="7308850" y="2862263"/>
          <p14:tracePt t="67713" x="7308850" y="2847975"/>
          <p14:tracePt t="67758" x="7324725" y="2832100"/>
          <p14:tracePt t="67782" x="7324725" y="2817813"/>
          <p14:tracePt t="68556" x="7308850" y="2817813"/>
          <p14:tracePt t="68564" x="7294563" y="2817813"/>
          <p14:tracePt t="68572" x="7278688" y="2847975"/>
          <p14:tracePt t="68580" x="7250113" y="2892425"/>
          <p14:tracePt t="68588" x="7204075" y="2906713"/>
          <p14:tracePt t="68597" x="7175500" y="2951163"/>
          <p14:tracePt t="68605" x="7129463" y="2981325"/>
          <p14:tracePt t="68611" x="7115175" y="3025775"/>
          <p14:tracePt t="68618" x="7040563" y="3071813"/>
          <p14:tracePt t="68626" x="6981825" y="3116263"/>
          <p14:tracePt t="68634" x="6921500" y="3175000"/>
          <p14:tracePt t="68642" x="6802438" y="3265488"/>
          <p14:tracePt t="68650" x="6667500" y="3354388"/>
          <p14:tracePt t="68658" x="6473825" y="3503613"/>
          <p14:tracePt t="68667" x="6294438" y="3652838"/>
          <p14:tracePt t="68674" x="5967413" y="3876675"/>
          <p14:tracePt t="68682" x="5564188" y="4159250"/>
          <p14:tracePt t="68690" x="5295900" y="4383088"/>
          <p14:tracePt t="68698" x="4878388" y="4681538"/>
          <p14:tracePt t="68704" x="4505325" y="4964113"/>
          <p14:tracePt t="68713" x="4356100" y="5083175"/>
          <p14:tracePt t="68721" x="4057650" y="5322888"/>
          <p14:tracePt t="68730" x="3698875" y="5605463"/>
          <p14:tracePt t="68736" x="3475038" y="5784850"/>
          <p14:tracePt t="68744" x="3281363" y="5903913"/>
          <p14:tracePt t="68752" x="2968625" y="6127750"/>
          <p14:tracePt t="68761" x="2833688" y="6202363"/>
          <p14:tracePt t="68768" x="2520950" y="6396038"/>
          <p14:tracePt t="68776" x="2222500" y="6575425"/>
          <p14:tracePt t="68785" x="2028825" y="6678613"/>
          <p14:tracePt t="68792" x="1790700" y="6827838"/>
          <p14:tracePt t="69301" x="984250" y="6500813"/>
          <p14:tracePt t="69308" x="1327150" y="6321425"/>
          <p14:tracePt t="69315" x="1730375" y="6053138"/>
          <p14:tracePt t="69322" x="1893888" y="5934075"/>
          <p14:tracePt t="69330" x="2192338" y="5694363"/>
          <p14:tracePt t="69338" x="2357438" y="5546725"/>
          <p14:tracePt t="69347" x="2490788" y="5411788"/>
          <p14:tracePt t="69355" x="2609850" y="5292725"/>
          <p14:tracePt t="69363" x="2908300" y="4994275"/>
          <p14:tracePt t="69370" x="3087688" y="4800600"/>
          <p14:tracePt t="69379" x="3311525" y="4606925"/>
          <p14:tracePt t="69386" x="3475038" y="4443413"/>
          <p14:tracePt t="69394" x="3640138" y="4278313"/>
          <p14:tracePt t="69400" x="3789363" y="4159250"/>
          <p14:tracePt t="69410" x="3922713" y="4040188"/>
          <p14:tracePt t="69418" x="4013200" y="3965575"/>
          <p14:tracePt t="69424" x="4071938" y="3906838"/>
          <p14:tracePt t="69432" x="4191000" y="3832225"/>
          <p14:tracePt t="69441" x="4221163" y="3802063"/>
          <p14:tracePt t="69448" x="4265613" y="3771900"/>
          <p14:tracePt t="69457" x="4265613" y="3757613"/>
          <p14:tracePt t="69464" x="4281488" y="3757613"/>
          <p14:tracePt t="69472" x="4281488" y="3741738"/>
          <p14:tracePt t="69480" x="4295775" y="3741738"/>
          <p14:tracePt t="69497" x="4295775" y="3727450"/>
          <p14:tracePt t="69598" x="4311650" y="3711575"/>
          <p14:tracePt t="69604" x="4340225" y="3697288"/>
          <p14:tracePt t="69613" x="4340225" y="3683000"/>
          <p14:tracePt t="69620" x="4414838" y="3652838"/>
          <p14:tracePt t="69630" x="4460875" y="3636963"/>
          <p14:tracePt t="69637" x="4579938" y="3578225"/>
          <p14:tracePt t="69644" x="4683125" y="3548063"/>
          <p14:tracePt t="69653" x="4832350" y="3503613"/>
          <p14:tracePt t="69660" x="4922838" y="3473450"/>
          <p14:tracePt t="69668" x="5056188" y="3429000"/>
          <p14:tracePt t="69677" x="5130800" y="3398838"/>
          <p14:tracePt t="69683" x="5191125" y="3384550"/>
          <p14:tracePt t="69690" x="5280025" y="3368675"/>
          <p14:tracePt t="69699" x="5354638" y="3340100"/>
          <p14:tracePt t="69707" x="5534025" y="3294063"/>
          <p14:tracePt t="69716" x="5713413" y="3265488"/>
          <p14:tracePt t="69722" x="5802313" y="3221038"/>
          <p14:tracePt t="69730" x="6191250" y="3146425"/>
          <p14:tracePt t="69739" x="6399213" y="3086100"/>
          <p14:tracePt t="69746" x="6578600" y="3055938"/>
          <p14:tracePt t="69763" x="6861175" y="2981325"/>
          <p14:tracePt t="69776" x="7026275" y="2951163"/>
          <p14:tracePt t="69833" x="6965950" y="2967038"/>
          <p14:tracePt t="69840" x="6877050" y="3025775"/>
          <p14:tracePt t="69848" x="6727825" y="3100388"/>
          <p14:tracePt t="69854" x="6518275" y="3221038"/>
          <p14:tracePt t="69863" x="6205538" y="3398838"/>
          <p14:tracePt t="69870" x="5818188" y="3578225"/>
          <p14:tracePt t="69879" x="5459413" y="3802063"/>
          <p14:tracePt t="69887" x="4579938" y="4203700"/>
          <p14:tracePt t="69894" x="3848100" y="4592638"/>
          <p14:tracePt t="69902" x="2908300" y="5038725"/>
          <p14:tracePt t="69910" x="2073275" y="5441950"/>
          <p14:tracePt t="69918" x="835025" y="59928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9636" t="3394" r="27454"/>
          <a:stretch/>
        </p:blipFill>
        <p:spPr>
          <a:xfrm>
            <a:off x="2152999" y="1"/>
            <a:ext cx="4838007" cy="6625244"/>
          </a:xfrm>
          <a:prstGeom prst="rect">
            <a:avLst/>
          </a:prstGeom>
        </p:spPr>
      </p:pic>
      <p:grpSp>
        <p:nvGrpSpPr>
          <p:cNvPr id="6" name="Group 5"/>
          <p:cNvGrpSpPr/>
          <p:nvPr/>
        </p:nvGrpSpPr>
        <p:grpSpPr>
          <a:xfrm>
            <a:off x="765647" y="2393099"/>
            <a:ext cx="1453853" cy="3053919"/>
            <a:chOff x="24303" y="2858610"/>
            <a:chExt cx="1453852" cy="3053918"/>
          </a:xfrm>
        </p:grpSpPr>
        <p:grpSp>
          <p:nvGrpSpPr>
            <p:cNvPr id="7" name="Group 6"/>
            <p:cNvGrpSpPr/>
            <p:nvPr/>
          </p:nvGrpSpPr>
          <p:grpSpPr>
            <a:xfrm>
              <a:off x="24303" y="2858610"/>
              <a:ext cx="1453852" cy="2428462"/>
              <a:chOff x="24303" y="2858610"/>
              <a:chExt cx="1453852" cy="2428462"/>
            </a:xfrm>
          </p:grpSpPr>
          <p:pic>
            <p:nvPicPr>
              <p:cNvPr id="9" name="Picture 34" descr="Image result for celeriac"/>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5412" t="10432" r="7573" b="15782"/>
              <a:stretch/>
            </p:blipFill>
            <p:spPr bwMode="auto">
              <a:xfrm rot="5400000">
                <a:off x="-361876" y="3551486"/>
                <a:ext cx="2121765" cy="13494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192" y="2858610"/>
                <a:ext cx="1410963" cy="461665"/>
              </a:xfrm>
              <a:prstGeom prst="rect">
                <a:avLst/>
              </a:prstGeom>
              <a:noFill/>
            </p:spPr>
            <p:txBody>
              <a:bodyPr wrap="none" rtlCol="0">
                <a:spAutoFit/>
              </a:bodyPr>
              <a:lstStyle/>
              <a:p>
                <a:r>
                  <a:rPr lang="en-US" sz="2400" dirty="0"/>
                  <a:t>Celeriac X</a:t>
                </a:r>
              </a:p>
            </p:txBody>
          </p:sp>
        </p:grpSp>
        <p:sp>
          <p:nvSpPr>
            <p:cNvPr id="8" name="Right Arrow 7"/>
            <p:cNvSpPr/>
            <p:nvPr/>
          </p:nvSpPr>
          <p:spPr>
            <a:xfrm rot="2304377">
              <a:off x="581186" y="5619565"/>
              <a:ext cx="745724" cy="292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40363EC-0328-4FFF-3ED5-300B5F097B04}"/>
              </a:ext>
            </a:extLst>
          </p:cNvPr>
          <p:cNvSpPr txBox="1"/>
          <p:nvPr/>
        </p:nvSpPr>
        <p:spPr>
          <a:xfrm>
            <a:off x="7353192" y="6255912"/>
            <a:ext cx="1790811" cy="369332"/>
          </a:xfrm>
          <a:prstGeom prst="rect">
            <a:avLst/>
          </a:prstGeom>
          <a:noFill/>
        </p:spPr>
        <p:txBody>
          <a:bodyPr wrap="none" rtlCol="0">
            <a:spAutoFit/>
          </a:bodyPr>
          <a:lstStyle/>
          <a:p>
            <a:r>
              <a:rPr lang="en-US" dirty="0"/>
              <a:t>Henry et al. 2020</a:t>
            </a:r>
          </a:p>
        </p:txBody>
      </p:sp>
      <p:sp>
        <p:nvSpPr>
          <p:cNvPr id="5" name="TextBox 4">
            <a:extLst>
              <a:ext uri="{FF2B5EF4-FFF2-40B4-BE49-F238E27FC236}">
                <a16:creationId xmlns:a16="http://schemas.microsoft.com/office/drawing/2014/main" id="{F0E4AC0F-5EBA-54CB-2F11-1F90610C2873}"/>
              </a:ext>
            </a:extLst>
          </p:cNvPr>
          <p:cNvSpPr txBox="1"/>
          <p:nvPr/>
        </p:nvSpPr>
        <p:spPr>
          <a:xfrm>
            <a:off x="114450" y="1531865"/>
            <a:ext cx="1964127" cy="707886"/>
          </a:xfrm>
          <a:prstGeom prst="rect">
            <a:avLst/>
          </a:prstGeom>
          <a:noFill/>
        </p:spPr>
        <p:txBody>
          <a:bodyPr wrap="none" rtlCol="0">
            <a:spAutoFit/>
          </a:bodyPr>
          <a:lstStyle/>
          <a:p>
            <a:r>
              <a:rPr lang="en-US" sz="2000" dirty="0"/>
              <a:t>Breeding for </a:t>
            </a:r>
            <a:r>
              <a:rPr lang="en-US" sz="2000" i="1" dirty="0" err="1"/>
              <a:t>Foa</a:t>
            </a:r>
            <a:r>
              <a:rPr lang="en-US" sz="2000" i="1" dirty="0"/>
              <a:t> </a:t>
            </a:r>
          </a:p>
          <a:p>
            <a:r>
              <a:rPr lang="en-US" sz="2000" dirty="0"/>
              <a:t>race 2 resistance</a:t>
            </a:r>
          </a:p>
        </p:txBody>
      </p:sp>
      <p:pic>
        <p:nvPicPr>
          <p:cNvPr id="12" name="Audio 11">
            <a:hlinkClick r:id="" action="ppaction://media"/>
            <a:extLst>
              <a:ext uri="{FF2B5EF4-FFF2-40B4-BE49-F238E27FC236}">
                <a16:creationId xmlns:a16="http://schemas.microsoft.com/office/drawing/2014/main" id="{555E86AA-FF98-CA34-AA5A-EF83FC70F63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690705463"/>
      </p:ext>
    </p:extLst>
  </p:cSld>
  <p:clrMapOvr>
    <a:masterClrMapping/>
  </p:clrMapOvr>
  <mc:AlternateContent xmlns:mc="http://schemas.openxmlformats.org/markup-compatibility/2006" xmlns:p14="http://schemas.microsoft.com/office/powerpoint/2010/main">
    <mc:Choice Requires="p14">
      <p:transition spd="slow" p14:dur="2000" advTm="74924"/>
    </mc:Choice>
    <mc:Fallback xmlns="">
      <p:transition spd="slow" advTm="7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27440" x="268288" y="2787650"/>
          <p14:tracePt t="27448" x="403225" y="2698750"/>
          <p14:tracePt t="27456" x="611188" y="2549525"/>
          <p14:tracePt t="27464" x="820738" y="2444750"/>
          <p14:tracePt t="27472" x="954088" y="2370138"/>
          <p14:tracePt t="27478" x="1044575" y="2311400"/>
          <p14:tracePt t="27494" x="1208088" y="2265363"/>
          <p14:tracePt t="27502" x="1238250" y="2251075"/>
          <p14:tracePt t="27511" x="1252538" y="2236788"/>
          <p14:tracePt t="27518" x="1282700" y="2236788"/>
          <p14:tracePt t="27534" x="1312863" y="2236788"/>
          <p14:tracePt t="27542" x="1343025" y="2236788"/>
          <p14:tracePt t="27550" x="1417638" y="2251075"/>
          <p14:tracePt t="27558" x="1492250" y="2281238"/>
          <p14:tracePt t="27564" x="1550988" y="2311400"/>
          <p14:tracePt t="27571" x="1655763" y="2325688"/>
          <p14:tracePt t="27582" x="1790700" y="2370138"/>
          <p14:tracePt t="27588" x="1893888" y="2386013"/>
          <p14:tracePt t="27596" x="1998663" y="2386013"/>
          <p14:tracePt t="27604" x="2073275" y="2400300"/>
          <p14:tracePt t="27612" x="2117725" y="2400300"/>
          <p14:tracePt t="27620" x="2178050" y="2414588"/>
          <p14:tracePt t="27636" x="2192338" y="2414588"/>
          <p14:tracePt t="27666" x="2192338" y="2430463"/>
          <p14:tracePt t="27682" x="2178050" y="2444750"/>
          <p14:tracePt t="27706" x="2162175" y="2444750"/>
          <p14:tracePt t="27714" x="2162175" y="2460625"/>
          <p14:tracePt t="27800" x="2192338" y="2444750"/>
          <p14:tracePt t="27807" x="2236788" y="2430463"/>
          <p14:tracePt t="27816" x="2311400" y="2414588"/>
          <p14:tracePt t="27822" x="2401888" y="2370138"/>
          <p14:tracePt t="27830" x="2446338" y="2355850"/>
          <p14:tracePt t="27838" x="2551113" y="2339975"/>
          <p14:tracePt t="27848" x="2714625" y="2325688"/>
          <p14:tracePt t="27853" x="2774950" y="2311400"/>
          <p14:tracePt t="27862" x="2849563" y="2311400"/>
          <p14:tracePt t="27870" x="2879725" y="2311400"/>
          <p14:tracePt t="27878" x="2894013" y="2311400"/>
          <p14:tracePt t="27916" x="2894013" y="2325688"/>
          <p14:tracePt t="27924" x="2894013" y="2339975"/>
          <p14:tracePt t="27940" x="2879725" y="2339975"/>
          <p14:tracePt t="27948" x="2863850" y="2355850"/>
          <p14:tracePt t="27956" x="2863850" y="2370138"/>
          <p14:tracePt t="27964" x="2849563" y="2386013"/>
          <p14:tracePt t="27980" x="2833688" y="2386013"/>
          <p14:tracePt t="27988" x="2833688" y="2400300"/>
          <p14:tracePt t="28018" x="2819400" y="2400300"/>
          <p14:tracePt t="28034" x="2819400" y="2414588"/>
          <p14:tracePt t="28058" x="2805113" y="2414588"/>
          <p14:tracePt t="28066" x="2789238" y="2430463"/>
          <p14:tracePt t="28238" x="2774950" y="2444750"/>
          <p14:tracePt t="28246" x="2744788" y="2460625"/>
          <p14:tracePt t="28254" x="2730500" y="2460625"/>
          <p14:tracePt t="28262" x="2684463" y="2474913"/>
          <p14:tracePt t="28270" x="2640013" y="2489200"/>
          <p14:tracePt t="28276" x="2595563" y="2489200"/>
          <p14:tracePt t="28286" x="2595563" y="2505075"/>
          <p14:tracePt t="28292" x="2565400" y="2505075"/>
          <p14:tracePt t="28300" x="2551113" y="2505075"/>
          <p14:tracePt t="28394" x="2535238" y="2505075"/>
          <p14:tracePt t="28630" x="2535238" y="2519363"/>
          <p14:tracePt t="28638" x="2520950" y="2519363"/>
          <p14:tracePt t="28652" x="2520950" y="2535238"/>
          <p14:tracePt t="28826" x="2506663" y="2535238"/>
          <p14:tracePt t="28880" x="2535238" y="2535238"/>
          <p14:tracePt t="28888" x="2565400" y="2535238"/>
          <p14:tracePt t="28904" x="2581275" y="2535238"/>
          <p14:tracePt t="28912" x="2595563" y="2535238"/>
          <p14:tracePt t="28927" x="2609850" y="2535238"/>
          <p14:tracePt t="28950" x="2625725" y="2535238"/>
          <p14:tracePt t="29036" x="2609850" y="2535238"/>
          <p14:tracePt t="29052" x="2609850" y="2549525"/>
          <p14:tracePt t="29060" x="2595563" y="2563813"/>
          <p14:tracePt t="29068" x="2581275" y="2563813"/>
          <p14:tracePt t="29084" x="2565400" y="2579688"/>
          <p14:tracePt t="29092" x="2535238" y="2593975"/>
          <p14:tracePt t="29098" x="2520950" y="2608263"/>
          <p14:tracePt t="29106" x="2506663" y="2608263"/>
          <p14:tracePt t="29114" x="2490788" y="2624138"/>
          <p14:tracePt t="29122" x="2476500" y="2638425"/>
          <p14:tracePt t="29130" x="2476500" y="2654300"/>
          <p14:tracePt t="29138" x="2460625" y="2654300"/>
          <p14:tracePt t="29146" x="2446338" y="2654300"/>
          <p14:tracePt t="29154" x="2446338" y="2668588"/>
          <p14:tracePt t="29162" x="2432050" y="2668588"/>
          <p14:tracePt t="29170" x="2432050" y="2682875"/>
          <p14:tracePt t="29194" x="2416175" y="2698750"/>
          <p14:tracePt t="29232" x="2416175" y="2713038"/>
          <p14:tracePt t="29286" x="2432050" y="2728913"/>
          <p14:tracePt t="29294" x="2446338" y="2743200"/>
          <p14:tracePt t="29302" x="2476500" y="2757488"/>
          <p14:tracePt t="29311" x="2506663" y="2757488"/>
          <p14:tracePt t="29318" x="2535238" y="2757488"/>
          <p14:tracePt t="29326" x="2565400" y="2773363"/>
          <p14:tracePt t="29334" x="2581275" y="2773363"/>
          <p14:tracePt t="29342" x="2595563" y="2773363"/>
          <p14:tracePt t="29350" x="2609850" y="2773363"/>
          <p14:tracePt t="29366" x="2625725" y="2773363"/>
          <p14:tracePt t="29374" x="2640013" y="2773363"/>
          <p14:tracePt t="29396" x="2655888" y="2773363"/>
          <p14:tracePt t="29404" x="2670175" y="2773363"/>
          <p14:tracePt t="29538" x="2655888" y="2787650"/>
          <p14:tracePt t="29554" x="2655888" y="2803525"/>
          <p14:tracePt t="29560" x="2640013" y="2803525"/>
          <p14:tracePt t="29576" x="2625725" y="2803525"/>
          <p14:tracePt t="29600" x="2625725" y="2817813"/>
          <p14:tracePt t="29686" x="2640013" y="2787650"/>
          <p14:tracePt t="29694" x="2670175" y="2743200"/>
          <p14:tracePt t="29702" x="2700338" y="2682875"/>
          <p14:tracePt t="29711" x="2730500" y="2668588"/>
          <p14:tracePt t="29718" x="2744788" y="2624138"/>
          <p14:tracePt t="29726" x="2759075" y="2593975"/>
          <p14:tracePt t="29732" x="2789238" y="2563813"/>
          <p14:tracePt t="29740" x="2805113" y="2535238"/>
          <p14:tracePt t="29748" x="2819400" y="2505075"/>
          <p14:tracePt t="29756" x="2833688" y="2460625"/>
          <p14:tracePt t="29764" x="2849563" y="2414588"/>
          <p14:tracePt t="29772" x="2863850" y="2400300"/>
          <p14:tracePt t="29780" x="2863850" y="2370138"/>
          <p14:tracePt t="29788" x="2863850" y="2355850"/>
          <p14:tracePt t="29796" x="2879725" y="2355850"/>
          <p14:tracePt t="29826" x="2879725" y="2339975"/>
          <p14:tracePt t="29834" x="2879725" y="2325688"/>
          <p14:tracePt t="29842" x="2879725" y="2311400"/>
          <p14:tracePt t="29858" x="2879725" y="2295525"/>
          <p14:tracePt t="29876" x="2894013" y="2281238"/>
          <p14:tracePt t="29890" x="2894013" y="2251075"/>
          <p14:tracePt t="29898" x="2894013" y="2236788"/>
          <p14:tracePt t="29906" x="2894013" y="2220913"/>
          <p14:tracePt t="29920" x="2908300" y="2206625"/>
          <p14:tracePt t="29928" x="2908300" y="2176463"/>
          <p14:tracePt t="29944" x="2908300" y="2162175"/>
          <p14:tracePt t="29961" x="2908300" y="2146300"/>
          <p14:tracePt t="30014" x="2908300" y="2132013"/>
          <p14:tracePt t="30022" x="2908300" y="2117725"/>
          <p14:tracePt t="30046" x="2924175" y="2087563"/>
          <p14:tracePt t="30053" x="2924175" y="2057400"/>
          <p14:tracePt t="30062" x="2938463" y="2057400"/>
          <p14:tracePt t="30070" x="2952750" y="2027238"/>
          <p14:tracePt t="30079" x="2952750" y="2012950"/>
          <p14:tracePt t="30084" x="2968625" y="1997075"/>
          <p14:tracePt t="30091" x="2982913" y="1982788"/>
          <p14:tracePt t="30108" x="2998788" y="1982788"/>
          <p14:tracePt t="30120" x="2998788" y="1968500"/>
          <p14:tracePt t="30218" x="3013075" y="1968500"/>
          <p14:tracePt t="30226" x="3013075" y="1982788"/>
          <p14:tracePt t="30234" x="3027363" y="1982788"/>
          <p14:tracePt t="30242" x="3027363" y="1997075"/>
          <p14:tracePt t="30250" x="3027363" y="2012950"/>
          <p14:tracePt t="30274" x="3027363" y="2027238"/>
          <p14:tracePt t="30280" x="3027363" y="2087563"/>
          <p14:tracePt t="30288" x="3027363" y="2101850"/>
          <p14:tracePt t="30296" x="3027363" y="2132013"/>
          <p14:tracePt t="30304" x="3027363" y="2176463"/>
          <p14:tracePt t="30312" x="3013075" y="2236788"/>
          <p14:tracePt t="30320" x="3013075" y="2265363"/>
          <p14:tracePt t="30328" x="3013075" y="2325688"/>
          <p14:tracePt t="30336" x="2998788" y="2370138"/>
          <p14:tracePt t="30344" x="2998788" y="2414588"/>
          <p14:tracePt t="30352" x="2998788" y="2444750"/>
          <p14:tracePt t="30361" x="2982913" y="2489200"/>
          <p14:tracePt t="30366" x="2982913" y="2519363"/>
          <p14:tracePt t="30374" x="2982913" y="2549525"/>
          <p14:tracePt t="30382" x="2982913" y="2579688"/>
          <p14:tracePt t="30389" x="2982913" y="2593975"/>
          <p14:tracePt t="30398" x="2968625" y="2638425"/>
          <p14:tracePt t="30406" x="2968625" y="2682875"/>
          <p14:tracePt t="30414" x="2952750" y="2728913"/>
          <p14:tracePt t="30422" x="2952750" y="2743200"/>
          <p14:tracePt t="30430" x="2938463" y="2773363"/>
          <p14:tracePt t="30438" x="2938463" y="2803525"/>
          <p14:tracePt t="30452" x="2938463" y="2862263"/>
          <p14:tracePt t="30461" x="2908300" y="2878138"/>
          <p14:tracePt t="30468" x="2908300" y="2906713"/>
          <p14:tracePt t="30562" x="2908300" y="2878138"/>
          <p14:tracePt t="30570" x="2924175" y="2773363"/>
          <p14:tracePt t="30578" x="2952750" y="2593975"/>
          <p14:tracePt t="30586" x="2952750" y="2519363"/>
          <p14:tracePt t="30594" x="2998788" y="2295525"/>
          <p14:tracePt t="30656" x="3162300" y="865188"/>
          <p14:tracePt t="30664" x="3162300" y="835025"/>
          <p14:tracePt t="30672" x="3162300" y="804863"/>
          <p14:tracePt t="30680" x="3162300" y="790575"/>
          <p14:tracePt t="30696" x="3162300" y="774700"/>
          <p14:tracePt t="30720" x="3162300" y="760413"/>
          <p14:tracePt t="30734" x="3162300" y="730250"/>
          <p14:tracePt t="30742" x="3162300" y="715963"/>
          <p14:tracePt t="30750" x="3162300" y="700088"/>
          <p14:tracePt t="30774" x="3162300" y="671513"/>
          <p14:tracePt t="30782" x="3162300" y="655638"/>
          <p14:tracePt t="30798" x="3162300" y="641350"/>
          <p14:tracePt t="30811" x="3162300" y="625475"/>
          <p14:tracePt t="30828" x="3162300" y="611188"/>
          <p14:tracePt t="30836" x="3176588" y="611188"/>
          <p14:tracePt t="30844" x="3176588" y="596900"/>
          <p14:tracePt t="30852" x="3176588" y="581025"/>
          <p14:tracePt t="30868" x="3176588" y="566738"/>
          <p14:tracePt t="30914" x="3192463" y="566738"/>
          <p14:tracePt t="30938" x="3206750" y="566738"/>
          <p14:tracePt t="30954" x="3222625" y="566738"/>
          <p14:tracePt t="30962" x="3251200" y="625475"/>
          <p14:tracePt t="30969" x="3281363" y="700088"/>
          <p14:tracePt t="30978" x="3297238" y="715963"/>
          <p14:tracePt t="30984" x="3297238" y="760413"/>
          <p14:tracePt t="30992" x="3311525" y="820738"/>
          <p14:tracePt t="31000" x="3311525" y="893763"/>
          <p14:tracePt t="31008" x="3311525" y="968375"/>
          <p14:tracePt t="31016" x="3311525" y="1117600"/>
          <p14:tracePt t="31024" x="3311525" y="1177925"/>
          <p14:tracePt t="31032" x="3311525" y="1266825"/>
          <p14:tracePt t="31039" x="3311525" y="1311275"/>
          <p14:tracePt t="31047" x="3311525" y="1327150"/>
          <p14:tracePt t="31056" x="3311525" y="1371600"/>
          <p14:tracePt t="31064" x="3311525" y="1446213"/>
          <p14:tracePt t="31070" x="3281363" y="1506538"/>
          <p14:tracePt t="31080" x="3267075" y="1595438"/>
          <p14:tracePt t="31086" x="3236913" y="1639888"/>
          <p14:tracePt t="31094" x="3236913" y="1670050"/>
          <p14:tracePt t="31102" x="3222625" y="1714500"/>
          <p14:tracePt t="31111" x="3222625" y="1789113"/>
          <p14:tracePt t="31118" x="3222625" y="1849438"/>
          <p14:tracePt t="31126" x="3222625" y="1893888"/>
          <p14:tracePt t="31134" x="3222625" y="1938338"/>
          <p14:tracePt t="31142" x="3206750" y="1982788"/>
          <p14:tracePt t="31150" x="3206750" y="1997075"/>
          <p14:tracePt t="31158" x="3206750" y="2012950"/>
          <p14:tracePt t="31166" x="3206750" y="2043113"/>
          <p14:tracePt t="31188" x="3206750" y="2057400"/>
          <p14:tracePt t="31298" x="3206750" y="2043113"/>
          <p14:tracePt t="31306" x="3206750" y="1997075"/>
          <p14:tracePt t="31314" x="3206750" y="1908175"/>
          <p14:tracePt t="31322" x="3206750" y="1833563"/>
          <p14:tracePt t="31330" x="3206750" y="1700213"/>
          <p14:tracePt t="31338" x="3192463" y="1506538"/>
          <p14:tracePt t="31346" x="3192463" y="1460500"/>
          <p14:tracePt t="31354" x="3192463" y="1416050"/>
          <p14:tracePt t="31361" x="3176588" y="1311275"/>
          <p14:tracePt t="31368" x="3176588" y="1177925"/>
          <p14:tracePt t="31375" x="3176588" y="1117600"/>
          <p14:tracePt t="31384" x="3176588" y="1028700"/>
          <p14:tracePt t="31392" x="3176588" y="1014413"/>
          <p14:tracePt t="31408" x="3176588" y="998538"/>
          <p14:tracePt t="31416" x="3176588" y="968375"/>
          <p14:tracePt t="31438" x="3176588" y="954088"/>
          <p14:tracePt t="31478" x="3192463" y="954088"/>
          <p14:tracePt t="31486" x="3206750" y="954088"/>
          <p14:tracePt t="31502" x="3222625" y="954088"/>
          <p14:tracePt t="31511" x="3236913" y="968375"/>
          <p14:tracePt t="31518" x="3267075" y="1028700"/>
          <p14:tracePt t="31526" x="3311525" y="1117600"/>
          <p14:tracePt t="31532" x="3355975" y="1266825"/>
          <p14:tracePt t="31539" x="3371850" y="1296988"/>
          <p14:tracePt t="31548" x="3386138" y="1401763"/>
          <p14:tracePt t="31555" x="3400425" y="1506538"/>
          <p14:tracePt t="31564" x="3400425" y="1595438"/>
          <p14:tracePt t="31572" x="3400425" y="1744663"/>
          <p14:tracePt t="31580" x="3400425" y="1893888"/>
          <p14:tracePt t="31588" x="3400425" y="1908175"/>
          <p14:tracePt t="31596" x="3400425" y="1968500"/>
          <p14:tracePt t="31604" x="3400425" y="2012950"/>
          <p14:tracePt t="31611" x="3400425" y="2087563"/>
          <p14:tracePt t="31618" x="3371850" y="2132013"/>
          <p14:tracePt t="31628" x="3355975" y="2176463"/>
          <p14:tracePt t="31642" x="3341688" y="2192338"/>
          <p14:tracePt t="31658" x="3325813" y="2192338"/>
          <p14:tracePt t="31674" x="3325813" y="2206625"/>
          <p14:tracePt t="31682" x="3311525" y="2206625"/>
          <p14:tracePt t="31704" x="3297238" y="2206625"/>
          <p14:tracePt t="31711" x="3281363" y="2206625"/>
          <p14:tracePt t="31728" x="3251200" y="2206625"/>
          <p14:tracePt t="31736" x="3222625" y="2192338"/>
          <p14:tracePt t="31744" x="3192463" y="2176463"/>
          <p14:tracePt t="31752" x="3148013" y="2162175"/>
          <p14:tracePt t="31761" x="3101975" y="2132013"/>
          <p14:tracePt t="31768" x="3057525" y="2101850"/>
          <p14:tracePt t="31776" x="3027363" y="2071688"/>
          <p14:tracePt t="31784" x="3027363" y="2057400"/>
          <p14:tracePt t="31790" x="3013075" y="2027238"/>
          <p14:tracePt t="31798" x="2998788" y="1952625"/>
          <p14:tracePt t="31808" x="2998788" y="1908175"/>
          <p14:tracePt t="31814" x="2998788" y="1819275"/>
          <p14:tracePt t="31822" x="2998788" y="1714500"/>
          <p14:tracePt t="31830" x="2998788" y="1579563"/>
          <p14:tracePt t="31838" x="2998788" y="1506538"/>
          <p14:tracePt t="31846" x="3013075" y="1446213"/>
          <p14:tracePt t="31854" x="3043238" y="1416050"/>
          <p14:tracePt t="31861" x="3057525" y="1385888"/>
          <p14:tracePt t="31870" x="3087688" y="1371600"/>
          <p14:tracePt t="31879" x="3101975" y="1371600"/>
          <p14:tracePt t="31886" x="3162300" y="1341438"/>
          <p14:tracePt t="31891" x="3222625" y="1327150"/>
          <p14:tracePt t="31900" x="3236913" y="1327150"/>
          <p14:tracePt t="31907" x="3267075" y="1327150"/>
          <p14:tracePt t="31916" x="3311525" y="1327150"/>
          <p14:tracePt t="31923" x="3355975" y="1327150"/>
          <p14:tracePt t="31932" x="3371850" y="1327150"/>
          <p14:tracePt t="31939" x="3371850" y="1341438"/>
          <p14:tracePt t="31948" x="3386138" y="1371600"/>
          <p14:tracePt t="31955" x="3400425" y="1490663"/>
          <p14:tracePt t="31964" x="3416300" y="1565275"/>
          <p14:tracePt t="31972" x="3416300" y="1700213"/>
          <p14:tracePt t="31978" x="3416300" y="1819275"/>
          <p14:tracePt t="31986" x="3416300" y="1893888"/>
          <p14:tracePt t="31994" x="3416300" y="1938338"/>
          <p14:tracePt t="32002" x="3416300" y="2146300"/>
          <p14:tracePt t="32011" x="3416300" y="2236788"/>
          <p14:tracePt t="32018" x="3386138" y="2295525"/>
          <p14:tracePt t="32026" x="3355975" y="2430463"/>
          <p14:tracePt t="32034" x="3341688" y="2505075"/>
          <p14:tracePt t="32042" x="3281363" y="2608263"/>
          <p14:tracePt t="32050" x="3236913" y="2728913"/>
          <p14:tracePt t="32058" x="3236913" y="2757488"/>
          <p14:tracePt t="32064" x="3236913" y="2773363"/>
          <p14:tracePt t="32074" x="3222625" y="2773363"/>
          <p14:tracePt t="32080" x="3222625" y="2787650"/>
          <p14:tracePt t="32096" x="3206750" y="2787650"/>
          <p14:tracePt t="32112" x="3192463" y="2787650"/>
          <p14:tracePt t="32120" x="3148013" y="2757488"/>
          <p14:tracePt t="32128" x="3073400" y="2682875"/>
          <p14:tracePt t="32136" x="3013075" y="2654300"/>
          <p14:tracePt t="32144" x="2952750" y="2593975"/>
          <p14:tracePt t="32152" x="2833688" y="2460625"/>
          <p14:tracePt t="32158" x="2774950" y="2386013"/>
          <p14:tracePt t="32166" x="2759075" y="2355850"/>
          <p14:tracePt t="32174" x="2684463" y="2265363"/>
          <p14:tracePt t="32182" x="2670175" y="2206625"/>
          <p14:tracePt t="32189" x="2670175" y="2132013"/>
          <p14:tracePt t="32198" x="2670175" y="2087563"/>
          <p14:tracePt t="32206" x="2670175" y="2012950"/>
          <p14:tracePt t="32214" x="2670175" y="1997075"/>
          <p14:tracePt t="32222" x="2684463" y="1952625"/>
          <p14:tracePt t="32230" x="2700338" y="1922463"/>
          <p14:tracePt t="32236" x="2759075" y="1878013"/>
          <p14:tracePt t="32244" x="2819400" y="1833563"/>
          <p14:tracePt t="32254" x="2849563" y="1803400"/>
          <p14:tracePt t="32261" x="2879725" y="1789113"/>
          <p14:tracePt t="32268" x="2894013" y="1774825"/>
          <p14:tracePt t="32276" x="2908300" y="1774825"/>
          <p14:tracePt t="32284" x="2924175" y="1774825"/>
          <p14:tracePt t="32300" x="2968625" y="1774825"/>
          <p14:tracePt t="32308" x="3013075" y="1819275"/>
          <p14:tracePt t="32315" x="3087688" y="1908175"/>
          <p14:tracePt t="32324" x="3117850" y="1952625"/>
          <p14:tracePt t="32332" x="3148013" y="1997075"/>
          <p14:tracePt t="32338" x="3222625" y="2117725"/>
          <p14:tracePt t="32346" x="3236913" y="2192338"/>
          <p14:tracePt t="32354" x="3236913" y="2265363"/>
          <p14:tracePt t="32361" x="3251200" y="2295525"/>
          <p14:tracePt t="32370" x="3251200" y="2325688"/>
          <p14:tracePt t="32386" x="3251200" y="2355850"/>
          <p14:tracePt t="32394" x="3236913" y="2370138"/>
          <p14:tracePt t="32402" x="3236913" y="2386013"/>
          <p14:tracePt t="32411" x="3222625" y="2400300"/>
          <p14:tracePt t="32418" x="3192463" y="2414588"/>
          <p14:tracePt t="32432" x="3176588" y="2430463"/>
          <p14:tracePt t="32448" x="3162300" y="2430463"/>
          <p14:tracePt t="32472" x="3148013" y="2430463"/>
          <p14:tracePt t="32488" x="3132138" y="2430463"/>
          <p14:tracePt t="32504" x="3117850" y="2430463"/>
          <p14:tracePt t="33012" x="3132138" y="2430463"/>
          <p14:tracePt t="33020" x="3162300" y="2430463"/>
          <p14:tracePt t="33028" x="3192463" y="2414588"/>
          <p14:tracePt t="33036" x="3222625" y="2414588"/>
          <p14:tracePt t="33045" x="3297238" y="2414588"/>
          <p14:tracePt t="33052" x="3400425" y="2414588"/>
          <p14:tracePt t="33061" x="3416300" y="2414588"/>
          <p14:tracePt t="33066" x="3505200" y="2430463"/>
          <p14:tracePt t="33074" x="3535363" y="2444750"/>
          <p14:tracePt t="33082" x="3549650" y="2444750"/>
          <p14:tracePt t="33089" x="3565525" y="2444750"/>
          <p14:tracePt t="33098" x="3579813" y="2444750"/>
          <p14:tracePt t="33106" x="3595688" y="2460625"/>
          <p14:tracePt t="33114" x="3624263" y="2474913"/>
          <p14:tracePt t="33122" x="3654425" y="2489200"/>
          <p14:tracePt t="33130" x="3670300" y="2505075"/>
          <p14:tracePt t="33138" x="3684588" y="2519363"/>
          <p14:tracePt t="33146" x="3714750" y="2549525"/>
          <p14:tracePt t="33152" x="3729038" y="2549525"/>
          <p14:tracePt t="33161" x="3743325" y="2563813"/>
          <p14:tracePt t="33176" x="3743325" y="2579688"/>
          <p14:tracePt t="33200" x="3743325" y="2593975"/>
          <p14:tracePt t="33208" x="3714750" y="2593975"/>
          <p14:tracePt t="33224" x="3698875" y="2593975"/>
          <p14:tracePt t="33240" x="3684588" y="2593975"/>
          <p14:tracePt t="33246" x="3670300" y="2608263"/>
          <p14:tracePt t="33254" x="3654425" y="2608263"/>
          <p14:tracePt t="33261" x="3640138" y="2624138"/>
          <p14:tracePt t="33270" x="3624263" y="2638425"/>
          <p14:tracePt t="33278" x="3609975" y="2638425"/>
          <p14:tracePt t="33294" x="3579813" y="2638425"/>
          <p14:tracePt t="33302" x="3579813" y="2654300"/>
          <p14:tracePt t="33311" x="3579813" y="2668588"/>
          <p14:tracePt t="33317" x="3565525" y="2668588"/>
          <p14:tracePt t="33323" x="3549650" y="2668588"/>
          <p14:tracePt t="33332" x="3535363" y="2668588"/>
          <p14:tracePt t="33340" x="3505200" y="2682875"/>
          <p14:tracePt t="33348" x="3475038" y="2698750"/>
          <p14:tracePt t="33355" x="3430588" y="2698750"/>
          <p14:tracePt t="33364" x="3386138" y="2713038"/>
          <p14:tracePt t="33372" x="3355975" y="2743200"/>
          <p14:tracePt t="33380" x="3355975" y="2757488"/>
          <p14:tracePt t="33520" x="3355975" y="2743200"/>
          <p14:tracePt t="33527" x="3355975" y="2728913"/>
          <p14:tracePt t="33536" x="3355975" y="2713038"/>
          <p14:tracePt t="33545" x="3355975" y="2668588"/>
          <p14:tracePt t="33552" x="3416300" y="2608263"/>
          <p14:tracePt t="33561" x="3535363" y="2549525"/>
          <p14:tracePt t="33568" x="3549650" y="2535238"/>
          <p14:tracePt t="33576" x="3624263" y="2505075"/>
          <p14:tracePt t="33584" x="3773488" y="2460625"/>
          <p14:tracePt t="33592" x="3938588" y="2400300"/>
          <p14:tracePt t="33598" x="3983038" y="2386013"/>
          <p14:tracePt t="33608" x="4116388" y="2386013"/>
          <p14:tracePt t="33614" x="4191000" y="2370138"/>
          <p14:tracePt t="33621" x="4295775" y="2370138"/>
          <p14:tracePt t="33630" x="4356100" y="2370138"/>
          <p14:tracePt t="33638" x="4386263" y="2370138"/>
          <p14:tracePt t="33646" x="4430713" y="2370138"/>
          <p14:tracePt t="33670" x="4445000" y="2370138"/>
          <p14:tracePt t="33678" x="4445000" y="2386013"/>
          <p14:tracePt t="33686" x="4445000" y="2400300"/>
          <p14:tracePt t="33700" x="4460875" y="2444750"/>
          <p14:tracePt t="33707" x="4475163" y="2460625"/>
          <p14:tracePt t="33716" x="4489450" y="2474913"/>
          <p14:tracePt t="33724" x="4489450" y="2489200"/>
          <p14:tracePt t="33740" x="4489450" y="2505075"/>
          <p14:tracePt t="33802" x="4489450" y="2519363"/>
          <p14:tracePt t="34170" x="4475163" y="2535238"/>
          <p14:tracePt t="34280" x="4460875" y="2535238"/>
          <p14:tracePt t="34734" x="4445000" y="2535238"/>
          <p14:tracePt t="34820" x="4445000" y="2549525"/>
          <p14:tracePt t="34828" x="4445000" y="2563813"/>
          <p14:tracePt t="34844" x="4445000" y="2579688"/>
          <p14:tracePt t="34860" x="4430713" y="2579688"/>
          <p14:tracePt t="34874" x="4430713" y="2593975"/>
          <p14:tracePt t="34906" x="4414838" y="2608263"/>
          <p14:tracePt t="34914" x="4400550" y="2608263"/>
          <p14:tracePt t="34938" x="4386263" y="2608263"/>
          <p14:tracePt t="34954" x="4370388" y="2638425"/>
          <p14:tracePt t="34960" x="4356100" y="2638425"/>
          <p14:tracePt t="34967" x="4356100" y="2654300"/>
          <p14:tracePt t="34984" x="4340225" y="2654300"/>
          <p14:tracePt t="35720" x="4340225" y="2668588"/>
          <p14:tracePt t="35728" x="4340225" y="2682875"/>
          <p14:tracePt t="35736" x="4340225" y="2698750"/>
          <p14:tracePt t="35744" x="4340225" y="2713038"/>
          <p14:tracePt t="35752" x="4340225" y="2743200"/>
          <p14:tracePt t="35940" x="4311650" y="2743200"/>
          <p14:tracePt t="35948" x="4295775" y="2743200"/>
          <p14:tracePt t="35956" x="4237038" y="2728913"/>
          <p14:tracePt t="35970" x="4221163" y="2728913"/>
          <p14:tracePt t="35978" x="4221163" y="2713038"/>
          <p14:tracePt t="36002" x="4221163" y="2698750"/>
          <p14:tracePt t="36026" x="4221163" y="2682875"/>
          <p14:tracePt t="36072" x="4221163" y="2668588"/>
          <p14:tracePt t="36096" x="4221163" y="2654300"/>
          <p14:tracePt t="36112" x="4221163" y="2638425"/>
          <p14:tracePt t="36136" x="4221163" y="2624138"/>
          <p14:tracePt t="36808" x="4237038" y="2624138"/>
          <p14:tracePt t="36816" x="4251325" y="2624138"/>
          <p14:tracePt t="36832" x="4295775" y="2608263"/>
          <p14:tracePt t="36839" x="4311650" y="2579688"/>
          <p14:tracePt t="36848" x="4386263" y="2563813"/>
          <p14:tracePt t="36856" x="4460875" y="2549525"/>
          <p14:tracePt t="36864" x="4505325" y="2535238"/>
          <p14:tracePt t="36871" x="4624388" y="2519363"/>
          <p14:tracePt t="36878" x="4683125" y="2519363"/>
          <p14:tracePt t="36886" x="4773613" y="2505075"/>
          <p14:tracePt t="36895" x="4803775" y="2505075"/>
          <p14:tracePt t="36902" x="4832350" y="2505075"/>
          <p14:tracePt t="36911" x="4862513" y="2489200"/>
          <p14:tracePt t="36918" x="4878388" y="2489200"/>
          <p14:tracePt t="36958" x="4892675" y="2489200"/>
          <p14:tracePt t="36966" x="4922838" y="2489200"/>
          <p14:tracePt t="36971" x="4937125" y="2505075"/>
          <p14:tracePt t="36980" x="4967288" y="2505075"/>
          <p14:tracePt t="36988" x="4997450" y="2519363"/>
          <p14:tracePt t="36996" x="5011738" y="2535238"/>
          <p14:tracePt t="37011" x="5011738" y="2549525"/>
          <p14:tracePt t="37020" x="5027613" y="2549525"/>
          <p14:tracePt t="37036" x="5041900" y="2549525"/>
          <p14:tracePt t="37044" x="5041900" y="2563813"/>
          <p14:tracePt t="37050" x="5072063" y="2579688"/>
          <p14:tracePt t="37057" x="5102225" y="2593975"/>
          <p14:tracePt t="37066" x="5116513" y="2608263"/>
          <p14:tracePt t="37074" x="5146675" y="2608263"/>
          <p14:tracePt t="37082" x="5176838" y="2624138"/>
          <p14:tracePt t="37089" x="5176838" y="2638425"/>
          <p14:tracePt t="37098" x="5205413" y="2654300"/>
          <p14:tracePt t="37106" x="5221288" y="2654300"/>
          <p14:tracePt t="37138" x="5235575" y="2654300"/>
          <p14:tracePt t="37144" x="5251450" y="2668588"/>
          <p14:tracePt t="37152" x="5265738" y="2668588"/>
          <p14:tracePt t="37162" x="5265738" y="2682875"/>
          <p14:tracePt t="37168" x="5310188" y="2698750"/>
          <p14:tracePt t="37176" x="5326063" y="2713038"/>
          <p14:tracePt t="37184" x="5354638" y="2713038"/>
          <p14:tracePt t="37192" x="5400675" y="2728913"/>
          <p14:tracePt t="37200" x="5445125" y="2743200"/>
          <p14:tracePt t="37208" x="5445125" y="2757488"/>
          <p14:tracePt t="37216" x="5459413" y="2773363"/>
          <p14:tracePt t="37224" x="5473700" y="2773363"/>
          <p14:tracePt t="37230" x="5489575" y="2773363"/>
          <p14:tracePt t="37246" x="5489575" y="2787650"/>
          <p14:tracePt t="37254" x="5503863" y="2787650"/>
          <p14:tracePt t="37270" x="5519738" y="2803525"/>
          <p14:tracePt t="37294" x="5519738" y="2817813"/>
          <p14:tracePt t="38882" x="5503863" y="2817813"/>
          <p14:tracePt t="38898" x="5489575" y="2832100"/>
          <p14:tracePt t="38906" x="5473700" y="2832100"/>
          <p14:tracePt t="38914" x="5459413" y="2847975"/>
          <p14:tracePt t="38922" x="5414963" y="2862263"/>
          <p14:tracePt t="38930" x="5370513" y="2878138"/>
          <p14:tracePt t="38937" x="5326063" y="2878138"/>
          <p14:tracePt t="38946" x="5295900" y="2892425"/>
          <p14:tracePt t="38954" x="5265738" y="2892425"/>
          <p14:tracePt t="38961" x="5235575" y="2906713"/>
          <p14:tracePt t="38976" x="5235575" y="2922588"/>
          <p14:tracePt t="38984" x="5221288" y="2922588"/>
          <p14:tracePt t="38992" x="5191125" y="2922588"/>
          <p14:tracePt t="39000" x="5176838" y="2936875"/>
          <p14:tracePt t="39008" x="5130800" y="2936875"/>
          <p14:tracePt t="39016" x="5086350" y="2951163"/>
          <p14:tracePt t="39024" x="5011738" y="2951163"/>
          <p14:tracePt t="39032" x="4953000" y="2967038"/>
          <p14:tracePt t="39040" x="4878388" y="2967038"/>
          <p14:tracePt t="39046" x="4773613" y="2967038"/>
          <p14:tracePt t="39056" x="4699000" y="2967038"/>
          <p14:tracePt t="39062" x="4638675" y="2981325"/>
          <p14:tracePt t="39070" x="4519613" y="2981325"/>
          <p14:tracePt t="39078" x="4475163" y="2981325"/>
          <p14:tracePt t="39086" x="4445000" y="2981325"/>
          <p14:tracePt t="39094" x="4386263" y="2981325"/>
          <p14:tracePt t="39102" x="4340225" y="2981325"/>
          <p14:tracePt t="39111" x="4311650" y="2981325"/>
          <p14:tracePt t="39118" x="4265613" y="2997200"/>
          <p14:tracePt t="39126" x="4221163" y="2997200"/>
          <p14:tracePt t="39134" x="4176713" y="2997200"/>
          <p14:tracePt t="39141" x="4162425" y="2997200"/>
          <p14:tracePt t="39148" x="4146550" y="2997200"/>
          <p14:tracePt t="39236" x="4132263" y="2997200"/>
          <p14:tracePt t="39250" x="4102100" y="2997200"/>
          <p14:tracePt t="39258" x="4087813" y="2997200"/>
          <p14:tracePt t="39266" x="4071938" y="2997200"/>
          <p14:tracePt t="39274" x="4057650" y="2997200"/>
          <p14:tracePt t="39290" x="4057650" y="3011488"/>
          <p14:tracePt t="39531" x="4071938" y="3011488"/>
          <p14:tracePt t="39540" x="4087813" y="3011488"/>
          <p14:tracePt t="39548" x="4116388" y="3011488"/>
          <p14:tracePt t="39556" x="4146550" y="2997200"/>
          <p14:tracePt t="39564" x="4191000" y="2997200"/>
          <p14:tracePt t="39572" x="4251325" y="2981325"/>
          <p14:tracePt t="39580" x="4295775" y="2967038"/>
          <p14:tracePt t="39588" x="4370388" y="2951163"/>
          <p14:tracePt t="39595" x="4414838" y="2936875"/>
          <p14:tracePt t="39602" x="4460875" y="2936875"/>
          <p14:tracePt t="39611" x="4519613" y="2936875"/>
          <p14:tracePt t="39618" x="4564063" y="2936875"/>
          <p14:tracePt t="39626" x="4699000" y="2922588"/>
          <p14:tracePt t="39634" x="4832350" y="2878138"/>
          <p14:tracePt t="39642" x="4922838" y="2878138"/>
          <p14:tracePt t="39650" x="4981575" y="2878138"/>
          <p14:tracePt t="39658" x="5041900" y="2862263"/>
          <p14:tracePt t="39666" x="5102225" y="2862263"/>
          <p14:tracePt t="39744" x="5116513" y="2862263"/>
          <p14:tracePt t="39752" x="5130800" y="2862263"/>
          <p14:tracePt t="39761" x="5160963" y="2862263"/>
          <p14:tracePt t="39768" x="5205413" y="2862263"/>
          <p14:tracePt t="39776" x="5235575" y="2878138"/>
          <p14:tracePt t="39782" x="5280025" y="2892425"/>
          <p14:tracePt t="43878" x="5265738" y="2892425"/>
          <p14:tracePt t="43908" x="5251450" y="2892425"/>
          <p14:tracePt t="43956" x="5235575" y="2892425"/>
          <p14:tracePt t="43972" x="5221288" y="2892425"/>
          <p14:tracePt t="45194" x="5205413" y="2892425"/>
          <p14:tracePt t="45216" x="5191125" y="2892425"/>
          <p14:tracePt t="45248" x="5176838" y="2892425"/>
          <p14:tracePt t="45270" x="5130800" y="2906713"/>
          <p14:tracePt t="45278" x="5011738" y="2922588"/>
          <p14:tracePt t="45286" x="4937125" y="2951163"/>
          <p14:tracePt t="45294" x="4862513" y="2951163"/>
          <p14:tracePt t="45302" x="4654550" y="2997200"/>
          <p14:tracePt t="45312" x="4549775" y="3025775"/>
          <p14:tracePt t="45318" x="4370388" y="3071813"/>
          <p14:tracePt t="45325" x="4281488" y="3100388"/>
          <p14:tracePt t="45334" x="4162425" y="3130550"/>
          <p14:tracePt t="45342" x="4041775" y="3175000"/>
          <p14:tracePt t="45350" x="3938588" y="3205163"/>
          <p14:tracePt t="45357" x="3878263" y="3235325"/>
          <p14:tracePt t="45364" x="3698875" y="3324225"/>
          <p14:tracePt t="45372" x="3595688" y="3354388"/>
          <p14:tracePt t="45380" x="3311525" y="3517900"/>
          <p14:tracePt t="45387" x="3101975" y="3608388"/>
          <p14:tracePt t="45396" x="2879725" y="3711575"/>
          <p14:tracePt t="45404" x="2609850" y="3846513"/>
          <p14:tracePt t="45412" x="2416175" y="3921125"/>
          <p14:tracePt t="45420" x="2208213" y="4040188"/>
          <p14:tracePt t="45428" x="2073275" y="4144963"/>
          <p14:tracePt t="45436" x="1893888" y="4249738"/>
          <p14:tracePt t="45445" x="1804988" y="4338638"/>
          <p14:tracePt t="45450" x="1685925" y="4427538"/>
          <p14:tracePt t="45457" x="1595438" y="4502150"/>
          <p14:tracePt t="45466" x="1417638" y="4665663"/>
          <p14:tracePt t="45474" x="1252538" y="4814888"/>
          <p14:tracePt t="45482" x="1089025" y="4935538"/>
          <p14:tracePt t="45494" x="925513" y="5054600"/>
          <p14:tracePt t="45498" x="641350" y="5278438"/>
          <p14:tracePt t="45506" x="492125" y="5397500"/>
          <p14:tracePt t="45514" x="358775" y="5530850"/>
          <p14:tracePt t="45522" x="298450" y="5591175"/>
          <p14:tracePt t="45530" x="149225" y="5754688"/>
          <p14:tracePt t="45535" x="74613" y="5829300"/>
          <p14:tracePt t="47706" x="238125" y="4025900"/>
          <p14:tracePt t="47714" x="328613" y="3951288"/>
          <p14:tracePt t="47720" x="461963" y="3832225"/>
          <p14:tracePt t="47728" x="552450" y="3771900"/>
          <p14:tracePt t="47736" x="641350" y="3697288"/>
          <p14:tracePt t="47745" x="655638" y="3667125"/>
          <p14:tracePt t="47752" x="671513" y="3652838"/>
          <p14:tracePt t="47821" x="655638" y="3652838"/>
          <p14:tracePt t="47838" x="641350" y="3667125"/>
          <p14:tracePt t="47854" x="627063" y="3683000"/>
          <p14:tracePt t="47963" x="641350" y="3683000"/>
          <p14:tracePt t="47971" x="685800" y="3636963"/>
          <p14:tracePt t="47977" x="730250" y="3592513"/>
          <p14:tracePt t="47987" x="804863" y="3517900"/>
          <p14:tracePt t="47996" x="850900" y="3459163"/>
          <p14:tracePt t="48002" x="895350" y="3414713"/>
          <p14:tracePt t="48011" x="925513" y="3384550"/>
          <p14:tracePt t="48018" x="954088" y="3354388"/>
          <p14:tracePt t="48026" x="969963" y="3354388"/>
          <p14:tracePt t="48034" x="984250" y="3354388"/>
          <p14:tracePt t="48050" x="1000125" y="3354388"/>
          <p14:tracePt t="48104" x="1014413" y="3354388"/>
          <p14:tracePt t="48112" x="1044575" y="3340100"/>
          <p14:tracePt t="48119" x="1058863" y="3340100"/>
          <p14:tracePt t="48128" x="1089025" y="3324225"/>
          <p14:tracePt t="48137" x="1103313" y="3324225"/>
          <p14:tracePt t="48144" x="1133475" y="3309938"/>
          <p14:tracePt t="48152" x="1163638" y="3309938"/>
          <p14:tracePt t="48174" x="1177925" y="3309938"/>
          <p14:tracePt t="48214" x="1177925" y="3294063"/>
          <p14:tracePt t="48268" x="1193800" y="3294063"/>
          <p14:tracePt t="48340" x="1193800" y="3279775"/>
          <p14:tracePt t="48394" x="1193800" y="3265488"/>
          <p14:tracePt t="48910" x="1208088" y="3265488"/>
          <p14:tracePt t="48918" x="1238250" y="3265488"/>
          <p14:tracePt t="48926" x="1268413" y="3265488"/>
          <p14:tracePt t="48934" x="1296988" y="3265488"/>
          <p14:tracePt t="48943" x="1343025" y="3265488"/>
          <p14:tracePt t="48951" x="1401763" y="3265488"/>
          <p14:tracePt t="48958" x="1431925" y="3265488"/>
          <p14:tracePt t="48967" x="1446213" y="3265488"/>
          <p14:tracePt t="48974" x="1462088" y="3265488"/>
          <p14:tracePt t="49004" x="1476375" y="3279775"/>
          <p14:tracePt t="49011" x="1476375" y="3309938"/>
          <p14:tracePt t="49020" x="1476375" y="3340100"/>
          <p14:tracePt t="49028" x="1476375" y="3354388"/>
          <p14:tracePt t="49036" x="1476375" y="3398838"/>
          <p14:tracePt t="49044" x="1476375" y="3429000"/>
          <p14:tracePt t="49068" x="1476375" y="3459163"/>
          <p14:tracePt t="49076" x="1462088" y="3473450"/>
          <p14:tracePt t="49084" x="1417638" y="3503613"/>
          <p14:tracePt t="49089" x="1371600" y="3517900"/>
          <p14:tracePt t="49098" x="1327150" y="3533775"/>
          <p14:tracePt t="49105" x="1312863" y="3548063"/>
          <p14:tracePt t="49114" x="1282700" y="3563938"/>
          <p14:tracePt t="49130" x="1268413" y="3563938"/>
          <p14:tracePt t="49137" x="1268413" y="3578225"/>
          <p14:tracePt t="49154" x="1238250" y="3592513"/>
          <p14:tracePt t="49162" x="1208088" y="3592513"/>
          <p14:tracePt t="49168" x="1193800" y="3592513"/>
          <p14:tracePt t="49175" x="1163638" y="3608388"/>
          <p14:tracePt t="49184" x="1119188" y="3622675"/>
          <p14:tracePt t="49192" x="1103313" y="3622675"/>
          <p14:tracePt t="49200" x="1074738" y="3636963"/>
          <p14:tracePt t="49208" x="1044575" y="3636963"/>
          <p14:tracePt t="49317" x="1074738" y="3608388"/>
          <p14:tracePt t="49326" x="1089025" y="3578225"/>
          <p14:tracePt t="49334" x="1119188" y="3548063"/>
          <p14:tracePt t="49342" x="1133475" y="3517900"/>
          <p14:tracePt t="49350" x="1149350" y="3517900"/>
          <p14:tracePt t="49358" x="1163638" y="3503613"/>
          <p14:tracePt t="49364" x="1177925" y="3489325"/>
          <p14:tracePt t="49371" x="1193800" y="3489325"/>
          <p14:tracePt t="49380" x="1223963" y="3473450"/>
          <p14:tracePt t="49387" x="1268413" y="3443288"/>
          <p14:tracePt t="49395" x="1312863" y="3443288"/>
          <p14:tracePt t="49404" x="1343025" y="3414713"/>
          <p14:tracePt t="49412" x="1357313" y="3414713"/>
          <p14:tracePt t="49420" x="1371600" y="3398838"/>
          <p14:tracePt t="49428" x="1387475" y="3398838"/>
          <p14:tracePt t="49600" x="1371600" y="3398838"/>
          <p14:tracePt t="49607" x="1357313" y="3398838"/>
          <p14:tracePt t="49616" x="1327150" y="3398838"/>
          <p14:tracePt t="49624" x="1282700" y="3398838"/>
          <p14:tracePt t="49638" x="1282700" y="3384550"/>
          <p14:tracePt t="49646" x="1268413" y="3354388"/>
          <p14:tracePt t="49654" x="1268413" y="3221038"/>
          <p14:tracePt t="49661" x="1268413" y="3205163"/>
          <p14:tracePt t="49670" x="1282700" y="3086100"/>
          <p14:tracePt t="49678" x="1357313" y="2951163"/>
          <p14:tracePt t="49686" x="1401763" y="2892425"/>
          <p14:tracePt t="49694" x="1550988" y="2713038"/>
          <p14:tracePt t="49702" x="1670050" y="2608263"/>
          <p14:tracePt t="49711" x="1924050" y="2505075"/>
          <p14:tracePt t="49716" x="2043113" y="2460625"/>
          <p14:tracePt t="49724" x="2178050" y="2386013"/>
          <p14:tracePt t="49732" x="2401888" y="2311400"/>
          <p14:tracePt t="49740" x="2490788" y="2265363"/>
          <p14:tracePt t="49748" x="2565400" y="2251075"/>
          <p14:tracePt t="49756" x="2640013" y="2236788"/>
          <p14:tracePt t="49764" x="2684463" y="2220913"/>
          <p14:tracePt t="49771" x="2700338" y="2220913"/>
          <p14:tracePt t="49812" x="2714625" y="2220913"/>
          <p14:tracePt t="49818" x="2730500" y="2220913"/>
          <p14:tracePt t="49826" x="2744788" y="2220913"/>
          <p14:tracePt t="49834" x="2759075" y="2220913"/>
          <p14:tracePt t="49842" x="2805113" y="2220913"/>
          <p14:tracePt t="49850" x="2879725" y="2220913"/>
          <p14:tracePt t="49858" x="3043238" y="2220913"/>
          <p14:tracePt t="49866" x="3101975" y="2206625"/>
          <p14:tracePt t="49873" x="3206750" y="2206625"/>
          <p14:tracePt t="49882" x="3386138" y="2192338"/>
          <p14:tracePt t="49890" x="3430588" y="2192338"/>
          <p14:tracePt t="49898" x="3430588" y="2176463"/>
          <p14:tracePt t="49968" x="3416300" y="2176463"/>
          <p14:tracePt t="49976" x="3400425" y="2192338"/>
          <p14:tracePt t="50046" x="3386138" y="2192338"/>
          <p14:tracePt t="50062" x="3371850" y="2206625"/>
          <p14:tracePt t="50076" x="3355975" y="2206625"/>
          <p14:tracePt t="50100" x="3341688" y="2206625"/>
          <p14:tracePt t="50108" x="3325813" y="2206625"/>
          <p14:tracePt t="50140" x="3325813" y="2220913"/>
          <p14:tracePt t="50259" x="3341688" y="2220913"/>
          <p14:tracePt t="50280" x="3341688" y="2206625"/>
          <p14:tracePt t="51392" x="3325813" y="2206625"/>
          <p14:tracePt t="51424" x="3297238" y="2206625"/>
          <p14:tracePt t="51440" x="3281363" y="2206625"/>
          <p14:tracePt t="51448" x="3281363" y="2220913"/>
          <p14:tracePt t="51462" x="3267075" y="2236788"/>
          <p14:tracePt t="51470" x="3251200" y="2236788"/>
          <p14:tracePt t="51478" x="3236913" y="2265363"/>
          <p14:tracePt t="51495" x="3148013" y="2295525"/>
          <p14:tracePt t="51502" x="3013075" y="2355850"/>
          <p14:tracePt t="51511" x="2908300" y="2370138"/>
          <p14:tracePt t="51518" x="2879725" y="2370138"/>
          <p14:tracePt t="51540" x="2849563" y="2370138"/>
          <p14:tracePt t="51572" x="2849563" y="2400300"/>
          <p14:tracePt t="51580" x="2849563" y="2414588"/>
          <p14:tracePt t="51596" x="2789238" y="2474913"/>
          <p14:tracePt t="51604" x="2670175" y="2608263"/>
          <p14:tracePt t="51611" x="2609850" y="2668588"/>
          <p14:tracePt t="51620" x="2581275" y="2698750"/>
          <p14:tracePt t="51628" x="2565400" y="2787650"/>
          <p14:tracePt t="51634" x="2506663" y="2847975"/>
          <p14:tracePt t="51642" x="2446338" y="2892425"/>
          <p14:tracePt t="51650" x="2416175" y="2936875"/>
          <p14:tracePt t="51658" x="2386013" y="2967038"/>
          <p14:tracePt t="51666" x="2386013" y="2981325"/>
          <p14:tracePt t="51673" x="2357438" y="3011488"/>
          <p14:tracePt t="51682" x="2327275" y="3055938"/>
          <p14:tracePt t="51690" x="2297113" y="3086100"/>
          <p14:tracePt t="51698" x="2282825" y="3100388"/>
          <p14:tracePt t="51706" x="2266950" y="3130550"/>
          <p14:tracePt t="51714" x="2236788" y="3175000"/>
          <p14:tracePt t="51720" x="2222500" y="3205163"/>
          <p14:tracePt t="51730" x="2208213" y="3221038"/>
          <p14:tracePt t="51736" x="2178050" y="3265488"/>
          <p14:tracePt t="51744" x="2162175" y="3294063"/>
          <p14:tracePt t="51752" x="2162175" y="3309938"/>
          <p14:tracePt t="51768" x="2147888" y="3340100"/>
          <p14:tracePt t="51776" x="2133600" y="3354388"/>
          <p14:tracePt t="51784" x="2117725" y="3368675"/>
          <p14:tracePt t="51792" x="2117725" y="3384550"/>
          <p14:tracePt t="51800" x="2087563" y="3398838"/>
          <p14:tracePt t="51807" x="2073275" y="3414713"/>
          <p14:tracePt t="51822" x="2058988" y="3429000"/>
          <p14:tracePt t="51830" x="2028825" y="3459163"/>
          <p14:tracePt t="51837" x="1998663" y="3489325"/>
          <p14:tracePt t="51846" x="1968500" y="3503613"/>
          <p14:tracePt t="51862" x="1954213" y="3533775"/>
          <p14:tracePt t="51870" x="1939925" y="3533775"/>
          <p14:tracePt t="51972" x="1924050" y="3533775"/>
          <p14:tracePt t="52104" x="1909763" y="3533775"/>
          <p14:tracePt t="52112" x="1879600" y="3517900"/>
          <p14:tracePt t="52128" x="1849438" y="3489325"/>
          <p14:tracePt t="52136" x="1835150" y="3473450"/>
          <p14:tracePt t="52418" x="1835150" y="3459163"/>
          <p14:tracePt t="52888" x="1835150" y="3443288"/>
          <p14:tracePt t="55816" x="1819275" y="3443288"/>
          <p14:tracePt t="55846" x="1804988" y="3443288"/>
          <p14:tracePt t="55894" x="1790700" y="3459163"/>
          <p14:tracePt t="55932" x="1774825" y="3459163"/>
          <p14:tracePt t="55988" x="1760538" y="3459163"/>
          <p14:tracePt t="56026" x="1744663" y="3459163"/>
          <p14:tracePt t="56050" x="1730375" y="3473450"/>
          <p14:tracePt t="56066" x="1700213" y="3489325"/>
          <p14:tracePt t="56073" x="1685925" y="3503613"/>
          <p14:tracePt t="56090" x="1655763" y="3503613"/>
          <p14:tracePt t="56095" x="1641475" y="3517900"/>
          <p14:tracePt t="56103" x="1641475" y="3533775"/>
          <p14:tracePt t="56112" x="1625600" y="3533775"/>
          <p14:tracePt t="56120" x="1625600" y="3548063"/>
          <p14:tracePt t="56152" x="1611313" y="3548063"/>
          <p14:tracePt t="57498" x="1595438" y="3548063"/>
          <p14:tracePt t="57530" x="1595438" y="3563938"/>
          <p14:tracePt t="57562" x="1581150" y="3563938"/>
          <p14:tracePt t="57568" x="1581150" y="3578225"/>
          <p14:tracePt t="57576" x="1566863" y="3578225"/>
          <p14:tracePt t="57592" x="1550988" y="3592513"/>
          <p14:tracePt t="57600" x="1536700" y="3608388"/>
          <p14:tracePt t="57608" x="1520825" y="3622675"/>
          <p14:tracePt t="57624" x="1520825" y="3636963"/>
          <p14:tracePt t="57632" x="1506538" y="3636963"/>
          <p14:tracePt t="57646" x="1506538" y="3652838"/>
          <p14:tracePt t="58438" x="1506538" y="3667125"/>
          <p14:tracePt t="58446" x="1506538" y="3683000"/>
          <p14:tracePt t="58460" x="1506538" y="3697288"/>
          <p14:tracePt t="58470" x="1506538" y="3727450"/>
          <p14:tracePt t="58476" x="1506538" y="3771900"/>
          <p14:tracePt t="58494" x="1506538" y="3832225"/>
          <p14:tracePt t="58500" x="1506538" y="3876675"/>
          <p14:tracePt t="58507" x="1506538" y="3951288"/>
          <p14:tracePt t="58516" x="1506538" y="4010025"/>
          <p14:tracePt t="58523" x="1506538" y="4054475"/>
          <p14:tracePt t="58532" x="1506538" y="4100513"/>
          <p14:tracePt t="58540" x="1506538" y="4159250"/>
          <p14:tracePt t="58548" x="1506538" y="4219575"/>
          <p14:tracePt t="58555" x="1506538" y="4249738"/>
          <p14:tracePt t="58561" x="1506538" y="4308475"/>
          <p14:tracePt t="58569" x="1506538" y="4368800"/>
          <p14:tracePt t="58578" x="1506538" y="4443413"/>
          <p14:tracePt t="58586" x="1506538" y="4487863"/>
          <p14:tracePt t="58594" x="1492250" y="4546600"/>
          <p14:tracePt t="58602" x="1476375" y="4621213"/>
          <p14:tracePt t="58611" x="1462088" y="4695825"/>
          <p14:tracePt t="58618" x="1446213" y="4800600"/>
          <p14:tracePt t="58626" x="1431925" y="4860925"/>
          <p14:tracePt t="58634" x="1417638" y="4905375"/>
          <p14:tracePt t="58642" x="1401763" y="4919663"/>
          <p14:tracePt t="58648" x="1401763" y="4949825"/>
          <p14:tracePt t="58657" x="1387475" y="4979988"/>
          <p14:tracePt t="58664" x="1371600" y="5008563"/>
          <p14:tracePt t="58671" x="1371600" y="5038725"/>
          <p14:tracePt t="58680" x="1357313" y="5068888"/>
          <p14:tracePt t="58687" x="1357313" y="5099050"/>
          <p14:tracePt t="58696" x="1327150" y="5113338"/>
          <p14:tracePt t="58704" x="1327150" y="5129213"/>
          <p14:tracePt t="58712" x="1312863" y="5157788"/>
          <p14:tracePt t="58728" x="1312863" y="5173663"/>
          <p14:tracePt t="58741" x="1296988" y="5173663"/>
          <p14:tracePt t="58916" x="1282700" y="5173663"/>
          <p14:tracePt t="58930" x="1268413" y="5173663"/>
          <p14:tracePt t="58937" x="1252538" y="5143500"/>
          <p14:tracePt t="58946" x="1238250" y="5113338"/>
          <p14:tracePt t="58954" x="1208088" y="5099050"/>
          <p14:tracePt t="58961" x="1177925" y="5054600"/>
          <p14:tracePt t="58970" x="1133475" y="4994275"/>
          <p14:tracePt t="58978" x="1089025" y="4949825"/>
          <p14:tracePt t="58986" x="1058863" y="4905375"/>
          <p14:tracePt t="58994" x="1044575" y="4875213"/>
          <p14:tracePt t="59002" x="1028700" y="4860925"/>
          <p14:tracePt t="59008" x="1014413" y="4830763"/>
          <p14:tracePt t="59016" x="1000125" y="4800600"/>
          <p14:tracePt t="59032" x="984250" y="4786313"/>
          <p14:tracePt t="59047" x="984250" y="4770438"/>
          <p14:tracePt t="59126" x="984250" y="4756150"/>
          <p14:tracePt t="59220" x="984250" y="4786313"/>
          <p14:tracePt t="59228" x="984250" y="4800600"/>
          <p14:tracePt t="59236" x="984250" y="4830763"/>
          <p14:tracePt t="59244" x="1000125" y="4875213"/>
          <p14:tracePt t="59252" x="1028700" y="4889500"/>
          <p14:tracePt t="59261" x="1058863" y="4935538"/>
          <p14:tracePt t="59268" x="1103313" y="4964113"/>
          <p14:tracePt t="59276" x="1133475" y="4994275"/>
          <p14:tracePt t="59282" x="1177925" y="5024438"/>
          <p14:tracePt t="59292" x="1238250" y="5054600"/>
          <p14:tracePt t="59298" x="1268413" y="5068888"/>
          <p14:tracePt t="59305" x="1312863" y="5099050"/>
          <p14:tracePt t="59314" x="1357313" y="5113338"/>
          <p14:tracePt t="59322" x="1371600" y="5129213"/>
          <p14:tracePt t="59330" x="1417638" y="5157788"/>
          <p14:tracePt t="59337" x="1446213" y="5187950"/>
          <p14:tracePt t="59346" x="1476375" y="5218113"/>
          <p14:tracePt t="59353" x="1492250" y="5232400"/>
          <p14:tracePt t="59361" x="1520825" y="5262563"/>
          <p14:tracePt t="59370" x="1550988" y="5278438"/>
          <p14:tracePt t="59378" x="1581150" y="5307013"/>
          <p14:tracePt t="59384" x="1595438" y="5322888"/>
          <p14:tracePt t="59391" x="1611313" y="5337175"/>
          <p14:tracePt t="59400" x="1625600" y="5351463"/>
          <p14:tracePt t="59408" x="1641475" y="5367338"/>
          <p14:tracePt t="59416" x="1641475" y="5381625"/>
          <p14:tracePt t="59432" x="1655763" y="5381625"/>
          <p14:tracePt t="59440" x="1655763" y="5397500"/>
          <p14:tracePt t="59456" x="1670050" y="5411788"/>
          <p14:tracePt t="59462" x="1685925" y="5411788"/>
          <p14:tracePt t="59470" x="1700213" y="5441950"/>
          <p14:tracePt t="59478" x="1716088" y="5456238"/>
          <p14:tracePt t="59486" x="1730375" y="5472113"/>
          <p14:tracePt t="59495" x="1744663" y="5486400"/>
          <p14:tracePt t="59502" x="1774825" y="5516563"/>
          <p14:tracePt t="59511" x="1804988" y="5530850"/>
          <p14:tracePt t="59518" x="1804988" y="5546725"/>
          <p14:tracePt t="59526" x="1819275" y="5575300"/>
          <p14:tracePt t="59534" x="1835150" y="5575300"/>
          <p14:tracePt t="59550" x="1835150" y="5591175"/>
          <p14:tracePt t="59572" x="1835150" y="5605463"/>
          <p14:tracePt t="59596" x="1849438" y="5621338"/>
          <p14:tracePt t="59604" x="1849438" y="5635625"/>
          <p14:tracePt t="59611" x="1865313" y="5665788"/>
          <p14:tracePt t="59620" x="1879600" y="5665788"/>
          <p14:tracePt t="59628" x="1893888" y="5694363"/>
          <p14:tracePt t="59636" x="1893888" y="5724525"/>
          <p14:tracePt t="59644" x="1909763" y="5740400"/>
          <p14:tracePt t="59650" x="1924050" y="5768975"/>
          <p14:tracePt t="59658" x="1939925" y="5799138"/>
          <p14:tracePt t="59666" x="1954213" y="5829300"/>
          <p14:tracePt t="59674" x="1968500" y="5829300"/>
          <p14:tracePt t="59682" x="1968500" y="5859463"/>
          <p14:tracePt t="59690" x="1984375" y="5873750"/>
          <p14:tracePt t="59698" x="2014538" y="5873750"/>
          <p14:tracePt t="59706" x="2028825" y="5903913"/>
          <p14:tracePt t="59714" x="2058988" y="5918200"/>
          <p14:tracePt t="59721" x="2087563" y="5934075"/>
          <p14:tracePt t="59730" x="2103438" y="5934075"/>
          <p14:tracePt t="59736" x="2133600" y="5934075"/>
          <p14:tracePt t="59744" x="2147888" y="5934075"/>
          <p14:tracePt t="59752" x="2162175" y="5934075"/>
          <p14:tracePt t="59761" x="2178050" y="5934075"/>
          <p14:tracePt t="59768" x="2192338" y="5934075"/>
          <p14:tracePt t="59816" x="2192338" y="5918200"/>
          <p14:tracePt t="59824" x="2208213" y="5918200"/>
          <p14:tracePt t="59830" x="2208213" y="5889625"/>
          <p14:tracePt t="59838" x="2222500" y="5859463"/>
          <p14:tracePt t="59846" x="2222500" y="5843588"/>
          <p14:tracePt t="59854" x="2236788" y="5815013"/>
          <p14:tracePt t="59861" x="2236788" y="5799138"/>
          <p14:tracePt t="59870" x="2252663" y="5784850"/>
          <p14:tracePt t="59878" x="2252663" y="5768975"/>
          <p14:tracePt t="59886" x="2252663" y="5754688"/>
          <p14:tracePt t="59902" x="2252663" y="5740400"/>
          <p14:tracePt t="59911" x="2252663" y="5724525"/>
          <p14:tracePt t="59924" x="2252663" y="5710238"/>
          <p14:tracePt t="59932" x="2236788" y="5694363"/>
          <p14:tracePt t="59939" x="2222500" y="5665788"/>
          <p14:tracePt t="59948" x="2222500" y="5649913"/>
          <p14:tracePt t="59956" x="2192338" y="5621338"/>
          <p14:tracePt t="59964" x="2178050" y="5575300"/>
          <p14:tracePt t="59971" x="2147888" y="5530850"/>
          <p14:tracePt t="59979" x="2103438" y="5486400"/>
          <p14:tracePt t="59988" x="2073275" y="5441950"/>
          <p14:tracePt t="59996" x="2043113" y="5397500"/>
          <p14:tracePt t="60004" x="2028825" y="5381625"/>
          <p14:tracePt t="60012" x="1984375" y="5337175"/>
          <p14:tracePt t="60018" x="1968500" y="5307013"/>
          <p14:tracePt t="60025" x="1954213" y="5307013"/>
          <p14:tracePt t="60034" x="1939925" y="5292725"/>
          <p14:tracePt t="60041" x="1939925" y="5278438"/>
          <p14:tracePt t="60050" x="1924050" y="5262563"/>
          <p14:tracePt t="60058" x="1909763" y="5262563"/>
          <p14:tracePt t="60066" x="1865313" y="5248275"/>
          <p14:tracePt t="60073" x="1819275" y="5232400"/>
          <p14:tracePt t="60082" x="1774825" y="5232400"/>
          <p14:tracePt t="60089" x="1744663" y="5218113"/>
          <p14:tracePt t="60096" x="1685925" y="5218113"/>
          <p14:tracePt t="60104" x="1670050" y="5218113"/>
          <p14:tracePt t="60111" x="1655763" y="5218113"/>
          <p14:tracePt t="60128" x="1641475" y="5218113"/>
          <p14:tracePt t="60144" x="1625600" y="5218113"/>
          <p14:tracePt t="60152" x="1625600" y="5232400"/>
          <p14:tracePt t="60161" x="1611313" y="5248275"/>
          <p14:tracePt t="60168" x="1611313" y="5278438"/>
          <p14:tracePt t="60176" x="1611313" y="5322888"/>
          <p14:tracePt t="60184" x="1611313" y="5337175"/>
          <p14:tracePt t="60190" x="1611313" y="5381625"/>
          <p14:tracePt t="60198" x="1611313" y="5411788"/>
          <p14:tracePt t="60206" x="1611313" y="5441950"/>
          <p14:tracePt t="60214" x="1611313" y="5486400"/>
          <p14:tracePt t="60222" x="1611313" y="5516563"/>
          <p14:tracePt t="60230" x="1611313" y="5591175"/>
          <p14:tracePt t="60238" x="1611313" y="5605463"/>
          <p14:tracePt t="60246" x="1611313" y="5649913"/>
          <p14:tracePt t="60254" x="1611313" y="5694363"/>
          <p14:tracePt t="60261" x="1641475" y="5754688"/>
          <p14:tracePt t="60270" x="1670050" y="5784850"/>
          <p14:tracePt t="60276" x="1700213" y="5829300"/>
          <p14:tracePt t="60284" x="1700213" y="5843588"/>
          <p14:tracePt t="60292" x="1730375" y="5859463"/>
          <p14:tracePt t="60300" x="1744663" y="5873750"/>
          <p14:tracePt t="60308" x="1760538" y="5873750"/>
          <p14:tracePt t="60316" x="1774825" y="5889625"/>
          <p14:tracePt t="60324" x="1790700" y="5889625"/>
          <p14:tracePt t="60332" x="1819275" y="5889625"/>
          <p14:tracePt t="60340" x="1849438" y="5889625"/>
          <p14:tracePt t="60348" x="1879600" y="5889625"/>
          <p14:tracePt t="60356" x="1909763" y="5873750"/>
          <p14:tracePt t="60364" x="1954213" y="5873750"/>
          <p14:tracePt t="60372" x="1968500" y="5859463"/>
          <p14:tracePt t="60378" x="1998663" y="5859463"/>
          <p14:tracePt t="60395" x="2014538" y="5859463"/>
          <p14:tracePt t="60411" x="2028825" y="5873750"/>
          <p14:tracePt t="60418" x="2043113" y="5903913"/>
          <p14:tracePt t="60426" x="2043113" y="5918200"/>
          <p14:tracePt t="60434" x="2058988" y="5948363"/>
          <p14:tracePt t="60441" x="2058988" y="5978525"/>
          <p14:tracePt t="60450" x="2058988" y="6008688"/>
          <p14:tracePt t="60455" x="2058988" y="6022975"/>
          <p14:tracePt t="60464" x="2058988" y="6053138"/>
          <p14:tracePt t="60472" x="2058988" y="6067425"/>
          <p14:tracePt t="60494" x="2058988" y="6097588"/>
          <p14:tracePt t="60495" x="2043113" y="6111875"/>
          <p14:tracePt t="60503" x="2043113" y="6142038"/>
          <p14:tracePt t="60512" x="2028825" y="6142038"/>
          <p14:tracePt t="60520" x="1998663" y="6172200"/>
          <p14:tracePt t="60528" x="1998663" y="6186488"/>
          <p14:tracePt t="60536" x="1968500" y="6202363"/>
          <p14:tracePt t="60542" x="1924050" y="6202363"/>
          <p14:tracePt t="60552" x="1909763" y="6216650"/>
          <p14:tracePt t="60558" x="1865313" y="6232525"/>
          <p14:tracePt t="60566" x="1835150" y="6232525"/>
          <p14:tracePt t="60574" x="1804988" y="6246813"/>
          <p14:tracePt t="60582" x="1760538" y="6261100"/>
          <p14:tracePt t="60590" x="1716088" y="6261100"/>
          <p14:tracePt t="60598" x="1685925" y="6276975"/>
          <p14:tracePt t="60630" x="1670050" y="6276975"/>
          <p14:tracePt t="60644" x="1655763" y="6276975"/>
          <p14:tracePt t="60652" x="1641475" y="6261100"/>
          <p14:tracePt t="60661" x="1625600" y="6172200"/>
          <p14:tracePt t="60668" x="1625600" y="6097588"/>
          <p14:tracePt t="60676" x="1625600" y="6008688"/>
          <p14:tracePt t="60683" x="1625600" y="5903913"/>
          <p14:tracePt t="60692" x="1641475" y="5799138"/>
          <p14:tracePt t="60700" x="1655763" y="5710238"/>
          <p14:tracePt t="60708" x="1716088" y="5561013"/>
          <p14:tracePt t="60716" x="1760538" y="5441950"/>
          <p14:tracePt t="60724" x="1835150" y="5381625"/>
          <p14:tracePt t="60732" x="1879600" y="5322888"/>
          <p14:tracePt t="60738" x="1924050" y="5292725"/>
          <p14:tracePt t="60746" x="1954213" y="5278438"/>
          <p14:tracePt t="60754" x="1984375" y="5262563"/>
          <p14:tracePt t="60762" x="1998663" y="5248275"/>
          <p14:tracePt t="60770" x="2014538" y="5248275"/>
          <p14:tracePt t="60794" x="2028825" y="5248275"/>
          <p14:tracePt t="60818" x="2043113" y="5248275"/>
          <p14:tracePt t="60848" x="2043113" y="5262563"/>
          <p14:tracePt t="60872" x="2043113" y="5278438"/>
          <p14:tracePt t="60880" x="2043113" y="5292725"/>
          <p14:tracePt t="60888" x="2043113" y="5307013"/>
          <p14:tracePt t="60904" x="2043113" y="5322888"/>
          <p14:tracePt t="60918" x="2043113" y="5337175"/>
          <p14:tracePt t="60958" x="2028825" y="5337175"/>
          <p14:tracePt t="63174" x="2028825" y="5351463"/>
          <p14:tracePt t="63228" x="2058988" y="5351463"/>
          <p14:tracePt t="63244" x="2087563" y="5351463"/>
          <p14:tracePt t="63251" x="2103438" y="5351463"/>
          <p14:tracePt t="63330" x="2103438" y="5367338"/>
          <p14:tracePt t="63338" x="2117725" y="5381625"/>
          <p14:tracePt t="63345" x="2117725" y="5411788"/>
          <p14:tracePt t="63354" x="2133600" y="5456238"/>
          <p14:tracePt t="63362" x="2147888" y="5486400"/>
          <p14:tracePt t="63370" x="2147888" y="5500688"/>
          <p14:tracePt t="63378" x="2147888" y="5530850"/>
          <p14:tracePt t="63392" x="2147888" y="5546725"/>
          <p14:tracePt t="63400" x="2147888" y="5561013"/>
          <p14:tracePt t="63408" x="2147888" y="5575300"/>
          <p14:tracePt t="63448" x="2147888" y="5591175"/>
          <p14:tracePt t="63472" x="2147888" y="5605463"/>
          <p14:tracePt t="63542" x="2133600" y="5605463"/>
          <p14:tracePt t="63738" x="2133600" y="5621338"/>
          <p14:tracePt t="63838" x="2117725" y="5621338"/>
          <p14:tracePt t="63878" x="2103438" y="5635625"/>
          <p14:tracePt t="63902" x="2103438" y="5649913"/>
          <p14:tracePt t="63926" x="2087563" y="5649913"/>
          <p14:tracePt t="63988" x="2087563" y="5665788"/>
          <p14:tracePt t="63996" x="2073275" y="5665788"/>
          <p14:tracePt t="64004" x="2073275" y="5680075"/>
          <p14:tracePt t="64050" x="2073275" y="5694363"/>
          <p14:tracePt t="64066" x="2073275" y="5710238"/>
          <p14:tracePt t="64082" x="2073275" y="5724525"/>
          <p14:tracePt t="64684" x="2087563" y="5724525"/>
          <p14:tracePt t="64692" x="2103438" y="5724525"/>
          <p14:tracePt t="64700" x="2162175" y="5724525"/>
          <p14:tracePt t="64708" x="2222500" y="5724525"/>
          <p14:tracePt t="64715" x="2297113" y="5710238"/>
          <p14:tracePt t="64724" x="2386013" y="5710238"/>
          <p14:tracePt t="64732" x="2460625" y="5694363"/>
          <p14:tracePt t="64740" x="2506663" y="5694363"/>
          <p14:tracePt t="64748" x="2535238" y="5694363"/>
          <p14:tracePt t="64754" x="2565400" y="5680075"/>
          <p14:tracePt t="64762" x="2609850" y="5680075"/>
          <p14:tracePt t="64770" x="2625725" y="5665788"/>
          <p14:tracePt t="64778" x="2655888" y="5665788"/>
          <p14:tracePt t="64786" x="2670175" y="5665788"/>
          <p14:tracePt t="64794" x="2684463" y="5665788"/>
          <p14:tracePt t="64802" x="2714625" y="5665788"/>
          <p14:tracePt t="64811" x="2730500" y="5665788"/>
          <p14:tracePt t="64818" x="2774950" y="5665788"/>
          <p14:tracePt t="64826" x="2819400" y="5665788"/>
          <p14:tracePt t="64840" x="2863850" y="5665788"/>
          <p14:tracePt t="64848" x="2879725" y="5665788"/>
          <p14:tracePt t="64855" x="2908300" y="5665788"/>
          <p14:tracePt t="64863" x="2938463" y="5665788"/>
          <p14:tracePt t="64896" x="2952750" y="5665788"/>
          <p14:tracePt t="64911" x="2968625" y="5665788"/>
          <p14:tracePt t="64920" x="2982913" y="5665788"/>
          <p14:tracePt t="64925" x="2998788" y="5665788"/>
          <p14:tracePt t="64934" x="3013075" y="5665788"/>
          <p14:tracePt t="64941" x="3027363" y="5665788"/>
          <p14:tracePt t="64950" x="3043238" y="5665788"/>
          <p14:tracePt t="64958" x="3057525" y="5665788"/>
          <p14:tracePt t="64974" x="3073400" y="5665788"/>
          <p14:tracePt t="65052" x="3087688" y="5665788"/>
          <p14:tracePt t="65060" x="3101975" y="5665788"/>
          <p14:tracePt t="65068" x="3132138" y="5665788"/>
          <p14:tracePt t="65076" x="3148013" y="5665788"/>
          <p14:tracePt t="65084" x="3148013" y="5680075"/>
          <p14:tracePt t="65092" x="3162300" y="5680075"/>
          <p14:tracePt t="65100" x="3176588" y="5680075"/>
          <p14:tracePt t="65106" x="3176588" y="5694363"/>
          <p14:tracePt t="65122" x="3192463" y="5694363"/>
          <p14:tracePt t="65130" x="3206750" y="5694363"/>
          <p14:tracePt t="65138" x="3222625" y="5694363"/>
          <p14:tracePt t="65146" x="3236913" y="5694363"/>
          <p14:tracePt t="65154" x="3236913" y="5710238"/>
          <p14:tracePt t="65162" x="3251200" y="5710238"/>
          <p14:tracePt t="65169" x="3267075" y="5724525"/>
          <p14:tracePt t="65200" x="3281363" y="5740400"/>
          <p14:tracePt t="65224" x="3281363" y="5754688"/>
          <p14:tracePt t="65280" x="3281363" y="5768975"/>
          <p14:tracePt t="65318" x="3281363" y="5784850"/>
          <p14:tracePt t="65325" x="3297238" y="5784850"/>
          <p14:tracePt t="65334" x="3297238" y="5799138"/>
          <p14:tracePt t="65514" x="3297238" y="5784850"/>
          <p14:tracePt t="65522" x="3297238" y="5754688"/>
          <p14:tracePt t="65530" x="3297238" y="5724525"/>
          <p14:tracePt t="65538" x="3297238" y="5710238"/>
          <p14:tracePt t="65546" x="3297238" y="5665788"/>
          <p14:tracePt t="65554" x="3297238" y="5621338"/>
          <p14:tracePt t="65561" x="3281363" y="5591175"/>
          <p14:tracePt t="65568" x="3281363" y="5530850"/>
          <p14:tracePt t="65576" x="3281363" y="5500688"/>
          <p14:tracePt t="65584" x="3267075" y="5441950"/>
          <p14:tracePt t="65591" x="3267075" y="5411788"/>
          <p14:tracePt t="65600" x="3267075" y="5367338"/>
          <p14:tracePt t="65608" x="3267075" y="5322888"/>
          <p14:tracePt t="65616" x="3251200" y="5278438"/>
          <p14:tracePt t="65623" x="3251200" y="5218113"/>
          <p14:tracePt t="65632" x="3251200" y="5157788"/>
          <p14:tracePt t="65639" x="3251200" y="5113338"/>
          <p14:tracePt t="65646" x="3251200" y="5083175"/>
          <p14:tracePt t="65655" x="3251200" y="5054600"/>
          <p14:tracePt t="65661" x="3251200" y="5008563"/>
          <p14:tracePt t="65669" x="3251200" y="4994275"/>
          <p14:tracePt t="65678" x="3236913" y="4949825"/>
          <p14:tracePt t="65685" x="3236913" y="4919663"/>
          <p14:tracePt t="65694" x="3236913" y="4905375"/>
          <p14:tracePt t="65702" x="3236913" y="4875213"/>
          <p14:tracePt t="65718" x="3236913" y="4845050"/>
          <p14:tracePt t="65726" x="3236913" y="4814888"/>
          <p14:tracePt t="65734" x="3236913" y="4800600"/>
          <p14:tracePt t="65742" x="3236913" y="4756150"/>
          <p14:tracePt t="65748" x="3236913" y="4740275"/>
          <p14:tracePt t="65756" x="3236913" y="4725988"/>
          <p14:tracePt t="65764" x="3236913" y="4695825"/>
          <p14:tracePt t="65771" x="3222625" y="4695825"/>
          <p14:tracePt t="65780" x="3222625" y="4681538"/>
          <p14:tracePt t="65788" x="3222625" y="4665663"/>
          <p14:tracePt t="65850" x="3222625" y="4651375"/>
          <p14:tracePt t="65858" x="3222625" y="4637088"/>
          <p14:tracePt t="65866" x="3222625" y="4621213"/>
          <p14:tracePt t="65898" x="3222625" y="4606925"/>
          <p14:tracePt t="66030" x="3222625" y="4637088"/>
          <p14:tracePt t="66037" x="3222625" y="4681538"/>
          <p14:tracePt t="66046" x="3222625" y="4711700"/>
          <p14:tracePt t="66054" x="3222625" y="4770438"/>
          <p14:tracePt t="66062" x="3236913" y="4830763"/>
          <p14:tracePt t="66070" x="3251200" y="4905375"/>
          <p14:tracePt t="66078" x="3251200" y="4949825"/>
          <p14:tracePt t="66086" x="3267075" y="5024438"/>
          <p14:tracePt t="66094" x="3267075" y="5099050"/>
          <p14:tracePt t="66101" x="3267075" y="5157788"/>
          <p14:tracePt t="66108" x="3297238" y="5262563"/>
          <p14:tracePt t="66115" x="3297238" y="5351463"/>
          <p14:tracePt t="66124" x="3297238" y="5411788"/>
          <p14:tracePt t="66132" x="3297238" y="5516563"/>
          <p14:tracePt t="66140" x="3297238" y="5561013"/>
          <p14:tracePt t="66148" x="3297238" y="5665788"/>
          <p14:tracePt t="66156" x="3311525" y="5740400"/>
          <p14:tracePt t="66164" x="3311525" y="5815013"/>
          <p14:tracePt t="66172" x="3325813" y="5918200"/>
          <p14:tracePt t="66180" x="3325813" y="5964238"/>
          <p14:tracePt t="66186" x="3325813" y="6022975"/>
          <p14:tracePt t="66194" x="3341688" y="6067425"/>
          <p14:tracePt t="66204" x="3341688" y="6097588"/>
          <p14:tracePt t="66211" x="3341688" y="6111875"/>
          <p14:tracePt t="66320" x="3341688" y="6097588"/>
          <p14:tracePt t="66328" x="3341688" y="6053138"/>
          <p14:tracePt t="66335" x="3341688" y="6008688"/>
          <p14:tracePt t="66344" x="3341688" y="5903913"/>
          <p14:tracePt t="66352" x="3341688" y="5859463"/>
          <p14:tracePt t="66361" x="3325813" y="5754688"/>
          <p14:tracePt t="66368" x="3325813" y="5649913"/>
          <p14:tracePt t="66374" x="3297238" y="5546725"/>
          <p14:tracePt t="66384" x="3297238" y="5397500"/>
          <p14:tracePt t="66390" x="3297238" y="5292725"/>
          <p14:tracePt t="66398" x="3297238" y="5248275"/>
          <p14:tracePt t="66406" x="3297238" y="5173663"/>
          <p14:tracePt t="66414" x="3297238" y="5099050"/>
          <p14:tracePt t="66422" x="3281363" y="4994275"/>
          <p14:tracePt t="66430" x="3281363" y="4979988"/>
          <p14:tracePt t="66437" x="3281363" y="4935538"/>
          <p14:tracePt t="66446" x="3267075" y="4889500"/>
          <p14:tracePt t="66453" x="3267075" y="4860925"/>
          <p14:tracePt t="66461" x="3267075" y="4830763"/>
          <p14:tracePt t="66467" x="3267075" y="4814888"/>
          <p14:tracePt t="66602" x="3267075" y="4845050"/>
          <p14:tracePt t="66610" x="3267075" y="4875213"/>
          <p14:tracePt t="66618" x="3267075" y="4935538"/>
          <p14:tracePt t="66626" x="3267075" y="5008563"/>
          <p14:tracePt t="66634" x="3281363" y="5099050"/>
          <p14:tracePt t="66642" x="3297238" y="5203825"/>
          <p14:tracePt t="66650" x="3311525" y="5278438"/>
          <p14:tracePt t="66656" x="3325813" y="5381625"/>
          <p14:tracePt t="66664" x="3325813" y="5516563"/>
          <p14:tracePt t="66672" x="3341688" y="5621338"/>
          <p14:tracePt t="66680" x="3355975" y="5724525"/>
          <p14:tracePt t="66687" x="3355975" y="5768975"/>
          <p14:tracePt t="66696" x="3355975" y="5843588"/>
          <p14:tracePt t="66704" x="3371850" y="5903913"/>
          <p14:tracePt t="66712" x="3371850" y="5948363"/>
          <p14:tracePt t="66720" x="3371850" y="5978525"/>
          <p14:tracePt t="66728" x="3371850" y="5992813"/>
          <p14:tracePt t="66970" x="3386138" y="5964238"/>
          <p14:tracePt t="66978" x="3416300" y="5934075"/>
          <p14:tracePt t="66986" x="3446463" y="5889625"/>
          <p14:tracePt t="66995" x="3490913" y="5873750"/>
          <p14:tracePt t="67002" x="3535363" y="5843588"/>
          <p14:tracePt t="67011" x="3595688" y="5799138"/>
          <p14:tracePt t="67016" x="3640138" y="5754688"/>
          <p14:tracePt t="67023" x="3670300" y="5724525"/>
          <p14:tracePt t="67032" x="3714750" y="5710238"/>
          <p14:tracePt t="67040" x="3743325" y="5680075"/>
          <p14:tracePt t="67048" x="3773488" y="5649913"/>
          <p14:tracePt t="67064" x="3789363" y="5649913"/>
          <p14:tracePt t="67072" x="3789363" y="5635625"/>
          <p14:tracePt t="67080" x="3803650" y="5635625"/>
          <p14:tracePt t="67095" x="3817938" y="5635625"/>
          <p14:tracePt t="67104" x="3833813" y="5621338"/>
          <p14:tracePt t="67111" x="3848100" y="5621338"/>
          <p14:tracePt t="67126" x="3863975" y="5621338"/>
          <p14:tracePt t="67142" x="3878263" y="5621338"/>
          <p14:tracePt t="67150" x="3892550" y="5621338"/>
          <p14:tracePt t="67174" x="3908425" y="5621338"/>
          <p14:tracePt t="67188" x="3922713" y="5621338"/>
          <p14:tracePt t="67196" x="3938588" y="5635625"/>
          <p14:tracePt t="67211" x="3938588" y="5649913"/>
          <p14:tracePt t="67220" x="3938588" y="5665788"/>
          <p14:tracePt t="67252" x="3952875" y="5680075"/>
          <p14:tracePt t="67268" x="3952875" y="5694363"/>
          <p14:tracePt t="67298" x="3952875" y="5710238"/>
          <p14:tracePt t="67330" x="3938588" y="5724525"/>
          <p14:tracePt t="67338" x="3938588" y="5740400"/>
          <p14:tracePt t="67346" x="3922713" y="5740400"/>
          <p14:tracePt t="67354" x="3892550" y="5754688"/>
          <p14:tracePt t="67378" x="3878263" y="5754688"/>
          <p14:tracePt t="67400" x="3863975" y="5754688"/>
          <p14:tracePt t="67416" x="3863975" y="5768975"/>
          <p14:tracePt t="67424" x="3833813" y="5768975"/>
          <p14:tracePt t="67432" x="3789363" y="5768975"/>
          <p14:tracePt t="67439" x="3743325" y="5768975"/>
          <p14:tracePt t="67448" x="3698875" y="5754688"/>
          <p14:tracePt t="67455" x="3654425" y="5740400"/>
          <p14:tracePt t="67464" x="3609975" y="5724525"/>
          <p14:tracePt t="67470" x="3595688" y="5710238"/>
          <p14:tracePt t="67478" x="3549650" y="5694363"/>
          <p14:tracePt t="67494" x="3446463" y="5694363"/>
          <p14:tracePt t="67502" x="3416300" y="5694363"/>
          <p14:tracePt t="67511" x="3371850" y="5694363"/>
          <p14:tracePt t="67518" x="3341688" y="5694363"/>
          <p14:tracePt t="67526" x="3311525" y="5694363"/>
          <p14:tracePt t="67533" x="3267075" y="5694363"/>
          <p14:tracePt t="67542" x="3222625" y="5694363"/>
          <p14:tracePt t="67548" x="3206750" y="5710238"/>
          <p14:tracePt t="67556" x="3176588" y="5740400"/>
          <p14:tracePt t="67564" x="3176588" y="5754688"/>
          <p14:tracePt t="67580" x="3162300" y="5768975"/>
          <p14:tracePt t="67588" x="3162300" y="5784850"/>
          <p14:tracePt t="67604" x="3162300" y="5799138"/>
          <p14:tracePt t="67768" x="3162300" y="5784850"/>
          <p14:tracePt t="67776" x="3162300" y="5768975"/>
          <p14:tracePt t="67824" x="3162300" y="5754688"/>
          <p14:tracePt t="69272" x="3176588" y="5754688"/>
          <p14:tracePt t="69280" x="3206750" y="5754688"/>
          <p14:tracePt t="69286" x="3251200" y="5754688"/>
          <p14:tracePt t="69294" x="3267075" y="5754688"/>
          <p14:tracePt t="69302" x="3311525" y="5754688"/>
          <p14:tracePt t="69311" x="3325813" y="5754688"/>
          <p14:tracePt t="69318" x="3355975" y="5754688"/>
          <p14:tracePt t="69326" x="3371850" y="5754688"/>
          <p14:tracePt t="69336" x="3386138" y="5754688"/>
          <p14:tracePt t="69342" x="3446463" y="5754688"/>
          <p14:tracePt t="69350" x="3535363" y="5740400"/>
          <p14:tracePt t="69357" x="3595688" y="5740400"/>
          <p14:tracePt t="69366" x="3670300" y="5724525"/>
          <p14:tracePt t="69373" x="3714750" y="5724525"/>
          <p14:tracePt t="69382" x="3773488" y="5724525"/>
          <p14:tracePt t="69388" x="3803650" y="5724525"/>
          <p14:tracePt t="69396" x="3863975" y="5724525"/>
          <p14:tracePt t="69404" x="3892550" y="5724525"/>
          <p14:tracePt t="69476" x="3908425" y="5724525"/>
          <p14:tracePt t="69482" x="3938588" y="5724525"/>
          <p14:tracePt t="69489" x="3967163" y="5724525"/>
          <p14:tracePt t="69498" x="4013200" y="5724525"/>
          <p14:tracePt t="69505" x="4041775" y="5724525"/>
          <p14:tracePt t="69514" x="4071938" y="5724525"/>
          <p14:tracePt t="69521" x="4116388" y="5724525"/>
          <p14:tracePt t="69530" x="4132263" y="5724525"/>
          <p14:tracePt t="69568" x="4146550" y="5724525"/>
          <p14:tracePt t="69584" x="4162425" y="5724525"/>
          <p14:tracePt t="69592" x="4176713" y="5724525"/>
          <p14:tracePt t="69600" x="4221163" y="5724525"/>
          <p14:tracePt t="69608" x="4251325" y="5724525"/>
          <p14:tracePt t="69616" x="4295775" y="5724525"/>
          <p14:tracePt t="69624" x="4356100" y="5724525"/>
          <p14:tracePt t="69632" x="4414838" y="5724525"/>
          <p14:tracePt t="69639" x="4445000" y="5724525"/>
          <p14:tracePt t="69648" x="4489450" y="5724525"/>
          <p14:tracePt t="69874" x="4489450" y="5710238"/>
          <p14:tracePt t="70086" x="4505325" y="5710238"/>
          <p14:tracePt t="70094" x="4535488" y="5694363"/>
          <p14:tracePt t="70101" x="4564063" y="5680075"/>
          <p14:tracePt t="70111" x="4608513" y="5680075"/>
          <p14:tracePt t="70124" x="4654550" y="5665788"/>
          <p14:tracePt t="70132" x="4699000" y="5649913"/>
          <p14:tracePt t="70139" x="4729163" y="5635625"/>
          <p14:tracePt t="70148" x="4787900" y="5621338"/>
          <p14:tracePt t="70155" x="4892675" y="5605463"/>
          <p14:tracePt t="70164" x="4981575" y="5591175"/>
          <p14:tracePt t="70172" x="5160963" y="5546725"/>
          <p14:tracePt t="70180" x="5310188" y="5530850"/>
          <p14:tracePt t="70188" x="5503863" y="5516563"/>
          <p14:tracePt t="70196" x="5564188" y="5516563"/>
          <p14:tracePt t="70202" x="5653088" y="5500688"/>
          <p14:tracePt t="70211" x="5757863" y="5500688"/>
          <p14:tracePt t="70218" x="5772150" y="5500688"/>
          <p14:tracePt t="70257" x="5757863" y="5500688"/>
          <p14:tracePt t="70266" x="5727700" y="5500688"/>
          <p14:tracePt t="70274" x="5713413" y="5500688"/>
          <p14:tracePt t="70282" x="5697538" y="5500688"/>
          <p14:tracePt t="70288" x="5683250" y="5500688"/>
          <p14:tracePt t="70336" x="5683250" y="5516563"/>
          <p14:tracePt t="70368" x="5668963" y="5516563"/>
          <p14:tracePt t="70398" x="5653088" y="5530850"/>
          <p14:tracePt t="72160" x="5668963" y="5546725"/>
          <p14:tracePt t="72168" x="5697538" y="5561013"/>
          <p14:tracePt t="72176" x="5772150" y="5575300"/>
          <p14:tracePt t="72184" x="5802313" y="5575300"/>
          <p14:tracePt t="72192" x="5907088" y="5591175"/>
          <p14:tracePt t="72200" x="5951538" y="5591175"/>
          <p14:tracePt t="72205" x="6042025" y="5591175"/>
          <p14:tracePt t="72216" x="6116638" y="5591175"/>
          <p14:tracePt t="72223" x="6205538" y="5605463"/>
          <p14:tracePt t="72230" x="6280150" y="5605463"/>
          <p14:tracePt t="72238" x="6324600" y="5605463"/>
          <p14:tracePt t="72246" x="6384925" y="5621338"/>
          <p14:tracePt t="72253" x="6459538" y="5621338"/>
          <p14:tracePt t="72262" x="6503988" y="5635625"/>
          <p14:tracePt t="72270" x="6562725" y="5649913"/>
          <p14:tracePt t="72278" x="6608763" y="5649913"/>
          <p14:tracePt t="72285" x="6623050" y="5649913"/>
          <p14:tracePt t="72295" x="6637338" y="5649913"/>
          <p14:tracePt t="72301" x="6637338" y="5665788"/>
          <p14:tracePt t="72324" x="6653213" y="5665788"/>
          <p14:tracePt t="72356" x="6667500" y="5694363"/>
          <p14:tracePt t="72364" x="6697663" y="5710238"/>
          <p14:tracePt t="72371" x="6742113" y="5724525"/>
          <p14:tracePt t="72380" x="6802438" y="5754688"/>
          <p14:tracePt t="72388" x="6846888" y="5784850"/>
          <p14:tracePt t="72395" x="6877050" y="5799138"/>
          <p14:tracePt t="72402" x="6907213" y="5815013"/>
          <p14:tracePt t="72411" x="6921500" y="5815013"/>
          <p14:tracePt t="72676" x="6907213" y="5815013"/>
          <p14:tracePt t="72818" x="6877050" y="5815013"/>
          <p14:tracePt t="72826" x="6861175" y="5815013"/>
          <p14:tracePt t="72834" x="6846888" y="5815013"/>
          <p14:tracePt t="72842" x="6786563" y="5843588"/>
          <p14:tracePt t="72850" x="6711950" y="5843588"/>
          <p14:tracePt t="72858" x="6488113" y="5889625"/>
          <p14:tracePt t="72864" x="6100763" y="5934075"/>
          <p14:tracePt t="72871" x="5459413" y="6037263"/>
          <p14:tracePt t="72880" x="5056188" y="6111875"/>
          <p14:tracePt t="72887" x="4281488" y="6246813"/>
          <p14:tracePt t="72895" x="3714750" y="6396038"/>
          <p14:tracePt t="72903" x="3311525" y="6515100"/>
          <p14:tracePt t="72912" x="2655888" y="6678613"/>
          <p14:tracePt t="72919" x="2103438" y="682783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85800" y="2130429"/>
            <a:ext cx="7772400" cy="1470025"/>
          </a:xfrm>
        </p:spPr>
        <p:txBody>
          <a:bodyPr anchor="ctr"/>
          <a:lstStyle/>
          <a:p>
            <a:endParaRPr lang="en-US" altLang="en-US" sz="4400"/>
          </a:p>
        </p:txBody>
      </p:sp>
      <p:sp>
        <p:nvSpPr>
          <p:cNvPr id="29703" name="Line 7"/>
          <p:cNvSpPr>
            <a:spLocks noChangeShapeType="1"/>
          </p:cNvSpPr>
          <p:nvPr/>
        </p:nvSpPr>
        <p:spPr bwMode="auto">
          <a:xfrm>
            <a:off x="6705600" y="5562600"/>
            <a:ext cx="15240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00" name="Picture 4" descr="celery cv 13 Nov 2013 Oxnard IMG_0239"/>
          <p:cNvPicPr>
            <a:picLocks noChangeAspect="1" noChangeArrowheads="1"/>
          </p:cNvPicPr>
          <p:nvPr/>
        </p:nvPicPr>
        <p:blipFill>
          <a:blip r:embed="rId5" cstate="print">
            <a:extLst>
              <a:ext uri="{28A0092B-C50C-407E-A947-70E740481C1C}">
                <a14:useLocalDpi xmlns:a14="http://schemas.microsoft.com/office/drawing/2010/main" val="0"/>
              </a:ext>
            </a:extLst>
          </a:blip>
          <a:srcRect l="3133" b="9436"/>
          <a:stretch>
            <a:fillRect/>
          </a:stretch>
        </p:blipFill>
        <p:spPr bwMode="auto">
          <a:xfrm>
            <a:off x="101603" y="371476"/>
            <a:ext cx="8939213" cy="5570539"/>
          </a:xfrm>
          <a:prstGeom prst="rect">
            <a:avLst/>
          </a:prstGeom>
          <a:noFill/>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6591303" y="5895978"/>
            <a:ext cx="22806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i="1"/>
              <a:t>Fusarium</a:t>
            </a:r>
            <a:r>
              <a:rPr lang="en-US" altLang="en-US" sz="1600"/>
              <a:t>-susceptible</a:t>
            </a:r>
          </a:p>
          <a:p>
            <a:r>
              <a:rPr lang="en-US" altLang="en-US" sz="1600"/>
              <a:t>Tall Utah 52-70 Improved</a:t>
            </a:r>
          </a:p>
        </p:txBody>
      </p:sp>
      <p:sp>
        <p:nvSpPr>
          <p:cNvPr id="29705" name="Text Box 9"/>
          <p:cNvSpPr txBox="1">
            <a:spLocks noChangeArrowheads="1"/>
          </p:cNvSpPr>
          <p:nvPr/>
        </p:nvSpPr>
        <p:spPr bwMode="auto">
          <a:xfrm>
            <a:off x="236539" y="5934077"/>
            <a:ext cx="38782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dirty="0"/>
              <a:t>Two of the </a:t>
            </a:r>
            <a:r>
              <a:rPr lang="en-US" altLang="en-US" sz="1600" i="1" dirty="0"/>
              <a:t>Fusarium</a:t>
            </a:r>
            <a:r>
              <a:rPr lang="en-US" altLang="en-US" sz="1600" dirty="0"/>
              <a:t>-tolerant varieties that were bred by the UC Davis Breeding Program: UC390S-2 &amp; UC12A45</a:t>
            </a:r>
          </a:p>
        </p:txBody>
      </p:sp>
      <p:sp>
        <p:nvSpPr>
          <p:cNvPr id="29710" name="Text Box 14"/>
          <p:cNvSpPr txBox="1">
            <a:spLocks noChangeArrowheads="1"/>
          </p:cNvSpPr>
          <p:nvPr/>
        </p:nvSpPr>
        <p:spPr bwMode="auto">
          <a:xfrm>
            <a:off x="4343400" y="5915028"/>
            <a:ext cx="2362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dirty="0"/>
              <a:t>A commercial, </a:t>
            </a:r>
            <a:r>
              <a:rPr lang="en-US" altLang="en-US" sz="1400" i="1" dirty="0"/>
              <a:t>Fusarium</a:t>
            </a:r>
            <a:r>
              <a:rPr lang="en-US" altLang="en-US" sz="1400" dirty="0"/>
              <a:t>-resistant variety developed using material from the UC Davis Breeding Program</a:t>
            </a:r>
          </a:p>
        </p:txBody>
      </p:sp>
      <p:sp>
        <p:nvSpPr>
          <p:cNvPr id="29711" name="Line 15"/>
          <p:cNvSpPr>
            <a:spLocks noChangeShapeType="1"/>
          </p:cNvSpPr>
          <p:nvPr/>
        </p:nvSpPr>
        <p:spPr bwMode="auto">
          <a:xfrm>
            <a:off x="4724400" y="5934075"/>
            <a:ext cx="15240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2" name="Line 16"/>
          <p:cNvSpPr>
            <a:spLocks noChangeShapeType="1"/>
          </p:cNvSpPr>
          <p:nvPr/>
        </p:nvSpPr>
        <p:spPr bwMode="auto">
          <a:xfrm>
            <a:off x="228600" y="5934075"/>
            <a:ext cx="41148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4" name="Text Box 18"/>
          <p:cNvSpPr txBox="1">
            <a:spLocks noChangeArrowheads="1"/>
          </p:cNvSpPr>
          <p:nvPr/>
        </p:nvSpPr>
        <p:spPr bwMode="auto">
          <a:xfrm>
            <a:off x="214317" y="76202"/>
            <a:ext cx="9002593" cy="338554"/>
          </a:xfrm>
          <a:prstGeom prst="rect">
            <a:avLst/>
          </a:prstGeom>
          <a:solidFill>
            <a:srgbClr val="FFFF00"/>
          </a:solidFill>
          <a:ln>
            <a:noFill/>
          </a:ln>
          <a:effectLst/>
        </p:spPr>
        <p:txBody>
          <a:bodyPr wrap="none">
            <a:spAutoFit/>
          </a:bodyPr>
          <a:lstStyle/>
          <a:p>
            <a:r>
              <a:rPr lang="en-US" altLang="en-US" sz="1600" dirty="0"/>
              <a:t>Some cultivars from the CCRAB trial in Camarillo, CA in Nov. 2013 in soil with </a:t>
            </a:r>
            <a:r>
              <a:rPr lang="en-US" altLang="en-US" sz="1600" i="1" dirty="0"/>
              <a:t>F. </a:t>
            </a:r>
            <a:r>
              <a:rPr lang="en-US" altLang="en-US" sz="1600" i="1" dirty="0" err="1"/>
              <a:t>oxysporum</a:t>
            </a:r>
            <a:r>
              <a:rPr lang="en-US" altLang="en-US" sz="1600" i="1" dirty="0"/>
              <a:t> </a:t>
            </a:r>
            <a:r>
              <a:rPr lang="en-US" altLang="en-US" sz="1600" dirty="0"/>
              <a:t>f. sp. </a:t>
            </a:r>
            <a:r>
              <a:rPr lang="en-US" altLang="en-US" sz="1600" i="1" dirty="0" err="1"/>
              <a:t>apii</a:t>
            </a:r>
            <a:r>
              <a:rPr lang="en-US" altLang="en-US" sz="1600" i="1" dirty="0"/>
              <a:t> </a:t>
            </a:r>
            <a:r>
              <a:rPr lang="en-US" altLang="en-US" sz="1600" dirty="0"/>
              <a:t>race 2</a:t>
            </a:r>
          </a:p>
        </p:txBody>
      </p:sp>
      <p:sp>
        <p:nvSpPr>
          <p:cNvPr id="29715" name="Line 19"/>
          <p:cNvSpPr>
            <a:spLocks noChangeShapeType="1"/>
          </p:cNvSpPr>
          <p:nvPr/>
        </p:nvSpPr>
        <p:spPr bwMode="auto">
          <a:xfrm>
            <a:off x="6705600" y="5943600"/>
            <a:ext cx="1524000"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Audio 2">
            <a:hlinkClick r:id="" action="ppaction://media"/>
            <a:extLst>
              <a:ext uri="{FF2B5EF4-FFF2-40B4-BE49-F238E27FC236}">
                <a16:creationId xmlns:a16="http://schemas.microsoft.com/office/drawing/2014/main" id="{63422B1D-69E0-6DF3-F464-22897E1795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165825224"/>
      </p:ext>
    </p:extLst>
  </p:cSld>
  <p:clrMapOvr>
    <a:masterClrMapping/>
  </p:clrMapOvr>
  <mc:AlternateContent xmlns:mc="http://schemas.openxmlformats.org/markup-compatibility/2006" xmlns:p14="http://schemas.microsoft.com/office/powerpoint/2010/main">
    <mc:Choice Requires="p14">
      <p:transition spd="slow" p14:dur="2000" advTm="29470"/>
    </mc:Choice>
    <mc:Fallback xmlns="">
      <p:transition spd="slow" advTm="2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069" x="879475" y="5815013"/>
          <p14:tracePt t="12075" x="1387475" y="5815013"/>
          <p14:tracePt t="12084" x="1744663" y="5815013"/>
          <p14:tracePt t="12092" x="2103438" y="5815013"/>
          <p14:tracePt t="12099" x="2759075" y="5815013"/>
          <p14:tracePt t="12108" x="3162300" y="5815013"/>
          <p14:tracePt t="12116" x="3579813" y="5815013"/>
          <p14:tracePt t="12123" x="3773488" y="5815013"/>
          <p14:tracePt t="12132" x="4146550" y="5815013"/>
          <p14:tracePt t="12139" x="4564063" y="5815013"/>
          <p14:tracePt t="12149" x="5160963" y="5815013"/>
          <p14:tracePt t="12155" x="5578475" y="5815013"/>
          <p14:tracePt t="12162" x="5951538" y="5843588"/>
          <p14:tracePt t="12169" x="6145213" y="5843588"/>
          <p14:tracePt t="12178" x="6488113" y="5859463"/>
          <p14:tracePt t="12185" x="6816725" y="5889625"/>
          <p14:tracePt t="12194" x="6981825" y="5889625"/>
          <p14:tracePt t="12202" x="7189788" y="5889625"/>
          <p14:tracePt t="12210" x="7427913" y="5889625"/>
          <p14:tracePt t="12218" x="7607300" y="5889625"/>
          <p14:tracePt t="12225" x="7800975" y="5889625"/>
          <p14:tracePt t="12234" x="8024813" y="5859463"/>
          <p14:tracePt t="12241" x="8234363" y="5843588"/>
          <p14:tracePt t="12249" x="8353425" y="5829300"/>
          <p14:tracePt t="12257" x="8532813" y="5799138"/>
          <p14:tracePt t="12263" x="8756650" y="5799138"/>
          <p14:tracePt t="12272" x="8890000" y="5784850"/>
          <p14:tracePt t="12280" x="8964613" y="5784850"/>
          <p14:tracePt t="12288" x="9113838" y="5768975"/>
          <p14:tracePt t="12545" x="9055100" y="4889500"/>
          <p14:tracePt t="12562" x="9039225" y="4889500"/>
          <p14:tracePt t="12570" x="9024938" y="4889500"/>
          <p14:tracePt t="12577" x="9009063" y="4889500"/>
          <p14:tracePt t="12586" x="8964613" y="4905375"/>
          <p14:tracePt t="12594" x="8890000" y="4919663"/>
          <p14:tracePt t="12602" x="8831263" y="4935538"/>
          <p14:tracePt t="12609" x="8785225" y="4935538"/>
          <p14:tracePt t="12616" x="8726488" y="4949825"/>
          <p14:tracePt t="12623" x="8696325" y="4964113"/>
          <p14:tracePt t="12632" x="8651875" y="4979988"/>
          <p14:tracePt t="12640" x="8621713" y="4979988"/>
          <p14:tracePt t="12649" x="8607425" y="4979988"/>
          <p14:tracePt t="12665" x="8591550" y="4994275"/>
          <p14:tracePt t="12671" x="8577263" y="4994275"/>
          <p14:tracePt t="12680" x="8562975" y="5024438"/>
          <p14:tracePt t="12687" x="8532813" y="5038725"/>
          <p14:tracePt t="12695" x="8488363" y="5054600"/>
          <p14:tracePt t="12701" x="8428038" y="5083175"/>
          <p14:tracePt t="12710" x="8367713" y="5113338"/>
          <p14:tracePt t="12718" x="8234363" y="5157788"/>
          <p14:tracePt t="12725" x="8143875" y="5187950"/>
          <p14:tracePt t="12734" x="8129588" y="5203825"/>
          <p14:tracePt t="12741" x="8099425" y="5218113"/>
          <p14:tracePt t="12749" x="8040688" y="5232400"/>
          <p14:tracePt t="12757" x="7994650" y="5248275"/>
          <p14:tracePt t="12766" x="7994650" y="5262563"/>
          <p14:tracePt t="12773" x="7980363" y="5262563"/>
          <p14:tracePt t="13133" x="7966075" y="5262563"/>
          <p14:tracePt t="13329" x="7950200" y="5262563"/>
          <p14:tracePt t="13338" x="7920038" y="5262563"/>
          <p14:tracePt t="13352" x="7905750" y="5248275"/>
          <p14:tracePt t="13367" x="7891463" y="5248275"/>
          <p14:tracePt t="13376" x="7875588" y="5248275"/>
          <p14:tracePt t="13445" x="7875588" y="5232400"/>
          <p14:tracePt t="13478" x="7861300" y="5232400"/>
          <p14:tracePt t="13494" x="7847013" y="5232400"/>
          <p14:tracePt t="13518" x="7831138" y="5232400"/>
          <p14:tracePt t="13580" x="7816850" y="5218113"/>
          <p14:tracePt t="13969" x="7816850" y="5203825"/>
          <p14:tracePt t="14079" x="7800975" y="5203825"/>
          <p14:tracePt t="14151" x="7786688" y="5203825"/>
          <p14:tracePt t="15027" x="7786688" y="5187950"/>
          <p14:tracePt t="15130" x="7756525" y="5187950"/>
          <p14:tracePt t="15137" x="7742238" y="5187950"/>
          <p14:tracePt t="15145" x="7712075" y="5187950"/>
          <p14:tracePt t="15154" x="7697788" y="5203825"/>
          <p14:tracePt t="15160" x="7681913" y="5203825"/>
          <p14:tracePt t="15168" x="7667625" y="5218113"/>
          <p14:tracePt t="15176" x="7651750" y="5218113"/>
          <p14:tracePt t="15208" x="7637463" y="5218113"/>
          <p14:tracePt t="15223" x="7623175" y="5232400"/>
          <p14:tracePt t="15253" x="7623175" y="5248275"/>
          <p14:tracePt t="15278" x="7607300" y="5262563"/>
          <p14:tracePt t="15293" x="7593013" y="5262563"/>
          <p14:tracePt t="15301" x="7577138" y="5262563"/>
          <p14:tracePt t="15326" x="7562850" y="5262563"/>
          <p14:tracePt t="15332" x="7562850" y="5278438"/>
          <p14:tracePt t="15363" x="7548563" y="5278438"/>
          <p14:tracePt t="15403" x="7532688" y="5278438"/>
          <p14:tracePt t="15411" x="7502525" y="5278438"/>
          <p14:tracePt t="15420" x="7458075" y="5232400"/>
          <p14:tracePt t="15427" x="7443788" y="5218113"/>
          <p14:tracePt t="15434" x="7427913" y="5203825"/>
          <p14:tracePt t="15441" x="7399338" y="5173663"/>
          <p14:tracePt t="15450" x="7399338" y="5157788"/>
          <p14:tracePt t="15457" x="7383463" y="5143500"/>
          <p14:tracePt t="15466" x="7383463" y="5113338"/>
          <p14:tracePt t="15473" x="7369175" y="5083175"/>
          <p14:tracePt t="15482" x="7353300" y="5038725"/>
          <p14:tracePt t="15489" x="7353300" y="5008563"/>
          <p14:tracePt t="15499" x="7339013" y="4964113"/>
          <p14:tracePt t="15506" x="7339013" y="4919663"/>
          <p14:tracePt t="15514" x="7339013" y="4860925"/>
          <p14:tracePt t="15520" x="7339013" y="4845050"/>
          <p14:tracePt t="15536" x="7339013" y="4830763"/>
          <p14:tracePt t="15552" x="7339013" y="4814888"/>
          <p14:tracePt t="15600" x="7339013" y="4800600"/>
          <p14:tracePt t="15613" x="7353300" y="4800600"/>
          <p14:tracePt t="15622" x="7353300" y="4786313"/>
          <p14:tracePt t="15638" x="7353300" y="4770438"/>
          <p14:tracePt t="15810" x="7353300" y="4786313"/>
          <p14:tracePt t="15842" x="7353300" y="4800600"/>
          <p14:tracePt t="15849" x="7353300" y="4814888"/>
          <p14:tracePt t="15857" x="7353300" y="4830763"/>
          <p14:tracePt t="15865" x="7353300" y="4860925"/>
          <p14:tracePt t="15873" x="7353300" y="4889500"/>
          <p14:tracePt t="15880" x="7353300" y="4905375"/>
          <p14:tracePt t="15888" x="7353300" y="4949825"/>
          <p14:tracePt t="15896" x="7353300" y="4964113"/>
          <p14:tracePt t="15903" x="7353300" y="5008563"/>
          <p14:tracePt t="15911" x="7339013" y="5038725"/>
          <p14:tracePt t="15919" x="7339013" y="5068888"/>
          <p14:tracePt t="15928" x="7339013" y="5099050"/>
          <p14:tracePt t="15935" x="7339013" y="5129213"/>
          <p14:tracePt t="15943" x="7324725" y="5143500"/>
          <p14:tracePt t="15951" x="7324725" y="5157788"/>
          <p14:tracePt t="15959" x="7308850" y="5187950"/>
          <p14:tracePt t="15975" x="7308850" y="5203825"/>
          <p14:tracePt t="15983" x="7294563" y="5218113"/>
          <p14:tracePt t="15999" x="7294563" y="5232400"/>
          <p14:tracePt t="16054" x="7278688" y="5232400"/>
          <p14:tracePt t="16076" x="7264400" y="5232400"/>
          <p14:tracePt t="16083" x="7234238" y="5187950"/>
          <p14:tracePt t="16091" x="7204075" y="5157788"/>
          <p14:tracePt t="16100" x="7159625" y="5083175"/>
          <p14:tracePt t="16107" x="7115175" y="4979988"/>
          <p14:tracePt t="16116" x="7070725" y="4845050"/>
          <p14:tracePt t="16123" x="7056438" y="4770438"/>
          <p14:tracePt t="16132" x="7026275" y="4665663"/>
          <p14:tracePt t="16139" x="6996113" y="4562475"/>
          <p14:tracePt t="16149" x="6981825" y="4471988"/>
          <p14:tracePt t="16155" x="6981825" y="4443413"/>
          <p14:tracePt t="16162" x="6981825" y="4397375"/>
          <p14:tracePt t="16169" x="6981825" y="4338638"/>
          <p14:tracePt t="16178" x="6981825" y="4322763"/>
          <p14:tracePt t="16185" x="6981825" y="4294188"/>
          <p14:tracePt t="16193" x="6981825" y="4249738"/>
          <p14:tracePt t="16202" x="6981825" y="4233863"/>
          <p14:tracePt t="16209" x="6981825" y="4219575"/>
          <p14:tracePt t="16218" x="6996113" y="4203700"/>
          <p14:tracePt t="16357" x="6996113" y="4219575"/>
          <p14:tracePt t="16373" x="6996113" y="4233863"/>
          <p14:tracePt t="16381" x="6996113" y="4264025"/>
          <p14:tracePt t="16389" x="6996113" y="4278313"/>
          <p14:tracePt t="16399" x="6996113" y="4308475"/>
          <p14:tracePt t="16406" x="6996113" y="4338638"/>
          <p14:tracePt t="16419" x="6996113" y="4352925"/>
          <p14:tracePt t="16427" x="6996113" y="4368800"/>
          <p14:tracePt t="16435" x="6996113" y="4383088"/>
          <p14:tracePt t="16443" x="6996113" y="4397375"/>
          <p14:tracePt t="16460" x="6996113" y="4413250"/>
          <p14:tracePt t="16632" x="6996113" y="4383088"/>
          <p14:tracePt t="16648" x="6996113" y="4352925"/>
          <p14:tracePt t="16656" x="6996113" y="4338638"/>
          <p14:tracePt t="16663" x="6996113" y="4308475"/>
          <p14:tracePt t="16672" x="6996113" y="4294188"/>
          <p14:tracePt t="16680" x="6996113" y="4278313"/>
          <p14:tracePt t="16688" x="6996113" y="4264025"/>
          <p14:tracePt t="16694" x="6996113" y="4249738"/>
          <p14:tracePt t="16702" x="6996113" y="4219575"/>
          <p14:tracePt t="16718" x="6996113" y="4203700"/>
          <p14:tracePt t="16835" x="6996113" y="4233863"/>
          <p14:tracePt t="16843" x="6996113" y="4264025"/>
          <p14:tracePt t="16851" x="6996113" y="4294188"/>
          <p14:tracePt t="16859" x="6996113" y="4322763"/>
          <p14:tracePt t="16867" x="6996113" y="4352925"/>
          <p14:tracePt t="16875" x="6996113" y="4383088"/>
          <p14:tracePt t="16882" x="6996113" y="4397375"/>
          <p14:tracePt t="16889" x="7010400" y="4413250"/>
          <p14:tracePt t="16899" x="7010400" y="4443413"/>
          <p14:tracePt t="16913" x="7010400" y="4457700"/>
          <p14:tracePt t="17023" x="7010400" y="4443413"/>
          <p14:tracePt t="17031" x="7010400" y="4413250"/>
          <p14:tracePt t="17039" x="7010400" y="4383088"/>
          <p14:tracePt t="17049" x="7010400" y="4352925"/>
          <p14:tracePt t="17056" x="7010400" y="4294188"/>
          <p14:tracePt t="17062" x="7010400" y="4249738"/>
          <p14:tracePt t="17069" x="7010400" y="4203700"/>
          <p14:tracePt t="17077" x="7010400" y="4159250"/>
          <p14:tracePt t="17086" x="7010400" y="4144963"/>
          <p14:tracePt t="17102" x="7010400" y="4129088"/>
          <p14:tracePt t="17284" x="7010400" y="4144963"/>
          <p14:tracePt t="17292" x="7010400" y="4159250"/>
          <p14:tracePt t="17298" x="7026275" y="4189413"/>
          <p14:tracePt t="17305" x="7040563" y="4203700"/>
          <p14:tracePt t="17313" x="7056438" y="4219575"/>
          <p14:tracePt t="17322" x="7056438" y="4233863"/>
          <p14:tracePt t="17330" x="7056438" y="4249738"/>
          <p14:tracePt t="17349" x="7056438" y="4264025"/>
          <p14:tracePt t="17391" x="7056438" y="4278313"/>
          <p14:tracePt t="17399" x="7056438" y="4294188"/>
          <p14:tracePt t="17413" x="7056438" y="4308475"/>
          <p14:tracePt t="17429" x="7056438" y="4322763"/>
          <p14:tracePt t="17437" x="7056438" y="4338638"/>
          <p14:tracePt t="17470" x="7056438" y="4352925"/>
          <p14:tracePt t="17477" x="7056438" y="4368800"/>
          <p14:tracePt t="17485" x="7040563" y="4368800"/>
          <p14:tracePt t="17500" x="7026275" y="4383088"/>
          <p14:tracePt t="17510" x="6981825" y="4427538"/>
          <p14:tracePt t="17532" x="6832600" y="4518025"/>
          <p14:tracePt t="17542" x="6727825" y="4546600"/>
          <p14:tracePt t="17550" x="6623050" y="4592638"/>
          <p14:tracePt t="17555" x="6534150" y="4621213"/>
          <p14:tracePt t="17563" x="6369050" y="4681538"/>
          <p14:tracePt t="17571" x="6191250" y="4740275"/>
          <p14:tracePt t="17579" x="6042025" y="4770438"/>
          <p14:tracePt t="17588" x="5967413" y="4800600"/>
          <p14:tracePt t="17595" x="5876925" y="4830763"/>
          <p14:tracePt t="17602" x="5832475" y="4860925"/>
          <p14:tracePt t="17609" x="5788025" y="4875213"/>
          <p14:tracePt t="17673" x="5772150" y="4875213"/>
          <p14:tracePt t="17682" x="5757863" y="4889500"/>
          <p14:tracePt t="17687" x="5727700" y="4889500"/>
          <p14:tracePt t="17696" x="5683250" y="4905375"/>
          <p14:tracePt t="17706" x="5638800" y="4919663"/>
          <p14:tracePt t="17712" x="5594350" y="4919663"/>
          <p14:tracePt t="17719" x="5548313" y="4919663"/>
          <p14:tracePt t="17728" x="5519738" y="4919663"/>
          <p14:tracePt t="19286" x="5519738" y="4905375"/>
          <p14:tracePt t="19294" x="5534025" y="4889500"/>
          <p14:tracePt t="19302" x="5548313" y="4875213"/>
          <p14:tracePt t="19310" x="5578475" y="4845050"/>
          <p14:tracePt t="19317" x="5594350" y="4845050"/>
          <p14:tracePt t="19325" x="5638800" y="4830763"/>
          <p14:tracePt t="19333" x="5727700" y="4814888"/>
          <p14:tracePt t="19339" x="5788025" y="4786313"/>
          <p14:tracePt t="19348" x="5846763" y="4770438"/>
          <p14:tracePt t="19355" x="5876925" y="4770438"/>
          <p14:tracePt t="19363" x="5951538" y="4756150"/>
          <p14:tracePt t="19371" x="6042025" y="4740275"/>
          <p14:tracePt t="19379" x="6116638" y="4725988"/>
          <p14:tracePt t="19387" x="6264275" y="4695825"/>
          <p14:tracePt t="19395" x="6369050" y="4695825"/>
          <p14:tracePt t="19403" x="6443663" y="4695825"/>
          <p14:tracePt t="19411" x="6534150" y="4695825"/>
          <p14:tracePt t="19417" x="6562725" y="4695825"/>
          <p14:tracePt t="19427" x="6608763" y="4695825"/>
          <p14:tracePt t="19435" x="6623050" y="4695825"/>
          <p14:tracePt t="19450" x="6623050" y="4711700"/>
          <p14:tracePt t="19466" x="6592888" y="4740275"/>
          <p14:tracePt t="19473" x="6548438" y="4786313"/>
          <p14:tracePt t="19482" x="6488113" y="4814888"/>
          <p14:tracePt t="19489" x="6429375" y="4830763"/>
          <p14:tracePt t="19499" x="6324600" y="4860925"/>
          <p14:tracePt t="19505" x="6219825" y="4905375"/>
          <p14:tracePt t="19515" x="6161088" y="4919663"/>
          <p14:tracePt t="19519" x="6056313" y="4935538"/>
          <p14:tracePt t="19528" x="5862638" y="4935538"/>
          <p14:tracePt t="19536" x="5727700" y="4935538"/>
          <p14:tracePt t="19543" x="5638800" y="4935538"/>
          <p14:tracePt t="19552" x="5548313" y="4935538"/>
          <p14:tracePt t="19560" x="5384800" y="4935538"/>
          <p14:tracePt t="19568" x="5251450" y="4935538"/>
          <p14:tracePt t="19576" x="5205413" y="4935538"/>
          <p14:tracePt t="19583" x="5027613" y="4935538"/>
          <p14:tracePt t="19592" x="4967288" y="4949825"/>
          <p14:tracePt t="19599" x="4892675" y="4949825"/>
          <p14:tracePt t="19607" x="4787900" y="4964113"/>
          <p14:tracePt t="19615" x="4743450" y="4964113"/>
          <p14:tracePt t="19646" x="4729163" y="4964113"/>
          <p14:tracePt t="19716" x="4729163" y="4979988"/>
          <p14:tracePt t="19723" x="4699000" y="4979988"/>
          <p14:tracePt t="19732" x="4668838" y="4979988"/>
          <p14:tracePt t="19740" x="4624388" y="4979988"/>
          <p14:tracePt t="19748" x="4564063" y="4979988"/>
          <p14:tracePt t="19755" x="4549775" y="4979988"/>
          <p14:tracePt t="19763" x="4535488" y="4979988"/>
          <p14:tracePt t="19771" x="4519613" y="4979988"/>
          <p14:tracePt t="19801" x="4489450" y="4979988"/>
          <p14:tracePt t="19809" x="4445000" y="4979988"/>
          <p14:tracePt t="19818" x="4400550" y="4979988"/>
          <p14:tracePt t="19825" x="4281488" y="4994275"/>
          <p14:tracePt t="19833" x="4146550" y="4994275"/>
          <p14:tracePt t="19843" x="4057650" y="4994275"/>
          <p14:tracePt t="19849" x="3922713" y="5008563"/>
          <p14:tracePt t="19858" x="3803650" y="5008563"/>
          <p14:tracePt t="19866" x="3743325" y="5008563"/>
          <p14:tracePt t="19873" x="3698875" y="5008563"/>
          <p14:tracePt t="19880" x="3670300" y="5024438"/>
          <p14:tracePt t="19896" x="3654425" y="5024438"/>
          <p14:tracePt t="20006" x="3640138" y="5024438"/>
          <p14:tracePt t="20083" x="3624263" y="5024438"/>
          <p14:tracePt t="20108" x="3624263" y="5008563"/>
          <p14:tracePt t="20124" x="3609975" y="4994275"/>
          <p14:tracePt t="20132" x="3609975" y="4979988"/>
          <p14:tracePt t="20148" x="3609975" y="4964113"/>
          <p14:tracePt t="20153" x="3609975" y="4949825"/>
          <p14:tracePt t="20178" x="3609975" y="4935538"/>
          <p14:tracePt t="20209" x="3595688" y="4935538"/>
          <p14:tracePt t="20217" x="3565525" y="4919663"/>
          <p14:tracePt t="20225" x="3521075" y="4905375"/>
          <p14:tracePt t="20241" x="3460750" y="4889500"/>
          <p14:tracePt t="20248" x="3386138" y="4875213"/>
          <p14:tracePt t="20256" x="3325813" y="4875213"/>
          <p14:tracePt t="20263" x="3297238" y="4860925"/>
          <p14:tracePt t="20272" x="3236913" y="4860925"/>
          <p14:tracePt t="20280" x="3132138" y="4845050"/>
          <p14:tracePt t="20287" x="3101975" y="4845050"/>
          <p14:tracePt t="20295" x="2968625" y="4845050"/>
          <p14:tracePt t="20303" x="2819400" y="4845050"/>
          <p14:tracePt t="20312" x="2535238" y="4860925"/>
          <p14:tracePt t="20320" x="2386013" y="4875213"/>
          <p14:tracePt t="20327" x="2117725" y="4875213"/>
          <p14:tracePt t="20334" x="1849438" y="4889500"/>
          <p14:tracePt t="20341" x="1744663" y="4905375"/>
          <p14:tracePt t="20350" x="1566863" y="4935538"/>
          <p14:tracePt t="20360" x="1506538" y="4949825"/>
          <p14:tracePt t="20366" x="1446213" y="4949825"/>
          <p14:tracePt t="20373" x="1431925" y="4949825"/>
          <p14:tracePt t="20429" x="1417638" y="4949825"/>
          <p14:tracePt t="20435" x="1401763" y="4949825"/>
          <p14:tracePt t="20443" x="1387475" y="4964113"/>
          <p14:tracePt t="20451" x="1312863" y="4979988"/>
          <p14:tracePt t="20459" x="1223963" y="4994275"/>
          <p14:tracePt t="20467" x="1149350" y="5008563"/>
          <p14:tracePt t="20475" x="1044575" y="5008563"/>
          <p14:tracePt t="20484" x="984250" y="5008563"/>
          <p14:tracePt t="20492" x="925513" y="5008563"/>
          <p14:tracePt t="20499" x="879475" y="5008563"/>
          <p14:tracePt t="20507" x="865188" y="5008563"/>
          <p14:tracePt t="20623" x="879475" y="5008563"/>
          <p14:tracePt t="20631" x="939800" y="5008563"/>
          <p14:tracePt t="20642" x="984250" y="5008563"/>
          <p14:tracePt t="20649" x="1058863" y="4994275"/>
          <p14:tracePt t="20655" x="1133475" y="4964113"/>
          <p14:tracePt t="20663" x="1296988" y="4935538"/>
          <p14:tracePt t="20671" x="1401763" y="4919663"/>
          <p14:tracePt t="20687" x="1744663" y="4875213"/>
          <p14:tracePt t="20695" x="1849438" y="4845050"/>
          <p14:tracePt t="20702" x="2014538" y="4830763"/>
          <p14:tracePt t="20710" x="2117725" y="4814888"/>
          <p14:tracePt t="20718" x="2282825" y="4814888"/>
          <p14:tracePt t="20725" x="2460625" y="4800600"/>
          <p14:tracePt t="20734" x="2640013" y="4800600"/>
          <p14:tracePt t="20742" x="2730500" y="4800600"/>
          <p14:tracePt t="20749" x="2863850" y="4800600"/>
          <p14:tracePt t="20757" x="2982913" y="4800600"/>
          <p14:tracePt t="20766" x="3087688" y="4800600"/>
          <p14:tracePt t="20773" x="3148013" y="4800600"/>
          <p14:tracePt t="20790" x="3162300" y="4800600"/>
          <p14:tracePt t="20843" x="3148013" y="4800600"/>
          <p14:tracePt t="20852" x="3117850" y="4800600"/>
          <p14:tracePt t="20859" x="3087688" y="4800600"/>
          <p14:tracePt t="20867" x="3043238" y="4800600"/>
          <p14:tracePt t="20873" x="2998788" y="4800600"/>
          <p14:tracePt t="20882" x="2982913" y="4800600"/>
          <p14:tracePt t="20890" x="2938463" y="4800600"/>
          <p14:tracePt t="20898" x="2924175" y="4800600"/>
          <p14:tracePt t="20907" x="2908300" y="4800600"/>
          <p14:tracePt t="20913" x="2879725" y="4800600"/>
          <p14:tracePt t="20921" x="2849563" y="4800600"/>
          <p14:tracePt t="20929" x="2805113" y="4800600"/>
          <p14:tracePt t="20938" x="2670175" y="4800600"/>
          <p14:tracePt t="20945" x="2565400" y="4800600"/>
          <p14:tracePt t="20953" x="2416175" y="4800600"/>
          <p14:tracePt t="20962" x="2222500" y="4800600"/>
          <p14:tracePt t="20969" x="2073275" y="4800600"/>
          <p14:tracePt t="20975" x="1968500" y="4800600"/>
          <p14:tracePt t="20983" x="1893888" y="4800600"/>
          <p14:tracePt t="20991" x="1804988" y="4800600"/>
          <p14:tracePt t="20999" x="1730375" y="4800600"/>
          <p14:tracePt t="21007" x="1685925" y="4800600"/>
          <p14:tracePt t="21015" x="1670050" y="4800600"/>
          <p14:tracePt t="21040" x="1641475" y="4800600"/>
          <p14:tracePt t="21049" x="1625600" y="4814888"/>
          <p14:tracePt t="21055" x="1581150" y="4830763"/>
          <p14:tracePt t="21063" x="1520825" y="4845050"/>
          <p14:tracePt t="21069" x="1462088" y="4875213"/>
          <p14:tracePt t="21077" x="1431925" y="4889500"/>
          <p14:tracePt t="21086" x="1387475" y="4889500"/>
          <p14:tracePt t="21133" x="1462088" y="4889500"/>
          <p14:tracePt t="21141" x="1595438" y="4889500"/>
          <p14:tracePt t="21149" x="1700213" y="4875213"/>
          <p14:tracePt t="21156" x="1924050" y="4814888"/>
          <p14:tracePt t="21163" x="2178050" y="4725988"/>
          <p14:tracePt t="21172" x="2386013" y="4665663"/>
          <p14:tracePt t="21179" x="2744788" y="4592638"/>
          <p14:tracePt t="21187" x="2924175" y="4562475"/>
          <p14:tracePt t="21195" x="3013075" y="4532313"/>
          <p14:tracePt t="21242" x="2998788" y="4532313"/>
          <p14:tracePt t="21250" x="2952750" y="4532313"/>
          <p14:tracePt t="21257" x="2894013" y="4532313"/>
          <p14:tracePt t="21265" x="2833688" y="4562475"/>
          <p14:tracePt t="21273" x="2805113" y="4562475"/>
          <p14:tracePt t="21282" x="2744788" y="4576763"/>
          <p14:tracePt t="21289" x="2700338" y="4576763"/>
          <p14:tracePt t="21298" x="2670175" y="4592638"/>
          <p14:tracePt t="21306" x="2625725" y="4592638"/>
          <p14:tracePt t="21313" x="2595563" y="4592638"/>
          <p14:tracePt t="21322" x="2565400" y="4592638"/>
          <p14:tracePt t="21328" x="2551113" y="4592638"/>
          <p14:tracePt t="21336" x="2520950" y="4592638"/>
          <p14:tracePt t="21376" x="2490788" y="4592638"/>
          <p14:tracePt t="21384" x="2446338" y="4606925"/>
          <p14:tracePt t="21392" x="2371725" y="4606925"/>
          <p14:tracePt t="21399" x="2208213" y="4606925"/>
          <p14:tracePt t="21408" x="1998663" y="4606925"/>
          <p14:tracePt t="21416" x="1924050" y="4606925"/>
          <p14:tracePt t="21422" x="1730375" y="4606925"/>
          <p14:tracePt t="21430" x="1550988" y="4606925"/>
          <p14:tracePt t="21437" x="1431925" y="4621213"/>
          <p14:tracePt t="21445" x="1371600" y="4637088"/>
          <p14:tracePt t="21453" x="1312863" y="4665663"/>
          <p14:tracePt t="21461" x="1252538" y="4681538"/>
          <p14:tracePt t="21830" x="1252538" y="4665663"/>
          <p14:tracePt t="21837" x="1252538" y="4606925"/>
          <p14:tracePt t="21845" x="1252538" y="4592638"/>
          <p14:tracePt t="21854" x="1268413" y="4592638"/>
          <p14:tracePt t="21883" x="1252538" y="4592638"/>
          <p14:tracePt t="21892" x="1238250" y="4592638"/>
          <p14:tracePt t="21923" x="1223963" y="4592638"/>
          <p14:tracePt t="21940" x="1208088" y="4592638"/>
          <p14:tracePt t="22353" x="1208088" y="4576763"/>
          <p14:tracePt t="22643" x="1177925" y="4576763"/>
          <p14:tracePt t="22651" x="1163638" y="4576763"/>
          <p14:tracePt t="22659" x="1119188" y="4576763"/>
          <p14:tracePt t="22668" x="1089025" y="4576763"/>
          <p14:tracePt t="22675" x="1058863" y="4576763"/>
          <p14:tracePt t="22684" x="1028700" y="4576763"/>
          <p14:tracePt t="22692" x="1028700" y="4592638"/>
          <p14:tracePt t="22769" x="1058863" y="4592638"/>
          <p14:tracePt t="22778" x="1089025" y="4592638"/>
          <p14:tracePt t="22791" x="1149350" y="4592638"/>
          <p14:tracePt t="22800" x="1223963" y="4546600"/>
          <p14:tracePt t="22807" x="1282700" y="4532313"/>
          <p14:tracePt t="22815" x="1417638" y="4502150"/>
          <p14:tracePt t="22823" x="1520825" y="4502150"/>
          <p14:tracePt t="22832" x="1641475" y="4487863"/>
          <p14:tracePt t="22839" x="1774825" y="4457700"/>
          <p14:tracePt t="22848" x="1893888" y="4457700"/>
          <p14:tracePt t="22855" x="1984375" y="4457700"/>
          <p14:tracePt t="22863" x="2014538" y="4457700"/>
          <p14:tracePt t="22871" x="2028825" y="4457700"/>
          <p14:tracePt t="22949" x="2043113" y="4471988"/>
          <p14:tracePt t="22965" x="2087563" y="4502150"/>
          <p14:tracePt t="22971" x="2117725" y="4518025"/>
          <p14:tracePt t="22980" x="2192338" y="4562475"/>
          <p14:tracePt t="22987" x="2236788" y="4592638"/>
          <p14:tracePt t="23003" x="2252663" y="4606925"/>
          <p14:tracePt t="23011" x="2266950" y="4606925"/>
          <p14:tracePt t="23152" x="2282825" y="4606925"/>
          <p14:tracePt t="23160" x="2297113" y="4606925"/>
          <p14:tracePt t="23168" x="2357438" y="4606925"/>
          <p14:tracePt t="23175" x="2386013" y="4606925"/>
          <p14:tracePt t="23183" x="2460625" y="4606925"/>
          <p14:tracePt t="23192" x="2609850" y="4606925"/>
          <p14:tracePt t="23199" x="2700338" y="4606925"/>
          <p14:tracePt t="23208" x="2789238" y="4606925"/>
          <p14:tracePt t="23215" x="2879725" y="4606925"/>
          <p14:tracePt t="23224" x="2924175" y="4606925"/>
          <p14:tracePt t="23232" x="2968625" y="4606925"/>
          <p14:tracePt t="23239" x="2982913" y="4606925"/>
          <p14:tracePt t="23637" x="2968625" y="4606925"/>
          <p14:tracePt t="25015" x="2952750" y="4606925"/>
          <p14:tracePt t="25031" x="2938463" y="4606925"/>
          <p14:tracePt t="25055" x="2924175" y="4606925"/>
          <p14:tracePt t="25065" x="2908300" y="4606925"/>
          <p14:tracePt t="25071" x="2894013" y="4606925"/>
          <p14:tracePt t="25077" x="2894013" y="4621213"/>
          <p14:tracePt t="25094" x="2879725" y="4621213"/>
          <p14:tracePt t="25118" x="2863850" y="4621213"/>
          <p14:tracePt t="25187" x="2863850" y="4637088"/>
          <p14:tracePt t="25282" x="2879725" y="4637088"/>
          <p14:tracePt t="25305" x="2908300" y="4637088"/>
          <p14:tracePt t="25313" x="2924175" y="4637088"/>
          <p14:tracePt t="25321" x="2968625" y="4637088"/>
          <p14:tracePt t="25330" x="3013075" y="4637088"/>
          <p14:tracePt t="25338" x="3073400" y="4637088"/>
          <p14:tracePt t="25345" x="3117850" y="4637088"/>
          <p14:tracePt t="25352" x="3176588" y="4637088"/>
          <p14:tracePt t="25359" x="3251200" y="4637088"/>
          <p14:tracePt t="25367" x="3297238" y="4637088"/>
          <p14:tracePt t="25375" x="3325813" y="4637088"/>
          <p14:tracePt t="25384" x="3371850" y="4637088"/>
          <p14:tracePt t="25391" x="3386138" y="4637088"/>
          <p14:tracePt t="25408" x="3400425" y="4637088"/>
          <p14:tracePt t="25416" x="3416300" y="4637088"/>
          <p14:tracePt t="25423" x="3446463" y="4637088"/>
          <p14:tracePt t="25432" x="3521075" y="4637088"/>
          <p14:tracePt t="25438" x="3624263" y="4637088"/>
          <p14:tracePt t="25449" x="3743325" y="4637088"/>
          <p14:tracePt t="25454" x="3878263" y="4637088"/>
          <p14:tracePt t="25462" x="4027488" y="4637088"/>
          <p14:tracePt t="25469" x="4370388" y="4637088"/>
          <p14:tracePt t="25478" x="4535488" y="4637088"/>
          <p14:tracePt t="25486" x="4787900" y="4637088"/>
          <p14:tracePt t="25493" x="4981575" y="4637088"/>
          <p14:tracePt t="25501" x="5176838" y="4637088"/>
          <p14:tracePt t="25509" x="5280025" y="4637088"/>
          <p14:tracePt t="25517" x="5429250" y="4621213"/>
          <p14:tracePt t="25525" x="5473700" y="4621213"/>
          <p14:tracePt t="25532" x="5503863" y="4606925"/>
          <p14:tracePt t="25539" x="5519738" y="4592638"/>
          <p14:tracePt t="25564" x="5534025" y="4592638"/>
          <p14:tracePt t="25571" x="5548313" y="4592638"/>
          <p14:tracePt t="25579" x="5564188" y="4592638"/>
          <p14:tracePt t="25588" x="5608638" y="4592638"/>
          <p14:tracePt t="25596" x="5683250" y="4606925"/>
          <p14:tracePt t="25604" x="5713413" y="4606925"/>
          <p14:tracePt t="25611" x="5772150" y="4606925"/>
          <p14:tracePt t="25620" x="5802313" y="4621213"/>
          <p14:tracePt t="25625" x="5892800" y="4637088"/>
          <p14:tracePt t="25633" x="5907088" y="4651375"/>
          <p14:tracePt t="25642" x="5921375" y="4651375"/>
          <p14:tracePt t="25728" x="5921375" y="4637088"/>
          <p14:tracePt t="25813" x="5921375" y="4621213"/>
          <p14:tracePt t="25821" x="5907088" y="4621213"/>
          <p14:tracePt t="25948" x="5907088" y="4606925"/>
          <p14:tracePt t="25972" x="5907088" y="4592638"/>
          <p14:tracePt t="25979" x="5907088" y="4576763"/>
          <p14:tracePt t="25985" x="5907088" y="4546600"/>
          <p14:tracePt t="25993" x="5907088" y="4532313"/>
          <p14:tracePt t="26009" x="5907088" y="4518025"/>
          <p14:tracePt t="26487" x="5892800" y="4532313"/>
          <p14:tracePt t="27372" x="5892800" y="4546600"/>
          <p14:tracePt t="27379" x="5876925" y="4546600"/>
          <p14:tracePt t="27388" x="5876925" y="4562475"/>
          <p14:tracePt t="27396" x="5846763" y="4562475"/>
          <p14:tracePt t="27404" x="5832475" y="4562475"/>
          <p14:tracePt t="27412" x="5788025" y="4562475"/>
          <p14:tracePt t="27420" x="5772150" y="4562475"/>
          <p14:tracePt t="27428" x="5727700" y="4562475"/>
          <p14:tracePt t="27435" x="5683250" y="4576763"/>
          <p14:tracePt t="27441" x="5653088" y="4576763"/>
          <p14:tracePt t="27449" x="5622925" y="4576763"/>
          <p14:tracePt t="27457" x="5608638" y="4576763"/>
          <p14:tracePt t="27466" x="5608638" y="4592638"/>
          <p14:tracePt t="27608" x="5608638" y="4576763"/>
          <p14:tracePt t="27677" x="5578475" y="4576763"/>
          <p14:tracePt t="27686" x="5548313" y="4576763"/>
          <p14:tracePt t="27693" x="5459413" y="4592638"/>
          <p14:tracePt t="27702" x="5370513" y="4606925"/>
          <p14:tracePt t="27710" x="5340350" y="4637088"/>
          <p14:tracePt t="27716" x="5160963" y="4695825"/>
          <p14:tracePt t="27724" x="5027613" y="4756150"/>
          <p14:tracePt t="27732" x="4787900" y="4875213"/>
          <p14:tracePt t="27740" x="4430713" y="5099050"/>
          <p14:tracePt t="27748" x="3983038" y="5367338"/>
          <p14:tracePt t="27755" x="3400425" y="5694363"/>
          <p14:tracePt t="27764" x="2520950" y="6053138"/>
          <p14:tracePt t="27771" x="1641475" y="642620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3000" y="1257300"/>
            <a:ext cx="6858000" cy="4632831"/>
            <a:chOff x="-5119" y="841350"/>
            <a:chExt cx="9144000" cy="6177108"/>
          </a:xfrm>
        </p:grpSpPr>
        <p:pic>
          <p:nvPicPr>
            <p:cNvPr id="9219" name="Picture 3" descr="2013 oxnard spring Foa trial Richard Hurstak ca May 28 no harvestable celery Fusarium devastation"/>
            <p:cNvPicPr>
              <a:picLocks noChangeAspect="1" noChangeArrowheads="1"/>
            </p:cNvPicPr>
            <p:nvPr/>
          </p:nvPicPr>
          <p:blipFill>
            <a:blip r:embed="rId6">
              <a:extLst>
                <a:ext uri="{28A0092B-C50C-407E-A947-70E740481C1C}">
                  <a14:useLocalDpi xmlns:a14="http://schemas.microsoft.com/office/drawing/2010/main" val="0"/>
                </a:ext>
              </a:extLst>
            </a:blip>
            <a:srcRect t="8333"/>
            <a:stretch>
              <a:fillRect/>
            </a:stretch>
          </p:blipFill>
          <p:spPr bwMode="auto">
            <a:xfrm>
              <a:off x="-5119" y="841350"/>
              <a:ext cx="9043988" cy="5527675"/>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5119" y="6402905"/>
              <a:ext cx="9144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200" dirty="0">
                  <a:latin typeface="Comic Sans MS" panose="030F0702030302020204" pitchFamily="66" charset="0"/>
                </a:rPr>
                <a:t>Results: We identified a new race (“race 4”) of </a:t>
              </a:r>
              <a:r>
                <a:rPr lang="en-US" altLang="en-US" sz="1200" i="1" dirty="0">
                  <a:latin typeface="Comic Sans MS" panose="030F0702030302020204" pitchFamily="66" charset="0"/>
                </a:rPr>
                <a:t>Fusarium oxysporum</a:t>
              </a:r>
              <a:r>
                <a:rPr lang="en-US" altLang="en-US" sz="1200" dirty="0">
                  <a:latin typeface="Comic Sans MS" panose="030F0702030302020204" pitchFamily="66" charset="0"/>
                </a:rPr>
                <a:t> f. sp. </a:t>
              </a:r>
              <a:r>
                <a:rPr lang="en-US" altLang="en-US" sz="1200" i="1" dirty="0" err="1">
                  <a:latin typeface="Comic Sans MS" panose="030F0702030302020204" pitchFamily="66" charset="0"/>
                </a:rPr>
                <a:t>apii</a:t>
              </a:r>
              <a:r>
                <a:rPr lang="en-US" altLang="en-US" sz="1200" i="1" dirty="0">
                  <a:latin typeface="Comic Sans MS" panose="030F0702030302020204" pitchFamily="66" charset="0"/>
                </a:rPr>
                <a:t> </a:t>
              </a:r>
              <a:r>
                <a:rPr lang="en-US" altLang="en-US" sz="1200" dirty="0">
                  <a:latin typeface="Comic Sans MS" panose="030F0702030302020204" pitchFamily="66" charset="0"/>
                </a:rPr>
                <a:t>that is highly virulent on all tested celery cultivars (with some resistance in Rijk Zwaan’s </a:t>
              </a:r>
              <a:r>
                <a:rPr lang="en-US" sz="1200" b="1" dirty="0">
                  <a:solidFill>
                    <a:srgbClr val="5F6368"/>
                  </a:solidFill>
                  <a:latin typeface="Roboto" panose="02000000000000000000" pitchFamily="2" charset="0"/>
                </a:rPr>
                <a:t>Earthrace </a:t>
              </a:r>
              <a:r>
                <a:rPr lang="en-US" sz="1200" b="1">
                  <a:solidFill>
                    <a:srgbClr val="5F6368"/>
                  </a:solidFill>
                  <a:latin typeface="Roboto" panose="02000000000000000000" pitchFamily="2" charset="0"/>
                </a:rPr>
                <a:t>RZ F1</a:t>
              </a:r>
              <a:r>
                <a:rPr lang="en-US" altLang="en-US" sz="1200">
                  <a:latin typeface="Comic Sans MS" panose="030F0702030302020204" pitchFamily="66" charset="0"/>
                </a:rPr>
                <a:t>) </a:t>
              </a:r>
              <a:endParaRPr lang="en-US" altLang="en-US" sz="1200" dirty="0">
                <a:latin typeface="Comic Sans MS" panose="030F0702030302020204" pitchFamily="66" charset="0"/>
              </a:endParaRPr>
            </a:p>
          </p:txBody>
        </p:sp>
      </p:grpSp>
      <p:sp>
        <p:nvSpPr>
          <p:cNvPr id="7" name="Text Box 4"/>
          <p:cNvSpPr txBox="1">
            <a:spLocks noChangeArrowheads="1"/>
          </p:cNvSpPr>
          <p:nvPr/>
        </p:nvSpPr>
        <p:spPr bwMode="auto">
          <a:xfrm>
            <a:off x="1143000" y="967596"/>
            <a:ext cx="5152373" cy="300082"/>
          </a:xfrm>
          <a:prstGeom prst="rect">
            <a:avLst/>
          </a:prstGeom>
          <a:solidFill>
            <a:srgbClr val="FFFF00"/>
          </a:solidFill>
          <a:ln>
            <a:noFill/>
          </a:ln>
          <a:effectLst/>
        </p:spPr>
        <p:txBody>
          <a:bodyPr wrap="none">
            <a:spAutoFit/>
          </a:bodyPr>
          <a:lstStyle/>
          <a:p>
            <a:pPr eaLnBrk="1" hangingPunct="1"/>
            <a:r>
              <a:rPr lang="en-US" altLang="en-US" sz="1350" dirty="0">
                <a:solidFill>
                  <a:srgbClr val="7030A0"/>
                </a:solidFill>
                <a:latin typeface="Comic Sans MS" panose="030F0702030302020204" pitchFamily="66" charset="0"/>
              </a:rPr>
              <a:t>Camarillo, Celery Research Advisory Board trial, 28 May 2013</a:t>
            </a:r>
          </a:p>
        </p:txBody>
      </p:sp>
      <p:pic>
        <p:nvPicPr>
          <p:cNvPr id="3" name="Picture 2" descr="ab83969e-42bb-42cc-947b-fb5ed6d0b176@namprd08">
            <a:extLst>
              <a:ext uri="{FF2B5EF4-FFF2-40B4-BE49-F238E27FC236}">
                <a16:creationId xmlns:a16="http://schemas.microsoft.com/office/drawing/2014/main" id="{963A9C5A-1A82-7901-C44B-477B976C644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930"/>
          <a:stretch/>
        </p:blipFill>
        <p:spPr bwMode="auto">
          <a:xfrm rot="10800000">
            <a:off x="4166790" y="1454944"/>
            <a:ext cx="3759201"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243E230D-5C7C-45A3-AAE4-FDE5635B80F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355815430"/>
      </p:ext>
    </p:extLst>
  </p:cSld>
  <p:clrMapOvr>
    <a:masterClrMapping/>
  </p:clrMapOvr>
  <mc:AlternateContent xmlns:mc="http://schemas.openxmlformats.org/markup-compatibility/2006" xmlns:p14="http://schemas.microsoft.com/office/powerpoint/2010/main">
    <mc:Choice Requires="p14">
      <p:transition spd="slow" p14:dur="2000" advTm="41565"/>
    </mc:Choice>
    <mc:Fallback xmlns="">
      <p:transition spd="slow" advTm="4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931" x="44450" y="4562475"/>
          <p14:tracePt t="2939" x="74613" y="4562475"/>
          <p14:tracePt t="2955" x="74613" y="4546600"/>
          <p14:tracePt t="2995" x="74613" y="4532313"/>
          <p14:tracePt t="3017" x="74613" y="4518025"/>
          <p14:tracePt t="3073" x="88900" y="4518025"/>
          <p14:tracePt t="3097" x="104775" y="4518025"/>
          <p14:tracePt t="3103" x="119063" y="4502150"/>
          <p14:tracePt t="3111" x="134938" y="4502150"/>
          <p14:tracePt t="3119" x="163513" y="4502150"/>
          <p14:tracePt t="3128" x="238125" y="4487863"/>
          <p14:tracePt t="3135" x="312738" y="4471988"/>
          <p14:tracePt t="3143" x="417513" y="4471988"/>
          <p14:tracePt t="3151" x="552450" y="4457700"/>
          <p14:tracePt t="3159" x="776288" y="4427538"/>
          <p14:tracePt t="3167" x="879475" y="4413250"/>
          <p14:tracePt t="3175" x="1058863" y="4368800"/>
          <p14:tracePt t="3183" x="1133475" y="4352925"/>
          <p14:tracePt t="3189" x="1238250" y="4322763"/>
          <p14:tracePt t="3197" x="1327150" y="4294188"/>
          <p14:tracePt t="3205" x="1371600" y="4278313"/>
          <p14:tracePt t="3213" x="1431925" y="4249738"/>
          <p14:tracePt t="3221" x="1462088" y="4219575"/>
          <p14:tracePt t="3229" x="1520825" y="4203700"/>
          <p14:tracePt t="3237" x="1581150" y="4175125"/>
          <p14:tracePt t="3245" x="1670050" y="4144963"/>
          <p14:tracePt t="3253" x="1744663" y="4129088"/>
          <p14:tracePt t="3261" x="1774825" y="4114800"/>
          <p14:tracePt t="3269" x="1849438" y="4100513"/>
          <p14:tracePt t="3275" x="1893888" y="4084638"/>
          <p14:tracePt t="3285" x="1939925" y="4084638"/>
          <p14:tracePt t="3291" x="1954213" y="4070350"/>
          <p14:tracePt t="3339" x="1954213" y="4054475"/>
          <p14:tracePt t="3495" x="1954213" y="4040188"/>
          <p14:tracePt t="3543" x="1939925" y="4040188"/>
          <p14:tracePt t="3565" x="1924050" y="4040188"/>
          <p14:tracePt t="3573" x="1909763" y="4040188"/>
          <p14:tracePt t="3581" x="1893888" y="4040188"/>
          <p14:tracePt t="3605" x="1879600" y="4054475"/>
          <p14:tracePt t="3621" x="1865313" y="4054475"/>
          <p14:tracePt t="3629" x="1865313" y="4070350"/>
          <p14:tracePt t="3645" x="1835150" y="4084638"/>
          <p14:tracePt t="3651" x="1819275" y="4100513"/>
          <p14:tracePt t="4075" x="1835150" y="4084638"/>
          <p14:tracePt t="4083" x="1849438" y="4084638"/>
          <p14:tracePt t="4091" x="1865313" y="4084638"/>
          <p14:tracePt t="4099" x="1879600" y="4070350"/>
          <p14:tracePt t="4107" x="1893888" y="4070350"/>
          <p14:tracePt t="4161" x="1893888" y="4054475"/>
          <p14:tracePt t="12523" x="1879600" y="4054475"/>
          <p14:tracePt t="12587" x="1865313" y="4054475"/>
          <p14:tracePt t="12593" x="1849438" y="4054475"/>
          <p14:tracePt t="12601" x="1835150" y="4054475"/>
          <p14:tracePt t="12609" x="1819275" y="4054475"/>
          <p14:tracePt t="12617" x="1774825" y="4054475"/>
          <p14:tracePt t="12625" x="1700213" y="4054475"/>
          <p14:tracePt t="12633" x="1581150" y="4054475"/>
          <p14:tracePt t="12641" x="1536700" y="4054475"/>
          <p14:tracePt t="12649" x="1446213" y="4084638"/>
          <p14:tracePt t="12657" x="1312863" y="4084638"/>
          <p14:tracePt t="12665" x="1252538" y="4084638"/>
          <p14:tracePt t="12673" x="1223963" y="4084638"/>
          <p14:tracePt t="12679" x="1208088" y="4084638"/>
          <p14:tracePt t="12711" x="1193800" y="4084638"/>
          <p14:tracePt t="12719" x="1193800" y="4070350"/>
          <p14:tracePt t="12728" x="1193800" y="4025900"/>
          <p14:tracePt t="12735" x="1193800" y="3979863"/>
          <p14:tracePt t="12743" x="1193800" y="3965575"/>
          <p14:tracePt t="12751" x="1193800" y="3951288"/>
          <p14:tracePt t="12767" x="1193800" y="3935413"/>
          <p14:tracePt t="12899" x="1177925" y="3951288"/>
          <p14:tracePt t="12907" x="1163638" y="3965575"/>
          <p14:tracePt t="12915" x="1163638" y="4010025"/>
          <p14:tracePt t="12923" x="1163638" y="4070350"/>
          <p14:tracePt t="12931" x="1149350" y="4144963"/>
          <p14:tracePt t="12939" x="1149350" y="4338638"/>
          <p14:tracePt t="12947" x="1149350" y="4427538"/>
          <p14:tracePt t="12953" x="1177925" y="4532313"/>
          <p14:tracePt t="12961" x="1223963" y="4665663"/>
          <p14:tracePt t="12969" x="1252538" y="4740275"/>
          <p14:tracePt t="12978" x="1268413" y="4786313"/>
          <p14:tracePt t="12985" x="1282700" y="4830763"/>
          <p14:tracePt t="12993" x="1296988" y="4845050"/>
          <p14:tracePt t="13012" x="1296988" y="4889500"/>
          <p14:tracePt t="13025" x="1268413" y="4905375"/>
          <p14:tracePt t="13033" x="1238250" y="4905375"/>
          <p14:tracePt t="13039" x="1133475" y="4949825"/>
          <p14:tracePt t="13049" x="1119188" y="4949825"/>
          <p14:tracePt t="13055" x="984250" y="4949825"/>
          <p14:tracePt t="13063" x="865188" y="4905375"/>
          <p14:tracePt t="13071" x="730250" y="4845050"/>
          <p14:tracePt t="13078" x="552450" y="4695825"/>
          <p14:tracePt t="13087" x="328613" y="4502150"/>
          <p14:tracePt t="13095" x="149225" y="4308475"/>
          <p14:tracePt t="13337" x="88900" y="3368675"/>
          <p14:tracePt t="13345" x="134938" y="3398838"/>
          <p14:tracePt t="13353" x="223838" y="3503613"/>
          <p14:tracePt t="13362" x="254000" y="3533775"/>
          <p14:tracePt t="13379" x="254000" y="3548063"/>
          <p14:tracePt t="13385" x="328613" y="3667125"/>
          <p14:tracePt t="13399" x="342900" y="3697288"/>
          <p14:tracePt t="13409" x="387350" y="3727450"/>
          <p14:tracePt t="13415" x="417513" y="3757613"/>
          <p14:tracePt t="13423" x="417513" y="3771900"/>
          <p14:tracePt t="13431" x="417513" y="3786188"/>
          <p14:tracePt t="13447" x="417513" y="3802063"/>
          <p14:tracePt t="13471" x="403225" y="3802063"/>
          <p14:tracePt t="13479" x="387350" y="3802063"/>
          <p14:tracePt t="13487" x="373063" y="3802063"/>
          <p14:tracePt t="13493" x="358775" y="3802063"/>
          <p14:tracePt t="13525" x="342900" y="3771900"/>
          <p14:tracePt t="13533" x="328613" y="3757613"/>
          <p14:tracePt t="13541" x="298450" y="3667125"/>
          <p14:tracePt t="13549" x="284163" y="3622675"/>
          <p14:tracePt t="13557" x="238125" y="3503613"/>
          <p14:tracePt t="13565" x="209550" y="3398838"/>
          <p14:tracePt t="13571" x="179388" y="3340100"/>
          <p14:tracePt t="13579" x="149225" y="3249613"/>
          <p14:tracePt t="13589" x="149225" y="3235325"/>
          <p14:tracePt t="13595" x="134938" y="3190875"/>
          <p14:tracePt t="13603" x="134938" y="3146425"/>
          <p14:tracePt t="13619" x="134938" y="3100388"/>
          <p14:tracePt t="13689" x="536575" y="3055938"/>
          <p14:tracePt t="13697" x="895350" y="3055938"/>
          <p14:tracePt t="13705" x="1103313" y="3055938"/>
          <p14:tracePt t="13713" x="1252538" y="3055938"/>
          <p14:tracePt t="13721" x="1343025" y="3100388"/>
          <p14:tracePt t="13737" x="1343025" y="3116263"/>
          <p14:tracePt t="13745" x="1357313" y="3160713"/>
          <p14:tracePt t="13753" x="1357313" y="3265488"/>
          <p14:tracePt t="13761" x="1357313" y="3398838"/>
          <p14:tracePt t="13767" x="1343025" y="3503613"/>
          <p14:tracePt t="13775" x="1296988" y="3757613"/>
          <p14:tracePt t="13783" x="1238250" y="3935413"/>
          <p14:tracePt t="13791" x="1089025" y="4308475"/>
          <p14:tracePt t="13799" x="984250" y="4532313"/>
          <p14:tracePt t="13807" x="865188" y="4830763"/>
          <p14:tracePt t="13815" x="790575" y="5038725"/>
          <p14:tracePt t="13823" x="730250" y="5173663"/>
          <p14:tracePt t="13831" x="715963" y="5187950"/>
          <p14:tracePt t="13839" x="701675" y="5218113"/>
          <p14:tracePt t="13869" x="671513" y="5218113"/>
          <p14:tracePt t="13878" x="655638" y="5218113"/>
          <p14:tracePt t="13893" x="627063" y="5218113"/>
          <p14:tracePt t="13901" x="611188" y="5218113"/>
          <p14:tracePt t="13909" x="596900" y="5218113"/>
          <p14:tracePt t="13917" x="552450" y="5218113"/>
          <p14:tracePt t="13925" x="522288" y="5218113"/>
          <p14:tracePt t="13933" x="477838" y="5218113"/>
          <p14:tracePt t="13941" x="461963" y="5218113"/>
          <p14:tracePt t="13947" x="447675" y="5187950"/>
          <p14:tracePt t="13955" x="431800" y="5173663"/>
          <p14:tracePt t="13963" x="417513" y="5129213"/>
          <p14:tracePt t="13971" x="403225" y="5083175"/>
          <p14:tracePt t="13979" x="387350" y="5024438"/>
          <p14:tracePt t="13987" x="373063" y="4994275"/>
          <p14:tracePt t="13995" x="358775" y="4949825"/>
          <p14:tracePt t="14012" x="342900" y="4814888"/>
          <p14:tracePt t="14019" x="342900" y="4786313"/>
          <p14:tracePt t="14025" x="342900" y="4711700"/>
          <p14:tracePt t="14033" x="358775" y="4651375"/>
          <p14:tracePt t="14049" x="387350" y="4592638"/>
          <p14:tracePt t="14057" x="447675" y="4532313"/>
          <p14:tracePt t="14065" x="522288" y="4487863"/>
          <p14:tracePt t="14073" x="611188" y="4427538"/>
          <p14:tracePt t="14081" x="776288" y="4338638"/>
          <p14:tracePt t="14089" x="954088" y="4264025"/>
          <p14:tracePt t="14097" x="1371600" y="4100513"/>
          <p14:tracePt t="14105" x="1774825" y="3965575"/>
          <p14:tracePt t="14113" x="2014538" y="3906838"/>
          <p14:tracePt t="14121" x="2371725" y="3816350"/>
          <p14:tracePt t="14128" x="2609850" y="3711575"/>
          <p14:tracePt t="14135" x="2998788" y="3652838"/>
          <p14:tracePt t="14143" x="3416300" y="3608388"/>
          <p14:tracePt t="14151" x="3595688" y="3578225"/>
          <p14:tracePt t="14159" x="3983038" y="3563938"/>
          <p14:tracePt t="14167" x="4206875" y="3563938"/>
          <p14:tracePt t="14175" x="4400550" y="3563938"/>
          <p14:tracePt t="14183" x="4579938" y="3578225"/>
          <p14:tracePt t="14191" x="4683125" y="3636963"/>
          <p14:tracePt t="14199" x="4713288" y="3652838"/>
          <p14:tracePt t="14207" x="4862513" y="3757613"/>
          <p14:tracePt t="14213" x="4997450" y="3860800"/>
          <p14:tracePt t="14221" x="5146675" y="4040188"/>
          <p14:tracePt t="14229" x="5235575" y="4129088"/>
          <p14:tracePt t="14237" x="5354638" y="4294188"/>
          <p14:tracePt t="14245" x="5400675" y="4383088"/>
          <p14:tracePt t="14253" x="5534025" y="4562475"/>
          <p14:tracePt t="14261" x="5578475" y="4637088"/>
          <p14:tracePt t="14273" x="5653088" y="4770438"/>
          <p14:tracePt t="14287" x="5788025" y="5203825"/>
          <p14:tracePt t="14293" x="5802313" y="5307013"/>
          <p14:tracePt t="14301" x="5802313" y="5367338"/>
          <p14:tracePt t="14307" x="5802313" y="5397500"/>
          <p14:tracePt t="14315" x="5802313" y="5426075"/>
          <p14:tracePt t="14323" x="5757863" y="5472113"/>
          <p14:tracePt t="14331" x="5713413" y="5500688"/>
          <p14:tracePt t="14339" x="5668963" y="5546725"/>
          <p14:tracePt t="14347" x="5622925" y="5561013"/>
          <p14:tracePt t="14355" x="5534025" y="5575300"/>
          <p14:tracePt t="14363" x="5473700" y="5575300"/>
          <p14:tracePt t="14371" x="5384800" y="5575300"/>
          <p14:tracePt t="14379" x="5265738" y="5575300"/>
          <p14:tracePt t="14387" x="5130800" y="5561013"/>
          <p14:tracePt t="14393" x="5041900" y="5516563"/>
          <p14:tracePt t="14401" x="4892675" y="5441950"/>
          <p14:tracePt t="14409" x="4683125" y="5337175"/>
          <p14:tracePt t="14417" x="4445000" y="5203825"/>
          <p14:tracePt t="14425" x="4146550" y="5038725"/>
          <p14:tracePt t="14433" x="4057650" y="5008563"/>
          <p14:tracePt t="14441" x="3952875" y="4905375"/>
          <p14:tracePt t="14449" x="3922713" y="4875213"/>
          <p14:tracePt t="14457" x="3892550" y="4845050"/>
          <p14:tracePt t="14465" x="3878263" y="4814888"/>
          <p14:tracePt t="14471" x="3863975" y="4770438"/>
          <p14:tracePt t="14479" x="3863975" y="4711700"/>
          <p14:tracePt t="14495" x="3863975" y="4621213"/>
          <p14:tracePt t="14503" x="3908425" y="4518025"/>
          <p14:tracePt t="14512" x="3983038" y="4397375"/>
          <p14:tracePt t="14519" x="4057650" y="4294188"/>
          <p14:tracePt t="14528" x="4162425" y="4159250"/>
          <p14:tracePt t="14535" x="4206875" y="4084638"/>
          <p14:tracePt t="14545" x="4295775" y="4010025"/>
          <p14:tracePt t="14559" x="4356100" y="3979863"/>
          <p14:tracePt t="14567" x="4414838" y="3935413"/>
          <p14:tracePt t="14573" x="4460875" y="3906838"/>
          <p14:tracePt t="14581" x="4505325" y="3890963"/>
          <p14:tracePt t="14589" x="4519613" y="3890963"/>
          <p14:tracePt t="14597" x="4549775" y="3876675"/>
          <p14:tracePt t="14605" x="4594225" y="3876675"/>
          <p14:tracePt t="14613" x="4608513" y="3876675"/>
          <p14:tracePt t="14621" x="4668838" y="3876675"/>
          <p14:tracePt t="14629" x="4713288" y="3876675"/>
          <p14:tracePt t="14637" x="4832350" y="3935413"/>
          <p14:tracePt t="14653" x="4848225" y="3935413"/>
          <p14:tracePt t="14667" x="4862513" y="3951288"/>
          <p14:tracePt t="14675" x="4862513" y="3965575"/>
          <p14:tracePt t="14699" x="4862513" y="3979863"/>
          <p14:tracePt t="14739" x="4832350" y="3995738"/>
          <p14:tracePt t="14745" x="4803775" y="4010025"/>
          <p14:tracePt t="14753" x="4773613" y="4040188"/>
          <p14:tracePt t="14761" x="4743450" y="4070350"/>
          <p14:tracePt t="14769" x="4713288" y="4070350"/>
          <p14:tracePt t="14778" x="4683125" y="4084638"/>
          <p14:tracePt t="14785" x="4638675" y="4100513"/>
          <p14:tracePt t="14793" x="4608513" y="4100513"/>
          <p14:tracePt t="14801" x="4475163" y="4100513"/>
          <p14:tracePt t="14809" x="4356100" y="4100513"/>
          <p14:tracePt t="14817" x="4311650" y="4100513"/>
          <p14:tracePt t="14825" x="4206875" y="4100513"/>
          <p14:tracePt t="14831" x="3997325" y="4100513"/>
          <p14:tracePt t="14839" x="3983038" y="4100513"/>
          <p14:tracePt t="14989" x="3983038" y="4144963"/>
          <p14:tracePt t="14997" x="4027488" y="4144963"/>
          <p14:tracePt t="15005" x="4206875" y="4159250"/>
          <p14:tracePt t="15013" x="4311650" y="4159250"/>
          <p14:tracePt t="15021" x="4370388" y="4159250"/>
          <p14:tracePt t="15028" x="4370388" y="4175125"/>
          <p14:tracePt t="15044" x="4386263" y="4189413"/>
          <p14:tracePt t="15185" x="4386263" y="4175125"/>
          <p14:tracePt t="29807" x="4311650" y="4249738"/>
          <p14:tracePt t="29815" x="4221163" y="4294188"/>
          <p14:tracePt t="29823" x="4087813" y="4397375"/>
          <p14:tracePt t="29831" x="3922713" y="4502150"/>
          <p14:tracePt t="29839" x="3863975" y="4546600"/>
          <p14:tracePt t="29847" x="3640138" y="4651375"/>
          <p14:tracePt t="29853" x="3505200" y="4711700"/>
          <p14:tracePt t="29863" x="3386138" y="4740275"/>
          <p14:tracePt t="29869" x="3162300" y="4786313"/>
          <p14:tracePt t="29947" x="3101975" y="4845050"/>
          <p14:tracePt t="29971" x="3073400" y="4875213"/>
          <p14:tracePt t="29979" x="2968625" y="4949825"/>
          <p14:tracePt t="29987" x="2938463" y="4994275"/>
          <p14:tracePt t="29995" x="2863850" y="5054600"/>
          <p14:tracePt t="30010" x="2833688" y="5083175"/>
          <p14:tracePt t="30011" x="2789238" y="5129213"/>
          <p14:tracePt t="30019" x="2759075" y="5143500"/>
          <p14:tracePt t="30028" x="2744788" y="5173663"/>
          <p14:tracePt t="30035" x="2730500" y="5203825"/>
          <p14:tracePt t="30041" x="2700338" y="5232400"/>
          <p14:tracePt t="30049" x="2684463" y="5232400"/>
          <p14:tracePt t="30057" x="2670175" y="5262563"/>
          <p14:tracePt t="30065" x="2640013" y="5292725"/>
          <p14:tracePt t="30073" x="2595563" y="5322888"/>
          <p14:tracePt t="30081" x="2581275" y="5322888"/>
          <p14:tracePt t="30089" x="2551113" y="5351463"/>
          <p14:tracePt t="30097" x="2476500" y="5367338"/>
          <p14:tracePt t="30105" x="2416175" y="5397500"/>
          <p14:tracePt t="30113" x="2371725" y="5411788"/>
          <p14:tracePt t="30121" x="2327275" y="5426075"/>
          <p14:tracePt t="30128" x="2311400" y="5426075"/>
          <p14:tracePt t="30135" x="2282825" y="5426075"/>
          <p14:tracePt t="30144" x="2266950" y="5426075"/>
          <p14:tracePt t="30159" x="2252663" y="5426075"/>
          <p14:tracePt t="30167" x="2252663" y="5397500"/>
          <p14:tracePt t="30175" x="2236788" y="5337175"/>
          <p14:tracePt t="30183" x="2236788" y="5203825"/>
          <p14:tracePt t="30191" x="2236788" y="5157788"/>
          <p14:tracePt t="30199" x="2282825" y="4919663"/>
          <p14:tracePt t="30205" x="2327275" y="4800600"/>
          <p14:tracePt t="30213" x="2371725" y="4681538"/>
          <p14:tracePt t="30223" x="2446338" y="4546600"/>
          <p14:tracePt t="30229" x="2565400" y="4383088"/>
          <p14:tracePt t="30237" x="2684463" y="4249738"/>
          <p14:tracePt t="30253" x="2700338" y="4249738"/>
          <p14:tracePt t="30262" x="2714625" y="4249738"/>
          <p14:tracePt t="30323" x="2730500" y="4249738"/>
          <p14:tracePt t="30675" x="2833688" y="4144963"/>
          <p14:tracePt t="30683" x="2998788" y="3995738"/>
          <p14:tracePt t="30691" x="3117850" y="3921125"/>
          <p14:tracePt t="30699" x="3222625" y="3832225"/>
          <p14:tracePt t="30707" x="3281363" y="3802063"/>
          <p14:tracePt t="30715" x="3311525" y="3786188"/>
          <p14:tracePt t="30723" x="3355975" y="3771900"/>
          <p14:tracePt t="30731" x="3371850" y="3771900"/>
          <p14:tracePt t="30739" x="3400425" y="3771900"/>
          <p14:tracePt t="30747" x="3430588" y="3771900"/>
          <p14:tracePt t="30763" x="3505200" y="3802063"/>
          <p14:tracePt t="30769" x="3684588" y="3921125"/>
          <p14:tracePt t="30778" x="3698875" y="3951288"/>
          <p14:tracePt t="30785" x="3803650" y="4070350"/>
          <p14:tracePt t="30795" x="3908425" y="4189413"/>
          <p14:tracePt t="30801" x="3908425" y="4203700"/>
          <p14:tracePt t="30809" x="3967163" y="4352925"/>
          <p14:tracePt t="30817" x="4027488" y="4562475"/>
          <p14:tracePt t="30825" x="4027488" y="4711700"/>
          <p14:tracePt t="30833" x="4041775" y="4711700"/>
          <p14:tracePt t="30841" x="4041775" y="4786313"/>
          <p14:tracePt t="30849" x="4041775" y="4830763"/>
          <p14:tracePt t="30855" x="4041775" y="4845050"/>
          <p14:tracePt t="30863" x="4027488" y="4889500"/>
          <p14:tracePt t="30871" x="4013200" y="4889500"/>
          <p14:tracePt t="30887" x="3983038" y="4889500"/>
          <p14:tracePt t="30895" x="3967163" y="4889500"/>
          <p14:tracePt t="30903" x="3938588" y="4889500"/>
          <p14:tracePt t="30912" x="3908425" y="4905375"/>
          <p14:tracePt t="30919" x="3848100" y="4905375"/>
          <p14:tracePt t="30928" x="3654425" y="4919663"/>
          <p14:tracePt t="30933" x="3460750" y="4919663"/>
          <p14:tracePt t="30941" x="3267075" y="4919663"/>
          <p14:tracePt t="30949" x="3132138" y="4919663"/>
          <p14:tracePt t="30957" x="2938463" y="4875213"/>
          <p14:tracePt t="30965" x="2700338" y="4814888"/>
          <p14:tracePt t="30973" x="2640013" y="4786313"/>
          <p14:tracePt t="30981" x="2581275" y="4756150"/>
          <p14:tracePt t="30995" x="2551113" y="4740275"/>
          <p14:tracePt t="30997" x="2551113" y="4725988"/>
          <p14:tracePt t="31013" x="2535238" y="4695825"/>
          <p14:tracePt t="31381" x="2506663" y="4681538"/>
          <p14:tracePt t="31395" x="2371725" y="4665663"/>
          <p14:tracePt t="31403" x="2311400" y="4665663"/>
          <p14:tracePt t="31419" x="2266950" y="4665663"/>
          <p14:tracePt t="31428" x="2222500" y="4681538"/>
          <p14:tracePt t="31435" x="2117725" y="4711700"/>
          <p14:tracePt t="31443" x="1998663" y="4770438"/>
          <p14:tracePt t="31451" x="1939925" y="4814888"/>
          <p14:tracePt t="31459" x="1774825" y="4919663"/>
          <p14:tracePt t="31467" x="1595438" y="5038725"/>
          <p14:tracePt t="31475" x="1296988" y="5262563"/>
          <p14:tracePt t="31481" x="879475" y="5591175"/>
          <p14:tracePt t="31489" x="522288" y="5829300"/>
          <p14:tracePt t="31497" x="342900" y="5964238"/>
          <p14:tracePt t="31505" x="223838" y="6037263"/>
          <p14:tracePt t="31513" x="44450" y="6157913"/>
          <p14:tracePt t="34011" x="1312863" y="5411788"/>
          <p14:tracePt t="34017" x="2178050" y="5054600"/>
          <p14:tracePt t="34025" x="2924175" y="4695825"/>
          <p14:tracePt t="34035" x="3892550" y="4294188"/>
          <p14:tracePt t="34041" x="4265613" y="4129088"/>
          <p14:tracePt t="34049" x="4713288" y="3890963"/>
          <p14:tracePt t="34057" x="5027613" y="3771900"/>
          <p14:tracePt t="34065" x="5370513" y="3622675"/>
          <p14:tracePt t="34073" x="5519738" y="3533775"/>
          <p14:tracePt t="34081" x="5608638" y="3503613"/>
          <p14:tracePt t="34089" x="5713413" y="3443288"/>
          <p14:tracePt t="34097" x="5757863" y="3429000"/>
          <p14:tracePt t="34105" x="5788025" y="3429000"/>
          <p14:tracePt t="34113" x="5802313" y="3414713"/>
          <p14:tracePt t="34119" x="5818188" y="3414713"/>
          <p14:tracePt t="34128" x="5832475" y="3384550"/>
          <p14:tracePt t="34135" x="5862638" y="3368675"/>
          <p14:tracePt t="34145" x="5876925" y="3368675"/>
          <p14:tracePt t="34151" x="5907088" y="3354388"/>
          <p14:tracePt t="34159" x="5951538" y="3324225"/>
          <p14:tracePt t="34167" x="5981700" y="3309938"/>
          <p14:tracePt t="34307" x="6042025" y="3279775"/>
          <p14:tracePt t="34315" x="6130925" y="3205163"/>
          <p14:tracePt t="34323" x="6205538" y="3160713"/>
          <p14:tracePt t="34331" x="6235700" y="3130550"/>
          <p14:tracePt t="34339" x="6235700" y="3100388"/>
          <p14:tracePt t="34347" x="6235700" y="3086100"/>
          <p14:tracePt t="34355" x="6235700" y="3055938"/>
          <p14:tracePt t="34363" x="6235700" y="3041650"/>
          <p14:tracePt t="34371" x="6235700" y="3025775"/>
          <p14:tracePt t="34379" x="6235700" y="2997200"/>
          <p14:tracePt t="34387" x="6235700" y="2981325"/>
          <p14:tracePt t="34395" x="6219825" y="2967038"/>
          <p14:tracePt t="34401" x="6205538" y="2951163"/>
          <p14:tracePt t="34409" x="6191250" y="2922588"/>
          <p14:tracePt t="34449" x="6191250" y="2906713"/>
          <p14:tracePt t="34467" x="6175375" y="2892425"/>
          <p14:tracePt t="34473" x="6161088" y="2892425"/>
          <p14:tracePt t="34487" x="6145213" y="2892425"/>
          <p14:tracePt t="34503" x="6130925" y="2892425"/>
          <p14:tracePt t="34511" x="6116638" y="2892425"/>
          <p14:tracePt t="34528" x="6100763" y="2892425"/>
          <p14:tracePt t="34543" x="6086475" y="2892425"/>
          <p14:tracePt t="34597" x="6086475" y="2878138"/>
          <p14:tracePt t="35115" x="6086475" y="2862263"/>
          <p14:tracePt t="35193" x="6086475" y="2847975"/>
          <p14:tracePt t="35317" x="6070600" y="2847975"/>
          <p14:tracePt t="35451" x="6070600" y="2832100"/>
          <p14:tracePt t="35599" x="6070600" y="2817813"/>
          <p14:tracePt t="36937" x="6070600" y="2803525"/>
          <p14:tracePt t="37799" x="6056313" y="2803525"/>
          <p14:tracePt t="38739" x="6042025" y="2817813"/>
          <p14:tracePt t="38755" x="6042025" y="2832100"/>
          <p14:tracePt t="38763" x="6011863" y="2847975"/>
          <p14:tracePt t="38769" x="5981700" y="2847975"/>
          <p14:tracePt t="38778" x="5967413" y="2878138"/>
          <p14:tracePt t="38785" x="5937250" y="2878138"/>
          <p14:tracePt t="38793" x="5907088" y="2892425"/>
          <p14:tracePt t="38801" x="5892800" y="2906713"/>
          <p14:tracePt t="38809" x="5862638" y="2922588"/>
          <p14:tracePt t="38817" x="5846763" y="2922588"/>
          <p14:tracePt t="38825" x="5832475" y="2922588"/>
          <p14:tracePt t="38841" x="5818188" y="2922588"/>
          <p14:tracePt t="38849" x="5802313" y="2922588"/>
          <p14:tracePt t="38855" x="5802313" y="2936875"/>
          <p14:tracePt t="38863" x="5788025" y="2951163"/>
          <p14:tracePt t="38871" x="5743575" y="2967038"/>
          <p14:tracePt t="38879" x="5727700" y="2981325"/>
          <p14:tracePt t="38887" x="5713413" y="2981325"/>
          <p14:tracePt t="38895" x="5697538" y="2997200"/>
          <p14:tracePt t="38911" x="5683250" y="3011488"/>
          <p14:tracePt t="38928" x="5668963" y="3011488"/>
          <p14:tracePt t="38935" x="5653088" y="3025775"/>
          <p14:tracePt t="38973" x="5638800" y="3025775"/>
          <p14:tracePt t="38981" x="5638800" y="3041650"/>
          <p14:tracePt t="39091" x="5638800" y="3025775"/>
          <p14:tracePt t="39193" x="5638800" y="3041650"/>
          <p14:tracePt t="39239" x="5638800" y="3025775"/>
          <p14:tracePt t="39317" x="5638800" y="2997200"/>
          <p14:tracePt t="39325" x="5638800" y="2981325"/>
          <p14:tracePt t="39365" x="5638800" y="2967038"/>
          <p14:tracePt t="39373" x="5638800" y="2951163"/>
          <p14:tracePt t="39381" x="5638800" y="2936875"/>
          <p14:tracePt t="39591" x="5622925" y="2951163"/>
          <p14:tracePt t="39599" x="5622925" y="2981325"/>
          <p14:tracePt t="39623" x="5608638" y="2997200"/>
          <p14:tracePt t="39631" x="5594350" y="3041650"/>
          <p14:tracePt t="39639" x="5564188" y="3071813"/>
          <p14:tracePt t="39647" x="5534025" y="3086100"/>
          <p14:tracePt t="40249" x="5519738" y="3086100"/>
          <p14:tracePt t="40265" x="5489575" y="3116263"/>
          <p14:tracePt t="40272" x="5445125" y="3205163"/>
          <p14:tracePt t="40281" x="5354638" y="3265488"/>
          <p14:tracePt t="40289" x="5191125" y="3429000"/>
          <p14:tracePt t="40297" x="4862513" y="3711575"/>
          <p14:tracePt t="40305" x="4535488" y="3979863"/>
          <p14:tracePt t="40319" x="4221163" y="4219575"/>
          <p14:tracePt t="40328" x="4027488" y="4383088"/>
          <p14:tracePt t="40335" x="3863975" y="4532313"/>
          <p14:tracePt t="40344" x="3803650" y="4592638"/>
          <p14:tracePt t="40351" x="3654425" y="4740275"/>
          <p14:tracePt t="40359" x="3549650" y="4845050"/>
          <p14:tracePt t="40367" x="3400425" y="5008563"/>
          <p14:tracePt t="40375" x="2952750" y="5426075"/>
          <p14:tracePt t="40383" x="2609850" y="5815013"/>
          <p14:tracePt t="40389" x="1924050" y="64547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0.4"/>
</p:tagLst>
</file>

<file path=ppt/tags/tag10.xml><?xml version="1.0" encoding="utf-8"?>
<p:tagLst xmlns:a="http://schemas.openxmlformats.org/drawingml/2006/main" xmlns:r="http://schemas.openxmlformats.org/officeDocument/2006/relationships" xmlns:p="http://schemas.openxmlformats.org/presentationml/2006/main">
  <p:tag name="TIMING" val="|3.8|0.5|0.4|0.4|0.6"/>
</p:tagLst>
</file>

<file path=ppt/tags/tag11.xml><?xml version="1.0" encoding="utf-8"?>
<p:tagLst xmlns:a="http://schemas.openxmlformats.org/drawingml/2006/main" xmlns:r="http://schemas.openxmlformats.org/officeDocument/2006/relationships" xmlns:p="http://schemas.openxmlformats.org/presentationml/2006/main">
  <p:tag name="TIMING" val="|30.6|11.5|6"/>
</p:tagLst>
</file>

<file path=ppt/tags/tag2.xml><?xml version="1.0" encoding="utf-8"?>
<p:tagLst xmlns:a="http://schemas.openxmlformats.org/drawingml/2006/main" xmlns:r="http://schemas.openxmlformats.org/officeDocument/2006/relationships" xmlns:p="http://schemas.openxmlformats.org/presentationml/2006/main">
  <p:tag name="TIMING" val="|84.7"/>
</p:tagLst>
</file>

<file path=ppt/tags/tag3.xml><?xml version="1.0" encoding="utf-8"?>
<p:tagLst xmlns:a="http://schemas.openxmlformats.org/drawingml/2006/main" xmlns:r="http://schemas.openxmlformats.org/officeDocument/2006/relationships" xmlns:p="http://schemas.openxmlformats.org/presentationml/2006/main">
  <p:tag name="TIMING" val="|106.7"/>
</p:tagLst>
</file>

<file path=ppt/tags/tag4.xml><?xml version="1.0" encoding="utf-8"?>
<p:tagLst xmlns:a="http://schemas.openxmlformats.org/drawingml/2006/main" xmlns:r="http://schemas.openxmlformats.org/officeDocument/2006/relationships" xmlns:p="http://schemas.openxmlformats.org/presentationml/2006/main">
  <p:tag name="TIMING" val="|40.3|13.3"/>
</p:tagLst>
</file>

<file path=ppt/tags/tag5.xml><?xml version="1.0" encoding="utf-8"?>
<p:tagLst xmlns:a="http://schemas.openxmlformats.org/drawingml/2006/main" xmlns:r="http://schemas.openxmlformats.org/officeDocument/2006/relationships" xmlns:p="http://schemas.openxmlformats.org/presentationml/2006/main">
  <p:tag name="TIMING" val="|46.5"/>
</p:tagLst>
</file>

<file path=ppt/tags/tag6.xml><?xml version="1.0" encoding="utf-8"?>
<p:tagLst xmlns:a="http://schemas.openxmlformats.org/drawingml/2006/main" xmlns:r="http://schemas.openxmlformats.org/officeDocument/2006/relationships" xmlns:p="http://schemas.openxmlformats.org/presentationml/2006/main">
  <p:tag name="TIMING" val="|32.8"/>
</p:tagLst>
</file>

<file path=ppt/tags/tag7.xml><?xml version="1.0" encoding="utf-8"?>
<p:tagLst xmlns:a="http://schemas.openxmlformats.org/drawingml/2006/main" xmlns:r="http://schemas.openxmlformats.org/officeDocument/2006/relationships" xmlns:p="http://schemas.openxmlformats.org/presentationml/2006/main">
  <p:tag name="TIMING" val="|23.7|9.1|20|13.7"/>
</p:tagLst>
</file>

<file path=ppt/tags/tag8.xml><?xml version="1.0" encoding="utf-8"?>
<p:tagLst xmlns:a="http://schemas.openxmlformats.org/drawingml/2006/main" xmlns:r="http://schemas.openxmlformats.org/officeDocument/2006/relationships" xmlns:p="http://schemas.openxmlformats.org/presentationml/2006/main">
  <p:tag name="TIMING" val="|27.7"/>
</p:tagLst>
</file>

<file path=ppt/tags/tag9.xml><?xml version="1.0" encoding="utf-8"?>
<p:tagLst xmlns:a="http://schemas.openxmlformats.org/drawingml/2006/main" xmlns:r="http://schemas.openxmlformats.org/officeDocument/2006/relationships" xmlns:p="http://schemas.openxmlformats.org/presentationml/2006/main">
  <p:tag name="TIMING" val="|16.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1594</TotalTime>
  <Words>3472</Words>
  <Application>Microsoft Office PowerPoint</Application>
  <PresentationFormat>On-screen Show (4:3)</PresentationFormat>
  <Paragraphs>657</Paragraphs>
  <Slides>28</Slides>
  <Notes>24</Notes>
  <HiddenSlides>0</HiddenSlides>
  <MMClips>28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BerkeleyUCDavis-Medium</vt:lpstr>
      <vt:lpstr>Calibri</vt:lpstr>
      <vt:lpstr>Calibri Light</vt:lpstr>
      <vt:lpstr>Comic Sans MS</vt:lpstr>
      <vt:lpstr>inherit</vt:lpstr>
      <vt:lpstr>Roboto</vt:lpstr>
      <vt:lpstr>Times New Roman</vt:lpstr>
      <vt:lpstr>Office Theme</vt:lpstr>
      <vt:lpstr>Towards control of Fusarium wilt of celery, caused by F. oxysporum f. sp. apii race 4, with resistant germplasm</vt:lpstr>
      <vt:lpstr>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following UC Davis (UCD) seed can be obtained [after signing a material transfer agreement (MTA) with UCD] by contacting lepstein@ucdavis.edu   F1S3 76-8-36-124  F1S2 76-8-36  F1S2 76-8-27  F1S2 76-8-4  Resistant Parent USDA PI 181714 (UC A0134) </vt:lpstr>
      <vt:lpstr>What’s next?</vt:lpstr>
      <vt:lpstr>How the DNA data could be used</vt:lpstr>
      <vt:lpstr>IPM for control of Foa race 4</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Epstein</dc:creator>
  <cp:lastModifiedBy>Oleg Daugovish</cp:lastModifiedBy>
  <cp:revision>8</cp:revision>
  <dcterms:created xsi:type="dcterms:W3CDTF">2022-09-29T22:43:15Z</dcterms:created>
  <dcterms:modified xsi:type="dcterms:W3CDTF">2022-12-06T19:37:10Z</dcterms:modified>
</cp:coreProperties>
</file>