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D"/>
    <a:srgbClr val="E82434"/>
    <a:srgbClr val="000001"/>
    <a:srgbClr val="458D00"/>
    <a:srgbClr val="2E3D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9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72" y="30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4h-ppt-1_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0426" y="3564060"/>
            <a:ext cx="3211592" cy="3293940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886076" y="3563938"/>
            <a:ext cx="3054349" cy="329406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3563938"/>
            <a:ext cx="2886075" cy="329406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4h-ppt-4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990"/>
            <a:ext cx="9144000" cy="3575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15" y="0"/>
            <a:ext cx="8044080" cy="3564060"/>
          </a:xfrm>
        </p:spPr>
        <p:txBody>
          <a:bodyPr lIns="0" tIns="0" rIns="0" bIns="0">
            <a:noAutofit/>
          </a:bodyPr>
          <a:lstStyle>
            <a:lvl1pPr algn="l">
              <a:defRPr sz="54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172200" y="6610350"/>
            <a:ext cx="2749550" cy="1588"/>
          </a:xfrm>
          <a:prstGeom prst="line">
            <a:avLst/>
          </a:prstGeom>
          <a:ln>
            <a:solidFill>
              <a:srgbClr val="00A65D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FontTx/>
              <a:buNone/>
              <a:defRPr sz="2600">
                <a:latin typeface="Arial"/>
                <a:cs typeface="Arial"/>
              </a:defRPr>
            </a:lvl1pPr>
            <a:lvl2pPr marL="0" indent="-192024">
              <a:spcAft>
                <a:spcPts val="600"/>
              </a:spcAft>
              <a:buClr>
                <a:srgbClr val="458D00"/>
              </a:buClr>
              <a:buFont typeface="Arial"/>
              <a:buChar char="•"/>
              <a:defRPr sz="2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 descr="4h-ppt-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59450"/>
            <a:ext cx="9144000" cy="109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lIns="0" tIns="0" rIns="0" bIns="0" anchor="t">
            <a:noAutofit/>
          </a:bodyPr>
          <a:lstStyle>
            <a:lvl1pPr algn="l">
              <a:defRPr b="1" i="0">
                <a:solidFill>
                  <a:srgbClr val="00A65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0" y="5924553"/>
            <a:ext cx="8255000" cy="1588"/>
          </a:xfrm>
          <a:prstGeom prst="line">
            <a:avLst/>
          </a:prstGeom>
          <a:ln>
            <a:solidFill>
              <a:srgbClr val="00A65D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h-ppt-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24553"/>
            <a:ext cx="9143999" cy="768347"/>
          </a:xfrm>
        </p:spPr>
        <p:txBody>
          <a:bodyPr lIns="0" tIns="0" rIns="0" bIns="0" anchor="ctr">
            <a:noAutofit/>
          </a:bodyPr>
          <a:lstStyle>
            <a:lvl1pPr algn="ctr">
              <a:defRPr sz="14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4500" y="5924553"/>
            <a:ext cx="82550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FB13-182E-5042-BA51-B08DB0F5FC6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3E17-FD18-D944-80AC-847E5C61D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4h-ppt-1_03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-169" b="-169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8667" y="0"/>
            <a:ext cx="8564032" cy="3563938"/>
          </a:xfrm>
        </p:spPr>
        <p:txBody>
          <a:bodyPr/>
          <a:lstStyle/>
          <a:p>
            <a:r>
              <a:rPr lang="en-US" dirty="0" smtClean="0"/>
              <a:t>Volunteer today.</a:t>
            </a:r>
            <a:br>
              <a:rPr lang="en-US" dirty="0" smtClean="0"/>
            </a:br>
            <a:r>
              <a:rPr lang="en-US" dirty="0" smtClean="0"/>
              <a:t>inspire for a lifetime.</a:t>
            </a:r>
            <a:endParaRPr lang="en-US" dirty="0"/>
          </a:p>
        </p:txBody>
      </p:sp>
      <p:pic>
        <p:nvPicPr>
          <p:cNvPr id="12" name="Picture Placeholder 11" descr="4h-ppt-1_02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233" b="-2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4-H is the youth development program of our nation’s Cooperative Extension System.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16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Volunteer today. inspire for a lifetime.</vt:lpstr>
      <vt:lpstr>Slide 2</vt:lpstr>
      <vt:lpstr>4-H is the youth development program of our nation’s Cooperative Extension System.</vt:lpstr>
    </vt:vector>
  </TitlesOfParts>
  <Company>hzdg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today inspire for a lifetime</dc:title>
  <dc:creator>Cameron Hodges</dc:creator>
  <cp:lastModifiedBy>mportillo</cp:lastModifiedBy>
  <cp:revision>2</cp:revision>
  <dcterms:created xsi:type="dcterms:W3CDTF">2012-11-09T21:26:47Z</dcterms:created>
  <dcterms:modified xsi:type="dcterms:W3CDTF">2013-02-20T19:16:54Z</dcterms:modified>
</cp:coreProperties>
</file>