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5D"/>
    <a:srgbClr val="E82434"/>
    <a:srgbClr val="000001"/>
    <a:srgbClr val="458D00"/>
    <a:srgbClr val="2E3D7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9" autoAdjust="0"/>
    <p:restoredTop sz="94660"/>
  </p:normalViewPr>
  <p:slideViewPr>
    <p:cSldViewPr snapToGrid="0" snapToObjects="1">
      <p:cViewPr>
        <p:scale>
          <a:sx n="150" d="100"/>
          <a:sy n="150" d="100"/>
        </p:scale>
        <p:origin x="-72" y="30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4h-ppt-1_04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40426" y="3564060"/>
            <a:ext cx="3211592" cy="3293940"/>
          </a:xfrm>
          <a:prstGeom prst="rect">
            <a:avLst/>
          </a:prstGeom>
        </p:spPr>
      </p:pic>
      <p:sp>
        <p:nvSpPr>
          <p:cNvPr id="15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2886076" y="3563938"/>
            <a:ext cx="3054349" cy="3294062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0" y="3563938"/>
            <a:ext cx="2886075" cy="3294062"/>
          </a:xfrm>
        </p:spPr>
        <p:txBody>
          <a:bodyPr/>
          <a:lstStyle/>
          <a:p>
            <a:endParaRPr lang="en-US"/>
          </a:p>
        </p:txBody>
      </p:sp>
      <p:pic>
        <p:nvPicPr>
          <p:cNvPr id="8" name="Picture 7" descr="4h-ppt-4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0990"/>
            <a:ext cx="9144000" cy="35750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415" y="0"/>
            <a:ext cx="8044080" cy="3564060"/>
          </a:xfrm>
        </p:spPr>
        <p:txBody>
          <a:bodyPr lIns="0" tIns="0" rIns="0" bIns="0">
            <a:noAutofit/>
          </a:bodyPr>
          <a:lstStyle>
            <a:lvl1pPr algn="l">
              <a:defRPr sz="5400" b="1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6172200" y="6610350"/>
            <a:ext cx="2749550" cy="1588"/>
          </a:xfrm>
          <a:prstGeom prst="line">
            <a:avLst/>
          </a:prstGeom>
          <a:ln>
            <a:solidFill>
              <a:srgbClr val="00A65D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 lIns="0" tIns="0" rIns="0" bIns="0">
            <a:noAutofit/>
          </a:bodyPr>
          <a:lstStyle>
            <a:lvl1pPr>
              <a:spcAft>
                <a:spcPts val="600"/>
              </a:spcAft>
              <a:buFontTx/>
              <a:buNone/>
              <a:defRPr sz="2600">
                <a:latin typeface="Arial"/>
                <a:cs typeface="Arial"/>
              </a:defRPr>
            </a:lvl1pPr>
            <a:lvl2pPr marL="0" indent="-192024">
              <a:spcAft>
                <a:spcPts val="600"/>
              </a:spcAft>
              <a:buClr>
                <a:srgbClr val="458D00"/>
              </a:buClr>
              <a:buFont typeface="Arial"/>
              <a:buChar char="•"/>
              <a:defRPr sz="2600">
                <a:latin typeface="Arial"/>
                <a:cs typeface="Arial"/>
              </a:defRPr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pic>
        <p:nvPicPr>
          <p:cNvPr id="8" name="Picture 7" descr="4h-ppt-5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759450"/>
            <a:ext cx="9144000" cy="10985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wrap="square" lIns="0" tIns="0" rIns="0" bIns="0" anchor="t">
            <a:noAutofit/>
          </a:bodyPr>
          <a:lstStyle>
            <a:lvl1pPr algn="l">
              <a:defRPr b="1" i="0">
                <a:solidFill>
                  <a:srgbClr val="00A65D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44500" y="5924553"/>
            <a:ext cx="8255000" cy="1588"/>
          </a:xfrm>
          <a:prstGeom prst="line">
            <a:avLst/>
          </a:prstGeom>
          <a:ln>
            <a:solidFill>
              <a:srgbClr val="00A65D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4h-ppt-6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24553"/>
            <a:ext cx="9143999" cy="768347"/>
          </a:xfrm>
        </p:spPr>
        <p:txBody>
          <a:bodyPr lIns="0" tIns="0" rIns="0" bIns="0" anchor="ctr">
            <a:noAutofit/>
          </a:bodyPr>
          <a:lstStyle>
            <a:lvl1pPr algn="ctr">
              <a:defRPr sz="1400" b="1" cap="none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44500" y="5924553"/>
            <a:ext cx="8255000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DFB13-182E-5042-BA51-B08DB0F5FC6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23E17-FD18-D944-80AC-847E5C61D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4h-ppt-1_03.jpg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-169" b="-169"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338667" y="0"/>
            <a:ext cx="8564032" cy="3563938"/>
          </a:xfrm>
        </p:spPr>
        <p:txBody>
          <a:bodyPr/>
          <a:lstStyle/>
          <a:p>
            <a:r>
              <a:rPr lang="en-US" dirty="0" smtClean="0"/>
              <a:t>Volunteer today.</a:t>
            </a:r>
            <a:br>
              <a:rPr lang="en-US" dirty="0" smtClean="0"/>
            </a:br>
            <a:r>
              <a:rPr lang="en-US" dirty="0" smtClean="0"/>
              <a:t>inspire for a lifetime.</a:t>
            </a:r>
            <a:endParaRPr lang="en-US" dirty="0"/>
          </a:p>
        </p:txBody>
      </p:sp>
      <p:pic>
        <p:nvPicPr>
          <p:cNvPr id="12" name="Picture Placeholder 11" descr="4h-ppt-1_02.jpg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-233" b="-23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4-H is the youth development program of our nation’s Cooperative Extension System.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16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Volunteer today. inspire for a lifetime.</vt:lpstr>
      <vt:lpstr>Slide 2</vt:lpstr>
      <vt:lpstr>4-H is the youth development program of our nation’s Cooperative Extension System.</vt:lpstr>
    </vt:vector>
  </TitlesOfParts>
  <Company>hzdg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Volunteer today inspire for a lifetime</dc:title>
  <dc:creator>Cameron Hodges</dc:creator>
  <cp:lastModifiedBy>mportillo</cp:lastModifiedBy>
  <cp:revision>2</cp:revision>
  <dcterms:created xsi:type="dcterms:W3CDTF">2012-11-09T21:26:47Z</dcterms:created>
  <dcterms:modified xsi:type="dcterms:W3CDTF">2013-02-20T19:16:54Z</dcterms:modified>
</cp:coreProperties>
</file>