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27"/>
  </p:notesMasterIdLst>
  <p:sldIdLst>
    <p:sldId id="256" r:id="rId2"/>
    <p:sldId id="525" r:id="rId3"/>
    <p:sldId id="532" r:id="rId4"/>
    <p:sldId id="526" r:id="rId5"/>
    <p:sldId id="527" r:id="rId6"/>
    <p:sldId id="528" r:id="rId7"/>
    <p:sldId id="544" r:id="rId8"/>
    <p:sldId id="546" r:id="rId9"/>
    <p:sldId id="547" r:id="rId10"/>
    <p:sldId id="529" r:id="rId11"/>
    <p:sldId id="530" r:id="rId12"/>
    <p:sldId id="531" r:id="rId13"/>
    <p:sldId id="549" r:id="rId14"/>
    <p:sldId id="533" r:id="rId15"/>
    <p:sldId id="539" r:id="rId16"/>
    <p:sldId id="535" r:id="rId17"/>
    <p:sldId id="538" r:id="rId18"/>
    <p:sldId id="540" r:id="rId19"/>
    <p:sldId id="534" r:id="rId20"/>
    <p:sldId id="536" r:id="rId21"/>
    <p:sldId id="537" r:id="rId22"/>
    <p:sldId id="541" r:id="rId23"/>
    <p:sldId id="542" r:id="rId24"/>
    <p:sldId id="548" r:id="rId25"/>
    <p:sldId id="543" r:id="rId2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Times New Roman" charset="0"/>
        <a:ea typeface="ＭＳ Ｐゴシック" charset="0"/>
        <a:cs typeface="ＭＳ Ｐゴシック" charset="0"/>
      </a:defRPr>
    </a:lvl1pPr>
    <a:lvl2pPr marL="457200" algn="l" rtl="0" fontAlgn="base">
      <a:spcBef>
        <a:spcPct val="0"/>
      </a:spcBef>
      <a:spcAft>
        <a:spcPct val="0"/>
      </a:spcAft>
      <a:defRPr kern="1200">
        <a:solidFill>
          <a:schemeClr val="tx1"/>
        </a:solidFill>
        <a:latin typeface="Times New Roman" charset="0"/>
        <a:ea typeface="ＭＳ Ｐゴシック" charset="0"/>
        <a:cs typeface="ＭＳ Ｐゴシック" charset="0"/>
      </a:defRPr>
    </a:lvl2pPr>
    <a:lvl3pPr marL="914400" algn="l" rtl="0" fontAlgn="base">
      <a:spcBef>
        <a:spcPct val="0"/>
      </a:spcBef>
      <a:spcAft>
        <a:spcPct val="0"/>
      </a:spcAft>
      <a:defRPr kern="1200">
        <a:solidFill>
          <a:schemeClr val="tx1"/>
        </a:solidFill>
        <a:latin typeface="Times New Roman" charset="0"/>
        <a:ea typeface="ＭＳ Ｐゴシック" charset="0"/>
        <a:cs typeface="ＭＳ Ｐゴシック" charset="0"/>
      </a:defRPr>
    </a:lvl3pPr>
    <a:lvl4pPr marL="1371600" algn="l" rtl="0" fontAlgn="base">
      <a:spcBef>
        <a:spcPct val="0"/>
      </a:spcBef>
      <a:spcAft>
        <a:spcPct val="0"/>
      </a:spcAft>
      <a:defRPr kern="1200">
        <a:solidFill>
          <a:schemeClr val="tx1"/>
        </a:solidFill>
        <a:latin typeface="Times New Roman" charset="0"/>
        <a:ea typeface="ＭＳ Ｐゴシック" charset="0"/>
        <a:cs typeface="ＭＳ Ｐゴシック" charset="0"/>
      </a:defRPr>
    </a:lvl4pPr>
    <a:lvl5pPr marL="1828800" algn="l" rtl="0" fontAlgn="base">
      <a:spcBef>
        <a:spcPct val="0"/>
      </a:spcBef>
      <a:spcAft>
        <a:spcPct val="0"/>
      </a:spcAft>
      <a:defRPr kern="1200">
        <a:solidFill>
          <a:schemeClr val="tx1"/>
        </a:solidFill>
        <a:latin typeface="Times New Roman" charset="0"/>
        <a:ea typeface="ＭＳ Ｐゴシック" charset="0"/>
        <a:cs typeface="ＭＳ Ｐゴシック" charset="0"/>
      </a:defRPr>
    </a:lvl5pPr>
    <a:lvl6pPr marL="2286000" algn="l" defTabSz="457200" rtl="0" eaLnBrk="1" latinLnBrk="0" hangingPunct="1">
      <a:defRPr kern="1200">
        <a:solidFill>
          <a:schemeClr val="tx1"/>
        </a:solidFill>
        <a:latin typeface="Times New Roman" charset="0"/>
        <a:ea typeface="ＭＳ Ｐゴシック" charset="0"/>
        <a:cs typeface="ＭＳ Ｐゴシック" charset="0"/>
      </a:defRPr>
    </a:lvl6pPr>
    <a:lvl7pPr marL="2743200" algn="l" defTabSz="457200" rtl="0" eaLnBrk="1" latinLnBrk="0" hangingPunct="1">
      <a:defRPr kern="1200">
        <a:solidFill>
          <a:schemeClr val="tx1"/>
        </a:solidFill>
        <a:latin typeface="Times New Roman" charset="0"/>
        <a:ea typeface="ＭＳ Ｐゴシック" charset="0"/>
        <a:cs typeface="ＭＳ Ｐゴシック" charset="0"/>
      </a:defRPr>
    </a:lvl7pPr>
    <a:lvl8pPr marL="3200400" algn="l" defTabSz="457200" rtl="0" eaLnBrk="1" latinLnBrk="0" hangingPunct="1">
      <a:defRPr kern="1200">
        <a:solidFill>
          <a:schemeClr val="tx1"/>
        </a:solidFill>
        <a:latin typeface="Times New Roman" charset="0"/>
        <a:ea typeface="ＭＳ Ｐゴシック" charset="0"/>
        <a:cs typeface="ＭＳ Ｐゴシック" charset="0"/>
      </a:defRPr>
    </a:lvl8pPr>
    <a:lvl9pPr marL="3657600" algn="l" defTabSz="457200" rtl="0" eaLnBrk="1" latinLnBrk="0" hangingPunct="1">
      <a:defRPr kern="1200">
        <a:solidFill>
          <a:schemeClr val="tx1"/>
        </a:solidFill>
        <a:latin typeface="Times New Roman"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CCFF"/>
    <a:srgbClr val="0099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218" autoAdjust="0"/>
    <p:restoredTop sz="99661" autoAdjust="0"/>
  </p:normalViewPr>
  <p:slideViewPr>
    <p:cSldViewPr>
      <p:cViewPr>
        <p:scale>
          <a:sx n="100" d="100"/>
          <a:sy n="100" d="100"/>
        </p:scale>
        <p:origin x="-348" y="-24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6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ea typeface="+mn-ea"/>
                <a:cs typeface="+mn-cs"/>
              </a:defRPr>
            </a:lvl1pPr>
          </a:lstStyle>
          <a:p>
            <a:pPr>
              <a:defRPr/>
            </a:pPr>
            <a:endParaRPr lang="en-US"/>
          </a:p>
        </p:txBody>
      </p:sp>
      <p:sp>
        <p:nvSpPr>
          <p:cNvPr id="24576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ea typeface="+mn-ea"/>
                <a:cs typeface="+mn-cs"/>
              </a:defRPr>
            </a:lvl1pPr>
          </a:lstStyle>
          <a:p>
            <a:pPr>
              <a:defRPr/>
            </a:pPr>
            <a:endParaRPr lang="en-US"/>
          </a:p>
        </p:txBody>
      </p:sp>
      <p:sp>
        <p:nvSpPr>
          <p:cNvPr id="1741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24576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4576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ea typeface="+mn-ea"/>
                <a:cs typeface="+mn-cs"/>
              </a:defRPr>
            </a:lvl1pPr>
          </a:lstStyle>
          <a:p>
            <a:pPr>
              <a:defRPr/>
            </a:pPr>
            <a:endParaRPr lang="en-US"/>
          </a:p>
        </p:txBody>
      </p:sp>
      <p:sp>
        <p:nvSpPr>
          <p:cNvPr id="24576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cs typeface="Arial" charset="0"/>
              </a:defRPr>
            </a:lvl1pPr>
          </a:lstStyle>
          <a:p>
            <a:pPr>
              <a:defRPr/>
            </a:pPr>
            <a:fld id="{1873561F-C2E8-7C4D-8654-049864256A4E}" type="slidenum">
              <a:rPr lang="en-US"/>
              <a:pPr>
                <a:defRPr/>
              </a:pPr>
              <a:t>‹#›</a:t>
            </a:fld>
            <a:endParaRPr lang="en-US"/>
          </a:p>
        </p:txBody>
      </p:sp>
    </p:spTree>
    <p:extLst>
      <p:ext uri="{BB962C8B-B14F-4D97-AF65-F5344CB8AC3E}">
        <p14:creationId xmlns:p14="http://schemas.microsoft.com/office/powerpoint/2010/main" val="103040636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934200"/>
            <a:chOff x="0" y="0"/>
            <a:chExt cx="5760" cy="4368"/>
          </a:xfrm>
        </p:grpSpPr>
        <p:sp>
          <p:nvSpPr>
            <p:cNvPr id="5" name="Freeform 3"/>
            <p:cNvSpPr>
              <a:spLocks/>
            </p:cNvSpPr>
            <p:nvPr/>
          </p:nvSpPr>
          <p:spPr bwMode="hidden">
            <a:xfrm>
              <a:off x="0" y="2208"/>
              <a:ext cx="2515" cy="1970"/>
            </a:xfrm>
            <a:custGeom>
              <a:avLst/>
              <a:gdLst/>
              <a:ahLst/>
              <a:cxnLst>
                <a:cxn ang="0">
                  <a:pos x="744" y="1669"/>
                </a:cxn>
                <a:cxn ang="0">
                  <a:pos x="852" y="1400"/>
                </a:cxn>
                <a:cxn ang="0">
                  <a:pos x="876" y="1171"/>
                </a:cxn>
                <a:cxn ang="0">
                  <a:pos x="979" y="1370"/>
                </a:cxn>
                <a:cxn ang="0">
                  <a:pos x="1231" y="1621"/>
                </a:cxn>
                <a:cxn ang="0">
                  <a:pos x="1471" y="1693"/>
                </a:cxn>
                <a:cxn ang="0">
                  <a:pos x="1819" y="1678"/>
                </a:cxn>
                <a:cxn ang="0">
                  <a:pos x="1893" y="1513"/>
                </a:cxn>
                <a:cxn ang="0">
                  <a:pos x="1874" y="1285"/>
                </a:cxn>
                <a:cxn ang="0">
                  <a:pos x="1783" y="967"/>
                </a:cxn>
                <a:cxn ang="0">
                  <a:pos x="1289" y="873"/>
                </a:cxn>
                <a:cxn ang="0">
                  <a:pos x="1549" y="745"/>
                </a:cxn>
                <a:cxn ang="0">
                  <a:pos x="1753" y="732"/>
                </a:cxn>
                <a:cxn ang="0">
                  <a:pos x="2107" y="618"/>
                </a:cxn>
                <a:cxn ang="0">
                  <a:pos x="2377" y="438"/>
                </a:cxn>
                <a:cxn ang="0">
                  <a:pos x="2420" y="343"/>
                </a:cxn>
                <a:cxn ang="0">
                  <a:pos x="2077" y="331"/>
                </a:cxn>
                <a:cxn ang="0">
                  <a:pos x="1951" y="301"/>
                </a:cxn>
                <a:cxn ang="0">
                  <a:pos x="1645" y="289"/>
                </a:cxn>
                <a:cxn ang="0">
                  <a:pos x="1297" y="408"/>
                </a:cxn>
                <a:cxn ang="0">
                  <a:pos x="1308" y="337"/>
                </a:cxn>
                <a:cxn ang="0">
                  <a:pos x="1453" y="168"/>
                </a:cxn>
                <a:cxn ang="0">
                  <a:pos x="1477" y="36"/>
                </a:cxn>
                <a:cxn ang="0">
                  <a:pos x="1417" y="24"/>
                </a:cxn>
                <a:cxn ang="0">
                  <a:pos x="1189" y="102"/>
                </a:cxn>
                <a:cxn ang="0">
                  <a:pos x="1026" y="144"/>
                </a:cxn>
                <a:cxn ang="0">
                  <a:pos x="889" y="331"/>
                </a:cxn>
                <a:cxn ang="0">
                  <a:pos x="726" y="480"/>
                </a:cxn>
                <a:cxn ang="0">
                  <a:pos x="643" y="540"/>
                </a:cxn>
                <a:cxn ang="0">
                  <a:pos x="600" y="516"/>
                </a:cxn>
                <a:cxn ang="0">
                  <a:pos x="552" y="486"/>
                </a:cxn>
                <a:cxn ang="0">
                  <a:pos x="528" y="462"/>
                </a:cxn>
                <a:cxn ang="0">
                  <a:pos x="474" y="426"/>
                </a:cxn>
                <a:cxn ang="0">
                  <a:pos x="415" y="390"/>
                </a:cxn>
                <a:cxn ang="0">
                  <a:pos x="366" y="366"/>
                </a:cxn>
                <a:cxn ang="0">
                  <a:pos x="192" y="234"/>
                </a:cxn>
                <a:cxn ang="0">
                  <a:pos x="570" y="564"/>
                </a:cxn>
                <a:cxn ang="0">
                  <a:pos x="444" y="732"/>
                </a:cxn>
                <a:cxn ang="0">
                  <a:pos x="318" y="787"/>
                </a:cxn>
                <a:cxn ang="0">
                  <a:pos x="127" y="853"/>
                </a:cxn>
                <a:cxn ang="0">
                  <a:pos x="0" y="1165"/>
                </a:cxn>
                <a:cxn ang="0">
                  <a:pos x="372" y="1015"/>
                </a:cxn>
                <a:cxn ang="0">
                  <a:pos x="222" y="1262"/>
                </a:cxn>
                <a:cxn ang="0">
                  <a:pos x="139" y="1459"/>
                </a:cxn>
                <a:cxn ang="0">
                  <a:pos x="102" y="1495"/>
                </a:cxn>
                <a:cxn ang="0">
                  <a:pos x="84" y="1519"/>
                </a:cxn>
                <a:cxn ang="0">
                  <a:pos x="96" y="1537"/>
                </a:cxn>
                <a:cxn ang="0">
                  <a:pos x="127" y="1567"/>
                </a:cxn>
                <a:cxn ang="0">
                  <a:pos x="145" y="1633"/>
                </a:cxn>
                <a:cxn ang="0">
                  <a:pos x="156" y="1693"/>
                </a:cxn>
                <a:cxn ang="0">
                  <a:pos x="162" y="1723"/>
                </a:cxn>
                <a:cxn ang="0">
                  <a:pos x="216" y="1802"/>
                </a:cxn>
                <a:cxn ang="0">
                  <a:pos x="228" y="1850"/>
                </a:cxn>
                <a:cxn ang="0">
                  <a:pos x="240" y="1904"/>
                </a:cxn>
                <a:cxn ang="0">
                  <a:pos x="246" y="1922"/>
                </a:cxn>
                <a:cxn ang="0">
                  <a:pos x="258" y="1970"/>
                </a:cxn>
                <a:cxn ang="0">
                  <a:pos x="462" y="1922"/>
                </a:cxn>
                <a:cxn ang="0">
                  <a:pos x="624" y="1778"/>
                </a:cxn>
              </a:cxnLst>
              <a:rect l="0" t="0" r="r" b="b"/>
              <a:pathLst>
                <a:path w="2515" h="1970">
                  <a:moveTo>
                    <a:pt x="624" y="1778"/>
                  </a:moveTo>
                  <a:lnTo>
                    <a:pt x="744" y="1669"/>
                  </a:lnTo>
                  <a:lnTo>
                    <a:pt x="834" y="1627"/>
                  </a:lnTo>
                  <a:lnTo>
                    <a:pt x="852" y="1400"/>
                  </a:lnTo>
                  <a:lnTo>
                    <a:pt x="834" y="1225"/>
                  </a:lnTo>
                  <a:lnTo>
                    <a:pt x="876" y="1171"/>
                  </a:lnTo>
                  <a:lnTo>
                    <a:pt x="901" y="1268"/>
                  </a:lnTo>
                  <a:lnTo>
                    <a:pt x="979" y="1370"/>
                  </a:lnTo>
                  <a:lnTo>
                    <a:pt x="1116" y="1519"/>
                  </a:lnTo>
                  <a:lnTo>
                    <a:pt x="1231" y="1621"/>
                  </a:lnTo>
                  <a:lnTo>
                    <a:pt x="1353" y="1632"/>
                  </a:lnTo>
                  <a:lnTo>
                    <a:pt x="1471" y="1693"/>
                  </a:lnTo>
                  <a:lnTo>
                    <a:pt x="1664" y="1659"/>
                  </a:lnTo>
                  <a:lnTo>
                    <a:pt x="1819" y="1678"/>
                  </a:lnTo>
                  <a:lnTo>
                    <a:pt x="1975" y="1632"/>
                  </a:lnTo>
                  <a:lnTo>
                    <a:pt x="1893" y="1513"/>
                  </a:lnTo>
                  <a:lnTo>
                    <a:pt x="1920" y="1385"/>
                  </a:lnTo>
                  <a:lnTo>
                    <a:pt x="1874" y="1285"/>
                  </a:lnTo>
                  <a:lnTo>
                    <a:pt x="1865" y="1129"/>
                  </a:lnTo>
                  <a:lnTo>
                    <a:pt x="1783" y="967"/>
                  </a:lnTo>
                  <a:lnTo>
                    <a:pt x="1527" y="891"/>
                  </a:lnTo>
                  <a:lnTo>
                    <a:pt x="1289" y="873"/>
                  </a:lnTo>
                  <a:lnTo>
                    <a:pt x="1393" y="781"/>
                  </a:lnTo>
                  <a:lnTo>
                    <a:pt x="1549" y="745"/>
                  </a:lnTo>
                  <a:lnTo>
                    <a:pt x="1620" y="738"/>
                  </a:lnTo>
                  <a:lnTo>
                    <a:pt x="1753" y="732"/>
                  </a:lnTo>
                  <a:lnTo>
                    <a:pt x="1933" y="720"/>
                  </a:lnTo>
                  <a:lnTo>
                    <a:pt x="2107" y="618"/>
                  </a:lnTo>
                  <a:lnTo>
                    <a:pt x="2227" y="516"/>
                  </a:lnTo>
                  <a:lnTo>
                    <a:pt x="2377" y="438"/>
                  </a:lnTo>
                  <a:lnTo>
                    <a:pt x="2515" y="337"/>
                  </a:lnTo>
                  <a:lnTo>
                    <a:pt x="2420" y="343"/>
                  </a:lnTo>
                  <a:lnTo>
                    <a:pt x="2191" y="343"/>
                  </a:lnTo>
                  <a:lnTo>
                    <a:pt x="2077" y="331"/>
                  </a:lnTo>
                  <a:lnTo>
                    <a:pt x="2053" y="301"/>
                  </a:lnTo>
                  <a:lnTo>
                    <a:pt x="1951" y="301"/>
                  </a:lnTo>
                  <a:lnTo>
                    <a:pt x="1795" y="259"/>
                  </a:lnTo>
                  <a:lnTo>
                    <a:pt x="1645" y="289"/>
                  </a:lnTo>
                  <a:lnTo>
                    <a:pt x="1447" y="372"/>
                  </a:lnTo>
                  <a:lnTo>
                    <a:pt x="1297" y="408"/>
                  </a:lnTo>
                  <a:lnTo>
                    <a:pt x="1153" y="414"/>
                  </a:lnTo>
                  <a:lnTo>
                    <a:pt x="1308" y="337"/>
                  </a:lnTo>
                  <a:lnTo>
                    <a:pt x="1465" y="198"/>
                  </a:lnTo>
                  <a:lnTo>
                    <a:pt x="1453" y="168"/>
                  </a:lnTo>
                  <a:lnTo>
                    <a:pt x="1465" y="102"/>
                  </a:lnTo>
                  <a:lnTo>
                    <a:pt x="1477" y="36"/>
                  </a:lnTo>
                  <a:lnTo>
                    <a:pt x="1453" y="0"/>
                  </a:lnTo>
                  <a:lnTo>
                    <a:pt x="1417" y="24"/>
                  </a:lnTo>
                  <a:lnTo>
                    <a:pt x="1356" y="42"/>
                  </a:lnTo>
                  <a:lnTo>
                    <a:pt x="1189" y="102"/>
                  </a:lnTo>
                  <a:lnTo>
                    <a:pt x="1098" y="144"/>
                  </a:lnTo>
                  <a:lnTo>
                    <a:pt x="1026" y="144"/>
                  </a:lnTo>
                  <a:lnTo>
                    <a:pt x="991" y="168"/>
                  </a:lnTo>
                  <a:lnTo>
                    <a:pt x="889" y="331"/>
                  </a:lnTo>
                  <a:lnTo>
                    <a:pt x="852" y="408"/>
                  </a:lnTo>
                  <a:lnTo>
                    <a:pt x="726" y="480"/>
                  </a:lnTo>
                  <a:lnTo>
                    <a:pt x="649" y="540"/>
                  </a:lnTo>
                  <a:lnTo>
                    <a:pt x="643" y="540"/>
                  </a:lnTo>
                  <a:lnTo>
                    <a:pt x="637" y="534"/>
                  </a:lnTo>
                  <a:lnTo>
                    <a:pt x="600" y="516"/>
                  </a:lnTo>
                  <a:lnTo>
                    <a:pt x="564" y="492"/>
                  </a:lnTo>
                  <a:lnTo>
                    <a:pt x="552" y="486"/>
                  </a:lnTo>
                  <a:lnTo>
                    <a:pt x="540" y="474"/>
                  </a:lnTo>
                  <a:lnTo>
                    <a:pt x="528" y="462"/>
                  </a:lnTo>
                  <a:lnTo>
                    <a:pt x="504" y="444"/>
                  </a:lnTo>
                  <a:lnTo>
                    <a:pt x="474" y="426"/>
                  </a:lnTo>
                  <a:lnTo>
                    <a:pt x="444" y="408"/>
                  </a:lnTo>
                  <a:lnTo>
                    <a:pt x="415" y="390"/>
                  </a:lnTo>
                  <a:lnTo>
                    <a:pt x="385" y="372"/>
                  </a:lnTo>
                  <a:lnTo>
                    <a:pt x="366" y="366"/>
                  </a:lnTo>
                  <a:lnTo>
                    <a:pt x="360" y="360"/>
                  </a:lnTo>
                  <a:lnTo>
                    <a:pt x="192" y="234"/>
                  </a:lnTo>
                  <a:lnTo>
                    <a:pt x="210" y="307"/>
                  </a:lnTo>
                  <a:lnTo>
                    <a:pt x="570" y="564"/>
                  </a:lnTo>
                  <a:lnTo>
                    <a:pt x="558" y="618"/>
                  </a:lnTo>
                  <a:lnTo>
                    <a:pt x="444" y="732"/>
                  </a:lnTo>
                  <a:lnTo>
                    <a:pt x="324" y="787"/>
                  </a:lnTo>
                  <a:lnTo>
                    <a:pt x="318" y="787"/>
                  </a:lnTo>
                  <a:lnTo>
                    <a:pt x="258" y="811"/>
                  </a:lnTo>
                  <a:lnTo>
                    <a:pt x="127" y="853"/>
                  </a:lnTo>
                  <a:lnTo>
                    <a:pt x="0" y="901"/>
                  </a:lnTo>
                  <a:lnTo>
                    <a:pt x="0" y="1165"/>
                  </a:lnTo>
                  <a:lnTo>
                    <a:pt x="78" y="1147"/>
                  </a:lnTo>
                  <a:lnTo>
                    <a:pt x="372" y="1015"/>
                  </a:lnTo>
                  <a:lnTo>
                    <a:pt x="336" y="1117"/>
                  </a:lnTo>
                  <a:lnTo>
                    <a:pt x="222" y="1262"/>
                  </a:lnTo>
                  <a:lnTo>
                    <a:pt x="145" y="1453"/>
                  </a:lnTo>
                  <a:lnTo>
                    <a:pt x="139" y="1459"/>
                  </a:lnTo>
                  <a:lnTo>
                    <a:pt x="133" y="1465"/>
                  </a:lnTo>
                  <a:lnTo>
                    <a:pt x="102" y="1495"/>
                  </a:lnTo>
                  <a:lnTo>
                    <a:pt x="90" y="1507"/>
                  </a:lnTo>
                  <a:lnTo>
                    <a:pt x="84" y="1519"/>
                  </a:lnTo>
                  <a:lnTo>
                    <a:pt x="84" y="1531"/>
                  </a:lnTo>
                  <a:lnTo>
                    <a:pt x="96" y="1537"/>
                  </a:lnTo>
                  <a:lnTo>
                    <a:pt x="114" y="1549"/>
                  </a:lnTo>
                  <a:lnTo>
                    <a:pt x="127" y="1567"/>
                  </a:lnTo>
                  <a:lnTo>
                    <a:pt x="139" y="1597"/>
                  </a:lnTo>
                  <a:lnTo>
                    <a:pt x="145" y="1633"/>
                  </a:lnTo>
                  <a:lnTo>
                    <a:pt x="150" y="1663"/>
                  </a:lnTo>
                  <a:lnTo>
                    <a:pt x="156" y="1693"/>
                  </a:lnTo>
                  <a:lnTo>
                    <a:pt x="162" y="1717"/>
                  </a:lnTo>
                  <a:lnTo>
                    <a:pt x="162" y="1723"/>
                  </a:lnTo>
                  <a:lnTo>
                    <a:pt x="216" y="1796"/>
                  </a:lnTo>
                  <a:lnTo>
                    <a:pt x="216" y="1802"/>
                  </a:lnTo>
                  <a:lnTo>
                    <a:pt x="222" y="1814"/>
                  </a:lnTo>
                  <a:lnTo>
                    <a:pt x="228" y="1850"/>
                  </a:lnTo>
                  <a:lnTo>
                    <a:pt x="234" y="1886"/>
                  </a:lnTo>
                  <a:lnTo>
                    <a:pt x="240" y="1904"/>
                  </a:lnTo>
                  <a:lnTo>
                    <a:pt x="240" y="1916"/>
                  </a:lnTo>
                  <a:lnTo>
                    <a:pt x="246" y="1922"/>
                  </a:lnTo>
                  <a:lnTo>
                    <a:pt x="252" y="1934"/>
                  </a:lnTo>
                  <a:lnTo>
                    <a:pt x="258" y="1970"/>
                  </a:lnTo>
                  <a:lnTo>
                    <a:pt x="438" y="1970"/>
                  </a:lnTo>
                  <a:lnTo>
                    <a:pt x="462" y="1922"/>
                  </a:lnTo>
                  <a:lnTo>
                    <a:pt x="624" y="1778"/>
                  </a:lnTo>
                  <a:lnTo>
                    <a:pt x="624" y="1778"/>
                  </a:lnTo>
                  <a:close/>
                </a:path>
              </a:pathLst>
            </a:custGeom>
            <a:gradFill rotWithShape="0">
              <a:gsLst>
                <a:gs pos="0">
                  <a:schemeClr val="bg2"/>
                </a:gs>
                <a:gs pos="50000">
                  <a:schemeClr val="bg1"/>
                </a:gs>
                <a:gs pos="100000">
                  <a:schemeClr val="bg2"/>
                </a:gs>
              </a:gsLst>
              <a:lin ang="2700000" scaled="1"/>
            </a:gradFill>
            <a:ln w="9525">
              <a:noFill/>
              <a:round/>
              <a:headEnd/>
              <a:tailEnd/>
            </a:ln>
          </p:spPr>
          <p:txBody>
            <a:bodyPr/>
            <a:lstStyle/>
            <a:p>
              <a:pPr eaLnBrk="0" hangingPunct="0">
                <a:defRPr/>
              </a:pPr>
              <a:endParaRPr lang="en-US">
                <a:latin typeface="Times New Roman" pitchFamily="18" charset="0"/>
                <a:ea typeface="+mn-ea"/>
                <a:cs typeface="+mn-cs"/>
              </a:endParaRPr>
            </a:p>
          </p:txBody>
        </p:sp>
        <p:sp>
          <p:nvSpPr>
            <p:cNvPr id="6" name="Freeform 4"/>
            <p:cNvSpPr>
              <a:spLocks/>
            </p:cNvSpPr>
            <p:nvPr/>
          </p:nvSpPr>
          <p:spPr bwMode="hidden">
            <a:xfrm>
              <a:off x="0" y="2496"/>
              <a:ext cx="2112" cy="1604"/>
            </a:xfrm>
            <a:custGeom>
              <a:avLst/>
              <a:gdLst>
                <a:gd name="T0" fmla="*/ 571 w 2123"/>
                <a:gd name="T1" fmla="*/ 882 h 1696"/>
                <a:gd name="T2" fmla="*/ 535 w 2123"/>
                <a:gd name="T3" fmla="*/ 578 h 1696"/>
                <a:gd name="T4" fmla="*/ 661 w 2123"/>
                <a:gd name="T5" fmla="*/ 335 h 1696"/>
                <a:gd name="T6" fmla="*/ 912 w 2123"/>
                <a:gd name="T7" fmla="*/ 497 h 1696"/>
                <a:gd name="T8" fmla="*/ 1196 w 2123"/>
                <a:gd name="T9" fmla="*/ 735 h 1696"/>
                <a:gd name="T10" fmla="*/ 1459 w 2123"/>
                <a:gd name="T11" fmla="*/ 938 h 1696"/>
                <a:gd name="T12" fmla="*/ 1773 w 2123"/>
                <a:gd name="T13" fmla="*/ 1150 h 1696"/>
                <a:gd name="T14" fmla="*/ 1853 w 2123"/>
                <a:gd name="T15" fmla="*/ 1195 h 1696"/>
                <a:gd name="T16" fmla="*/ 1808 w 2123"/>
                <a:gd name="T17" fmla="*/ 1146 h 1696"/>
                <a:gd name="T18" fmla="*/ 1390 w 2123"/>
                <a:gd name="T19" fmla="*/ 847 h 1696"/>
                <a:gd name="T20" fmla="*/ 1070 w 2123"/>
                <a:gd name="T21" fmla="*/ 578 h 1696"/>
                <a:gd name="T22" fmla="*/ 711 w 2123"/>
                <a:gd name="T23" fmla="*/ 278 h 1696"/>
                <a:gd name="T24" fmla="*/ 984 w 2123"/>
                <a:gd name="T25" fmla="*/ 263 h 1696"/>
                <a:gd name="T26" fmla="*/ 1265 w 2123"/>
                <a:gd name="T27" fmla="*/ 269 h 1696"/>
                <a:gd name="T28" fmla="*/ 1590 w 2123"/>
                <a:gd name="T29" fmla="*/ 227 h 1696"/>
                <a:gd name="T30" fmla="*/ 2090 w 2123"/>
                <a:gd name="T31" fmla="*/ 166 h 1696"/>
                <a:gd name="T32" fmla="*/ 2042 w 2123"/>
                <a:gd name="T33" fmla="*/ 147 h 1696"/>
                <a:gd name="T34" fmla="*/ 1519 w 2123"/>
                <a:gd name="T35" fmla="*/ 218 h 1696"/>
                <a:gd name="T36" fmla="*/ 1190 w 2123"/>
                <a:gd name="T37" fmla="*/ 233 h 1696"/>
                <a:gd name="T38" fmla="*/ 747 w 2123"/>
                <a:gd name="T39" fmla="*/ 218 h 1696"/>
                <a:gd name="T40" fmla="*/ 807 w 2123"/>
                <a:gd name="T41" fmla="*/ 192 h 1696"/>
                <a:gd name="T42" fmla="*/ 1124 w 2123"/>
                <a:gd name="T43" fmla="*/ 0 h 1696"/>
                <a:gd name="T44" fmla="*/ 1070 w 2123"/>
                <a:gd name="T45" fmla="*/ 25 h 1696"/>
                <a:gd name="T46" fmla="*/ 995 w 2123"/>
                <a:gd name="T47" fmla="*/ 71 h 1696"/>
                <a:gd name="T48" fmla="*/ 843 w 2123"/>
                <a:gd name="T49" fmla="*/ 162 h 1696"/>
                <a:gd name="T50" fmla="*/ 661 w 2123"/>
                <a:gd name="T51" fmla="*/ 238 h 1696"/>
                <a:gd name="T52" fmla="*/ 625 w 2123"/>
                <a:gd name="T53" fmla="*/ 305 h 1696"/>
                <a:gd name="T54" fmla="*/ 299 w 2123"/>
                <a:gd name="T55" fmla="*/ 497 h 1696"/>
                <a:gd name="T56" fmla="*/ 0 w 2123"/>
                <a:gd name="T57" fmla="*/ 614 h 1696"/>
                <a:gd name="T58" fmla="*/ 0 w 2123"/>
                <a:gd name="T59" fmla="*/ 619 h 1696"/>
                <a:gd name="T60" fmla="*/ 0 w 2123"/>
                <a:gd name="T61" fmla="*/ 649 h 1696"/>
                <a:gd name="T62" fmla="*/ 293 w 2123"/>
                <a:gd name="T63" fmla="*/ 537 h 1696"/>
                <a:gd name="T64" fmla="*/ 583 w 2123"/>
                <a:gd name="T65" fmla="*/ 365 h 1696"/>
                <a:gd name="T66" fmla="*/ 499 w 2123"/>
                <a:gd name="T67" fmla="*/ 568 h 1696"/>
                <a:gd name="T68" fmla="*/ 517 w 2123"/>
                <a:gd name="T69" fmla="*/ 842 h 1696"/>
                <a:gd name="T70" fmla="*/ 454 w 2123"/>
                <a:gd name="T71" fmla="*/ 988 h 1696"/>
                <a:gd name="T72" fmla="*/ 323 w 2123"/>
                <a:gd name="T73" fmla="*/ 1252 h 1696"/>
                <a:gd name="T74" fmla="*/ 317 w 2123"/>
                <a:gd name="T75" fmla="*/ 1435 h 1696"/>
                <a:gd name="T76" fmla="*/ 323 w 2123"/>
                <a:gd name="T77" fmla="*/ 1435 h 1696"/>
                <a:gd name="T78" fmla="*/ 341 w 2123"/>
                <a:gd name="T79" fmla="*/ 1313 h 1696"/>
                <a:gd name="T80" fmla="*/ 571 w 2123"/>
                <a:gd name="T81" fmla="*/ 882 h 1696"/>
                <a:gd name="T82" fmla="*/ 571 w 2123"/>
                <a:gd name="T83" fmla="*/ 882 h 169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123" h="1696">
                  <a:moveTo>
                    <a:pt x="580" y="1043"/>
                  </a:moveTo>
                  <a:lnTo>
                    <a:pt x="544" y="683"/>
                  </a:lnTo>
                  <a:lnTo>
                    <a:pt x="670" y="395"/>
                  </a:lnTo>
                  <a:lnTo>
                    <a:pt x="927" y="587"/>
                  </a:lnTo>
                  <a:lnTo>
                    <a:pt x="1214" y="869"/>
                  </a:lnTo>
                  <a:lnTo>
                    <a:pt x="1483" y="1109"/>
                  </a:lnTo>
                  <a:lnTo>
                    <a:pt x="1800" y="1360"/>
                  </a:lnTo>
                  <a:lnTo>
                    <a:pt x="1883" y="1414"/>
                  </a:lnTo>
                  <a:lnTo>
                    <a:pt x="1836" y="1354"/>
                  </a:lnTo>
                  <a:lnTo>
                    <a:pt x="1411" y="1001"/>
                  </a:lnTo>
                  <a:lnTo>
                    <a:pt x="1088" y="683"/>
                  </a:lnTo>
                  <a:lnTo>
                    <a:pt x="723" y="329"/>
                  </a:lnTo>
                  <a:lnTo>
                    <a:pt x="999" y="311"/>
                  </a:lnTo>
                  <a:lnTo>
                    <a:pt x="1286" y="317"/>
                  </a:lnTo>
                  <a:lnTo>
                    <a:pt x="1614" y="269"/>
                  </a:lnTo>
                  <a:lnTo>
                    <a:pt x="2123" y="197"/>
                  </a:lnTo>
                  <a:lnTo>
                    <a:pt x="2075" y="173"/>
                  </a:lnTo>
                  <a:lnTo>
                    <a:pt x="1543" y="257"/>
                  </a:lnTo>
                  <a:lnTo>
                    <a:pt x="1208" y="275"/>
                  </a:lnTo>
                  <a:lnTo>
                    <a:pt x="759" y="257"/>
                  </a:lnTo>
                  <a:lnTo>
                    <a:pt x="819" y="227"/>
                  </a:lnTo>
                  <a:lnTo>
                    <a:pt x="1142" y="0"/>
                  </a:lnTo>
                  <a:lnTo>
                    <a:pt x="1088" y="30"/>
                  </a:lnTo>
                  <a:lnTo>
                    <a:pt x="1010" y="84"/>
                  </a:lnTo>
                  <a:lnTo>
                    <a:pt x="855" y="191"/>
                  </a:lnTo>
                  <a:lnTo>
                    <a:pt x="670" y="281"/>
                  </a:lnTo>
                  <a:lnTo>
                    <a:pt x="634" y="359"/>
                  </a:lnTo>
                  <a:lnTo>
                    <a:pt x="305" y="587"/>
                  </a:lnTo>
                  <a:lnTo>
                    <a:pt x="0" y="725"/>
                  </a:lnTo>
                  <a:lnTo>
                    <a:pt x="0" y="731"/>
                  </a:lnTo>
                  <a:lnTo>
                    <a:pt x="0" y="767"/>
                  </a:lnTo>
                  <a:lnTo>
                    <a:pt x="299" y="635"/>
                  </a:lnTo>
                  <a:lnTo>
                    <a:pt x="592" y="431"/>
                  </a:lnTo>
                  <a:lnTo>
                    <a:pt x="508" y="671"/>
                  </a:lnTo>
                  <a:lnTo>
                    <a:pt x="526" y="995"/>
                  </a:lnTo>
                  <a:lnTo>
                    <a:pt x="460" y="1168"/>
                  </a:lnTo>
                  <a:lnTo>
                    <a:pt x="329" y="1480"/>
                  </a:lnTo>
                  <a:lnTo>
                    <a:pt x="323" y="1696"/>
                  </a:lnTo>
                  <a:lnTo>
                    <a:pt x="329" y="1696"/>
                  </a:lnTo>
                  <a:lnTo>
                    <a:pt x="347" y="1552"/>
                  </a:lnTo>
                  <a:lnTo>
                    <a:pt x="580" y="1043"/>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 name="Freeform 5"/>
            <p:cNvSpPr>
              <a:spLocks/>
            </p:cNvSpPr>
            <p:nvPr/>
          </p:nvSpPr>
          <p:spPr bwMode="hidden">
            <a:xfrm>
              <a:off x="2092" y="3233"/>
              <a:ext cx="3668" cy="943"/>
            </a:xfrm>
            <a:custGeom>
              <a:avLst/>
              <a:gdLst>
                <a:gd name="T0" fmla="*/ 3338 w 3668"/>
                <a:gd name="T1" fmla="*/ 288 h 943"/>
                <a:gd name="T2" fmla="*/ 3194 w 3668"/>
                <a:gd name="T3" fmla="*/ 258 h 943"/>
                <a:gd name="T4" fmla="*/ 2816 w 3668"/>
                <a:gd name="T5" fmla="*/ 234 h 943"/>
                <a:gd name="T6" fmla="*/ 2330 w 3668"/>
                <a:gd name="T7" fmla="*/ 306 h 943"/>
                <a:gd name="T8" fmla="*/ 2372 w 3668"/>
                <a:gd name="T9" fmla="*/ 258 h 943"/>
                <a:gd name="T10" fmla="*/ 2624 w 3668"/>
                <a:gd name="T11" fmla="*/ 132 h 943"/>
                <a:gd name="T12" fmla="*/ 2707 w 3668"/>
                <a:gd name="T13" fmla="*/ 24 h 943"/>
                <a:gd name="T14" fmla="*/ 2642 w 3668"/>
                <a:gd name="T15" fmla="*/ 12 h 943"/>
                <a:gd name="T16" fmla="*/ 2515 w 3668"/>
                <a:gd name="T17" fmla="*/ 54 h 943"/>
                <a:gd name="T18" fmla="*/ 2324 w 3668"/>
                <a:gd name="T19" fmla="*/ 66 h 943"/>
                <a:gd name="T20" fmla="*/ 2101 w 3668"/>
                <a:gd name="T21" fmla="*/ 90 h 943"/>
                <a:gd name="T22" fmla="*/ 1855 w 3668"/>
                <a:gd name="T23" fmla="*/ 228 h 943"/>
                <a:gd name="T24" fmla="*/ 1591 w 3668"/>
                <a:gd name="T25" fmla="*/ 337 h 943"/>
                <a:gd name="T26" fmla="*/ 1459 w 3668"/>
                <a:gd name="T27" fmla="*/ 379 h 943"/>
                <a:gd name="T28" fmla="*/ 1417 w 3668"/>
                <a:gd name="T29" fmla="*/ 361 h 943"/>
                <a:gd name="T30" fmla="*/ 1363 w 3668"/>
                <a:gd name="T31" fmla="*/ 331 h 943"/>
                <a:gd name="T32" fmla="*/ 1344 w 3668"/>
                <a:gd name="T33" fmla="*/ 312 h 943"/>
                <a:gd name="T34" fmla="*/ 1290 w 3668"/>
                <a:gd name="T35" fmla="*/ 288 h 943"/>
                <a:gd name="T36" fmla="*/ 1230 w 3668"/>
                <a:gd name="T37" fmla="*/ 252 h 943"/>
                <a:gd name="T38" fmla="*/ 1119 w 3668"/>
                <a:gd name="T39" fmla="*/ 227 h 943"/>
                <a:gd name="T40" fmla="*/ 1320 w 3668"/>
                <a:gd name="T41" fmla="*/ 438 h 943"/>
                <a:gd name="T42" fmla="*/ 960 w 3668"/>
                <a:gd name="T43" fmla="*/ 558 h 943"/>
                <a:gd name="T44" fmla="*/ 474 w 3668"/>
                <a:gd name="T45" fmla="*/ 630 h 943"/>
                <a:gd name="T46" fmla="*/ 132 w 3668"/>
                <a:gd name="T47" fmla="*/ 781 h 943"/>
                <a:gd name="T48" fmla="*/ 234 w 3668"/>
                <a:gd name="T49" fmla="*/ 847 h 943"/>
                <a:gd name="T50" fmla="*/ 925 w 3668"/>
                <a:gd name="T51" fmla="*/ 739 h 943"/>
                <a:gd name="T52" fmla="*/ 637 w 3668"/>
                <a:gd name="T53" fmla="*/ 925 h 943"/>
                <a:gd name="T54" fmla="*/ 1405 w 3668"/>
                <a:gd name="T55" fmla="*/ 943 h 943"/>
                <a:gd name="T56" fmla="*/ 1447 w 3668"/>
                <a:gd name="T57" fmla="*/ 943 h 943"/>
                <a:gd name="T58" fmla="*/ 2888 w 3668"/>
                <a:gd name="T59" fmla="*/ 859 h 943"/>
                <a:gd name="T60" fmla="*/ 2582 w 3668"/>
                <a:gd name="T61" fmla="*/ 708 h 943"/>
                <a:gd name="T62" fmla="*/ 2299 w 3668"/>
                <a:gd name="T63" fmla="*/ 606 h 943"/>
                <a:gd name="T64" fmla="*/ 2606 w 3668"/>
                <a:gd name="T65" fmla="*/ 588 h 943"/>
                <a:gd name="T66" fmla="*/ 3001 w 3668"/>
                <a:gd name="T67" fmla="*/ 582 h 943"/>
                <a:gd name="T68" fmla="*/ 3452 w 3668"/>
                <a:gd name="T69" fmla="*/ 438 h 943"/>
                <a:gd name="T70" fmla="*/ 3668 w 3668"/>
                <a:gd name="T71" fmla="*/ 312 h 943"/>
                <a:gd name="T72" fmla="*/ 3482 w 3668"/>
                <a:gd name="T73" fmla="*/ 300 h 94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668" h="943">
                  <a:moveTo>
                    <a:pt x="3482" y="300"/>
                  </a:moveTo>
                  <a:lnTo>
                    <a:pt x="3338" y="288"/>
                  </a:lnTo>
                  <a:lnTo>
                    <a:pt x="3320" y="264"/>
                  </a:lnTo>
                  <a:lnTo>
                    <a:pt x="3194" y="258"/>
                  </a:lnTo>
                  <a:lnTo>
                    <a:pt x="3019" y="216"/>
                  </a:lnTo>
                  <a:lnTo>
                    <a:pt x="2816" y="234"/>
                  </a:lnTo>
                  <a:lnTo>
                    <a:pt x="2533" y="288"/>
                  </a:lnTo>
                  <a:lnTo>
                    <a:pt x="2330" y="306"/>
                  </a:lnTo>
                  <a:lnTo>
                    <a:pt x="2149" y="312"/>
                  </a:lnTo>
                  <a:lnTo>
                    <a:pt x="2372" y="258"/>
                  </a:lnTo>
                  <a:lnTo>
                    <a:pt x="2624" y="156"/>
                  </a:lnTo>
                  <a:lnTo>
                    <a:pt x="2624" y="132"/>
                  </a:lnTo>
                  <a:lnTo>
                    <a:pt x="2666" y="78"/>
                  </a:lnTo>
                  <a:lnTo>
                    <a:pt x="2707" y="24"/>
                  </a:lnTo>
                  <a:lnTo>
                    <a:pt x="2695" y="0"/>
                  </a:lnTo>
                  <a:lnTo>
                    <a:pt x="2642" y="12"/>
                  </a:lnTo>
                  <a:lnTo>
                    <a:pt x="2557" y="30"/>
                  </a:lnTo>
                  <a:lnTo>
                    <a:pt x="2515" y="54"/>
                  </a:lnTo>
                  <a:lnTo>
                    <a:pt x="2425" y="84"/>
                  </a:lnTo>
                  <a:lnTo>
                    <a:pt x="2324" y="66"/>
                  </a:lnTo>
                  <a:lnTo>
                    <a:pt x="2191" y="90"/>
                  </a:lnTo>
                  <a:lnTo>
                    <a:pt x="2101" y="90"/>
                  </a:lnTo>
                  <a:lnTo>
                    <a:pt x="2047" y="108"/>
                  </a:lnTo>
                  <a:lnTo>
                    <a:pt x="1855" y="228"/>
                  </a:lnTo>
                  <a:lnTo>
                    <a:pt x="1771" y="288"/>
                  </a:lnTo>
                  <a:lnTo>
                    <a:pt x="1591" y="337"/>
                  </a:lnTo>
                  <a:lnTo>
                    <a:pt x="1465" y="379"/>
                  </a:lnTo>
                  <a:lnTo>
                    <a:pt x="1459" y="379"/>
                  </a:lnTo>
                  <a:lnTo>
                    <a:pt x="1453" y="373"/>
                  </a:lnTo>
                  <a:lnTo>
                    <a:pt x="1417" y="361"/>
                  </a:lnTo>
                  <a:lnTo>
                    <a:pt x="1381" y="343"/>
                  </a:lnTo>
                  <a:lnTo>
                    <a:pt x="1363" y="331"/>
                  </a:lnTo>
                  <a:lnTo>
                    <a:pt x="1357" y="324"/>
                  </a:lnTo>
                  <a:lnTo>
                    <a:pt x="1344" y="312"/>
                  </a:lnTo>
                  <a:lnTo>
                    <a:pt x="1320" y="300"/>
                  </a:lnTo>
                  <a:lnTo>
                    <a:pt x="1290" y="288"/>
                  </a:lnTo>
                  <a:lnTo>
                    <a:pt x="1260" y="270"/>
                  </a:lnTo>
                  <a:lnTo>
                    <a:pt x="1230" y="252"/>
                  </a:lnTo>
                  <a:lnTo>
                    <a:pt x="1187" y="227"/>
                  </a:lnTo>
                  <a:lnTo>
                    <a:pt x="1119" y="227"/>
                  </a:lnTo>
                  <a:lnTo>
                    <a:pt x="1357" y="397"/>
                  </a:lnTo>
                  <a:lnTo>
                    <a:pt x="1320" y="438"/>
                  </a:lnTo>
                  <a:lnTo>
                    <a:pt x="1135" y="522"/>
                  </a:lnTo>
                  <a:lnTo>
                    <a:pt x="960" y="558"/>
                  </a:lnTo>
                  <a:lnTo>
                    <a:pt x="684" y="600"/>
                  </a:lnTo>
                  <a:lnTo>
                    <a:pt x="474" y="630"/>
                  </a:lnTo>
                  <a:lnTo>
                    <a:pt x="390" y="684"/>
                  </a:lnTo>
                  <a:lnTo>
                    <a:pt x="132" y="781"/>
                  </a:lnTo>
                  <a:lnTo>
                    <a:pt x="0" y="829"/>
                  </a:lnTo>
                  <a:lnTo>
                    <a:pt x="234" y="847"/>
                  </a:lnTo>
                  <a:lnTo>
                    <a:pt x="498" y="829"/>
                  </a:lnTo>
                  <a:lnTo>
                    <a:pt x="925" y="739"/>
                  </a:lnTo>
                  <a:lnTo>
                    <a:pt x="840" y="817"/>
                  </a:lnTo>
                  <a:lnTo>
                    <a:pt x="637" y="925"/>
                  </a:lnTo>
                  <a:lnTo>
                    <a:pt x="613" y="943"/>
                  </a:lnTo>
                  <a:lnTo>
                    <a:pt x="1405" y="943"/>
                  </a:lnTo>
                  <a:lnTo>
                    <a:pt x="1411" y="925"/>
                  </a:lnTo>
                  <a:lnTo>
                    <a:pt x="1447" y="943"/>
                  </a:lnTo>
                  <a:lnTo>
                    <a:pt x="2924" y="943"/>
                  </a:lnTo>
                  <a:lnTo>
                    <a:pt x="2888" y="859"/>
                  </a:lnTo>
                  <a:lnTo>
                    <a:pt x="2713" y="775"/>
                  </a:lnTo>
                  <a:lnTo>
                    <a:pt x="2582" y="708"/>
                  </a:lnTo>
                  <a:lnTo>
                    <a:pt x="2336" y="636"/>
                  </a:lnTo>
                  <a:lnTo>
                    <a:pt x="2299" y="606"/>
                  </a:lnTo>
                  <a:lnTo>
                    <a:pt x="2509" y="582"/>
                  </a:lnTo>
                  <a:lnTo>
                    <a:pt x="2606" y="588"/>
                  </a:lnTo>
                  <a:lnTo>
                    <a:pt x="2773" y="588"/>
                  </a:lnTo>
                  <a:lnTo>
                    <a:pt x="3001" y="582"/>
                  </a:lnTo>
                  <a:lnTo>
                    <a:pt x="3259" y="516"/>
                  </a:lnTo>
                  <a:lnTo>
                    <a:pt x="3452" y="438"/>
                  </a:lnTo>
                  <a:lnTo>
                    <a:pt x="3668" y="391"/>
                  </a:lnTo>
                  <a:lnTo>
                    <a:pt x="3668" y="312"/>
                  </a:lnTo>
                  <a:lnTo>
                    <a:pt x="3482" y="30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 name="Freeform 6"/>
            <p:cNvSpPr>
              <a:spLocks/>
            </p:cNvSpPr>
            <p:nvPr/>
          </p:nvSpPr>
          <p:spPr bwMode="hidden">
            <a:xfrm>
              <a:off x="0" y="524"/>
              <a:ext cx="973" cy="1195"/>
            </a:xfrm>
            <a:custGeom>
              <a:avLst/>
              <a:gdLst>
                <a:gd name="T0" fmla="*/ 326 w 969"/>
                <a:gd name="T1" fmla="*/ 1195 h 1192"/>
                <a:gd name="T2" fmla="*/ 496 w 969"/>
                <a:gd name="T3" fmla="*/ 1201 h 1192"/>
                <a:gd name="T4" fmla="*/ 586 w 969"/>
                <a:gd name="T5" fmla="*/ 1159 h 1192"/>
                <a:gd name="T6" fmla="*/ 822 w 969"/>
                <a:gd name="T7" fmla="*/ 1094 h 1192"/>
                <a:gd name="T8" fmla="*/ 945 w 969"/>
                <a:gd name="T9" fmla="*/ 1064 h 1192"/>
                <a:gd name="T10" fmla="*/ 768 w 969"/>
                <a:gd name="T11" fmla="*/ 995 h 1192"/>
                <a:gd name="T12" fmla="*/ 562 w 969"/>
                <a:gd name="T13" fmla="*/ 959 h 1192"/>
                <a:gd name="T14" fmla="*/ 200 w 969"/>
                <a:gd name="T15" fmla="*/ 977 h 1192"/>
                <a:gd name="T16" fmla="*/ 302 w 969"/>
                <a:gd name="T17" fmla="*/ 899 h 1192"/>
                <a:gd name="T18" fmla="*/ 502 w 969"/>
                <a:gd name="T19" fmla="*/ 809 h 1192"/>
                <a:gd name="T20" fmla="*/ 703 w 969"/>
                <a:gd name="T21" fmla="*/ 677 h 1192"/>
                <a:gd name="T22" fmla="*/ 709 w 969"/>
                <a:gd name="T23" fmla="*/ 677 h 1192"/>
                <a:gd name="T24" fmla="*/ 721 w 969"/>
                <a:gd name="T25" fmla="*/ 671 h 1192"/>
                <a:gd name="T26" fmla="*/ 762 w 969"/>
                <a:gd name="T27" fmla="*/ 653 h 1192"/>
                <a:gd name="T28" fmla="*/ 786 w 969"/>
                <a:gd name="T29" fmla="*/ 647 h 1192"/>
                <a:gd name="T30" fmla="*/ 798 w 969"/>
                <a:gd name="T31" fmla="*/ 635 h 1192"/>
                <a:gd name="T32" fmla="*/ 804 w 969"/>
                <a:gd name="T33" fmla="*/ 623 h 1192"/>
                <a:gd name="T34" fmla="*/ 798 w 969"/>
                <a:gd name="T35" fmla="*/ 617 h 1192"/>
                <a:gd name="T36" fmla="*/ 792 w 969"/>
                <a:gd name="T37" fmla="*/ 605 h 1192"/>
                <a:gd name="T38" fmla="*/ 792 w 969"/>
                <a:gd name="T39" fmla="*/ 578 h 1192"/>
                <a:gd name="T40" fmla="*/ 804 w 969"/>
                <a:gd name="T41" fmla="*/ 548 h 1192"/>
                <a:gd name="T42" fmla="*/ 816 w 969"/>
                <a:gd name="T43" fmla="*/ 518 h 1192"/>
                <a:gd name="T44" fmla="*/ 834 w 969"/>
                <a:gd name="T45" fmla="*/ 488 h 1192"/>
                <a:gd name="T46" fmla="*/ 846 w 969"/>
                <a:gd name="T47" fmla="*/ 458 h 1192"/>
                <a:gd name="T48" fmla="*/ 853 w 969"/>
                <a:gd name="T49" fmla="*/ 440 h 1192"/>
                <a:gd name="T50" fmla="*/ 861 w 969"/>
                <a:gd name="T51" fmla="*/ 434 h 1192"/>
                <a:gd name="T52" fmla="*/ 861 w 969"/>
                <a:gd name="T53" fmla="*/ 350 h 1192"/>
                <a:gd name="T54" fmla="*/ 861 w 969"/>
                <a:gd name="T55" fmla="*/ 344 h 1192"/>
                <a:gd name="T56" fmla="*/ 867 w 969"/>
                <a:gd name="T57" fmla="*/ 338 h 1192"/>
                <a:gd name="T58" fmla="*/ 885 w 969"/>
                <a:gd name="T59" fmla="*/ 308 h 1192"/>
                <a:gd name="T60" fmla="*/ 897 w 969"/>
                <a:gd name="T61" fmla="*/ 272 h 1192"/>
                <a:gd name="T62" fmla="*/ 909 w 969"/>
                <a:gd name="T63" fmla="*/ 242 h 1192"/>
                <a:gd name="T64" fmla="*/ 915 w 969"/>
                <a:gd name="T65" fmla="*/ 230 h 1192"/>
                <a:gd name="T66" fmla="*/ 921 w 969"/>
                <a:gd name="T67" fmla="*/ 218 h 1192"/>
                <a:gd name="T68" fmla="*/ 939 w 969"/>
                <a:gd name="T69" fmla="*/ 173 h 1192"/>
                <a:gd name="T70" fmla="*/ 957 w 969"/>
                <a:gd name="T71" fmla="*/ 137 h 1192"/>
                <a:gd name="T72" fmla="*/ 963 w 969"/>
                <a:gd name="T73" fmla="*/ 125 h 1192"/>
                <a:gd name="T74" fmla="*/ 963 w 969"/>
                <a:gd name="T75" fmla="*/ 119 h 1192"/>
                <a:gd name="T76" fmla="*/ 981 w 969"/>
                <a:gd name="T77" fmla="*/ 0 h 1192"/>
                <a:gd name="T78" fmla="*/ 957 w 969"/>
                <a:gd name="T79" fmla="*/ 47 h 1192"/>
                <a:gd name="T80" fmla="*/ 792 w 969"/>
                <a:gd name="T81" fmla="*/ 113 h 1192"/>
                <a:gd name="T82" fmla="*/ 715 w 969"/>
                <a:gd name="T83" fmla="*/ 161 h 1192"/>
                <a:gd name="T84" fmla="*/ 466 w 969"/>
                <a:gd name="T85" fmla="*/ 236 h 1192"/>
                <a:gd name="T86" fmla="*/ 284 w 969"/>
                <a:gd name="T87" fmla="*/ 290 h 1192"/>
                <a:gd name="T88" fmla="*/ 176 w 969"/>
                <a:gd name="T89" fmla="*/ 296 h 1192"/>
                <a:gd name="T90" fmla="*/ 12 w 969"/>
                <a:gd name="T91" fmla="*/ 488 h 1192"/>
                <a:gd name="T92" fmla="*/ 0 w 969"/>
                <a:gd name="T93" fmla="*/ 512 h 1192"/>
                <a:gd name="T94" fmla="*/ 0 w 969"/>
                <a:gd name="T95" fmla="*/ 1195 h 1192"/>
                <a:gd name="T96" fmla="*/ 96 w 969"/>
                <a:gd name="T97" fmla="*/ 1189 h 1192"/>
                <a:gd name="T98" fmla="*/ 326 w 969"/>
                <a:gd name="T99" fmla="*/ 1195 h 1192"/>
                <a:gd name="T100" fmla="*/ 326 w 969"/>
                <a:gd name="T101" fmla="*/ 1195 h 119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969" h="1192">
                  <a:moveTo>
                    <a:pt x="323" y="1186"/>
                  </a:moveTo>
                  <a:lnTo>
                    <a:pt x="490" y="1192"/>
                  </a:lnTo>
                  <a:lnTo>
                    <a:pt x="580" y="1150"/>
                  </a:lnTo>
                  <a:lnTo>
                    <a:pt x="813" y="1085"/>
                  </a:lnTo>
                  <a:lnTo>
                    <a:pt x="933" y="1055"/>
                  </a:lnTo>
                  <a:lnTo>
                    <a:pt x="759" y="989"/>
                  </a:lnTo>
                  <a:lnTo>
                    <a:pt x="556" y="953"/>
                  </a:lnTo>
                  <a:lnTo>
                    <a:pt x="197" y="971"/>
                  </a:lnTo>
                  <a:lnTo>
                    <a:pt x="299" y="893"/>
                  </a:lnTo>
                  <a:lnTo>
                    <a:pt x="496" y="803"/>
                  </a:lnTo>
                  <a:lnTo>
                    <a:pt x="694" y="671"/>
                  </a:lnTo>
                  <a:lnTo>
                    <a:pt x="700" y="671"/>
                  </a:lnTo>
                  <a:lnTo>
                    <a:pt x="712" y="665"/>
                  </a:lnTo>
                  <a:lnTo>
                    <a:pt x="753" y="647"/>
                  </a:lnTo>
                  <a:lnTo>
                    <a:pt x="777" y="641"/>
                  </a:lnTo>
                  <a:lnTo>
                    <a:pt x="789" y="629"/>
                  </a:lnTo>
                  <a:lnTo>
                    <a:pt x="795" y="617"/>
                  </a:lnTo>
                  <a:lnTo>
                    <a:pt x="789" y="611"/>
                  </a:lnTo>
                  <a:lnTo>
                    <a:pt x="783" y="599"/>
                  </a:lnTo>
                  <a:lnTo>
                    <a:pt x="783" y="575"/>
                  </a:lnTo>
                  <a:lnTo>
                    <a:pt x="795" y="545"/>
                  </a:lnTo>
                  <a:lnTo>
                    <a:pt x="807" y="515"/>
                  </a:lnTo>
                  <a:lnTo>
                    <a:pt x="825" y="485"/>
                  </a:lnTo>
                  <a:lnTo>
                    <a:pt x="837" y="455"/>
                  </a:lnTo>
                  <a:lnTo>
                    <a:pt x="843" y="437"/>
                  </a:lnTo>
                  <a:lnTo>
                    <a:pt x="849" y="431"/>
                  </a:lnTo>
                  <a:lnTo>
                    <a:pt x="849" y="347"/>
                  </a:lnTo>
                  <a:lnTo>
                    <a:pt x="849" y="341"/>
                  </a:lnTo>
                  <a:lnTo>
                    <a:pt x="855" y="335"/>
                  </a:lnTo>
                  <a:lnTo>
                    <a:pt x="873" y="305"/>
                  </a:lnTo>
                  <a:lnTo>
                    <a:pt x="885" y="269"/>
                  </a:lnTo>
                  <a:lnTo>
                    <a:pt x="897" y="239"/>
                  </a:lnTo>
                  <a:lnTo>
                    <a:pt x="903" y="227"/>
                  </a:lnTo>
                  <a:lnTo>
                    <a:pt x="909" y="215"/>
                  </a:lnTo>
                  <a:lnTo>
                    <a:pt x="927" y="173"/>
                  </a:lnTo>
                  <a:lnTo>
                    <a:pt x="945" y="137"/>
                  </a:lnTo>
                  <a:lnTo>
                    <a:pt x="951" y="125"/>
                  </a:lnTo>
                  <a:lnTo>
                    <a:pt x="951" y="119"/>
                  </a:lnTo>
                  <a:lnTo>
                    <a:pt x="969" y="0"/>
                  </a:lnTo>
                  <a:lnTo>
                    <a:pt x="945" y="47"/>
                  </a:lnTo>
                  <a:lnTo>
                    <a:pt x="783" y="113"/>
                  </a:lnTo>
                  <a:lnTo>
                    <a:pt x="706" y="161"/>
                  </a:lnTo>
                  <a:lnTo>
                    <a:pt x="460" y="233"/>
                  </a:lnTo>
                  <a:lnTo>
                    <a:pt x="281" y="287"/>
                  </a:lnTo>
                  <a:lnTo>
                    <a:pt x="173" y="293"/>
                  </a:lnTo>
                  <a:lnTo>
                    <a:pt x="12" y="485"/>
                  </a:lnTo>
                  <a:lnTo>
                    <a:pt x="0" y="509"/>
                  </a:lnTo>
                  <a:lnTo>
                    <a:pt x="0" y="1186"/>
                  </a:lnTo>
                  <a:lnTo>
                    <a:pt x="96" y="1180"/>
                  </a:lnTo>
                  <a:lnTo>
                    <a:pt x="323" y="1186"/>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 name="Freeform 7"/>
            <p:cNvSpPr>
              <a:spLocks/>
            </p:cNvSpPr>
            <p:nvPr/>
          </p:nvSpPr>
          <p:spPr bwMode="hidden">
            <a:xfrm>
              <a:off x="3188" y="1"/>
              <a:ext cx="2570" cy="2266"/>
            </a:xfrm>
            <a:custGeom>
              <a:avLst/>
              <a:gdLst>
                <a:gd name="T0" fmla="*/ 859 w 2570"/>
                <a:gd name="T1" fmla="*/ 612 h 2266"/>
                <a:gd name="T2" fmla="*/ 1087 w 2570"/>
                <a:gd name="T3" fmla="*/ 853 h 2266"/>
                <a:gd name="T4" fmla="*/ 961 w 2570"/>
                <a:gd name="T5" fmla="*/ 913 h 2266"/>
                <a:gd name="T6" fmla="*/ 786 w 2570"/>
                <a:gd name="T7" fmla="*/ 883 h 2266"/>
                <a:gd name="T8" fmla="*/ 450 w 2570"/>
                <a:gd name="T9" fmla="*/ 931 h 2266"/>
                <a:gd name="T10" fmla="*/ 150 w 2570"/>
                <a:gd name="T11" fmla="*/ 1075 h 2266"/>
                <a:gd name="T12" fmla="*/ 78 w 2570"/>
                <a:gd name="T13" fmla="*/ 1165 h 2266"/>
                <a:gd name="T14" fmla="*/ 361 w 2570"/>
                <a:gd name="T15" fmla="*/ 1256 h 2266"/>
                <a:gd name="T16" fmla="*/ 444 w 2570"/>
                <a:gd name="T17" fmla="*/ 1316 h 2266"/>
                <a:gd name="T18" fmla="*/ 697 w 2570"/>
                <a:gd name="T19" fmla="*/ 1400 h 2266"/>
                <a:gd name="T20" fmla="*/ 1026 w 2570"/>
                <a:gd name="T21" fmla="*/ 1346 h 2266"/>
                <a:gd name="T22" fmla="*/ 991 w 2570"/>
                <a:gd name="T23" fmla="*/ 1412 h 2266"/>
                <a:gd name="T24" fmla="*/ 804 w 2570"/>
                <a:gd name="T25" fmla="*/ 1574 h 2266"/>
                <a:gd name="T26" fmla="*/ 726 w 2570"/>
                <a:gd name="T27" fmla="*/ 1718 h 2266"/>
                <a:gd name="T28" fmla="*/ 768 w 2570"/>
                <a:gd name="T29" fmla="*/ 1742 h 2266"/>
                <a:gd name="T30" fmla="*/ 865 w 2570"/>
                <a:gd name="T31" fmla="*/ 1693 h 2266"/>
                <a:gd name="T32" fmla="*/ 991 w 2570"/>
                <a:gd name="T33" fmla="*/ 1699 h 2266"/>
                <a:gd name="T34" fmla="*/ 1135 w 2570"/>
                <a:gd name="T35" fmla="*/ 1627 h 2266"/>
                <a:gd name="T36" fmla="*/ 1183 w 2570"/>
                <a:gd name="T37" fmla="*/ 1669 h 2266"/>
                <a:gd name="T38" fmla="*/ 1399 w 2570"/>
                <a:gd name="T39" fmla="*/ 1436 h 2266"/>
                <a:gd name="T40" fmla="*/ 1615 w 2570"/>
                <a:gd name="T41" fmla="*/ 1334 h 2266"/>
                <a:gd name="T42" fmla="*/ 1645 w 2570"/>
                <a:gd name="T43" fmla="*/ 1370 h 2266"/>
                <a:gd name="T44" fmla="*/ 1681 w 2570"/>
                <a:gd name="T45" fmla="*/ 1430 h 2266"/>
                <a:gd name="T46" fmla="*/ 1699 w 2570"/>
                <a:gd name="T47" fmla="*/ 1466 h 2266"/>
                <a:gd name="T48" fmla="*/ 1747 w 2570"/>
                <a:gd name="T49" fmla="*/ 1550 h 2266"/>
                <a:gd name="T50" fmla="*/ 1772 w 2570"/>
                <a:gd name="T51" fmla="*/ 1586 h 2266"/>
                <a:gd name="T52" fmla="*/ 2124 w 2570"/>
                <a:gd name="T53" fmla="*/ 2248 h 2266"/>
                <a:gd name="T54" fmla="*/ 1693 w 2570"/>
                <a:gd name="T55" fmla="*/ 1322 h 2266"/>
                <a:gd name="T56" fmla="*/ 1861 w 2570"/>
                <a:gd name="T57" fmla="*/ 1165 h 2266"/>
                <a:gd name="T58" fmla="*/ 2173 w 2570"/>
                <a:gd name="T59" fmla="*/ 1099 h 2266"/>
                <a:gd name="T60" fmla="*/ 2390 w 2570"/>
                <a:gd name="T61" fmla="*/ 1009 h 2266"/>
                <a:gd name="T62" fmla="*/ 2570 w 2570"/>
                <a:gd name="T63" fmla="*/ 805 h 2266"/>
                <a:gd name="T64" fmla="*/ 2342 w 2570"/>
                <a:gd name="T65" fmla="*/ 781 h 2266"/>
                <a:gd name="T66" fmla="*/ 2114 w 2570"/>
                <a:gd name="T67" fmla="*/ 763 h 2266"/>
                <a:gd name="T68" fmla="*/ 2408 w 2570"/>
                <a:gd name="T69" fmla="*/ 433 h 2266"/>
                <a:gd name="T70" fmla="*/ 2426 w 2570"/>
                <a:gd name="T71" fmla="*/ 421 h 2266"/>
                <a:gd name="T72" fmla="*/ 2474 w 2570"/>
                <a:gd name="T73" fmla="*/ 379 h 2266"/>
                <a:gd name="T74" fmla="*/ 2492 w 2570"/>
                <a:gd name="T75" fmla="*/ 355 h 2266"/>
                <a:gd name="T76" fmla="*/ 2474 w 2570"/>
                <a:gd name="T77" fmla="*/ 337 h 2266"/>
                <a:gd name="T78" fmla="*/ 2474 w 2570"/>
                <a:gd name="T79" fmla="*/ 271 h 2266"/>
                <a:gd name="T80" fmla="*/ 2492 w 2570"/>
                <a:gd name="T81" fmla="*/ 192 h 2266"/>
                <a:gd name="T82" fmla="*/ 2504 w 2570"/>
                <a:gd name="T83" fmla="*/ 132 h 2266"/>
                <a:gd name="T84" fmla="*/ 2492 w 2570"/>
                <a:gd name="T85" fmla="*/ 36 h 2266"/>
                <a:gd name="T86" fmla="*/ 2492 w 2570"/>
                <a:gd name="T87" fmla="*/ 24 h 2266"/>
                <a:gd name="T88" fmla="*/ 2102 w 2570"/>
                <a:gd name="T89" fmla="*/ 0 h 2266"/>
                <a:gd name="T90" fmla="*/ 1909 w 2570"/>
                <a:gd name="T91" fmla="*/ 90 h 2266"/>
                <a:gd name="T92" fmla="*/ 1747 w 2570"/>
                <a:gd name="T93" fmla="*/ 535 h 2266"/>
                <a:gd name="T94" fmla="*/ 1711 w 2570"/>
                <a:gd name="T95" fmla="*/ 469 h 2266"/>
                <a:gd name="T96" fmla="*/ 1633 w 2570"/>
                <a:gd name="T97" fmla="*/ 144 h 2266"/>
                <a:gd name="T98" fmla="*/ 1579 w 2570"/>
                <a:gd name="T99" fmla="*/ 0 h 2266"/>
                <a:gd name="T100" fmla="*/ 738 w 2570"/>
                <a:gd name="T101" fmla="*/ 186 h 2266"/>
                <a:gd name="T102" fmla="*/ 756 w 2570"/>
                <a:gd name="T103" fmla="*/ 463 h 226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570" h="2266">
                  <a:moveTo>
                    <a:pt x="756" y="463"/>
                  </a:moveTo>
                  <a:lnTo>
                    <a:pt x="859" y="612"/>
                  </a:lnTo>
                  <a:lnTo>
                    <a:pt x="937" y="720"/>
                  </a:lnTo>
                  <a:lnTo>
                    <a:pt x="1087" y="853"/>
                  </a:lnTo>
                  <a:lnTo>
                    <a:pt x="1105" y="907"/>
                  </a:lnTo>
                  <a:lnTo>
                    <a:pt x="961" y="913"/>
                  </a:lnTo>
                  <a:lnTo>
                    <a:pt x="895" y="901"/>
                  </a:lnTo>
                  <a:lnTo>
                    <a:pt x="786" y="883"/>
                  </a:lnTo>
                  <a:lnTo>
                    <a:pt x="637" y="859"/>
                  </a:lnTo>
                  <a:lnTo>
                    <a:pt x="450" y="931"/>
                  </a:lnTo>
                  <a:lnTo>
                    <a:pt x="306" y="1021"/>
                  </a:lnTo>
                  <a:lnTo>
                    <a:pt x="150" y="1075"/>
                  </a:lnTo>
                  <a:lnTo>
                    <a:pt x="0" y="1153"/>
                  </a:lnTo>
                  <a:lnTo>
                    <a:pt x="78" y="1165"/>
                  </a:lnTo>
                  <a:lnTo>
                    <a:pt x="264" y="1220"/>
                  </a:lnTo>
                  <a:lnTo>
                    <a:pt x="361" y="1256"/>
                  </a:lnTo>
                  <a:lnTo>
                    <a:pt x="367" y="1298"/>
                  </a:lnTo>
                  <a:lnTo>
                    <a:pt x="444" y="1316"/>
                  </a:lnTo>
                  <a:lnTo>
                    <a:pt x="558" y="1400"/>
                  </a:lnTo>
                  <a:lnTo>
                    <a:pt x="697" y="1400"/>
                  </a:lnTo>
                  <a:lnTo>
                    <a:pt x="895" y="1346"/>
                  </a:lnTo>
                  <a:lnTo>
                    <a:pt x="1026" y="1346"/>
                  </a:lnTo>
                  <a:lnTo>
                    <a:pt x="1147" y="1358"/>
                  </a:lnTo>
                  <a:lnTo>
                    <a:pt x="991" y="1412"/>
                  </a:lnTo>
                  <a:lnTo>
                    <a:pt x="804" y="1538"/>
                  </a:lnTo>
                  <a:lnTo>
                    <a:pt x="804" y="1574"/>
                  </a:lnTo>
                  <a:lnTo>
                    <a:pt x="762" y="1645"/>
                  </a:lnTo>
                  <a:lnTo>
                    <a:pt x="726" y="1718"/>
                  </a:lnTo>
                  <a:lnTo>
                    <a:pt x="732" y="1754"/>
                  </a:lnTo>
                  <a:lnTo>
                    <a:pt x="768" y="1742"/>
                  </a:lnTo>
                  <a:lnTo>
                    <a:pt x="829" y="1730"/>
                  </a:lnTo>
                  <a:lnTo>
                    <a:pt x="865" y="1693"/>
                  </a:lnTo>
                  <a:lnTo>
                    <a:pt x="925" y="1663"/>
                  </a:lnTo>
                  <a:lnTo>
                    <a:pt x="991" y="1699"/>
                  </a:lnTo>
                  <a:lnTo>
                    <a:pt x="1087" y="1675"/>
                  </a:lnTo>
                  <a:lnTo>
                    <a:pt x="1135" y="1627"/>
                  </a:lnTo>
                  <a:lnTo>
                    <a:pt x="1147" y="1687"/>
                  </a:lnTo>
                  <a:lnTo>
                    <a:pt x="1183" y="1669"/>
                  </a:lnTo>
                  <a:lnTo>
                    <a:pt x="1333" y="1514"/>
                  </a:lnTo>
                  <a:lnTo>
                    <a:pt x="1399" y="1436"/>
                  </a:lnTo>
                  <a:lnTo>
                    <a:pt x="1526" y="1382"/>
                  </a:lnTo>
                  <a:lnTo>
                    <a:pt x="1615" y="1334"/>
                  </a:lnTo>
                  <a:lnTo>
                    <a:pt x="1627" y="1346"/>
                  </a:lnTo>
                  <a:lnTo>
                    <a:pt x="1645" y="1370"/>
                  </a:lnTo>
                  <a:lnTo>
                    <a:pt x="1669" y="1400"/>
                  </a:lnTo>
                  <a:lnTo>
                    <a:pt x="1681" y="1430"/>
                  </a:lnTo>
                  <a:lnTo>
                    <a:pt x="1687" y="1448"/>
                  </a:lnTo>
                  <a:lnTo>
                    <a:pt x="1699" y="1466"/>
                  </a:lnTo>
                  <a:lnTo>
                    <a:pt x="1729" y="1520"/>
                  </a:lnTo>
                  <a:lnTo>
                    <a:pt x="1747" y="1550"/>
                  </a:lnTo>
                  <a:lnTo>
                    <a:pt x="1766" y="1574"/>
                  </a:lnTo>
                  <a:lnTo>
                    <a:pt x="1772" y="1586"/>
                  </a:lnTo>
                  <a:lnTo>
                    <a:pt x="1778" y="1592"/>
                  </a:lnTo>
                  <a:lnTo>
                    <a:pt x="2124" y="2248"/>
                  </a:lnTo>
                  <a:lnTo>
                    <a:pt x="2215" y="2266"/>
                  </a:lnTo>
                  <a:lnTo>
                    <a:pt x="1693" y="1322"/>
                  </a:lnTo>
                  <a:lnTo>
                    <a:pt x="1723" y="1262"/>
                  </a:lnTo>
                  <a:lnTo>
                    <a:pt x="1861" y="1165"/>
                  </a:lnTo>
                  <a:lnTo>
                    <a:pt x="1988" y="1129"/>
                  </a:lnTo>
                  <a:lnTo>
                    <a:pt x="2173" y="1099"/>
                  </a:lnTo>
                  <a:lnTo>
                    <a:pt x="2318" y="1075"/>
                  </a:lnTo>
                  <a:lnTo>
                    <a:pt x="2390" y="1009"/>
                  </a:lnTo>
                  <a:lnTo>
                    <a:pt x="2570" y="895"/>
                  </a:lnTo>
                  <a:lnTo>
                    <a:pt x="2570" y="805"/>
                  </a:lnTo>
                  <a:lnTo>
                    <a:pt x="2516" y="787"/>
                  </a:lnTo>
                  <a:lnTo>
                    <a:pt x="2342" y="781"/>
                  </a:lnTo>
                  <a:lnTo>
                    <a:pt x="2042" y="871"/>
                  </a:lnTo>
                  <a:lnTo>
                    <a:pt x="2114" y="763"/>
                  </a:lnTo>
                  <a:lnTo>
                    <a:pt x="2264" y="624"/>
                  </a:lnTo>
                  <a:lnTo>
                    <a:pt x="2408" y="433"/>
                  </a:lnTo>
                  <a:lnTo>
                    <a:pt x="2414" y="433"/>
                  </a:lnTo>
                  <a:lnTo>
                    <a:pt x="2426" y="421"/>
                  </a:lnTo>
                  <a:lnTo>
                    <a:pt x="2456" y="397"/>
                  </a:lnTo>
                  <a:lnTo>
                    <a:pt x="2474" y="379"/>
                  </a:lnTo>
                  <a:lnTo>
                    <a:pt x="2486" y="367"/>
                  </a:lnTo>
                  <a:lnTo>
                    <a:pt x="2492" y="355"/>
                  </a:lnTo>
                  <a:lnTo>
                    <a:pt x="2486" y="349"/>
                  </a:lnTo>
                  <a:lnTo>
                    <a:pt x="2474" y="337"/>
                  </a:lnTo>
                  <a:lnTo>
                    <a:pt x="2474" y="307"/>
                  </a:lnTo>
                  <a:lnTo>
                    <a:pt x="2474" y="271"/>
                  </a:lnTo>
                  <a:lnTo>
                    <a:pt x="2480" y="228"/>
                  </a:lnTo>
                  <a:lnTo>
                    <a:pt x="2492" y="192"/>
                  </a:lnTo>
                  <a:lnTo>
                    <a:pt x="2498" y="156"/>
                  </a:lnTo>
                  <a:lnTo>
                    <a:pt x="2504" y="132"/>
                  </a:lnTo>
                  <a:lnTo>
                    <a:pt x="2504" y="126"/>
                  </a:lnTo>
                  <a:lnTo>
                    <a:pt x="2492" y="36"/>
                  </a:lnTo>
                  <a:lnTo>
                    <a:pt x="2492" y="24"/>
                  </a:lnTo>
                  <a:lnTo>
                    <a:pt x="2498" y="0"/>
                  </a:lnTo>
                  <a:lnTo>
                    <a:pt x="2102" y="0"/>
                  </a:lnTo>
                  <a:lnTo>
                    <a:pt x="2006" y="60"/>
                  </a:lnTo>
                  <a:lnTo>
                    <a:pt x="1909" y="90"/>
                  </a:lnTo>
                  <a:lnTo>
                    <a:pt x="1808" y="337"/>
                  </a:lnTo>
                  <a:lnTo>
                    <a:pt x="1747" y="535"/>
                  </a:lnTo>
                  <a:lnTo>
                    <a:pt x="1687" y="588"/>
                  </a:lnTo>
                  <a:lnTo>
                    <a:pt x="1711" y="469"/>
                  </a:lnTo>
                  <a:lnTo>
                    <a:pt x="1687" y="343"/>
                  </a:lnTo>
                  <a:lnTo>
                    <a:pt x="1633" y="144"/>
                  </a:lnTo>
                  <a:lnTo>
                    <a:pt x="1585" y="12"/>
                  </a:lnTo>
                  <a:lnTo>
                    <a:pt x="1579" y="0"/>
                  </a:lnTo>
                  <a:lnTo>
                    <a:pt x="786" y="0"/>
                  </a:lnTo>
                  <a:lnTo>
                    <a:pt x="738" y="186"/>
                  </a:lnTo>
                  <a:lnTo>
                    <a:pt x="756" y="463"/>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 name="Freeform 8"/>
            <p:cNvSpPr>
              <a:spLocks/>
            </p:cNvSpPr>
            <p:nvPr/>
          </p:nvSpPr>
          <p:spPr bwMode="hidden">
            <a:xfrm>
              <a:off x="3525" y="1"/>
              <a:ext cx="2185" cy="1508"/>
            </a:xfrm>
            <a:custGeom>
              <a:avLst/>
              <a:gdLst>
                <a:gd name="T0" fmla="*/ 1046 w 2176"/>
                <a:gd name="T1" fmla="*/ 773 h 1505"/>
                <a:gd name="T2" fmla="*/ 1205 w 2176"/>
                <a:gd name="T3" fmla="*/ 1241 h 1505"/>
                <a:gd name="T4" fmla="*/ 968 w 2176"/>
                <a:gd name="T5" fmla="*/ 1199 h 1505"/>
                <a:gd name="T6" fmla="*/ 732 w 2176"/>
                <a:gd name="T7" fmla="*/ 1133 h 1505"/>
                <a:gd name="T8" fmla="*/ 448 w 2176"/>
                <a:gd name="T9" fmla="*/ 1115 h 1505"/>
                <a:gd name="T10" fmla="*/ 0 w 2176"/>
                <a:gd name="T11" fmla="*/ 1085 h 1505"/>
                <a:gd name="T12" fmla="*/ 30 w 2176"/>
                <a:gd name="T13" fmla="*/ 1121 h 1505"/>
                <a:gd name="T14" fmla="*/ 502 w 2176"/>
                <a:gd name="T15" fmla="*/ 1139 h 1505"/>
                <a:gd name="T16" fmla="*/ 786 w 2176"/>
                <a:gd name="T17" fmla="*/ 1193 h 1505"/>
                <a:gd name="T18" fmla="*/ 1145 w 2176"/>
                <a:gd name="T19" fmla="*/ 1310 h 1505"/>
                <a:gd name="T20" fmla="*/ 1082 w 2176"/>
                <a:gd name="T21" fmla="*/ 1328 h 1505"/>
                <a:gd name="T22" fmla="*/ 720 w 2176"/>
                <a:gd name="T23" fmla="*/ 1514 h 1505"/>
                <a:gd name="T24" fmla="*/ 774 w 2176"/>
                <a:gd name="T25" fmla="*/ 1490 h 1505"/>
                <a:gd name="T26" fmla="*/ 873 w 2176"/>
                <a:gd name="T27" fmla="*/ 1448 h 1505"/>
                <a:gd name="T28" fmla="*/ 1034 w 2176"/>
                <a:gd name="T29" fmla="*/ 1364 h 1505"/>
                <a:gd name="T30" fmla="*/ 1229 w 2176"/>
                <a:gd name="T31" fmla="*/ 1304 h 1505"/>
                <a:gd name="T32" fmla="*/ 1282 w 2176"/>
                <a:gd name="T33" fmla="*/ 1229 h 1505"/>
                <a:gd name="T34" fmla="*/ 1653 w 2176"/>
                <a:gd name="T35" fmla="*/ 1049 h 1505"/>
                <a:gd name="T36" fmla="*/ 1955 w 2176"/>
                <a:gd name="T37" fmla="*/ 959 h 1505"/>
                <a:gd name="T38" fmla="*/ 2203 w 2176"/>
                <a:gd name="T39" fmla="*/ 827 h 1505"/>
                <a:gd name="T40" fmla="*/ 1985 w 2176"/>
                <a:gd name="T41" fmla="*/ 917 h 1505"/>
                <a:gd name="T42" fmla="*/ 1677 w 2176"/>
                <a:gd name="T43" fmla="*/ 995 h 1505"/>
                <a:gd name="T44" fmla="*/ 1357 w 2176"/>
                <a:gd name="T45" fmla="*/ 1157 h 1505"/>
                <a:gd name="T46" fmla="*/ 1519 w 2176"/>
                <a:gd name="T47" fmla="*/ 911 h 1505"/>
                <a:gd name="T48" fmla="*/ 1641 w 2176"/>
                <a:gd name="T49" fmla="*/ 548 h 1505"/>
                <a:gd name="T50" fmla="*/ 1761 w 2176"/>
                <a:gd name="T51" fmla="*/ 375 h 1505"/>
                <a:gd name="T52" fmla="*/ 2003 w 2176"/>
                <a:gd name="T53" fmla="*/ 60 h 1505"/>
                <a:gd name="T54" fmla="*/ 2027 w 2176"/>
                <a:gd name="T55" fmla="*/ 0 h 1505"/>
                <a:gd name="T56" fmla="*/ 1997 w 2176"/>
                <a:gd name="T57" fmla="*/ 0 h 1505"/>
                <a:gd name="T58" fmla="*/ 1617 w 2176"/>
                <a:gd name="T59" fmla="*/ 483 h 1505"/>
                <a:gd name="T60" fmla="*/ 1495 w 2176"/>
                <a:gd name="T61" fmla="*/ 893 h 1505"/>
                <a:gd name="T62" fmla="*/ 1270 w 2176"/>
                <a:gd name="T63" fmla="*/ 1181 h 1505"/>
                <a:gd name="T64" fmla="*/ 1145 w 2176"/>
                <a:gd name="T65" fmla="*/ 911 h 1505"/>
                <a:gd name="T66" fmla="*/ 1022 w 2176"/>
                <a:gd name="T67" fmla="*/ 543 h 1505"/>
                <a:gd name="T68" fmla="*/ 897 w 2176"/>
                <a:gd name="T69" fmla="*/ 222 h 1505"/>
                <a:gd name="T70" fmla="*/ 798 w 2176"/>
                <a:gd name="T71" fmla="*/ 0 h 1505"/>
                <a:gd name="T72" fmla="*/ 762 w 2176"/>
                <a:gd name="T73" fmla="*/ 0 h 1505"/>
                <a:gd name="T74" fmla="*/ 915 w 2176"/>
                <a:gd name="T75" fmla="*/ 357 h 1505"/>
                <a:gd name="T76" fmla="*/ 1046 w 2176"/>
                <a:gd name="T77" fmla="*/ 773 h 1505"/>
                <a:gd name="T78" fmla="*/ 1046 w 2176"/>
                <a:gd name="T79" fmla="*/ 773 h 150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2176" h="1505">
                  <a:moveTo>
                    <a:pt x="1034" y="767"/>
                  </a:moveTo>
                  <a:lnTo>
                    <a:pt x="1190" y="1235"/>
                  </a:lnTo>
                  <a:lnTo>
                    <a:pt x="956" y="1193"/>
                  </a:lnTo>
                  <a:lnTo>
                    <a:pt x="723" y="1127"/>
                  </a:lnTo>
                  <a:lnTo>
                    <a:pt x="442" y="1109"/>
                  </a:lnTo>
                  <a:lnTo>
                    <a:pt x="0" y="1079"/>
                  </a:lnTo>
                  <a:lnTo>
                    <a:pt x="30" y="1115"/>
                  </a:lnTo>
                  <a:lnTo>
                    <a:pt x="496" y="1133"/>
                  </a:lnTo>
                  <a:lnTo>
                    <a:pt x="777" y="1187"/>
                  </a:lnTo>
                  <a:lnTo>
                    <a:pt x="1130" y="1301"/>
                  </a:lnTo>
                  <a:lnTo>
                    <a:pt x="1070" y="1319"/>
                  </a:lnTo>
                  <a:lnTo>
                    <a:pt x="711" y="1505"/>
                  </a:lnTo>
                  <a:lnTo>
                    <a:pt x="765" y="1481"/>
                  </a:lnTo>
                  <a:lnTo>
                    <a:pt x="861" y="1439"/>
                  </a:lnTo>
                  <a:lnTo>
                    <a:pt x="1022" y="1355"/>
                  </a:lnTo>
                  <a:lnTo>
                    <a:pt x="1214" y="1295"/>
                  </a:lnTo>
                  <a:lnTo>
                    <a:pt x="1267" y="1223"/>
                  </a:lnTo>
                  <a:lnTo>
                    <a:pt x="1632" y="1043"/>
                  </a:lnTo>
                  <a:lnTo>
                    <a:pt x="1931" y="953"/>
                  </a:lnTo>
                  <a:lnTo>
                    <a:pt x="2176" y="821"/>
                  </a:lnTo>
                  <a:lnTo>
                    <a:pt x="1961" y="911"/>
                  </a:lnTo>
                  <a:lnTo>
                    <a:pt x="1656" y="989"/>
                  </a:lnTo>
                  <a:lnTo>
                    <a:pt x="1339" y="1151"/>
                  </a:lnTo>
                  <a:lnTo>
                    <a:pt x="1501" y="905"/>
                  </a:lnTo>
                  <a:lnTo>
                    <a:pt x="1620" y="545"/>
                  </a:lnTo>
                  <a:lnTo>
                    <a:pt x="1740" y="372"/>
                  </a:lnTo>
                  <a:lnTo>
                    <a:pt x="1979" y="60"/>
                  </a:lnTo>
                  <a:lnTo>
                    <a:pt x="2003" y="0"/>
                  </a:lnTo>
                  <a:lnTo>
                    <a:pt x="1973" y="0"/>
                  </a:lnTo>
                  <a:lnTo>
                    <a:pt x="1596" y="480"/>
                  </a:lnTo>
                  <a:lnTo>
                    <a:pt x="1477" y="887"/>
                  </a:lnTo>
                  <a:lnTo>
                    <a:pt x="1255" y="1175"/>
                  </a:lnTo>
                  <a:lnTo>
                    <a:pt x="1130" y="905"/>
                  </a:lnTo>
                  <a:lnTo>
                    <a:pt x="1010" y="540"/>
                  </a:lnTo>
                  <a:lnTo>
                    <a:pt x="885" y="222"/>
                  </a:lnTo>
                  <a:lnTo>
                    <a:pt x="789" y="0"/>
                  </a:lnTo>
                  <a:lnTo>
                    <a:pt x="753" y="0"/>
                  </a:lnTo>
                  <a:lnTo>
                    <a:pt x="903" y="354"/>
                  </a:lnTo>
                  <a:lnTo>
                    <a:pt x="1034" y="767"/>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 name="Freeform 9"/>
            <p:cNvSpPr>
              <a:spLocks/>
            </p:cNvSpPr>
            <p:nvPr/>
          </p:nvSpPr>
          <p:spPr bwMode="hidden">
            <a:xfrm>
              <a:off x="0" y="649"/>
              <a:ext cx="816" cy="806"/>
            </a:xfrm>
            <a:custGeom>
              <a:avLst/>
              <a:gdLst>
                <a:gd name="T0" fmla="*/ 164 w 813"/>
                <a:gd name="T1" fmla="*/ 567 h 804"/>
                <a:gd name="T2" fmla="*/ 332 w 813"/>
                <a:gd name="T3" fmla="*/ 441 h 804"/>
                <a:gd name="T4" fmla="*/ 652 w 813"/>
                <a:gd name="T5" fmla="*/ 219 h 804"/>
                <a:gd name="T6" fmla="*/ 822 w 813"/>
                <a:gd name="T7" fmla="*/ 0 h 804"/>
                <a:gd name="T8" fmla="*/ 684 w 813"/>
                <a:gd name="T9" fmla="*/ 150 h 804"/>
                <a:gd name="T10" fmla="*/ 147 w 813"/>
                <a:gd name="T11" fmla="*/ 507 h 804"/>
                <a:gd name="T12" fmla="*/ 0 w 813"/>
                <a:gd name="T13" fmla="*/ 738 h 804"/>
                <a:gd name="T14" fmla="*/ 0 w 813"/>
                <a:gd name="T15" fmla="*/ 810 h 804"/>
                <a:gd name="T16" fmla="*/ 164 w 813"/>
                <a:gd name="T17" fmla="*/ 567 h 804"/>
                <a:gd name="T18" fmla="*/ 164 w 813"/>
                <a:gd name="T19" fmla="*/ 567 h 80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13" h="804">
                  <a:moveTo>
                    <a:pt x="161" y="564"/>
                  </a:moveTo>
                  <a:lnTo>
                    <a:pt x="329" y="438"/>
                  </a:lnTo>
                  <a:lnTo>
                    <a:pt x="646" y="216"/>
                  </a:lnTo>
                  <a:lnTo>
                    <a:pt x="813" y="0"/>
                  </a:lnTo>
                  <a:lnTo>
                    <a:pt x="676" y="150"/>
                  </a:lnTo>
                  <a:lnTo>
                    <a:pt x="144" y="504"/>
                  </a:lnTo>
                  <a:lnTo>
                    <a:pt x="0" y="732"/>
                  </a:lnTo>
                  <a:lnTo>
                    <a:pt x="0" y="804"/>
                  </a:lnTo>
                  <a:lnTo>
                    <a:pt x="161" y="564"/>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 name="Freeform 10"/>
            <p:cNvSpPr>
              <a:spLocks/>
            </p:cNvSpPr>
            <p:nvPr/>
          </p:nvSpPr>
          <p:spPr bwMode="hidden">
            <a:xfrm>
              <a:off x="0" y="1545"/>
              <a:ext cx="762" cy="107"/>
            </a:xfrm>
            <a:custGeom>
              <a:avLst/>
              <a:gdLst>
                <a:gd name="T0" fmla="*/ 466 w 759"/>
                <a:gd name="T1" fmla="*/ 66 h 107"/>
                <a:gd name="T2" fmla="*/ 768 w 759"/>
                <a:gd name="T3" fmla="*/ 0 h 107"/>
                <a:gd name="T4" fmla="*/ 502 w 759"/>
                <a:gd name="T5" fmla="*/ 36 h 107"/>
                <a:gd name="T6" fmla="*/ 141 w 759"/>
                <a:gd name="T7" fmla="*/ 48 h 107"/>
                <a:gd name="T8" fmla="*/ 0 w 759"/>
                <a:gd name="T9" fmla="*/ 78 h 107"/>
                <a:gd name="T10" fmla="*/ 0 w 759"/>
                <a:gd name="T11" fmla="*/ 107 h 107"/>
                <a:gd name="T12" fmla="*/ 96 w 759"/>
                <a:gd name="T13" fmla="*/ 89 h 107"/>
                <a:gd name="T14" fmla="*/ 466 w 759"/>
                <a:gd name="T15" fmla="*/ 66 h 107"/>
                <a:gd name="T16" fmla="*/ 466 w 759"/>
                <a:gd name="T17" fmla="*/ 66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59" h="107">
                  <a:moveTo>
                    <a:pt x="460" y="66"/>
                  </a:moveTo>
                  <a:lnTo>
                    <a:pt x="759" y="0"/>
                  </a:lnTo>
                  <a:lnTo>
                    <a:pt x="496" y="36"/>
                  </a:lnTo>
                  <a:lnTo>
                    <a:pt x="138" y="48"/>
                  </a:lnTo>
                  <a:lnTo>
                    <a:pt x="0" y="78"/>
                  </a:lnTo>
                  <a:lnTo>
                    <a:pt x="0" y="107"/>
                  </a:lnTo>
                  <a:lnTo>
                    <a:pt x="96" y="89"/>
                  </a:lnTo>
                  <a:lnTo>
                    <a:pt x="460" y="66"/>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 name="Freeform 11"/>
            <p:cNvSpPr>
              <a:spLocks/>
            </p:cNvSpPr>
            <p:nvPr/>
          </p:nvSpPr>
          <p:spPr bwMode="hidden">
            <a:xfrm>
              <a:off x="2314" y="3431"/>
              <a:ext cx="3182" cy="745"/>
            </a:xfrm>
            <a:custGeom>
              <a:avLst/>
              <a:gdLst>
                <a:gd name="T0" fmla="*/ 1405 w 3169"/>
                <a:gd name="T1" fmla="*/ 242 h 743"/>
                <a:gd name="T2" fmla="*/ 1755 w 3169"/>
                <a:gd name="T3" fmla="*/ 236 h 743"/>
                <a:gd name="T4" fmla="*/ 2114 w 3169"/>
                <a:gd name="T5" fmla="*/ 254 h 743"/>
                <a:gd name="T6" fmla="*/ 2535 w 3169"/>
                <a:gd name="T7" fmla="*/ 236 h 743"/>
                <a:gd name="T8" fmla="*/ 3208 w 3169"/>
                <a:gd name="T9" fmla="*/ 207 h 743"/>
                <a:gd name="T10" fmla="*/ 3154 w 3169"/>
                <a:gd name="T11" fmla="*/ 189 h 743"/>
                <a:gd name="T12" fmla="*/ 2452 w 3169"/>
                <a:gd name="T13" fmla="*/ 224 h 743"/>
                <a:gd name="T14" fmla="*/ 2027 w 3169"/>
                <a:gd name="T15" fmla="*/ 224 h 743"/>
                <a:gd name="T16" fmla="*/ 1477 w 3169"/>
                <a:gd name="T17" fmla="*/ 189 h 743"/>
                <a:gd name="T18" fmla="*/ 1561 w 3169"/>
                <a:gd name="T19" fmla="*/ 168 h 743"/>
                <a:gd name="T20" fmla="*/ 2063 w 3169"/>
                <a:gd name="T21" fmla="*/ 0 h 743"/>
                <a:gd name="T22" fmla="*/ 1985 w 3169"/>
                <a:gd name="T23" fmla="*/ 24 h 743"/>
                <a:gd name="T24" fmla="*/ 1860 w 3169"/>
                <a:gd name="T25" fmla="*/ 66 h 743"/>
                <a:gd name="T26" fmla="*/ 1623 w 3169"/>
                <a:gd name="T27" fmla="*/ 138 h 743"/>
                <a:gd name="T28" fmla="*/ 1356 w 3169"/>
                <a:gd name="T29" fmla="*/ 201 h 743"/>
                <a:gd name="T30" fmla="*/ 1283 w 3169"/>
                <a:gd name="T31" fmla="*/ 254 h 743"/>
                <a:gd name="T32" fmla="*/ 774 w 3169"/>
                <a:gd name="T33" fmla="*/ 416 h 743"/>
                <a:gd name="T34" fmla="*/ 338 w 3169"/>
                <a:gd name="T35" fmla="*/ 506 h 743"/>
                <a:gd name="T36" fmla="*/ 0 w 3169"/>
                <a:gd name="T37" fmla="*/ 623 h 743"/>
                <a:gd name="T38" fmla="*/ 302 w 3169"/>
                <a:gd name="T39" fmla="*/ 542 h 743"/>
                <a:gd name="T40" fmla="*/ 744 w 3169"/>
                <a:gd name="T41" fmla="*/ 452 h 743"/>
                <a:gd name="T42" fmla="*/ 1193 w 3169"/>
                <a:gd name="T43" fmla="*/ 314 h 743"/>
                <a:gd name="T44" fmla="*/ 993 w 3169"/>
                <a:gd name="T45" fmla="*/ 494 h 743"/>
                <a:gd name="T46" fmla="*/ 879 w 3169"/>
                <a:gd name="T47" fmla="*/ 749 h 743"/>
                <a:gd name="T48" fmla="*/ 873 w 3169"/>
                <a:gd name="T49" fmla="*/ 749 h 743"/>
                <a:gd name="T50" fmla="*/ 945 w 3169"/>
                <a:gd name="T51" fmla="*/ 749 h 743"/>
                <a:gd name="T52" fmla="*/ 1034 w 3169"/>
                <a:gd name="T53" fmla="*/ 500 h 743"/>
                <a:gd name="T54" fmla="*/ 1312 w 3169"/>
                <a:gd name="T55" fmla="*/ 284 h 743"/>
                <a:gd name="T56" fmla="*/ 1549 w 3169"/>
                <a:gd name="T57" fmla="*/ 452 h 743"/>
                <a:gd name="T58" fmla="*/ 1791 w 3169"/>
                <a:gd name="T59" fmla="*/ 683 h 743"/>
                <a:gd name="T60" fmla="*/ 1878 w 3169"/>
                <a:gd name="T61" fmla="*/ 749 h 743"/>
                <a:gd name="T62" fmla="*/ 1943 w 3169"/>
                <a:gd name="T63" fmla="*/ 749 h 743"/>
                <a:gd name="T64" fmla="*/ 1713 w 3169"/>
                <a:gd name="T65" fmla="*/ 530 h 743"/>
                <a:gd name="T66" fmla="*/ 1405 w 3169"/>
                <a:gd name="T67" fmla="*/ 242 h 743"/>
                <a:gd name="T68" fmla="*/ 1405 w 3169"/>
                <a:gd name="T69" fmla="*/ 242 h 74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3169" h="743">
                  <a:moveTo>
                    <a:pt x="1387" y="239"/>
                  </a:moveTo>
                  <a:lnTo>
                    <a:pt x="1734" y="233"/>
                  </a:lnTo>
                  <a:lnTo>
                    <a:pt x="2087" y="251"/>
                  </a:lnTo>
                  <a:lnTo>
                    <a:pt x="2505" y="233"/>
                  </a:lnTo>
                  <a:lnTo>
                    <a:pt x="3169" y="204"/>
                  </a:lnTo>
                  <a:lnTo>
                    <a:pt x="3115" y="186"/>
                  </a:lnTo>
                  <a:lnTo>
                    <a:pt x="2422" y="221"/>
                  </a:lnTo>
                  <a:lnTo>
                    <a:pt x="2003" y="221"/>
                  </a:lnTo>
                  <a:lnTo>
                    <a:pt x="1459" y="186"/>
                  </a:lnTo>
                  <a:lnTo>
                    <a:pt x="1543" y="168"/>
                  </a:lnTo>
                  <a:lnTo>
                    <a:pt x="2039" y="0"/>
                  </a:lnTo>
                  <a:lnTo>
                    <a:pt x="1961" y="24"/>
                  </a:lnTo>
                  <a:lnTo>
                    <a:pt x="1836" y="66"/>
                  </a:lnTo>
                  <a:lnTo>
                    <a:pt x="1602" y="138"/>
                  </a:lnTo>
                  <a:lnTo>
                    <a:pt x="1339" y="198"/>
                  </a:lnTo>
                  <a:lnTo>
                    <a:pt x="1268" y="251"/>
                  </a:lnTo>
                  <a:lnTo>
                    <a:pt x="765" y="413"/>
                  </a:lnTo>
                  <a:lnTo>
                    <a:pt x="335" y="503"/>
                  </a:lnTo>
                  <a:lnTo>
                    <a:pt x="0" y="617"/>
                  </a:lnTo>
                  <a:lnTo>
                    <a:pt x="299" y="539"/>
                  </a:lnTo>
                  <a:lnTo>
                    <a:pt x="735" y="449"/>
                  </a:lnTo>
                  <a:lnTo>
                    <a:pt x="1178" y="311"/>
                  </a:lnTo>
                  <a:lnTo>
                    <a:pt x="981" y="491"/>
                  </a:lnTo>
                  <a:lnTo>
                    <a:pt x="867" y="743"/>
                  </a:lnTo>
                  <a:lnTo>
                    <a:pt x="861" y="743"/>
                  </a:lnTo>
                  <a:lnTo>
                    <a:pt x="933" y="743"/>
                  </a:lnTo>
                  <a:lnTo>
                    <a:pt x="1022" y="497"/>
                  </a:lnTo>
                  <a:lnTo>
                    <a:pt x="1297" y="281"/>
                  </a:lnTo>
                  <a:lnTo>
                    <a:pt x="1531" y="449"/>
                  </a:lnTo>
                  <a:lnTo>
                    <a:pt x="1770" y="677"/>
                  </a:lnTo>
                  <a:lnTo>
                    <a:pt x="1854" y="743"/>
                  </a:lnTo>
                  <a:lnTo>
                    <a:pt x="1919" y="743"/>
                  </a:lnTo>
                  <a:lnTo>
                    <a:pt x="1692" y="527"/>
                  </a:lnTo>
                  <a:lnTo>
                    <a:pt x="1387" y="239"/>
                  </a:lnTo>
                  <a:close/>
                </a:path>
              </a:pathLst>
            </a:custGeom>
            <a:gradFill rotWithShape="0">
              <a:gsLst>
                <a:gs pos="0">
                  <a:schemeClr val="accent2"/>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 name="Rectangle 12"/>
            <p:cNvSpPr>
              <a:spLocks noChangeArrowheads="1"/>
            </p:cNvSpPr>
            <p:nvPr/>
          </p:nvSpPr>
          <p:spPr bwMode="hidden">
            <a:xfrm>
              <a:off x="192" y="127"/>
              <a:ext cx="1" cy="1"/>
            </a:xfrm>
            <a:prstGeom prst="rect">
              <a:avLst/>
            </a:prstGeom>
            <a:solidFill>
              <a:srgbClr val="9A1E8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a:p>
          </p:txBody>
        </p:sp>
        <p:sp>
          <p:nvSpPr>
            <p:cNvPr id="15" name="Rectangle 13"/>
            <p:cNvSpPr>
              <a:spLocks noChangeArrowheads="1"/>
            </p:cNvSpPr>
            <p:nvPr/>
          </p:nvSpPr>
          <p:spPr bwMode="hidden">
            <a:xfrm>
              <a:off x="204" y="131"/>
              <a:ext cx="1" cy="1"/>
            </a:xfrm>
            <a:prstGeom prst="rect">
              <a:avLst/>
            </a:prstGeom>
            <a:solidFill>
              <a:srgbClr val="9A1E8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a:p>
          </p:txBody>
        </p:sp>
        <p:sp>
          <p:nvSpPr>
            <p:cNvPr id="16" name="Freeform 14"/>
            <p:cNvSpPr>
              <a:spLocks/>
            </p:cNvSpPr>
            <p:nvPr/>
          </p:nvSpPr>
          <p:spPr bwMode="hidden">
            <a:xfrm>
              <a:off x="0" y="4032"/>
              <a:ext cx="5760" cy="288"/>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w="9525">
              <a:noFill/>
              <a:round/>
              <a:headEnd/>
              <a:tailEnd/>
            </a:ln>
          </p:spPr>
          <p:txBody>
            <a:bodyPr/>
            <a:lstStyle/>
            <a:p>
              <a:pPr eaLnBrk="0" hangingPunct="0">
                <a:defRPr/>
              </a:pPr>
              <a:endParaRPr lang="en-US">
                <a:latin typeface="Times New Roman" pitchFamily="18" charset="0"/>
                <a:ea typeface="+mn-ea"/>
                <a:cs typeface="+mn-cs"/>
              </a:endParaRPr>
            </a:p>
          </p:txBody>
        </p:sp>
        <p:sp>
          <p:nvSpPr>
            <p:cNvPr id="17" name="Freeform 15"/>
            <p:cNvSpPr>
              <a:spLocks/>
            </p:cNvSpPr>
            <p:nvPr/>
          </p:nvSpPr>
          <p:spPr bwMode="hidden">
            <a:xfrm>
              <a:off x="0" y="4032"/>
              <a:ext cx="5760" cy="336"/>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w="9525">
              <a:noFill/>
              <a:round/>
              <a:headEnd/>
              <a:tailEnd/>
            </a:ln>
          </p:spPr>
          <p:txBody>
            <a:bodyPr/>
            <a:lstStyle/>
            <a:p>
              <a:pPr eaLnBrk="0" hangingPunct="0">
                <a:defRPr/>
              </a:pPr>
              <a:endParaRPr lang="en-US">
                <a:latin typeface="Times New Roman" pitchFamily="18" charset="0"/>
                <a:ea typeface="+mn-ea"/>
                <a:cs typeface="+mn-cs"/>
              </a:endParaRPr>
            </a:p>
          </p:txBody>
        </p:sp>
        <p:sp>
          <p:nvSpPr>
            <p:cNvPr id="18" name="Freeform 16"/>
            <p:cNvSpPr>
              <a:spLocks/>
            </p:cNvSpPr>
            <p:nvPr/>
          </p:nvSpPr>
          <p:spPr bwMode="hidden">
            <a:xfrm>
              <a:off x="0" y="0"/>
              <a:ext cx="5760" cy="288"/>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2">
                    <a:gamma/>
                    <a:shade val="56078"/>
                    <a:invGamma/>
                  </a:schemeClr>
                </a:gs>
                <a:gs pos="100000">
                  <a:schemeClr val="bg2"/>
                </a:gs>
              </a:gsLst>
              <a:lin ang="5400000" scaled="1"/>
            </a:gradFill>
            <a:ln w="9525">
              <a:noFill/>
              <a:round/>
              <a:headEnd/>
              <a:tailEnd/>
            </a:ln>
          </p:spPr>
          <p:txBody>
            <a:bodyPr/>
            <a:lstStyle/>
            <a:p>
              <a:pPr eaLnBrk="0" hangingPunct="0">
                <a:defRPr/>
              </a:pPr>
              <a:endParaRPr lang="en-US">
                <a:latin typeface="Times New Roman" pitchFamily="18" charset="0"/>
                <a:ea typeface="+mn-ea"/>
                <a:cs typeface="+mn-cs"/>
              </a:endParaRPr>
            </a:p>
          </p:txBody>
        </p:sp>
        <p:sp>
          <p:nvSpPr>
            <p:cNvPr id="19" name="Freeform 17"/>
            <p:cNvSpPr>
              <a:spLocks/>
            </p:cNvSpPr>
            <p:nvPr/>
          </p:nvSpPr>
          <p:spPr bwMode="hidden">
            <a:xfrm>
              <a:off x="509" y="229"/>
              <a:ext cx="3188" cy="2024"/>
            </a:xfrm>
            <a:custGeom>
              <a:avLst/>
              <a:gdLst>
                <a:gd name="T0" fmla="*/ 871 w 3188"/>
                <a:gd name="T1" fmla="*/ 1423 h 2024"/>
                <a:gd name="T2" fmla="*/ 907 w 3188"/>
                <a:gd name="T3" fmla="*/ 1393 h 2024"/>
                <a:gd name="T4" fmla="*/ 991 w 3188"/>
                <a:gd name="T5" fmla="*/ 1320 h 2024"/>
                <a:gd name="T6" fmla="*/ 1033 w 3188"/>
                <a:gd name="T7" fmla="*/ 1297 h 2024"/>
                <a:gd name="T8" fmla="*/ 1086 w 3188"/>
                <a:gd name="T9" fmla="*/ 1249 h 2024"/>
                <a:gd name="T10" fmla="*/ 1123 w 3188"/>
                <a:gd name="T11" fmla="*/ 1219 h 2024"/>
                <a:gd name="T12" fmla="*/ 1057 w 3188"/>
                <a:gd name="T13" fmla="*/ 1153 h 2024"/>
                <a:gd name="T14" fmla="*/ 877 w 3188"/>
                <a:gd name="T15" fmla="*/ 1021 h 2024"/>
                <a:gd name="T16" fmla="*/ 655 w 3188"/>
                <a:gd name="T17" fmla="*/ 907 h 2024"/>
                <a:gd name="T18" fmla="*/ 655 w 3188"/>
                <a:gd name="T19" fmla="*/ 846 h 2024"/>
                <a:gd name="T20" fmla="*/ 643 w 3188"/>
                <a:gd name="T21" fmla="*/ 708 h 2024"/>
                <a:gd name="T22" fmla="*/ 552 w 3188"/>
                <a:gd name="T23" fmla="*/ 642 h 2024"/>
                <a:gd name="T24" fmla="*/ 510 w 3188"/>
                <a:gd name="T25" fmla="*/ 570 h 2024"/>
                <a:gd name="T26" fmla="*/ 637 w 3188"/>
                <a:gd name="T27" fmla="*/ 564 h 2024"/>
                <a:gd name="T28" fmla="*/ 763 w 3188"/>
                <a:gd name="T29" fmla="*/ 570 h 2024"/>
                <a:gd name="T30" fmla="*/ 1091 w 3188"/>
                <a:gd name="T31" fmla="*/ 850 h 2024"/>
                <a:gd name="T32" fmla="*/ 1009 w 3188"/>
                <a:gd name="T33" fmla="*/ 566 h 2024"/>
                <a:gd name="T34" fmla="*/ 1054 w 3188"/>
                <a:gd name="T35" fmla="*/ 265 h 2024"/>
                <a:gd name="T36" fmla="*/ 1249 w 3188"/>
                <a:gd name="T37" fmla="*/ 0 h 2024"/>
                <a:gd name="T38" fmla="*/ 1466 w 3188"/>
                <a:gd name="T39" fmla="*/ 292 h 2024"/>
                <a:gd name="T40" fmla="*/ 1475 w 3188"/>
                <a:gd name="T41" fmla="*/ 548 h 2024"/>
                <a:gd name="T42" fmla="*/ 1567 w 3188"/>
                <a:gd name="T43" fmla="*/ 630 h 2024"/>
                <a:gd name="T44" fmla="*/ 1795 w 3188"/>
                <a:gd name="T45" fmla="*/ 365 h 2024"/>
                <a:gd name="T46" fmla="*/ 2245 w 3188"/>
                <a:gd name="T47" fmla="*/ 150 h 2024"/>
                <a:gd name="T48" fmla="*/ 2618 w 3188"/>
                <a:gd name="T49" fmla="*/ 180 h 2024"/>
                <a:gd name="T50" fmla="*/ 3050 w 3188"/>
                <a:gd name="T51" fmla="*/ 150 h 2024"/>
                <a:gd name="T52" fmla="*/ 3140 w 3188"/>
                <a:gd name="T53" fmla="*/ 210 h 2024"/>
                <a:gd name="T54" fmla="*/ 2990 w 3188"/>
                <a:gd name="T55" fmla="*/ 210 h 2024"/>
                <a:gd name="T56" fmla="*/ 2834 w 3188"/>
                <a:gd name="T57" fmla="*/ 377 h 2024"/>
                <a:gd name="T58" fmla="*/ 2702 w 3188"/>
                <a:gd name="T59" fmla="*/ 648 h 2024"/>
                <a:gd name="T60" fmla="*/ 2582 w 3188"/>
                <a:gd name="T61" fmla="*/ 828 h 2024"/>
                <a:gd name="T62" fmla="*/ 2234 w 3188"/>
                <a:gd name="T63" fmla="*/ 1009 h 2024"/>
                <a:gd name="T64" fmla="*/ 1963 w 3188"/>
                <a:gd name="T65" fmla="*/ 1075 h 2024"/>
                <a:gd name="T66" fmla="*/ 2257 w 3188"/>
                <a:gd name="T67" fmla="*/ 1111 h 2024"/>
                <a:gd name="T68" fmla="*/ 2600 w 3188"/>
                <a:gd name="T69" fmla="*/ 1207 h 2024"/>
                <a:gd name="T70" fmla="*/ 2894 w 3188"/>
                <a:gd name="T71" fmla="*/ 1441 h 2024"/>
                <a:gd name="T72" fmla="*/ 3122 w 3188"/>
                <a:gd name="T73" fmla="*/ 1555 h 2024"/>
                <a:gd name="T74" fmla="*/ 3032 w 3188"/>
                <a:gd name="T75" fmla="*/ 1585 h 2024"/>
                <a:gd name="T76" fmla="*/ 3008 w 3188"/>
                <a:gd name="T77" fmla="*/ 1591 h 2024"/>
                <a:gd name="T78" fmla="*/ 2960 w 3188"/>
                <a:gd name="T79" fmla="*/ 1597 h 2024"/>
                <a:gd name="T80" fmla="*/ 2882 w 3188"/>
                <a:gd name="T81" fmla="*/ 1609 h 2024"/>
                <a:gd name="T82" fmla="*/ 2846 w 3188"/>
                <a:gd name="T83" fmla="*/ 1609 h 2024"/>
                <a:gd name="T84" fmla="*/ 2774 w 3188"/>
                <a:gd name="T85" fmla="*/ 1615 h 2024"/>
                <a:gd name="T86" fmla="*/ 2726 w 3188"/>
                <a:gd name="T87" fmla="*/ 1621 h 2024"/>
                <a:gd name="T88" fmla="*/ 2708 w 3188"/>
                <a:gd name="T89" fmla="*/ 1621 h 2024"/>
                <a:gd name="T90" fmla="*/ 2594 w 3188"/>
                <a:gd name="T91" fmla="*/ 1657 h 2024"/>
                <a:gd name="T92" fmla="*/ 2533 w 3188"/>
                <a:gd name="T93" fmla="*/ 1663 h 2024"/>
                <a:gd name="T94" fmla="*/ 2444 w 3188"/>
                <a:gd name="T95" fmla="*/ 1675 h 2024"/>
                <a:gd name="T96" fmla="*/ 2378 w 3188"/>
                <a:gd name="T97" fmla="*/ 1687 h 2024"/>
                <a:gd name="T98" fmla="*/ 2360 w 3188"/>
                <a:gd name="T99" fmla="*/ 1705 h 2024"/>
                <a:gd name="T100" fmla="*/ 2305 w 3188"/>
                <a:gd name="T101" fmla="*/ 1687 h 2024"/>
                <a:gd name="T102" fmla="*/ 2263 w 3188"/>
                <a:gd name="T103" fmla="*/ 1663 h 2024"/>
                <a:gd name="T104" fmla="*/ 2017 w 3188"/>
                <a:gd name="T105" fmla="*/ 1585 h 2024"/>
                <a:gd name="T106" fmla="*/ 1711 w 3188"/>
                <a:gd name="T107" fmla="*/ 1453 h 2024"/>
                <a:gd name="T108" fmla="*/ 1880 w 3188"/>
                <a:gd name="T109" fmla="*/ 1844 h 2024"/>
                <a:gd name="T110" fmla="*/ 1771 w 3188"/>
                <a:gd name="T111" fmla="*/ 1922 h 2024"/>
                <a:gd name="T112" fmla="*/ 1531 w 3188"/>
                <a:gd name="T113" fmla="*/ 1753 h 2024"/>
                <a:gd name="T114" fmla="*/ 1411 w 3188"/>
                <a:gd name="T115" fmla="*/ 1477 h 2024"/>
                <a:gd name="T116" fmla="*/ 1219 w 3188"/>
                <a:gd name="T117" fmla="*/ 1291 h 2024"/>
                <a:gd name="T118" fmla="*/ 127 w 3188"/>
                <a:gd name="T119" fmla="*/ 2006 h 2024"/>
                <a:gd name="T120" fmla="*/ 865 w 3188"/>
                <a:gd name="T121" fmla="*/ 1429 h 202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3188" h="2024">
                  <a:moveTo>
                    <a:pt x="865" y="1429"/>
                  </a:moveTo>
                  <a:lnTo>
                    <a:pt x="871" y="1423"/>
                  </a:lnTo>
                  <a:lnTo>
                    <a:pt x="889" y="1411"/>
                  </a:lnTo>
                  <a:lnTo>
                    <a:pt x="907" y="1393"/>
                  </a:lnTo>
                  <a:lnTo>
                    <a:pt x="937" y="1369"/>
                  </a:lnTo>
                  <a:lnTo>
                    <a:pt x="991" y="1320"/>
                  </a:lnTo>
                  <a:lnTo>
                    <a:pt x="1015" y="1309"/>
                  </a:lnTo>
                  <a:lnTo>
                    <a:pt x="1033" y="1297"/>
                  </a:lnTo>
                  <a:lnTo>
                    <a:pt x="1057" y="1279"/>
                  </a:lnTo>
                  <a:lnTo>
                    <a:pt x="1086" y="1249"/>
                  </a:lnTo>
                  <a:lnTo>
                    <a:pt x="1111" y="1225"/>
                  </a:lnTo>
                  <a:lnTo>
                    <a:pt x="1123" y="1219"/>
                  </a:lnTo>
                  <a:lnTo>
                    <a:pt x="1123" y="1213"/>
                  </a:lnTo>
                  <a:lnTo>
                    <a:pt x="1057" y="1153"/>
                  </a:lnTo>
                  <a:lnTo>
                    <a:pt x="979" y="1051"/>
                  </a:lnTo>
                  <a:lnTo>
                    <a:pt x="877" y="1021"/>
                  </a:lnTo>
                  <a:lnTo>
                    <a:pt x="685" y="931"/>
                  </a:lnTo>
                  <a:lnTo>
                    <a:pt x="655" y="907"/>
                  </a:lnTo>
                  <a:lnTo>
                    <a:pt x="721" y="876"/>
                  </a:lnTo>
                  <a:lnTo>
                    <a:pt x="655" y="846"/>
                  </a:lnTo>
                  <a:lnTo>
                    <a:pt x="612" y="774"/>
                  </a:lnTo>
                  <a:lnTo>
                    <a:pt x="643" y="708"/>
                  </a:lnTo>
                  <a:lnTo>
                    <a:pt x="600" y="660"/>
                  </a:lnTo>
                  <a:lnTo>
                    <a:pt x="552" y="642"/>
                  </a:lnTo>
                  <a:lnTo>
                    <a:pt x="528" y="594"/>
                  </a:lnTo>
                  <a:lnTo>
                    <a:pt x="510" y="570"/>
                  </a:lnTo>
                  <a:lnTo>
                    <a:pt x="552" y="552"/>
                  </a:lnTo>
                  <a:lnTo>
                    <a:pt x="637" y="564"/>
                  </a:lnTo>
                  <a:lnTo>
                    <a:pt x="721" y="576"/>
                  </a:lnTo>
                  <a:lnTo>
                    <a:pt x="763" y="570"/>
                  </a:lnTo>
                  <a:lnTo>
                    <a:pt x="931" y="696"/>
                  </a:lnTo>
                  <a:lnTo>
                    <a:pt x="1091" y="850"/>
                  </a:lnTo>
                  <a:lnTo>
                    <a:pt x="1073" y="685"/>
                  </a:lnTo>
                  <a:lnTo>
                    <a:pt x="1009" y="566"/>
                  </a:lnTo>
                  <a:lnTo>
                    <a:pt x="945" y="393"/>
                  </a:lnTo>
                  <a:lnTo>
                    <a:pt x="1054" y="265"/>
                  </a:lnTo>
                  <a:lnTo>
                    <a:pt x="1137" y="45"/>
                  </a:lnTo>
                  <a:lnTo>
                    <a:pt x="1249" y="0"/>
                  </a:lnTo>
                  <a:lnTo>
                    <a:pt x="1338" y="137"/>
                  </a:lnTo>
                  <a:lnTo>
                    <a:pt x="1466" y="292"/>
                  </a:lnTo>
                  <a:lnTo>
                    <a:pt x="1502" y="411"/>
                  </a:lnTo>
                  <a:lnTo>
                    <a:pt x="1475" y="548"/>
                  </a:lnTo>
                  <a:lnTo>
                    <a:pt x="1347" y="768"/>
                  </a:lnTo>
                  <a:lnTo>
                    <a:pt x="1567" y="630"/>
                  </a:lnTo>
                  <a:lnTo>
                    <a:pt x="1687" y="462"/>
                  </a:lnTo>
                  <a:lnTo>
                    <a:pt x="1795" y="365"/>
                  </a:lnTo>
                  <a:lnTo>
                    <a:pt x="1940" y="239"/>
                  </a:lnTo>
                  <a:lnTo>
                    <a:pt x="2245" y="150"/>
                  </a:lnTo>
                  <a:lnTo>
                    <a:pt x="2498" y="138"/>
                  </a:lnTo>
                  <a:lnTo>
                    <a:pt x="2618" y="180"/>
                  </a:lnTo>
                  <a:lnTo>
                    <a:pt x="2815" y="138"/>
                  </a:lnTo>
                  <a:lnTo>
                    <a:pt x="3050" y="150"/>
                  </a:lnTo>
                  <a:lnTo>
                    <a:pt x="3176" y="168"/>
                  </a:lnTo>
                  <a:lnTo>
                    <a:pt x="3140" y="210"/>
                  </a:lnTo>
                  <a:lnTo>
                    <a:pt x="3116" y="192"/>
                  </a:lnTo>
                  <a:lnTo>
                    <a:pt x="2990" y="210"/>
                  </a:lnTo>
                  <a:lnTo>
                    <a:pt x="2906" y="263"/>
                  </a:lnTo>
                  <a:lnTo>
                    <a:pt x="2834" y="377"/>
                  </a:lnTo>
                  <a:lnTo>
                    <a:pt x="2768" y="534"/>
                  </a:lnTo>
                  <a:lnTo>
                    <a:pt x="2702" y="648"/>
                  </a:lnTo>
                  <a:lnTo>
                    <a:pt x="2738" y="726"/>
                  </a:lnTo>
                  <a:lnTo>
                    <a:pt x="2582" y="828"/>
                  </a:lnTo>
                  <a:lnTo>
                    <a:pt x="2444" y="913"/>
                  </a:lnTo>
                  <a:lnTo>
                    <a:pt x="2234" y="1009"/>
                  </a:lnTo>
                  <a:lnTo>
                    <a:pt x="2096" y="1063"/>
                  </a:lnTo>
                  <a:lnTo>
                    <a:pt x="1963" y="1075"/>
                  </a:lnTo>
                  <a:lnTo>
                    <a:pt x="2035" y="1117"/>
                  </a:lnTo>
                  <a:lnTo>
                    <a:pt x="2257" y="1111"/>
                  </a:lnTo>
                  <a:lnTo>
                    <a:pt x="2545" y="1135"/>
                  </a:lnTo>
                  <a:lnTo>
                    <a:pt x="2600" y="1207"/>
                  </a:lnTo>
                  <a:lnTo>
                    <a:pt x="2726" y="1303"/>
                  </a:lnTo>
                  <a:lnTo>
                    <a:pt x="2894" y="1441"/>
                  </a:lnTo>
                  <a:lnTo>
                    <a:pt x="2984" y="1471"/>
                  </a:lnTo>
                  <a:lnTo>
                    <a:pt x="3122" y="1555"/>
                  </a:lnTo>
                  <a:lnTo>
                    <a:pt x="3188" y="1543"/>
                  </a:lnTo>
                  <a:lnTo>
                    <a:pt x="3032" y="1585"/>
                  </a:lnTo>
                  <a:lnTo>
                    <a:pt x="3026" y="1585"/>
                  </a:lnTo>
                  <a:lnTo>
                    <a:pt x="3008" y="1591"/>
                  </a:lnTo>
                  <a:lnTo>
                    <a:pt x="2984" y="1591"/>
                  </a:lnTo>
                  <a:lnTo>
                    <a:pt x="2960" y="1597"/>
                  </a:lnTo>
                  <a:lnTo>
                    <a:pt x="2906" y="1603"/>
                  </a:lnTo>
                  <a:lnTo>
                    <a:pt x="2882" y="1609"/>
                  </a:lnTo>
                  <a:lnTo>
                    <a:pt x="2864" y="1609"/>
                  </a:lnTo>
                  <a:lnTo>
                    <a:pt x="2846" y="1609"/>
                  </a:lnTo>
                  <a:lnTo>
                    <a:pt x="2828" y="1609"/>
                  </a:lnTo>
                  <a:lnTo>
                    <a:pt x="2774" y="1615"/>
                  </a:lnTo>
                  <a:lnTo>
                    <a:pt x="2750" y="1615"/>
                  </a:lnTo>
                  <a:lnTo>
                    <a:pt x="2726" y="1621"/>
                  </a:lnTo>
                  <a:lnTo>
                    <a:pt x="2714" y="1621"/>
                  </a:lnTo>
                  <a:lnTo>
                    <a:pt x="2708" y="1621"/>
                  </a:lnTo>
                  <a:lnTo>
                    <a:pt x="2606" y="1657"/>
                  </a:lnTo>
                  <a:lnTo>
                    <a:pt x="2594" y="1657"/>
                  </a:lnTo>
                  <a:lnTo>
                    <a:pt x="2569" y="1657"/>
                  </a:lnTo>
                  <a:lnTo>
                    <a:pt x="2533" y="1663"/>
                  </a:lnTo>
                  <a:lnTo>
                    <a:pt x="2486" y="1669"/>
                  </a:lnTo>
                  <a:lnTo>
                    <a:pt x="2444" y="1675"/>
                  </a:lnTo>
                  <a:lnTo>
                    <a:pt x="2408" y="1681"/>
                  </a:lnTo>
                  <a:lnTo>
                    <a:pt x="2378" y="1687"/>
                  </a:lnTo>
                  <a:lnTo>
                    <a:pt x="2366" y="1699"/>
                  </a:lnTo>
                  <a:lnTo>
                    <a:pt x="2360" y="1705"/>
                  </a:lnTo>
                  <a:lnTo>
                    <a:pt x="2342" y="1705"/>
                  </a:lnTo>
                  <a:lnTo>
                    <a:pt x="2305" y="1687"/>
                  </a:lnTo>
                  <a:lnTo>
                    <a:pt x="2275" y="1669"/>
                  </a:lnTo>
                  <a:lnTo>
                    <a:pt x="2263" y="1663"/>
                  </a:lnTo>
                  <a:lnTo>
                    <a:pt x="2257" y="1657"/>
                  </a:lnTo>
                  <a:lnTo>
                    <a:pt x="2017" y="1585"/>
                  </a:lnTo>
                  <a:lnTo>
                    <a:pt x="1844" y="1489"/>
                  </a:lnTo>
                  <a:lnTo>
                    <a:pt x="1711" y="1453"/>
                  </a:lnTo>
                  <a:lnTo>
                    <a:pt x="1856" y="1693"/>
                  </a:lnTo>
                  <a:lnTo>
                    <a:pt x="1880" y="1844"/>
                  </a:lnTo>
                  <a:lnTo>
                    <a:pt x="1856" y="1994"/>
                  </a:lnTo>
                  <a:lnTo>
                    <a:pt x="1771" y="1922"/>
                  </a:lnTo>
                  <a:lnTo>
                    <a:pt x="1616" y="1795"/>
                  </a:lnTo>
                  <a:lnTo>
                    <a:pt x="1531" y="1753"/>
                  </a:lnTo>
                  <a:lnTo>
                    <a:pt x="1483" y="1633"/>
                  </a:lnTo>
                  <a:lnTo>
                    <a:pt x="1411" y="1477"/>
                  </a:lnTo>
                  <a:lnTo>
                    <a:pt x="1358" y="1381"/>
                  </a:lnTo>
                  <a:lnTo>
                    <a:pt x="1219" y="1291"/>
                  </a:lnTo>
                  <a:lnTo>
                    <a:pt x="1147" y="1279"/>
                  </a:lnTo>
                  <a:lnTo>
                    <a:pt x="127" y="2006"/>
                  </a:lnTo>
                  <a:lnTo>
                    <a:pt x="0" y="2024"/>
                  </a:lnTo>
                  <a:lnTo>
                    <a:pt x="865" y="1429"/>
                  </a:lnTo>
                  <a:close/>
                </a:path>
              </a:pathLst>
            </a:custGeom>
            <a:gradFill rotWithShape="0">
              <a:gsLst>
                <a:gs pos="0">
                  <a:schemeClr val="bg2"/>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 name="Freeform 18"/>
            <p:cNvSpPr>
              <a:spLocks/>
            </p:cNvSpPr>
            <p:nvPr/>
          </p:nvSpPr>
          <p:spPr bwMode="hidden">
            <a:xfrm>
              <a:off x="1344" y="293"/>
              <a:ext cx="2144" cy="1787"/>
            </a:xfrm>
            <a:custGeom>
              <a:avLst/>
              <a:gdLst>
                <a:gd name="T0" fmla="*/ 318 w 2144"/>
                <a:gd name="T1" fmla="*/ 1078 h 1787"/>
                <a:gd name="T2" fmla="*/ 217 w 2144"/>
                <a:gd name="T3" fmla="*/ 928 h 1787"/>
                <a:gd name="T4" fmla="*/ 102 w 2144"/>
                <a:gd name="T5" fmla="*/ 808 h 1787"/>
                <a:gd name="T6" fmla="*/ 36 w 2144"/>
                <a:gd name="T7" fmla="*/ 742 h 1787"/>
                <a:gd name="T8" fmla="*/ 0 w 2144"/>
                <a:gd name="T9" fmla="*/ 700 h 1787"/>
                <a:gd name="T10" fmla="*/ 270 w 2144"/>
                <a:gd name="T11" fmla="*/ 958 h 1787"/>
                <a:gd name="T12" fmla="*/ 294 w 2144"/>
                <a:gd name="T13" fmla="*/ 1006 h 1787"/>
                <a:gd name="T14" fmla="*/ 367 w 2144"/>
                <a:gd name="T15" fmla="*/ 670 h 1787"/>
                <a:gd name="T16" fmla="*/ 379 w 2144"/>
                <a:gd name="T17" fmla="*/ 411 h 1787"/>
                <a:gd name="T18" fmla="*/ 347 w 2144"/>
                <a:gd name="T19" fmla="*/ 118 h 1787"/>
                <a:gd name="T20" fmla="*/ 393 w 2144"/>
                <a:gd name="T21" fmla="*/ 0 h 1787"/>
                <a:gd name="T22" fmla="*/ 397 w 2144"/>
                <a:gd name="T23" fmla="*/ 357 h 1787"/>
                <a:gd name="T24" fmla="*/ 421 w 2144"/>
                <a:gd name="T25" fmla="*/ 609 h 1787"/>
                <a:gd name="T26" fmla="*/ 385 w 2144"/>
                <a:gd name="T27" fmla="*/ 826 h 1787"/>
                <a:gd name="T28" fmla="*/ 385 w 2144"/>
                <a:gd name="T29" fmla="*/ 1036 h 1787"/>
                <a:gd name="T30" fmla="*/ 877 w 2144"/>
                <a:gd name="T31" fmla="*/ 784 h 1787"/>
                <a:gd name="T32" fmla="*/ 1309 w 2144"/>
                <a:gd name="T33" fmla="*/ 555 h 1787"/>
                <a:gd name="T34" fmla="*/ 1802 w 2144"/>
                <a:gd name="T35" fmla="*/ 249 h 1787"/>
                <a:gd name="T36" fmla="*/ 2096 w 2144"/>
                <a:gd name="T37" fmla="*/ 69 h 1787"/>
                <a:gd name="T38" fmla="*/ 1814 w 2144"/>
                <a:gd name="T39" fmla="*/ 279 h 1787"/>
                <a:gd name="T40" fmla="*/ 1453 w 2144"/>
                <a:gd name="T41" fmla="*/ 501 h 1787"/>
                <a:gd name="T42" fmla="*/ 1123 w 2144"/>
                <a:gd name="T43" fmla="*/ 700 h 1787"/>
                <a:gd name="T44" fmla="*/ 739 w 2144"/>
                <a:gd name="T45" fmla="*/ 898 h 1787"/>
                <a:gd name="T46" fmla="*/ 463 w 2144"/>
                <a:gd name="T47" fmla="*/ 1084 h 1787"/>
                <a:gd name="T48" fmla="*/ 817 w 2144"/>
                <a:gd name="T49" fmla="*/ 1193 h 1787"/>
                <a:gd name="T50" fmla="*/ 1285 w 2144"/>
                <a:gd name="T51" fmla="*/ 1187 h 1787"/>
                <a:gd name="T52" fmla="*/ 1916 w 2144"/>
                <a:gd name="T53" fmla="*/ 1396 h 1787"/>
                <a:gd name="T54" fmla="*/ 2144 w 2144"/>
                <a:gd name="T55" fmla="*/ 1420 h 1787"/>
                <a:gd name="T56" fmla="*/ 1814 w 2144"/>
                <a:gd name="T57" fmla="*/ 1408 h 1787"/>
                <a:gd name="T58" fmla="*/ 1435 w 2144"/>
                <a:gd name="T59" fmla="*/ 1288 h 1787"/>
                <a:gd name="T60" fmla="*/ 1219 w 2144"/>
                <a:gd name="T61" fmla="*/ 1229 h 1787"/>
                <a:gd name="T62" fmla="*/ 799 w 2144"/>
                <a:gd name="T63" fmla="*/ 1223 h 1787"/>
                <a:gd name="T64" fmla="*/ 505 w 2144"/>
                <a:gd name="T65" fmla="*/ 1145 h 1787"/>
                <a:gd name="T66" fmla="*/ 733 w 2144"/>
                <a:gd name="T67" fmla="*/ 1378 h 1787"/>
                <a:gd name="T68" fmla="*/ 877 w 2144"/>
                <a:gd name="T69" fmla="*/ 1619 h 1787"/>
                <a:gd name="T70" fmla="*/ 1009 w 2144"/>
                <a:gd name="T71" fmla="*/ 1787 h 1787"/>
                <a:gd name="T72" fmla="*/ 817 w 2144"/>
                <a:gd name="T73" fmla="*/ 1607 h 1787"/>
                <a:gd name="T74" fmla="*/ 673 w 2144"/>
                <a:gd name="T75" fmla="*/ 1372 h 1787"/>
                <a:gd name="T76" fmla="*/ 415 w 2144"/>
                <a:gd name="T77" fmla="*/ 1109 h 1787"/>
                <a:gd name="T78" fmla="*/ 318 w 2144"/>
                <a:gd name="T79" fmla="*/ 1078 h 1787"/>
                <a:gd name="T80" fmla="*/ 318 w 2144"/>
                <a:gd name="T81" fmla="*/ 1078 h 178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144" h="1787">
                  <a:moveTo>
                    <a:pt x="318" y="1078"/>
                  </a:moveTo>
                  <a:lnTo>
                    <a:pt x="217" y="928"/>
                  </a:lnTo>
                  <a:lnTo>
                    <a:pt x="102" y="808"/>
                  </a:lnTo>
                  <a:lnTo>
                    <a:pt x="36" y="742"/>
                  </a:lnTo>
                  <a:lnTo>
                    <a:pt x="0" y="700"/>
                  </a:lnTo>
                  <a:lnTo>
                    <a:pt x="270" y="958"/>
                  </a:lnTo>
                  <a:lnTo>
                    <a:pt x="294" y="1006"/>
                  </a:lnTo>
                  <a:lnTo>
                    <a:pt x="367" y="670"/>
                  </a:lnTo>
                  <a:lnTo>
                    <a:pt x="379" y="411"/>
                  </a:lnTo>
                  <a:lnTo>
                    <a:pt x="347" y="118"/>
                  </a:lnTo>
                  <a:lnTo>
                    <a:pt x="393" y="0"/>
                  </a:lnTo>
                  <a:lnTo>
                    <a:pt x="397" y="357"/>
                  </a:lnTo>
                  <a:lnTo>
                    <a:pt x="421" y="609"/>
                  </a:lnTo>
                  <a:lnTo>
                    <a:pt x="385" y="826"/>
                  </a:lnTo>
                  <a:lnTo>
                    <a:pt x="385" y="1036"/>
                  </a:lnTo>
                  <a:lnTo>
                    <a:pt x="877" y="784"/>
                  </a:lnTo>
                  <a:lnTo>
                    <a:pt x="1309" y="555"/>
                  </a:lnTo>
                  <a:lnTo>
                    <a:pt x="1802" y="249"/>
                  </a:lnTo>
                  <a:lnTo>
                    <a:pt x="2096" y="69"/>
                  </a:lnTo>
                  <a:lnTo>
                    <a:pt x="1814" y="279"/>
                  </a:lnTo>
                  <a:lnTo>
                    <a:pt x="1453" y="501"/>
                  </a:lnTo>
                  <a:lnTo>
                    <a:pt x="1123" y="700"/>
                  </a:lnTo>
                  <a:lnTo>
                    <a:pt x="739" y="898"/>
                  </a:lnTo>
                  <a:lnTo>
                    <a:pt x="463" y="1084"/>
                  </a:lnTo>
                  <a:lnTo>
                    <a:pt x="817" y="1193"/>
                  </a:lnTo>
                  <a:lnTo>
                    <a:pt x="1285" y="1187"/>
                  </a:lnTo>
                  <a:lnTo>
                    <a:pt x="1916" y="1396"/>
                  </a:lnTo>
                  <a:lnTo>
                    <a:pt x="2144" y="1420"/>
                  </a:lnTo>
                  <a:lnTo>
                    <a:pt x="1814" y="1408"/>
                  </a:lnTo>
                  <a:lnTo>
                    <a:pt x="1435" y="1288"/>
                  </a:lnTo>
                  <a:lnTo>
                    <a:pt x="1219" y="1229"/>
                  </a:lnTo>
                  <a:lnTo>
                    <a:pt x="799" y="1223"/>
                  </a:lnTo>
                  <a:lnTo>
                    <a:pt x="505" y="1145"/>
                  </a:lnTo>
                  <a:lnTo>
                    <a:pt x="733" y="1378"/>
                  </a:lnTo>
                  <a:lnTo>
                    <a:pt x="877" y="1619"/>
                  </a:lnTo>
                  <a:lnTo>
                    <a:pt x="1009" y="1787"/>
                  </a:lnTo>
                  <a:lnTo>
                    <a:pt x="817" y="1607"/>
                  </a:lnTo>
                  <a:lnTo>
                    <a:pt x="673" y="1372"/>
                  </a:lnTo>
                  <a:lnTo>
                    <a:pt x="415" y="1109"/>
                  </a:lnTo>
                  <a:lnTo>
                    <a:pt x="318" y="1078"/>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1" name="Freeform 19"/>
            <p:cNvSpPr>
              <a:spLocks/>
            </p:cNvSpPr>
            <p:nvPr/>
          </p:nvSpPr>
          <p:spPr bwMode="hidden">
            <a:xfrm>
              <a:off x="2932" y="1728"/>
              <a:ext cx="2828" cy="2366"/>
            </a:xfrm>
            <a:custGeom>
              <a:avLst/>
              <a:gdLst/>
              <a:ahLst/>
              <a:cxnLst>
                <a:cxn ang="0">
                  <a:pos x="1814" y="606"/>
                </a:cxn>
                <a:cxn ang="0">
                  <a:pos x="1615" y="252"/>
                </a:cxn>
                <a:cxn ang="0">
                  <a:pos x="1345" y="132"/>
                </a:cxn>
                <a:cxn ang="0">
                  <a:pos x="1381" y="492"/>
                </a:cxn>
                <a:cxn ang="0">
                  <a:pos x="955" y="221"/>
                </a:cxn>
                <a:cxn ang="0">
                  <a:pos x="877" y="161"/>
                </a:cxn>
                <a:cxn ang="0">
                  <a:pos x="841" y="167"/>
                </a:cxn>
                <a:cxn ang="0">
                  <a:pos x="720" y="161"/>
                </a:cxn>
                <a:cxn ang="0">
                  <a:pos x="613" y="144"/>
                </a:cxn>
                <a:cxn ang="0">
                  <a:pos x="492" y="161"/>
                </a:cxn>
                <a:cxn ang="0">
                  <a:pos x="432" y="150"/>
                </a:cxn>
                <a:cxn ang="0">
                  <a:pos x="342" y="138"/>
                </a:cxn>
                <a:cxn ang="0">
                  <a:pos x="246" y="126"/>
                </a:cxn>
                <a:cxn ang="0">
                  <a:pos x="174" y="114"/>
                </a:cxn>
                <a:cxn ang="0">
                  <a:pos x="216" y="240"/>
                </a:cxn>
                <a:cxn ang="0">
                  <a:pos x="607" y="588"/>
                </a:cxn>
                <a:cxn ang="0">
                  <a:pos x="1177" y="817"/>
                </a:cxn>
                <a:cxn ang="0">
                  <a:pos x="972" y="871"/>
                </a:cxn>
                <a:cxn ang="0">
                  <a:pos x="492" y="1111"/>
                </a:cxn>
                <a:cxn ang="0">
                  <a:pos x="276" y="1441"/>
                </a:cxn>
                <a:cxn ang="0">
                  <a:pos x="42" y="1441"/>
                </a:cxn>
                <a:cxn ang="0">
                  <a:pos x="367" y="1585"/>
                </a:cxn>
                <a:cxn ang="0">
                  <a:pos x="949" y="1712"/>
                </a:cxn>
                <a:cxn ang="0">
                  <a:pos x="1519" y="1537"/>
                </a:cxn>
                <a:cxn ang="0">
                  <a:pos x="1735" y="1513"/>
                </a:cxn>
                <a:cxn ang="0">
                  <a:pos x="1723" y="1802"/>
                </a:cxn>
                <a:cxn ang="0">
                  <a:pos x="2042" y="2229"/>
                </a:cxn>
                <a:cxn ang="0">
                  <a:pos x="2191" y="2133"/>
                </a:cxn>
                <a:cxn ang="0">
                  <a:pos x="2270" y="1970"/>
                </a:cxn>
                <a:cxn ang="0">
                  <a:pos x="2233" y="1573"/>
                </a:cxn>
                <a:cxn ang="0">
                  <a:pos x="2294" y="1483"/>
                </a:cxn>
                <a:cxn ang="0">
                  <a:pos x="2588" y="1688"/>
                </a:cxn>
                <a:cxn ang="0">
                  <a:pos x="2695" y="1682"/>
                </a:cxn>
                <a:cxn ang="0">
                  <a:pos x="2588" y="1543"/>
                </a:cxn>
                <a:cxn ang="0">
                  <a:pos x="2510" y="1357"/>
                </a:cxn>
                <a:cxn ang="0">
                  <a:pos x="2354" y="1184"/>
                </a:cxn>
                <a:cxn ang="0">
                  <a:pos x="2102" y="931"/>
                </a:cxn>
                <a:cxn ang="0">
                  <a:pos x="2137" y="907"/>
                </a:cxn>
                <a:cxn ang="0">
                  <a:pos x="2215" y="871"/>
                </a:cxn>
                <a:cxn ang="0">
                  <a:pos x="2324" y="817"/>
                </a:cxn>
                <a:cxn ang="0">
                  <a:pos x="2372" y="787"/>
                </a:cxn>
                <a:cxn ang="0">
                  <a:pos x="2078" y="865"/>
                </a:cxn>
              </a:cxnLst>
              <a:rect l="0" t="0" r="r" b="b"/>
              <a:pathLst>
                <a:path w="2828" h="2366">
                  <a:moveTo>
                    <a:pt x="2006" y="835"/>
                  </a:moveTo>
                  <a:lnTo>
                    <a:pt x="1873" y="715"/>
                  </a:lnTo>
                  <a:lnTo>
                    <a:pt x="1814" y="606"/>
                  </a:lnTo>
                  <a:lnTo>
                    <a:pt x="1747" y="438"/>
                  </a:lnTo>
                  <a:lnTo>
                    <a:pt x="1699" y="312"/>
                  </a:lnTo>
                  <a:lnTo>
                    <a:pt x="1615" y="252"/>
                  </a:lnTo>
                  <a:lnTo>
                    <a:pt x="1453" y="84"/>
                  </a:lnTo>
                  <a:lnTo>
                    <a:pt x="1375" y="0"/>
                  </a:lnTo>
                  <a:lnTo>
                    <a:pt x="1345" y="132"/>
                  </a:lnTo>
                  <a:lnTo>
                    <a:pt x="1369" y="294"/>
                  </a:lnTo>
                  <a:lnTo>
                    <a:pt x="1513" y="558"/>
                  </a:lnTo>
                  <a:lnTo>
                    <a:pt x="1381" y="492"/>
                  </a:lnTo>
                  <a:lnTo>
                    <a:pt x="1201" y="360"/>
                  </a:lnTo>
                  <a:lnTo>
                    <a:pt x="961" y="227"/>
                  </a:lnTo>
                  <a:lnTo>
                    <a:pt x="955" y="221"/>
                  </a:lnTo>
                  <a:lnTo>
                    <a:pt x="949" y="215"/>
                  </a:lnTo>
                  <a:lnTo>
                    <a:pt x="913" y="185"/>
                  </a:lnTo>
                  <a:lnTo>
                    <a:pt x="877" y="161"/>
                  </a:lnTo>
                  <a:lnTo>
                    <a:pt x="859" y="156"/>
                  </a:lnTo>
                  <a:lnTo>
                    <a:pt x="853" y="161"/>
                  </a:lnTo>
                  <a:lnTo>
                    <a:pt x="841" y="167"/>
                  </a:lnTo>
                  <a:lnTo>
                    <a:pt x="810" y="173"/>
                  </a:lnTo>
                  <a:lnTo>
                    <a:pt x="768" y="167"/>
                  </a:lnTo>
                  <a:lnTo>
                    <a:pt x="720" y="161"/>
                  </a:lnTo>
                  <a:lnTo>
                    <a:pt x="678" y="156"/>
                  </a:lnTo>
                  <a:lnTo>
                    <a:pt x="637" y="150"/>
                  </a:lnTo>
                  <a:lnTo>
                    <a:pt x="613" y="144"/>
                  </a:lnTo>
                  <a:lnTo>
                    <a:pt x="601" y="144"/>
                  </a:lnTo>
                  <a:lnTo>
                    <a:pt x="498" y="161"/>
                  </a:lnTo>
                  <a:lnTo>
                    <a:pt x="492" y="161"/>
                  </a:lnTo>
                  <a:lnTo>
                    <a:pt x="480" y="156"/>
                  </a:lnTo>
                  <a:lnTo>
                    <a:pt x="456" y="156"/>
                  </a:lnTo>
                  <a:lnTo>
                    <a:pt x="432" y="150"/>
                  </a:lnTo>
                  <a:lnTo>
                    <a:pt x="379" y="144"/>
                  </a:lnTo>
                  <a:lnTo>
                    <a:pt x="361" y="138"/>
                  </a:lnTo>
                  <a:lnTo>
                    <a:pt x="342" y="138"/>
                  </a:lnTo>
                  <a:lnTo>
                    <a:pt x="324" y="138"/>
                  </a:lnTo>
                  <a:lnTo>
                    <a:pt x="300" y="132"/>
                  </a:lnTo>
                  <a:lnTo>
                    <a:pt x="246" y="126"/>
                  </a:lnTo>
                  <a:lnTo>
                    <a:pt x="216" y="120"/>
                  </a:lnTo>
                  <a:lnTo>
                    <a:pt x="192" y="120"/>
                  </a:lnTo>
                  <a:lnTo>
                    <a:pt x="174" y="114"/>
                  </a:lnTo>
                  <a:lnTo>
                    <a:pt x="168" y="114"/>
                  </a:lnTo>
                  <a:lnTo>
                    <a:pt x="6" y="120"/>
                  </a:lnTo>
                  <a:lnTo>
                    <a:pt x="216" y="240"/>
                  </a:lnTo>
                  <a:lnTo>
                    <a:pt x="306" y="294"/>
                  </a:lnTo>
                  <a:lnTo>
                    <a:pt x="480" y="462"/>
                  </a:lnTo>
                  <a:lnTo>
                    <a:pt x="607" y="588"/>
                  </a:lnTo>
                  <a:lnTo>
                    <a:pt x="655" y="672"/>
                  </a:lnTo>
                  <a:lnTo>
                    <a:pt x="949" y="769"/>
                  </a:lnTo>
                  <a:lnTo>
                    <a:pt x="1177" y="817"/>
                  </a:lnTo>
                  <a:lnTo>
                    <a:pt x="1249" y="871"/>
                  </a:lnTo>
                  <a:lnTo>
                    <a:pt x="1117" y="853"/>
                  </a:lnTo>
                  <a:lnTo>
                    <a:pt x="972" y="871"/>
                  </a:lnTo>
                  <a:lnTo>
                    <a:pt x="756" y="919"/>
                  </a:lnTo>
                  <a:lnTo>
                    <a:pt x="619" y="961"/>
                  </a:lnTo>
                  <a:lnTo>
                    <a:pt x="492" y="1111"/>
                  </a:lnTo>
                  <a:lnTo>
                    <a:pt x="420" y="1214"/>
                  </a:lnTo>
                  <a:lnTo>
                    <a:pt x="348" y="1345"/>
                  </a:lnTo>
                  <a:lnTo>
                    <a:pt x="276" y="1441"/>
                  </a:lnTo>
                  <a:lnTo>
                    <a:pt x="192" y="1471"/>
                  </a:lnTo>
                  <a:lnTo>
                    <a:pt x="66" y="1465"/>
                  </a:lnTo>
                  <a:lnTo>
                    <a:pt x="42" y="1441"/>
                  </a:lnTo>
                  <a:lnTo>
                    <a:pt x="0" y="1471"/>
                  </a:lnTo>
                  <a:lnTo>
                    <a:pt x="126" y="1519"/>
                  </a:lnTo>
                  <a:lnTo>
                    <a:pt x="367" y="1585"/>
                  </a:lnTo>
                  <a:lnTo>
                    <a:pt x="570" y="1591"/>
                  </a:lnTo>
                  <a:lnTo>
                    <a:pt x="690" y="1664"/>
                  </a:lnTo>
                  <a:lnTo>
                    <a:pt x="949" y="1712"/>
                  </a:lnTo>
                  <a:lnTo>
                    <a:pt x="1260" y="1694"/>
                  </a:lnTo>
                  <a:lnTo>
                    <a:pt x="1411" y="1603"/>
                  </a:lnTo>
                  <a:lnTo>
                    <a:pt x="1519" y="1537"/>
                  </a:lnTo>
                  <a:lnTo>
                    <a:pt x="1645" y="1399"/>
                  </a:lnTo>
                  <a:lnTo>
                    <a:pt x="1699" y="1387"/>
                  </a:lnTo>
                  <a:lnTo>
                    <a:pt x="1735" y="1513"/>
                  </a:lnTo>
                  <a:lnTo>
                    <a:pt x="1729" y="1567"/>
                  </a:lnTo>
                  <a:lnTo>
                    <a:pt x="1723" y="1670"/>
                  </a:lnTo>
                  <a:lnTo>
                    <a:pt x="1723" y="1802"/>
                  </a:lnTo>
                  <a:lnTo>
                    <a:pt x="1831" y="1964"/>
                  </a:lnTo>
                  <a:lnTo>
                    <a:pt x="1957" y="2090"/>
                  </a:lnTo>
                  <a:lnTo>
                    <a:pt x="2042" y="2229"/>
                  </a:lnTo>
                  <a:lnTo>
                    <a:pt x="2155" y="2366"/>
                  </a:lnTo>
                  <a:lnTo>
                    <a:pt x="2161" y="2295"/>
                  </a:lnTo>
                  <a:lnTo>
                    <a:pt x="2191" y="2133"/>
                  </a:lnTo>
                  <a:lnTo>
                    <a:pt x="2215" y="2048"/>
                  </a:lnTo>
                  <a:lnTo>
                    <a:pt x="2258" y="2042"/>
                  </a:lnTo>
                  <a:lnTo>
                    <a:pt x="2270" y="1970"/>
                  </a:lnTo>
                  <a:lnTo>
                    <a:pt x="2342" y="1868"/>
                  </a:lnTo>
                  <a:lnTo>
                    <a:pt x="2324" y="1748"/>
                  </a:lnTo>
                  <a:lnTo>
                    <a:pt x="2233" y="1573"/>
                  </a:lnTo>
                  <a:lnTo>
                    <a:pt x="2209" y="1453"/>
                  </a:lnTo>
                  <a:lnTo>
                    <a:pt x="2209" y="1345"/>
                  </a:lnTo>
                  <a:lnTo>
                    <a:pt x="2294" y="1483"/>
                  </a:lnTo>
                  <a:lnTo>
                    <a:pt x="2461" y="1651"/>
                  </a:lnTo>
                  <a:lnTo>
                    <a:pt x="2504" y="1651"/>
                  </a:lnTo>
                  <a:lnTo>
                    <a:pt x="2588" y="1688"/>
                  </a:lnTo>
                  <a:lnTo>
                    <a:pt x="2678" y="1718"/>
                  </a:lnTo>
                  <a:lnTo>
                    <a:pt x="2720" y="1712"/>
                  </a:lnTo>
                  <a:lnTo>
                    <a:pt x="2695" y="1682"/>
                  </a:lnTo>
                  <a:lnTo>
                    <a:pt x="2678" y="1627"/>
                  </a:lnTo>
                  <a:lnTo>
                    <a:pt x="2630" y="1597"/>
                  </a:lnTo>
                  <a:lnTo>
                    <a:pt x="2588" y="1543"/>
                  </a:lnTo>
                  <a:lnTo>
                    <a:pt x="2618" y="1483"/>
                  </a:lnTo>
                  <a:lnTo>
                    <a:pt x="2576" y="1399"/>
                  </a:lnTo>
                  <a:lnTo>
                    <a:pt x="2510" y="1357"/>
                  </a:lnTo>
                  <a:lnTo>
                    <a:pt x="2576" y="1351"/>
                  </a:lnTo>
                  <a:lnTo>
                    <a:pt x="2552" y="1315"/>
                  </a:lnTo>
                  <a:lnTo>
                    <a:pt x="2354" y="1184"/>
                  </a:lnTo>
                  <a:lnTo>
                    <a:pt x="2252" y="1123"/>
                  </a:lnTo>
                  <a:lnTo>
                    <a:pt x="2173" y="1009"/>
                  </a:lnTo>
                  <a:lnTo>
                    <a:pt x="2102" y="931"/>
                  </a:lnTo>
                  <a:lnTo>
                    <a:pt x="2108" y="931"/>
                  </a:lnTo>
                  <a:lnTo>
                    <a:pt x="2114" y="925"/>
                  </a:lnTo>
                  <a:lnTo>
                    <a:pt x="2137" y="907"/>
                  </a:lnTo>
                  <a:lnTo>
                    <a:pt x="2167" y="883"/>
                  </a:lnTo>
                  <a:lnTo>
                    <a:pt x="2197" y="877"/>
                  </a:lnTo>
                  <a:lnTo>
                    <a:pt x="2215" y="871"/>
                  </a:lnTo>
                  <a:lnTo>
                    <a:pt x="2240" y="859"/>
                  </a:lnTo>
                  <a:lnTo>
                    <a:pt x="2300" y="829"/>
                  </a:lnTo>
                  <a:lnTo>
                    <a:pt x="2324" y="817"/>
                  </a:lnTo>
                  <a:lnTo>
                    <a:pt x="2348" y="799"/>
                  </a:lnTo>
                  <a:lnTo>
                    <a:pt x="2366" y="793"/>
                  </a:lnTo>
                  <a:lnTo>
                    <a:pt x="2372" y="787"/>
                  </a:lnTo>
                  <a:lnTo>
                    <a:pt x="2828" y="588"/>
                  </a:lnTo>
                  <a:lnTo>
                    <a:pt x="2828" y="528"/>
                  </a:lnTo>
                  <a:lnTo>
                    <a:pt x="2078" y="865"/>
                  </a:lnTo>
                  <a:lnTo>
                    <a:pt x="2006" y="835"/>
                  </a:lnTo>
                  <a:lnTo>
                    <a:pt x="2006" y="835"/>
                  </a:lnTo>
                  <a:close/>
                </a:path>
              </a:pathLst>
            </a:custGeom>
            <a:gradFill rotWithShape="0">
              <a:gsLst>
                <a:gs pos="0">
                  <a:schemeClr val="bg2"/>
                </a:gs>
                <a:gs pos="50000">
                  <a:schemeClr val="bg1"/>
                </a:gs>
                <a:gs pos="100000">
                  <a:schemeClr val="bg2"/>
                </a:gs>
              </a:gsLst>
              <a:lin ang="2700000" scaled="1"/>
            </a:gradFill>
            <a:ln w="9525">
              <a:noFill/>
              <a:round/>
              <a:headEnd/>
              <a:tailEnd/>
            </a:ln>
          </p:spPr>
          <p:txBody>
            <a:bodyPr/>
            <a:lstStyle/>
            <a:p>
              <a:pPr eaLnBrk="0" hangingPunct="0">
                <a:defRPr/>
              </a:pPr>
              <a:endParaRPr lang="en-US">
                <a:latin typeface="Times New Roman" pitchFamily="18" charset="0"/>
                <a:ea typeface="+mn-ea"/>
                <a:cs typeface="+mn-cs"/>
              </a:endParaRPr>
            </a:p>
          </p:txBody>
        </p:sp>
        <p:sp>
          <p:nvSpPr>
            <p:cNvPr id="22" name="Freeform 20"/>
            <p:cNvSpPr>
              <a:spLocks/>
            </p:cNvSpPr>
            <p:nvPr/>
          </p:nvSpPr>
          <p:spPr bwMode="hidden">
            <a:xfrm>
              <a:off x="3160" y="1860"/>
              <a:ext cx="2162" cy="1934"/>
            </a:xfrm>
            <a:custGeom>
              <a:avLst/>
              <a:gdLst>
                <a:gd name="T0" fmla="*/ 1866 w 2153"/>
                <a:gd name="T1" fmla="*/ 857 h 1930"/>
                <a:gd name="T2" fmla="*/ 1961 w 2153"/>
                <a:gd name="T3" fmla="*/ 1025 h 1930"/>
                <a:gd name="T4" fmla="*/ 2078 w 2153"/>
                <a:gd name="T5" fmla="*/ 1174 h 1930"/>
                <a:gd name="T6" fmla="*/ 2144 w 2153"/>
                <a:gd name="T7" fmla="*/ 1255 h 1930"/>
                <a:gd name="T8" fmla="*/ 2180 w 2153"/>
                <a:gd name="T9" fmla="*/ 1303 h 1930"/>
                <a:gd name="T10" fmla="*/ 1913 w 2153"/>
                <a:gd name="T11" fmla="*/ 983 h 1930"/>
                <a:gd name="T12" fmla="*/ 1884 w 2153"/>
                <a:gd name="T13" fmla="*/ 935 h 1930"/>
                <a:gd name="T14" fmla="*/ 1804 w 2153"/>
                <a:gd name="T15" fmla="*/ 1249 h 1930"/>
                <a:gd name="T16" fmla="*/ 1791 w 2153"/>
                <a:gd name="T17" fmla="*/ 1495 h 1930"/>
                <a:gd name="T18" fmla="*/ 1842 w 2153"/>
                <a:gd name="T19" fmla="*/ 1918 h 1930"/>
                <a:gd name="T20" fmla="*/ 1811 w 2153"/>
                <a:gd name="T21" fmla="*/ 1942 h 1930"/>
                <a:gd name="T22" fmla="*/ 1767 w 2153"/>
                <a:gd name="T23" fmla="*/ 1543 h 1930"/>
                <a:gd name="T24" fmla="*/ 1749 w 2153"/>
                <a:gd name="T25" fmla="*/ 1297 h 1930"/>
                <a:gd name="T26" fmla="*/ 1785 w 2153"/>
                <a:gd name="T27" fmla="*/ 1091 h 1930"/>
                <a:gd name="T28" fmla="*/ 1791 w 2153"/>
                <a:gd name="T29" fmla="*/ 881 h 1930"/>
                <a:gd name="T30" fmla="*/ 1283 w 2153"/>
                <a:gd name="T31" fmla="*/ 1013 h 1930"/>
                <a:gd name="T32" fmla="*/ 834 w 2153"/>
                <a:gd name="T33" fmla="*/ 1138 h 1930"/>
                <a:gd name="T34" fmla="*/ 326 w 2153"/>
                <a:gd name="T35" fmla="*/ 1321 h 1930"/>
                <a:gd name="T36" fmla="*/ 18 w 2153"/>
                <a:gd name="T37" fmla="*/ 1429 h 1930"/>
                <a:gd name="T38" fmla="*/ 314 w 2153"/>
                <a:gd name="T39" fmla="*/ 1291 h 1930"/>
                <a:gd name="T40" fmla="*/ 691 w 2153"/>
                <a:gd name="T41" fmla="*/ 1150 h 1930"/>
                <a:gd name="T42" fmla="*/ 1034 w 2153"/>
                <a:gd name="T43" fmla="*/ 1043 h 1930"/>
                <a:gd name="T44" fmla="*/ 1429 w 2153"/>
                <a:gd name="T45" fmla="*/ 935 h 1930"/>
                <a:gd name="T46" fmla="*/ 1713 w 2153"/>
                <a:gd name="T47" fmla="*/ 821 h 1930"/>
                <a:gd name="T48" fmla="*/ 1351 w 2153"/>
                <a:gd name="T49" fmla="*/ 626 h 1930"/>
                <a:gd name="T50" fmla="*/ 873 w 2153"/>
                <a:gd name="T51" fmla="*/ 518 h 1930"/>
                <a:gd name="T52" fmla="*/ 230 w 2153"/>
                <a:gd name="T53" fmla="*/ 161 h 1930"/>
                <a:gd name="T54" fmla="*/ 0 w 2153"/>
                <a:gd name="T55" fmla="*/ 83 h 1930"/>
                <a:gd name="T56" fmla="*/ 332 w 2153"/>
                <a:gd name="T57" fmla="*/ 179 h 1930"/>
                <a:gd name="T58" fmla="*/ 721 w 2153"/>
                <a:gd name="T59" fmla="*/ 386 h 1930"/>
                <a:gd name="T60" fmla="*/ 945 w 2153"/>
                <a:gd name="T61" fmla="*/ 494 h 1930"/>
                <a:gd name="T62" fmla="*/ 1369 w 2153"/>
                <a:gd name="T63" fmla="*/ 596 h 1930"/>
                <a:gd name="T64" fmla="*/ 1671 w 2153"/>
                <a:gd name="T65" fmla="*/ 749 h 1930"/>
                <a:gd name="T66" fmla="*/ 1441 w 2153"/>
                <a:gd name="T67" fmla="*/ 464 h 1930"/>
                <a:gd name="T68" fmla="*/ 1301 w 2153"/>
                <a:gd name="T69" fmla="*/ 191 h 1930"/>
                <a:gd name="T70" fmla="*/ 1169 w 2153"/>
                <a:gd name="T71" fmla="*/ 0 h 1930"/>
                <a:gd name="T72" fmla="*/ 1357 w 2153"/>
                <a:gd name="T73" fmla="*/ 215 h 1930"/>
                <a:gd name="T74" fmla="*/ 1507 w 2153"/>
                <a:gd name="T75" fmla="*/ 488 h 1930"/>
                <a:gd name="T76" fmla="*/ 1767 w 2153"/>
                <a:gd name="T77" fmla="*/ 809 h 1930"/>
                <a:gd name="T78" fmla="*/ 1866 w 2153"/>
                <a:gd name="T79" fmla="*/ 857 h 1930"/>
                <a:gd name="T80" fmla="*/ 1866 w 2153"/>
                <a:gd name="T81" fmla="*/ 857 h 193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153" h="1930">
                  <a:moveTo>
                    <a:pt x="1842" y="851"/>
                  </a:moveTo>
                  <a:lnTo>
                    <a:pt x="1937" y="1019"/>
                  </a:lnTo>
                  <a:lnTo>
                    <a:pt x="2051" y="1168"/>
                  </a:lnTo>
                  <a:lnTo>
                    <a:pt x="2117" y="1246"/>
                  </a:lnTo>
                  <a:lnTo>
                    <a:pt x="2153" y="1294"/>
                  </a:lnTo>
                  <a:lnTo>
                    <a:pt x="1889" y="977"/>
                  </a:lnTo>
                  <a:lnTo>
                    <a:pt x="1860" y="929"/>
                  </a:lnTo>
                  <a:lnTo>
                    <a:pt x="1782" y="1240"/>
                  </a:lnTo>
                  <a:lnTo>
                    <a:pt x="1770" y="1486"/>
                  </a:lnTo>
                  <a:lnTo>
                    <a:pt x="1818" y="1906"/>
                  </a:lnTo>
                  <a:lnTo>
                    <a:pt x="1788" y="1930"/>
                  </a:lnTo>
                  <a:lnTo>
                    <a:pt x="1746" y="1534"/>
                  </a:lnTo>
                  <a:lnTo>
                    <a:pt x="1728" y="1288"/>
                  </a:lnTo>
                  <a:lnTo>
                    <a:pt x="1764" y="1085"/>
                  </a:lnTo>
                  <a:lnTo>
                    <a:pt x="1770" y="875"/>
                  </a:lnTo>
                  <a:lnTo>
                    <a:pt x="1268" y="1007"/>
                  </a:lnTo>
                  <a:lnTo>
                    <a:pt x="825" y="1132"/>
                  </a:lnTo>
                  <a:lnTo>
                    <a:pt x="323" y="1312"/>
                  </a:lnTo>
                  <a:lnTo>
                    <a:pt x="18" y="1420"/>
                  </a:lnTo>
                  <a:lnTo>
                    <a:pt x="311" y="1282"/>
                  </a:lnTo>
                  <a:lnTo>
                    <a:pt x="682" y="1144"/>
                  </a:lnTo>
                  <a:lnTo>
                    <a:pt x="1022" y="1037"/>
                  </a:lnTo>
                  <a:lnTo>
                    <a:pt x="1411" y="929"/>
                  </a:lnTo>
                  <a:lnTo>
                    <a:pt x="1692" y="815"/>
                  </a:lnTo>
                  <a:lnTo>
                    <a:pt x="1333" y="623"/>
                  </a:lnTo>
                  <a:lnTo>
                    <a:pt x="861" y="515"/>
                  </a:lnTo>
                  <a:lnTo>
                    <a:pt x="227" y="161"/>
                  </a:lnTo>
                  <a:lnTo>
                    <a:pt x="0" y="83"/>
                  </a:lnTo>
                  <a:lnTo>
                    <a:pt x="329" y="179"/>
                  </a:lnTo>
                  <a:lnTo>
                    <a:pt x="712" y="383"/>
                  </a:lnTo>
                  <a:lnTo>
                    <a:pt x="933" y="491"/>
                  </a:lnTo>
                  <a:lnTo>
                    <a:pt x="1351" y="593"/>
                  </a:lnTo>
                  <a:lnTo>
                    <a:pt x="1650" y="743"/>
                  </a:lnTo>
                  <a:lnTo>
                    <a:pt x="1423" y="461"/>
                  </a:lnTo>
                  <a:lnTo>
                    <a:pt x="1286" y="191"/>
                  </a:lnTo>
                  <a:lnTo>
                    <a:pt x="1154" y="0"/>
                  </a:lnTo>
                  <a:lnTo>
                    <a:pt x="1339" y="215"/>
                  </a:lnTo>
                  <a:lnTo>
                    <a:pt x="1489" y="485"/>
                  </a:lnTo>
                  <a:lnTo>
                    <a:pt x="1746" y="803"/>
                  </a:lnTo>
                  <a:lnTo>
                    <a:pt x="1842" y="851"/>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327701" name="Rectangle 21"/>
          <p:cNvSpPr>
            <a:spLocks noGrp="1" noChangeArrowheads="1"/>
          </p:cNvSpPr>
          <p:nvPr>
            <p:ph type="ctrTitle" sz="quarter"/>
          </p:nvPr>
        </p:nvSpPr>
        <p:spPr>
          <a:xfrm>
            <a:off x="685800" y="1828800"/>
            <a:ext cx="7772400" cy="1736725"/>
          </a:xfrm>
        </p:spPr>
        <p:txBody>
          <a:bodyPr/>
          <a:lstStyle>
            <a:lvl1pPr>
              <a:defRPr sz="5400"/>
            </a:lvl1pPr>
          </a:lstStyle>
          <a:p>
            <a:r>
              <a:rPr lang="en-US"/>
              <a:t>Click to edit Master title style</a:t>
            </a:r>
          </a:p>
        </p:txBody>
      </p:sp>
      <p:sp>
        <p:nvSpPr>
          <p:cNvPr id="327702" name="Rectangle 22"/>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3" name="Rectangle 23"/>
          <p:cNvSpPr>
            <a:spLocks noGrp="1" noChangeArrowheads="1"/>
          </p:cNvSpPr>
          <p:nvPr>
            <p:ph type="dt" sz="quarter" idx="10"/>
          </p:nvPr>
        </p:nvSpPr>
        <p:spPr/>
        <p:txBody>
          <a:bodyPr/>
          <a:lstStyle>
            <a:lvl1pPr>
              <a:defRPr/>
            </a:lvl1pPr>
          </a:lstStyle>
          <a:p>
            <a:pPr>
              <a:defRPr/>
            </a:pPr>
            <a:endParaRPr lang="en-US"/>
          </a:p>
        </p:txBody>
      </p:sp>
      <p:sp>
        <p:nvSpPr>
          <p:cNvPr id="24" name="Rectangle 24"/>
          <p:cNvSpPr>
            <a:spLocks noGrp="1" noChangeArrowheads="1"/>
          </p:cNvSpPr>
          <p:nvPr>
            <p:ph type="ftr" sz="quarter" idx="11"/>
          </p:nvPr>
        </p:nvSpPr>
        <p:spPr/>
        <p:txBody>
          <a:bodyPr/>
          <a:lstStyle>
            <a:lvl1pPr>
              <a:defRPr/>
            </a:lvl1pPr>
          </a:lstStyle>
          <a:p>
            <a:pPr>
              <a:defRPr/>
            </a:pPr>
            <a:endParaRPr lang="en-US"/>
          </a:p>
        </p:txBody>
      </p:sp>
      <p:sp>
        <p:nvSpPr>
          <p:cNvPr id="25" name="Rectangle 25"/>
          <p:cNvSpPr>
            <a:spLocks noGrp="1" noChangeArrowheads="1"/>
          </p:cNvSpPr>
          <p:nvPr>
            <p:ph type="sldNum" sz="quarter" idx="12"/>
          </p:nvPr>
        </p:nvSpPr>
        <p:spPr/>
        <p:txBody>
          <a:bodyPr/>
          <a:lstStyle>
            <a:lvl1pPr>
              <a:defRPr/>
            </a:lvl1pPr>
          </a:lstStyle>
          <a:p>
            <a:pPr>
              <a:defRPr/>
            </a:pPr>
            <a:fld id="{1D3D9BDD-8F13-B043-B278-812B2914D1D9}" type="slidenum">
              <a:rPr lang="en-US"/>
              <a:pPr>
                <a:defRPr/>
              </a:pPr>
              <a:t>‹#›</a:t>
            </a:fld>
            <a:endParaRPr lang="en-US"/>
          </a:p>
        </p:txBody>
      </p:sp>
    </p:spTree>
    <p:extLst>
      <p:ext uri="{BB962C8B-B14F-4D97-AF65-F5344CB8AC3E}">
        <p14:creationId xmlns:p14="http://schemas.microsoft.com/office/powerpoint/2010/main" val="39612981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3"/>
          <p:cNvSpPr>
            <a:spLocks noGrp="1" noChangeArrowheads="1"/>
          </p:cNvSpPr>
          <p:nvPr>
            <p:ph type="dt" sz="half" idx="10"/>
          </p:nvPr>
        </p:nvSpPr>
        <p:spPr>
          <a:ln/>
        </p:spPr>
        <p:txBody>
          <a:bodyPr/>
          <a:lstStyle>
            <a:lvl1pPr>
              <a:defRPr/>
            </a:lvl1pPr>
          </a:lstStyle>
          <a:p>
            <a:pPr>
              <a:defRPr/>
            </a:pPr>
            <a:endParaRPr lang="en-US"/>
          </a:p>
        </p:txBody>
      </p:sp>
      <p:sp>
        <p:nvSpPr>
          <p:cNvPr id="5" name="Rectangle 24"/>
          <p:cNvSpPr>
            <a:spLocks noGrp="1" noChangeArrowheads="1"/>
          </p:cNvSpPr>
          <p:nvPr>
            <p:ph type="ftr" sz="quarter" idx="11"/>
          </p:nvPr>
        </p:nvSpPr>
        <p:spPr>
          <a:ln/>
        </p:spPr>
        <p:txBody>
          <a:bodyPr/>
          <a:lstStyle>
            <a:lvl1pPr>
              <a:defRPr/>
            </a:lvl1pPr>
          </a:lstStyle>
          <a:p>
            <a:pPr>
              <a:defRPr/>
            </a:pPr>
            <a:endParaRPr lang="en-US"/>
          </a:p>
        </p:txBody>
      </p:sp>
      <p:sp>
        <p:nvSpPr>
          <p:cNvPr id="6" name="Rectangle 25"/>
          <p:cNvSpPr>
            <a:spLocks noGrp="1" noChangeArrowheads="1"/>
          </p:cNvSpPr>
          <p:nvPr>
            <p:ph type="sldNum" sz="quarter" idx="12"/>
          </p:nvPr>
        </p:nvSpPr>
        <p:spPr>
          <a:ln/>
        </p:spPr>
        <p:txBody>
          <a:bodyPr/>
          <a:lstStyle>
            <a:lvl1pPr>
              <a:defRPr/>
            </a:lvl1pPr>
          </a:lstStyle>
          <a:p>
            <a:pPr>
              <a:defRPr/>
            </a:pPr>
            <a:fld id="{A40B54BA-D973-CB4C-8468-80881B88A9EB}" type="slidenum">
              <a:rPr lang="en-US"/>
              <a:pPr>
                <a:defRPr/>
              </a:pPr>
              <a:t>‹#›</a:t>
            </a:fld>
            <a:endParaRPr lang="en-US"/>
          </a:p>
        </p:txBody>
      </p:sp>
    </p:spTree>
    <p:extLst>
      <p:ext uri="{BB962C8B-B14F-4D97-AF65-F5344CB8AC3E}">
        <p14:creationId xmlns:p14="http://schemas.microsoft.com/office/powerpoint/2010/main" val="29446411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3"/>
          <p:cNvSpPr>
            <a:spLocks noGrp="1" noChangeArrowheads="1"/>
          </p:cNvSpPr>
          <p:nvPr>
            <p:ph type="dt" sz="half" idx="10"/>
          </p:nvPr>
        </p:nvSpPr>
        <p:spPr>
          <a:ln/>
        </p:spPr>
        <p:txBody>
          <a:bodyPr/>
          <a:lstStyle>
            <a:lvl1pPr>
              <a:defRPr/>
            </a:lvl1pPr>
          </a:lstStyle>
          <a:p>
            <a:pPr>
              <a:defRPr/>
            </a:pPr>
            <a:endParaRPr lang="en-US"/>
          </a:p>
        </p:txBody>
      </p:sp>
      <p:sp>
        <p:nvSpPr>
          <p:cNvPr id="5" name="Rectangle 24"/>
          <p:cNvSpPr>
            <a:spLocks noGrp="1" noChangeArrowheads="1"/>
          </p:cNvSpPr>
          <p:nvPr>
            <p:ph type="ftr" sz="quarter" idx="11"/>
          </p:nvPr>
        </p:nvSpPr>
        <p:spPr>
          <a:ln/>
        </p:spPr>
        <p:txBody>
          <a:bodyPr/>
          <a:lstStyle>
            <a:lvl1pPr>
              <a:defRPr/>
            </a:lvl1pPr>
          </a:lstStyle>
          <a:p>
            <a:pPr>
              <a:defRPr/>
            </a:pPr>
            <a:endParaRPr lang="en-US"/>
          </a:p>
        </p:txBody>
      </p:sp>
      <p:sp>
        <p:nvSpPr>
          <p:cNvPr id="6" name="Rectangle 25"/>
          <p:cNvSpPr>
            <a:spLocks noGrp="1" noChangeArrowheads="1"/>
          </p:cNvSpPr>
          <p:nvPr>
            <p:ph type="sldNum" sz="quarter" idx="12"/>
          </p:nvPr>
        </p:nvSpPr>
        <p:spPr>
          <a:ln/>
        </p:spPr>
        <p:txBody>
          <a:bodyPr/>
          <a:lstStyle>
            <a:lvl1pPr>
              <a:defRPr/>
            </a:lvl1pPr>
          </a:lstStyle>
          <a:p>
            <a:pPr>
              <a:defRPr/>
            </a:pPr>
            <a:fld id="{A84E5DA4-5DB3-C642-85A7-33CB180D6C44}" type="slidenum">
              <a:rPr lang="en-US"/>
              <a:pPr>
                <a:defRPr/>
              </a:pPr>
              <a:t>‹#›</a:t>
            </a:fld>
            <a:endParaRPr lang="en-US"/>
          </a:p>
        </p:txBody>
      </p:sp>
    </p:spTree>
    <p:extLst>
      <p:ext uri="{BB962C8B-B14F-4D97-AF65-F5344CB8AC3E}">
        <p14:creationId xmlns:p14="http://schemas.microsoft.com/office/powerpoint/2010/main" val="29810467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91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41763"/>
            <a:ext cx="4038600" cy="21891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23"/>
          <p:cNvSpPr>
            <a:spLocks noGrp="1" noChangeArrowheads="1"/>
          </p:cNvSpPr>
          <p:nvPr>
            <p:ph type="dt" sz="half" idx="10"/>
          </p:nvPr>
        </p:nvSpPr>
        <p:spPr>
          <a:ln/>
        </p:spPr>
        <p:txBody>
          <a:bodyPr/>
          <a:lstStyle>
            <a:lvl1pPr>
              <a:defRPr/>
            </a:lvl1pPr>
          </a:lstStyle>
          <a:p>
            <a:pPr>
              <a:defRPr/>
            </a:pPr>
            <a:endParaRPr lang="en-US"/>
          </a:p>
        </p:txBody>
      </p:sp>
      <p:sp>
        <p:nvSpPr>
          <p:cNvPr id="7" name="Rectangle 24"/>
          <p:cNvSpPr>
            <a:spLocks noGrp="1" noChangeArrowheads="1"/>
          </p:cNvSpPr>
          <p:nvPr>
            <p:ph type="ftr" sz="quarter" idx="11"/>
          </p:nvPr>
        </p:nvSpPr>
        <p:spPr>
          <a:ln/>
        </p:spPr>
        <p:txBody>
          <a:bodyPr/>
          <a:lstStyle>
            <a:lvl1pPr>
              <a:defRPr/>
            </a:lvl1pPr>
          </a:lstStyle>
          <a:p>
            <a:pPr>
              <a:defRPr/>
            </a:pPr>
            <a:endParaRPr lang="en-US"/>
          </a:p>
        </p:txBody>
      </p:sp>
      <p:sp>
        <p:nvSpPr>
          <p:cNvPr id="8" name="Rectangle 25"/>
          <p:cNvSpPr>
            <a:spLocks noGrp="1" noChangeArrowheads="1"/>
          </p:cNvSpPr>
          <p:nvPr>
            <p:ph type="sldNum" sz="quarter" idx="12"/>
          </p:nvPr>
        </p:nvSpPr>
        <p:spPr>
          <a:ln/>
        </p:spPr>
        <p:txBody>
          <a:bodyPr/>
          <a:lstStyle>
            <a:lvl1pPr>
              <a:defRPr/>
            </a:lvl1pPr>
          </a:lstStyle>
          <a:p>
            <a:pPr>
              <a:defRPr/>
            </a:pPr>
            <a:fld id="{C8B32A18-10BA-1B40-AAF8-8C53820548CC}" type="slidenum">
              <a:rPr lang="en-US"/>
              <a:pPr>
                <a:defRPr/>
              </a:pPr>
              <a:t>‹#›</a:t>
            </a:fld>
            <a:endParaRPr lang="en-US"/>
          </a:p>
        </p:txBody>
      </p:sp>
    </p:spTree>
    <p:extLst>
      <p:ext uri="{BB962C8B-B14F-4D97-AF65-F5344CB8AC3E}">
        <p14:creationId xmlns:p14="http://schemas.microsoft.com/office/powerpoint/2010/main" val="851009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648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3"/>
          <p:cNvSpPr>
            <a:spLocks noGrp="1" noChangeArrowheads="1"/>
          </p:cNvSpPr>
          <p:nvPr>
            <p:ph type="dt" sz="half" idx="10"/>
          </p:nvPr>
        </p:nvSpPr>
        <p:spPr>
          <a:ln/>
        </p:spPr>
        <p:txBody>
          <a:bodyPr/>
          <a:lstStyle>
            <a:lvl1pPr>
              <a:defRPr/>
            </a:lvl1pPr>
          </a:lstStyle>
          <a:p>
            <a:pPr>
              <a:defRPr/>
            </a:pPr>
            <a:endParaRPr lang="en-US"/>
          </a:p>
        </p:txBody>
      </p:sp>
      <p:sp>
        <p:nvSpPr>
          <p:cNvPr id="6" name="Rectangle 24"/>
          <p:cNvSpPr>
            <a:spLocks noGrp="1" noChangeArrowheads="1"/>
          </p:cNvSpPr>
          <p:nvPr>
            <p:ph type="ftr" sz="quarter" idx="11"/>
          </p:nvPr>
        </p:nvSpPr>
        <p:spPr>
          <a:ln/>
        </p:spPr>
        <p:txBody>
          <a:bodyPr/>
          <a:lstStyle>
            <a:lvl1pPr>
              <a:defRPr/>
            </a:lvl1pPr>
          </a:lstStyle>
          <a:p>
            <a:pPr>
              <a:defRPr/>
            </a:pPr>
            <a:endParaRPr lang="en-US"/>
          </a:p>
        </p:txBody>
      </p:sp>
      <p:sp>
        <p:nvSpPr>
          <p:cNvPr id="7" name="Rectangle 25"/>
          <p:cNvSpPr>
            <a:spLocks noGrp="1" noChangeArrowheads="1"/>
          </p:cNvSpPr>
          <p:nvPr>
            <p:ph type="sldNum" sz="quarter" idx="12"/>
          </p:nvPr>
        </p:nvSpPr>
        <p:spPr>
          <a:ln/>
        </p:spPr>
        <p:txBody>
          <a:bodyPr/>
          <a:lstStyle>
            <a:lvl1pPr>
              <a:defRPr/>
            </a:lvl1pPr>
          </a:lstStyle>
          <a:p>
            <a:pPr>
              <a:defRPr/>
            </a:pPr>
            <a:fld id="{FCE57473-2476-6749-9182-E4E92CC10FA8}" type="slidenum">
              <a:rPr lang="en-US"/>
              <a:pPr>
                <a:defRPr/>
              </a:pPr>
              <a:t>‹#›</a:t>
            </a:fld>
            <a:endParaRPr lang="en-US"/>
          </a:p>
        </p:txBody>
      </p:sp>
    </p:spTree>
    <p:extLst>
      <p:ext uri="{BB962C8B-B14F-4D97-AF65-F5344CB8AC3E}">
        <p14:creationId xmlns:p14="http://schemas.microsoft.com/office/powerpoint/2010/main" val="15558473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3"/>
          <p:cNvSpPr>
            <a:spLocks noGrp="1" noChangeArrowheads="1"/>
          </p:cNvSpPr>
          <p:nvPr>
            <p:ph type="dt" sz="half" idx="10"/>
          </p:nvPr>
        </p:nvSpPr>
        <p:spPr>
          <a:ln/>
        </p:spPr>
        <p:txBody>
          <a:bodyPr/>
          <a:lstStyle>
            <a:lvl1pPr>
              <a:defRPr/>
            </a:lvl1pPr>
          </a:lstStyle>
          <a:p>
            <a:pPr>
              <a:defRPr/>
            </a:pPr>
            <a:endParaRPr lang="en-US"/>
          </a:p>
        </p:txBody>
      </p:sp>
      <p:sp>
        <p:nvSpPr>
          <p:cNvPr id="6" name="Rectangle 24"/>
          <p:cNvSpPr>
            <a:spLocks noGrp="1" noChangeArrowheads="1"/>
          </p:cNvSpPr>
          <p:nvPr>
            <p:ph type="ftr" sz="quarter" idx="11"/>
          </p:nvPr>
        </p:nvSpPr>
        <p:spPr>
          <a:ln/>
        </p:spPr>
        <p:txBody>
          <a:bodyPr/>
          <a:lstStyle>
            <a:lvl1pPr>
              <a:defRPr/>
            </a:lvl1pPr>
          </a:lstStyle>
          <a:p>
            <a:pPr>
              <a:defRPr/>
            </a:pPr>
            <a:endParaRPr lang="en-US"/>
          </a:p>
        </p:txBody>
      </p:sp>
      <p:sp>
        <p:nvSpPr>
          <p:cNvPr id="7" name="Rectangle 25"/>
          <p:cNvSpPr>
            <a:spLocks noGrp="1" noChangeArrowheads="1"/>
          </p:cNvSpPr>
          <p:nvPr>
            <p:ph type="sldNum" sz="quarter" idx="12"/>
          </p:nvPr>
        </p:nvSpPr>
        <p:spPr>
          <a:ln/>
        </p:spPr>
        <p:txBody>
          <a:bodyPr/>
          <a:lstStyle>
            <a:lvl1pPr>
              <a:defRPr/>
            </a:lvl1pPr>
          </a:lstStyle>
          <a:p>
            <a:pPr>
              <a:defRPr/>
            </a:pPr>
            <a:fld id="{F07A15A1-4820-9C46-9381-9A3758A45D13}" type="slidenum">
              <a:rPr lang="en-US"/>
              <a:pPr>
                <a:defRPr/>
              </a:pPr>
              <a:t>‹#›</a:t>
            </a:fld>
            <a:endParaRPr lang="en-US"/>
          </a:p>
        </p:txBody>
      </p:sp>
    </p:spTree>
    <p:extLst>
      <p:ext uri="{BB962C8B-B14F-4D97-AF65-F5344CB8AC3E}">
        <p14:creationId xmlns:p14="http://schemas.microsoft.com/office/powerpoint/2010/main" val="35967027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7813"/>
            <a:ext cx="8229600" cy="11430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457200" y="1600200"/>
            <a:ext cx="4038600" cy="21891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91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57200" y="3941763"/>
            <a:ext cx="4038600" cy="21891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8200" y="3941763"/>
            <a:ext cx="4038600" cy="21891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23"/>
          <p:cNvSpPr>
            <a:spLocks noGrp="1" noChangeArrowheads="1"/>
          </p:cNvSpPr>
          <p:nvPr>
            <p:ph type="dt" sz="half" idx="10"/>
          </p:nvPr>
        </p:nvSpPr>
        <p:spPr>
          <a:ln/>
        </p:spPr>
        <p:txBody>
          <a:bodyPr/>
          <a:lstStyle>
            <a:lvl1pPr>
              <a:defRPr/>
            </a:lvl1pPr>
          </a:lstStyle>
          <a:p>
            <a:pPr>
              <a:defRPr/>
            </a:pPr>
            <a:endParaRPr lang="en-US"/>
          </a:p>
        </p:txBody>
      </p:sp>
      <p:sp>
        <p:nvSpPr>
          <p:cNvPr id="8" name="Rectangle 24"/>
          <p:cNvSpPr>
            <a:spLocks noGrp="1" noChangeArrowheads="1"/>
          </p:cNvSpPr>
          <p:nvPr>
            <p:ph type="ftr" sz="quarter" idx="11"/>
          </p:nvPr>
        </p:nvSpPr>
        <p:spPr>
          <a:ln/>
        </p:spPr>
        <p:txBody>
          <a:bodyPr/>
          <a:lstStyle>
            <a:lvl1pPr>
              <a:defRPr/>
            </a:lvl1pPr>
          </a:lstStyle>
          <a:p>
            <a:pPr>
              <a:defRPr/>
            </a:pPr>
            <a:endParaRPr lang="en-US"/>
          </a:p>
        </p:txBody>
      </p:sp>
      <p:sp>
        <p:nvSpPr>
          <p:cNvPr id="9" name="Rectangle 25"/>
          <p:cNvSpPr>
            <a:spLocks noGrp="1" noChangeArrowheads="1"/>
          </p:cNvSpPr>
          <p:nvPr>
            <p:ph type="sldNum" sz="quarter" idx="12"/>
          </p:nvPr>
        </p:nvSpPr>
        <p:spPr>
          <a:ln/>
        </p:spPr>
        <p:txBody>
          <a:bodyPr/>
          <a:lstStyle>
            <a:lvl1pPr>
              <a:defRPr/>
            </a:lvl1pPr>
          </a:lstStyle>
          <a:p>
            <a:pPr>
              <a:defRPr/>
            </a:pPr>
            <a:fld id="{B744F3BB-75A3-9E47-AD7C-7178AB9A8B7F}" type="slidenum">
              <a:rPr lang="en-US"/>
              <a:pPr>
                <a:defRPr/>
              </a:pPr>
              <a:t>‹#›</a:t>
            </a:fld>
            <a:endParaRPr lang="en-US"/>
          </a:p>
        </p:txBody>
      </p:sp>
    </p:spTree>
    <p:extLst>
      <p:ext uri="{BB962C8B-B14F-4D97-AF65-F5344CB8AC3E}">
        <p14:creationId xmlns:p14="http://schemas.microsoft.com/office/powerpoint/2010/main" val="12984688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3"/>
          <p:cNvSpPr>
            <a:spLocks noGrp="1" noChangeArrowheads="1"/>
          </p:cNvSpPr>
          <p:nvPr>
            <p:ph type="dt" sz="half" idx="10"/>
          </p:nvPr>
        </p:nvSpPr>
        <p:spPr>
          <a:ln/>
        </p:spPr>
        <p:txBody>
          <a:bodyPr/>
          <a:lstStyle>
            <a:lvl1pPr>
              <a:defRPr/>
            </a:lvl1pPr>
          </a:lstStyle>
          <a:p>
            <a:pPr>
              <a:defRPr/>
            </a:pPr>
            <a:endParaRPr lang="en-US"/>
          </a:p>
        </p:txBody>
      </p:sp>
      <p:sp>
        <p:nvSpPr>
          <p:cNvPr id="5" name="Rectangle 24"/>
          <p:cNvSpPr>
            <a:spLocks noGrp="1" noChangeArrowheads="1"/>
          </p:cNvSpPr>
          <p:nvPr>
            <p:ph type="ftr" sz="quarter" idx="11"/>
          </p:nvPr>
        </p:nvSpPr>
        <p:spPr>
          <a:ln/>
        </p:spPr>
        <p:txBody>
          <a:bodyPr/>
          <a:lstStyle>
            <a:lvl1pPr>
              <a:defRPr/>
            </a:lvl1pPr>
          </a:lstStyle>
          <a:p>
            <a:pPr>
              <a:defRPr/>
            </a:pPr>
            <a:endParaRPr lang="en-US"/>
          </a:p>
        </p:txBody>
      </p:sp>
      <p:sp>
        <p:nvSpPr>
          <p:cNvPr id="6" name="Rectangle 25"/>
          <p:cNvSpPr>
            <a:spLocks noGrp="1" noChangeArrowheads="1"/>
          </p:cNvSpPr>
          <p:nvPr>
            <p:ph type="sldNum" sz="quarter" idx="12"/>
          </p:nvPr>
        </p:nvSpPr>
        <p:spPr>
          <a:ln/>
        </p:spPr>
        <p:txBody>
          <a:bodyPr/>
          <a:lstStyle>
            <a:lvl1pPr>
              <a:defRPr/>
            </a:lvl1pPr>
          </a:lstStyle>
          <a:p>
            <a:pPr>
              <a:defRPr/>
            </a:pPr>
            <a:fld id="{1A35C77E-B8C6-4041-878D-C1659B2169E3}" type="slidenum">
              <a:rPr lang="en-US"/>
              <a:pPr>
                <a:defRPr/>
              </a:pPr>
              <a:t>‹#›</a:t>
            </a:fld>
            <a:endParaRPr lang="en-US"/>
          </a:p>
        </p:txBody>
      </p:sp>
    </p:spTree>
    <p:extLst>
      <p:ext uri="{BB962C8B-B14F-4D97-AF65-F5344CB8AC3E}">
        <p14:creationId xmlns:p14="http://schemas.microsoft.com/office/powerpoint/2010/main" val="29449465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23"/>
          <p:cNvSpPr>
            <a:spLocks noGrp="1" noChangeArrowheads="1"/>
          </p:cNvSpPr>
          <p:nvPr>
            <p:ph type="dt" sz="half" idx="10"/>
          </p:nvPr>
        </p:nvSpPr>
        <p:spPr>
          <a:ln/>
        </p:spPr>
        <p:txBody>
          <a:bodyPr/>
          <a:lstStyle>
            <a:lvl1pPr>
              <a:defRPr/>
            </a:lvl1pPr>
          </a:lstStyle>
          <a:p>
            <a:pPr>
              <a:defRPr/>
            </a:pPr>
            <a:endParaRPr lang="en-US"/>
          </a:p>
        </p:txBody>
      </p:sp>
      <p:sp>
        <p:nvSpPr>
          <p:cNvPr id="5" name="Rectangle 24"/>
          <p:cNvSpPr>
            <a:spLocks noGrp="1" noChangeArrowheads="1"/>
          </p:cNvSpPr>
          <p:nvPr>
            <p:ph type="ftr" sz="quarter" idx="11"/>
          </p:nvPr>
        </p:nvSpPr>
        <p:spPr>
          <a:ln/>
        </p:spPr>
        <p:txBody>
          <a:bodyPr/>
          <a:lstStyle>
            <a:lvl1pPr>
              <a:defRPr/>
            </a:lvl1pPr>
          </a:lstStyle>
          <a:p>
            <a:pPr>
              <a:defRPr/>
            </a:pPr>
            <a:endParaRPr lang="en-US"/>
          </a:p>
        </p:txBody>
      </p:sp>
      <p:sp>
        <p:nvSpPr>
          <p:cNvPr id="6" name="Rectangle 25"/>
          <p:cNvSpPr>
            <a:spLocks noGrp="1" noChangeArrowheads="1"/>
          </p:cNvSpPr>
          <p:nvPr>
            <p:ph type="sldNum" sz="quarter" idx="12"/>
          </p:nvPr>
        </p:nvSpPr>
        <p:spPr>
          <a:ln/>
        </p:spPr>
        <p:txBody>
          <a:bodyPr/>
          <a:lstStyle>
            <a:lvl1pPr>
              <a:defRPr/>
            </a:lvl1pPr>
          </a:lstStyle>
          <a:p>
            <a:pPr>
              <a:defRPr/>
            </a:pPr>
            <a:fld id="{14FD6C13-69AD-B149-8079-5F342F32C3CA}" type="slidenum">
              <a:rPr lang="en-US"/>
              <a:pPr>
                <a:defRPr/>
              </a:pPr>
              <a:t>‹#›</a:t>
            </a:fld>
            <a:endParaRPr lang="en-US"/>
          </a:p>
        </p:txBody>
      </p:sp>
    </p:spTree>
    <p:extLst>
      <p:ext uri="{BB962C8B-B14F-4D97-AF65-F5344CB8AC3E}">
        <p14:creationId xmlns:p14="http://schemas.microsoft.com/office/powerpoint/2010/main" val="4679091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3"/>
          <p:cNvSpPr>
            <a:spLocks noGrp="1" noChangeArrowheads="1"/>
          </p:cNvSpPr>
          <p:nvPr>
            <p:ph type="dt" sz="half" idx="10"/>
          </p:nvPr>
        </p:nvSpPr>
        <p:spPr>
          <a:ln/>
        </p:spPr>
        <p:txBody>
          <a:bodyPr/>
          <a:lstStyle>
            <a:lvl1pPr>
              <a:defRPr/>
            </a:lvl1pPr>
          </a:lstStyle>
          <a:p>
            <a:pPr>
              <a:defRPr/>
            </a:pPr>
            <a:endParaRPr lang="en-US"/>
          </a:p>
        </p:txBody>
      </p:sp>
      <p:sp>
        <p:nvSpPr>
          <p:cNvPr id="6" name="Rectangle 24"/>
          <p:cNvSpPr>
            <a:spLocks noGrp="1" noChangeArrowheads="1"/>
          </p:cNvSpPr>
          <p:nvPr>
            <p:ph type="ftr" sz="quarter" idx="11"/>
          </p:nvPr>
        </p:nvSpPr>
        <p:spPr>
          <a:ln/>
        </p:spPr>
        <p:txBody>
          <a:bodyPr/>
          <a:lstStyle>
            <a:lvl1pPr>
              <a:defRPr/>
            </a:lvl1pPr>
          </a:lstStyle>
          <a:p>
            <a:pPr>
              <a:defRPr/>
            </a:pPr>
            <a:endParaRPr lang="en-US"/>
          </a:p>
        </p:txBody>
      </p:sp>
      <p:sp>
        <p:nvSpPr>
          <p:cNvPr id="7" name="Rectangle 25"/>
          <p:cNvSpPr>
            <a:spLocks noGrp="1" noChangeArrowheads="1"/>
          </p:cNvSpPr>
          <p:nvPr>
            <p:ph type="sldNum" sz="quarter" idx="12"/>
          </p:nvPr>
        </p:nvSpPr>
        <p:spPr>
          <a:ln/>
        </p:spPr>
        <p:txBody>
          <a:bodyPr/>
          <a:lstStyle>
            <a:lvl1pPr>
              <a:defRPr/>
            </a:lvl1pPr>
          </a:lstStyle>
          <a:p>
            <a:pPr>
              <a:defRPr/>
            </a:pPr>
            <a:fld id="{6B250084-31A1-EF4B-BB11-D58550AFEF31}" type="slidenum">
              <a:rPr lang="en-US"/>
              <a:pPr>
                <a:defRPr/>
              </a:pPr>
              <a:t>‹#›</a:t>
            </a:fld>
            <a:endParaRPr lang="en-US"/>
          </a:p>
        </p:txBody>
      </p:sp>
    </p:spTree>
    <p:extLst>
      <p:ext uri="{BB962C8B-B14F-4D97-AF65-F5344CB8AC3E}">
        <p14:creationId xmlns:p14="http://schemas.microsoft.com/office/powerpoint/2010/main" val="9617930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23"/>
          <p:cNvSpPr>
            <a:spLocks noGrp="1" noChangeArrowheads="1"/>
          </p:cNvSpPr>
          <p:nvPr>
            <p:ph type="dt" sz="half" idx="10"/>
          </p:nvPr>
        </p:nvSpPr>
        <p:spPr>
          <a:ln/>
        </p:spPr>
        <p:txBody>
          <a:bodyPr/>
          <a:lstStyle>
            <a:lvl1pPr>
              <a:defRPr/>
            </a:lvl1pPr>
          </a:lstStyle>
          <a:p>
            <a:pPr>
              <a:defRPr/>
            </a:pPr>
            <a:endParaRPr lang="en-US"/>
          </a:p>
        </p:txBody>
      </p:sp>
      <p:sp>
        <p:nvSpPr>
          <p:cNvPr id="8" name="Rectangle 24"/>
          <p:cNvSpPr>
            <a:spLocks noGrp="1" noChangeArrowheads="1"/>
          </p:cNvSpPr>
          <p:nvPr>
            <p:ph type="ftr" sz="quarter" idx="11"/>
          </p:nvPr>
        </p:nvSpPr>
        <p:spPr>
          <a:ln/>
        </p:spPr>
        <p:txBody>
          <a:bodyPr/>
          <a:lstStyle>
            <a:lvl1pPr>
              <a:defRPr/>
            </a:lvl1pPr>
          </a:lstStyle>
          <a:p>
            <a:pPr>
              <a:defRPr/>
            </a:pPr>
            <a:endParaRPr lang="en-US"/>
          </a:p>
        </p:txBody>
      </p:sp>
      <p:sp>
        <p:nvSpPr>
          <p:cNvPr id="9" name="Rectangle 25"/>
          <p:cNvSpPr>
            <a:spLocks noGrp="1" noChangeArrowheads="1"/>
          </p:cNvSpPr>
          <p:nvPr>
            <p:ph type="sldNum" sz="quarter" idx="12"/>
          </p:nvPr>
        </p:nvSpPr>
        <p:spPr>
          <a:ln/>
        </p:spPr>
        <p:txBody>
          <a:bodyPr/>
          <a:lstStyle>
            <a:lvl1pPr>
              <a:defRPr/>
            </a:lvl1pPr>
          </a:lstStyle>
          <a:p>
            <a:pPr>
              <a:defRPr/>
            </a:pPr>
            <a:fld id="{992158E3-D707-1A48-B374-1B75259E4E34}" type="slidenum">
              <a:rPr lang="en-US"/>
              <a:pPr>
                <a:defRPr/>
              </a:pPr>
              <a:t>‹#›</a:t>
            </a:fld>
            <a:endParaRPr lang="en-US"/>
          </a:p>
        </p:txBody>
      </p:sp>
    </p:spTree>
    <p:extLst>
      <p:ext uri="{BB962C8B-B14F-4D97-AF65-F5344CB8AC3E}">
        <p14:creationId xmlns:p14="http://schemas.microsoft.com/office/powerpoint/2010/main" val="13894090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23"/>
          <p:cNvSpPr>
            <a:spLocks noGrp="1" noChangeArrowheads="1"/>
          </p:cNvSpPr>
          <p:nvPr>
            <p:ph type="dt" sz="half" idx="10"/>
          </p:nvPr>
        </p:nvSpPr>
        <p:spPr>
          <a:ln/>
        </p:spPr>
        <p:txBody>
          <a:bodyPr/>
          <a:lstStyle>
            <a:lvl1pPr>
              <a:defRPr/>
            </a:lvl1pPr>
          </a:lstStyle>
          <a:p>
            <a:pPr>
              <a:defRPr/>
            </a:pPr>
            <a:endParaRPr lang="en-US"/>
          </a:p>
        </p:txBody>
      </p:sp>
      <p:sp>
        <p:nvSpPr>
          <p:cNvPr id="4" name="Rectangle 24"/>
          <p:cNvSpPr>
            <a:spLocks noGrp="1" noChangeArrowheads="1"/>
          </p:cNvSpPr>
          <p:nvPr>
            <p:ph type="ftr" sz="quarter" idx="11"/>
          </p:nvPr>
        </p:nvSpPr>
        <p:spPr>
          <a:ln/>
        </p:spPr>
        <p:txBody>
          <a:bodyPr/>
          <a:lstStyle>
            <a:lvl1pPr>
              <a:defRPr/>
            </a:lvl1pPr>
          </a:lstStyle>
          <a:p>
            <a:pPr>
              <a:defRPr/>
            </a:pPr>
            <a:endParaRPr lang="en-US"/>
          </a:p>
        </p:txBody>
      </p:sp>
      <p:sp>
        <p:nvSpPr>
          <p:cNvPr id="5" name="Rectangle 25"/>
          <p:cNvSpPr>
            <a:spLocks noGrp="1" noChangeArrowheads="1"/>
          </p:cNvSpPr>
          <p:nvPr>
            <p:ph type="sldNum" sz="quarter" idx="12"/>
          </p:nvPr>
        </p:nvSpPr>
        <p:spPr>
          <a:ln/>
        </p:spPr>
        <p:txBody>
          <a:bodyPr/>
          <a:lstStyle>
            <a:lvl1pPr>
              <a:defRPr/>
            </a:lvl1pPr>
          </a:lstStyle>
          <a:p>
            <a:pPr>
              <a:defRPr/>
            </a:pPr>
            <a:fld id="{B88B3CB4-D3CD-6442-9C0B-1DE07D360738}" type="slidenum">
              <a:rPr lang="en-US"/>
              <a:pPr>
                <a:defRPr/>
              </a:pPr>
              <a:t>‹#›</a:t>
            </a:fld>
            <a:endParaRPr lang="en-US"/>
          </a:p>
        </p:txBody>
      </p:sp>
    </p:spTree>
    <p:extLst>
      <p:ext uri="{BB962C8B-B14F-4D97-AF65-F5344CB8AC3E}">
        <p14:creationId xmlns:p14="http://schemas.microsoft.com/office/powerpoint/2010/main" val="31993125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3"/>
          <p:cNvSpPr>
            <a:spLocks noGrp="1" noChangeArrowheads="1"/>
          </p:cNvSpPr>
          <p:nvPr>
            <p:ph type="dt" sz="half" idx="10"/>
          </p:nvPr>
        </p:nvSpPr>
        <p:spPr>
          <a:ln/>
        </p:spPr>
        <p:txBody>
          <a:bodyPr/>
          <a:lstStyle>
            <a:lvl1pPr>
              <a:defRPr/>
            </a:lvl1pPr>
          </a:lstStyle>
          <a:p>
            <a:pPr>
              <a:defRPr/>
            </a:pPr>
            <a:endParaRPr lang="en-US"/>
          </a:p>
        </p:txBody>
      </p:sp>
      <p:sp>
        <p:nvSpPr>
          <p:cNvPr id="3" name="Rectangle 24"/>
          <p:cNvSpPr>
            <a:spLocks noGrp="1" noChangeArrowheads="1"/>
          </p:cNvSpPr>
          <p:nvPr>
            <p:ph type="ftr" sz="quarter" idx="11"/>
          </p:nvPr>
        </p:nvSpPr>
        <p:spPr>
          <a:ln/>
        </p:spPr>
        <p:txBody>
          <a:bodyPr/>
          <a:lstStyle>
            <a:lvl1pPr>
              <a:defRPr/>
            </a:lvl1pPr>
          </a:lstStyle>
          <a:p>
            <a:pPr>
              <a:defRPr/>
            </a:pPr>
            <a:endParaRPr lang="en-US"/>
          </a:p>
        </p:txBody>
      </p:sp>
      <p:sp>
        <p:nvSpPr>
          <p:cNvPr id="4" name="Rectangle 25"/>
          <p:cNvSpPr>
            <a:spLocks noGrp="1" noChangeArrowheads="1"/>
          </p:cNvSpPr>
          <p:nvPr>
            <p:ph type="sldNum" sz="quarter" idx="12"/>
          </p:nvPr>
        </p:nvSpPr>
        <p:spPr>
          <a:ln/>
        </p:spPr>
        <p:txBody>
          <a:bodyPr/>
          <a:lstStyle>
            <a:lvl1pPr>
              <a:defRPr/>
            </a:lvl1pPr>
          </a:lstStyle>
          <a:p>
            <a:pPr>
              <a:defRPr/>
            </a:pPr>
            <a:fld id="{7BB522E3-6195-CF42-AB2C-413A1DC8F217}" type="slidenum">
              <a:rPr lang="en-US"/>
              <a:pPr>
                <a:defRPr/>
              </a:pPr>
              <a:t>‹#›</a:t>
            </a:fld>
            <a:endParaRPr lang="en-US"/>
          </a:p>
        </p:txBody>
      </p:sp>
    </p:spTree>
    <p:extLst>
      <p:ext uri="{BB962C8B-B14F-4D97-AF65-F5344CB8AC3E}">
        <p14:creationId xmlns:p14="http://schemas.microsoft.com/office/powerpoint/2010/main" val="29669233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3"/>
          <p:cNvSpPr>
            <a:spLocks noGrp="1" noChangeArrowheads="1"/>
          </p:cNvSpPr>
          <p:nvPr>
            <p:ph type="dt" sz="half" idx="10"/>
          </p:nvPr>
        </p:nvSpPr>
        <p:spPr>
          <a:ln/>
        </p:spPr>
        <p:txBody>
          <a:bodyPr/>
          <a:lstStyle>
            <a:lvl1pPr>
              <a:defRPr/>
            </a:lvl1pPr>
          </a:lstStyle>
          <a:p>
            <a:pPr>
              <a:defRPr/>
            </a:pPr>
            <a:endParaRPr lang="en-US"/>
          </a:p>
        </p:txBody>
      </p:sp>
      <p:sp>
        <p:nvSpPr>
          <p:cNvPr id="6" name="Rectangle 24"/>
          <p:cNvSpPr>
            <a:spLocks noGrp="1" noChangeArrowheads="1"/>
          </p:cNvSpPr>
          <p:nvPr>
            <p:ph type="ftr" sz="quarter" idx="11"/>
          </p:nvPr>
        </p:nvSpPr>
        <p:spPr>
          <a:ln/>
        </p:spPr>
        <p:txBody>
          <a:bodyPr/>
          <a:lstStyle>
            <a:lvl1pPr>
              <a:defRPr/>
            </a:lvl1pPr>
          </a:lstStyle>
          <a:p>
            <a:pPr>
              <a:defRPr/>
            </a:pPr>
            <a:endParaRPr lang="en-US"/>
          </a:p>
        </p:txBody>
      </p:sp>
      <p:sp>
        <p:nvSpPr>
          <p:cNvPr id="7" name="Rectangle 25"/>
          <p:cNvSpPr>
            <a:spLocks noGrp="1" noChangeArrowheads="1"/>
          </p:cNvSpPr>
          <p:nvPr>
            <p:ph type="sldNum" sz="quarter" idx="12"/>
          </p:nvPr>
        </p:nvSpPr>
        <p:spPr>
          <a:ln/>
        </p:spPr>
        <p:txBody>
          <a:bodyPr/>
          <a:lstStyle>
            <a:lvl1pPr>
              <a:defRPr/>
            </a:lvl1pPr>
          </a:lstStyle>
          <a:p>
            <a:pPr>
              <a:defRPr/>
            </a:pPr>
            <a:fld id="{5D453440-7398-1541-98DD-5C1C91014F7F}" type="slidenum">
              <a:rPr lang="en-US"/>
              <a:pPr>
                <a:defRPr/>
              </a:pPr>
              <a:t>‹#›</a:t>
            </a:fld>
            <a:endParaRPr lang="en-US"/>
          </a:p>
        </p:txBody>
      </p:sp>
    </p:spTree>
    <p:extLst>
      <p:ext uri="{BB962C8B-B14F-4D97-AF65-F5344CB8AC3E}">
        <p14:creationId xmlns:p14="http://schemas.microsoft.com/office/powerpoint/2010/main" val="9962994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3"/>
          <p:cNvSpPr>
            <a:spLocks noGrp="1" noChangeArrowheads="1"/>
          </p:cNvSpPr>
          <p:nvPr>
            <p:ph type="dt" sz="half" idx="10"/>
          </p:nvPr>
        </p:nvSpPr>
        <p:spPr>
          <a:ln/>
        </p:spPr>
        <p:txBody>
          <a:bodyPr/>
          <a:lstStyle>
            <a:lvl1pPr>
              <a:defRPr/>
            </a:lvl1pPr>
          </a:lstStyle>
          <a:p>
            <a:pPr>
              <a:defRPr/>
            </a:pPr>
            <a:endParaRPr lang="en-US"/>
          </a:p>
        </p:txBody>
      </p:sp>
      <p:sp>
        <p:nvSpPr>
          <p:cNvPr id="6" name="Rectangle 24"/>
          <p:cNvSpPr>
            <a:spLocks noGrp="1" noChangeArrowheads="1"/>
          </p:cNvSpPr>
          <p:nvPr>
            <p:ph type="ftr" sz="quarter" idx="11"/>
          </p:nvPr>
        </p:nvSpPr>
        <p:spPr>
          <a:ln/>
        </p:spPr>
        <p:txBody>
          <a:bodyPr/>
          <a:lstStyle>
            <a:lvl1pPr>
              <a:defRPr/>
            </a:lvl1pPr>
          </a:lstStyle>
          <a:p>
            <a:pPr>
              <a:defRPr/>
            </a:pPr>
            <a:endParaRPr lang="en-US"/>
          </a:p>
        </p:txBody>
      </p:sp>
      <p:sp>
        <p:nvSpPr>
          <p:cNvPr id="7" name="Rectangle 25"/>
          <p:cNvSpPr>
            <a:spLocks noGrp="1" noChangeArrowheads="1"/>
          </p:cNvSpPr>
          <p:nvPr>
            <p:ph type="sldNum" sz="quarter" idx="12"/>
          </p:nvPr>
        </p:nvSpPr>
        <p:spPr>
          <a:ln/>
        </p:spPr>
        <p:txBody>
          <a:bodyPr/>
          <a:lstStyle>
            <a:lvl1pPr>
              <a:defRPr/>
            </a:lvl1pPr>
          </a:lstStyle>
          <a:p>
            <a:pPr>
              <a:defRPr/>
            </a:pPr>
            <a:fld id="{0EC79505-FB7B-1543-B1A3-8518D7DEAB28}" type="slidenum">
              <a:rPr lang="en-US"/>
              <a:pPr>
                <a:defRPr/>
              </a:pPr>
              <a:t>‹#›</a:t>
            </a:fld>
            <a:endParaRPr lang="en-US"/>
          </a:p>
        </p:txBody>
      </p:sp>
    </p:spTree>
    <p:extLst>
      <p:ext uri="{BB962C8B-B14F-4D97-AF65-F5344CB8AC3E}">
        <p14:creationId xmlns:p14="http://schemas.microsoft.com/office/powerpoint/2010/main" val="19905900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9144000" cy="6934200"/>
            <a:chOff x="0" y="0"/>
            <a:chExt cx="5760" cy="4368"/>
          </a:xfrm>
        </p:grpSpPr>
        <p:sp>
          <p:nvSpPr>
            <p:cNvPr id="326659" name="Freeform 3"/>
            <p:cNvSpPr>
              <a:spLocks/>
            </p:cNvSpPr>
            <p:nvPr/>
          </p:nvSpPr>
          <p:spPr bwMode="hidden">
            <a:xfrm>
              <a:off x="0" y="2208"/>
              <a:ext cx="2515" cy="1970"/>
            </a:xfrm>
            <a:custGeom>
              <a:avLst/>
              <a:gdLst/>
              <a:ahLst/>
              <a:cxnLst>
                <a:cxn ang="0">
                  <a:pos x="744" y="1669"/>
                </a:cxn>
                <a:cxn ang="0">
                  <a:pos x="852" y="1400"/>
                </a:cxn>
                <a:cxn ang="0">
                  <a:pos x="876" y="1171"/>
                </a:cxn>
                <a:cxn ang="0">
                  <a:pos x="979" y="1370"/>
                </a:cxn>
                <a:cxn ang="0">
                  <a:pos x="1231" y="1621"/>
                </a:cxn>
                <a:cxn ang="0">
                  <a:pos x="1471" y="1693"/>
                </a:cxn>
                <a:cxn ang="0">
                  <a:pos x="1819" y="1678"/>
                </a:cxn>
                <a:cxn ang="0">
                  <a:pos x="1893" y="1513"/>
                </a:cxn>
                <a:cxn ang="0">
                  <a:pos x="1874" y="1285"/>
                </a:cxn>
                <a:cxn ang="0">
                  <a:pos x="1783" y="967"/>
                </a:cxn>
                <a:cxn ang="0">
                  <a:pos x="1289" y="873"/>
                </a:cxn>
                <a:cxn ang="0">
                  <a:pos x="1549" y="745"/>
                </a:cxn>
                <a:cxn ang="0">
                  <a:pos x="1753" y="732"/>
                </a:cxn>
                <a:cxn ang="0">
                  <a:pos x="2107" y="618"/>
                </a:cxn>
                <a:cxn ang="0">
                  <a:pos x="2377" y="438"/>
                </a:cxn>
                <a:cxn ang="0">
                  <a:pos x="2420" y="343"/>
                </a:cxn>
                <a:cxn ang="0">
                  <a:pos x="2077" y="331"/>
                </a:cxn>
                <a:cxn ang="0">
                  <a:pos x="1951" y="301"/>
                </a:cxn>
                <a:cxn ang="0">
                  <a:pos x="1645" y="289"/>
                </a:cxn>
                <a:cxn ang="0">
                  <a:pos x="1297" y="408"/>
                </a:cxn>
                <a:cxn ang="0">
                  <a:pos x="1308" y="337"/>
                </a:cxn>
                <a:cxn ang="0">
                  <a:pos x="1453" y="168"/>
                </a:cxn>
                <a:cxn ang="0">
                  <a:pos x="1477" y="36"/>
                </a:cxn>
                <a:cxn ang="0">
                  <a:pos x="1417" y="24"/>
                </a:cxn>
                <a:cxn ang="0">
                  <a:pos x="1189" y="102"/>
                </a:cxn>
                <a:cxn ang="0">
                  <a:pos x="1026" y="144"/>
                </a:cxn>
                <a:cxn ang="0">
                  <a:pos x="889" y="331"/>
                </a:cxn>
                <a:cxn ang="0">
                  <a:pos x="726" y="480"/>
                </a:cxn>
                <a:cxn ang="0">
                  <a:pos x="643" y="540"/>
                </a:cxn>
                <a:cxn ang="0">
                  <a:pos x="600" y="516"/>
                </a:cxn>
                <a:cxn ang="0">
                  <a:pos x="552" y="486"/>
                </a:cxn>
                <a:cxn ang="0">
                  <a:pos x="528" y="462"/>
                </a:cxn>
                <a:cxn ang="0">
                  <a:pos x="474" y="426"/>
                </a:cxn>
                <a:cxn ang="0">
                  <a:pos x="415" y="390"/>
                </a:cxn>
                <a:cxn ang="0">
                  <a:pos x="366" y="366"/>
                </a:cxn>
                <a:cxn ang="0">
                  <a:pos x="192" y="234"/>
                </a:cxn>
                <a:cxn ang="0">
                  <a:pos x="570" y="564"/>
                </a:cxn>
                <a:cxn ang="0">
                  <a:pos x="444" y="732"/>
                </a:cxn>
                <a:cxn ang="0">
                  <a:pos x="318" y="787"/>
                </a:cxn>
                <a:cxn ang="0">
                  <a:pos x="127" y="853"/>
                </a:cxn>
                <a:cxn ang="0">
                  <a:pos x="0" y="1165"/>
                </a:cxn>
                <a:cxn ang="0">
                  <a:pos x="372" y="1015"/>
                </a:cxn>
                <a:cxn ang="0">
                  <a:pos x="222" y="1262"/>
                </a:cxn>
                <a:cxn ang="0">
                  <a:pos x="139" y="1459"/>
                </a:cxn>
                <a:cxn ang="0">
                  <a:pos x="102" y="1495"/>
                </a:cxn>
                <a:cxn ang="0">
                  <a:pos x="84" y="1519"/>
                </a:cxn>
                <a:cxn ang="0">
                  <a:pos x="96" y="1537"/>
                </a:cxn>
                <a:cxn ang="0">
                  <a:pos x="127" y="1567"/>
                </a:cxn>
                <a:cxn ang="0">
                  <a:pos x="145" y="1633"/>
                </a:cxn>
                <a:cxn ang="0">
                  <a:pos x="156" y="1693"/>
                </a:cxn>
                <a:cxn ang="0">
                  <a:pos x="162" y="1723"/>
                </a:cxn>
                <a:cxn ang="0">
                  <a:pos x="216" y="1802"/>
                </a:cxn>
                <a:cxn ang="0">
                  <a:pos x="228" y="1850"/>
                </a:cxn>
                <a:cxn ang="0">
                  <a:pos x="240" y="1904"/>
                </a:cxn>
                <a:cxn ang="0">
                  <a:pos x="246" y="1922"/>
                </a:cxn>
                <a:cxn ang="0">
                  <a:pos x="258" y="1970"/>
                </a:cxn>
                <a:cxn ang="0">
                  <a:pos x="462" y="1922"/>
                </a:cxn>
                <a:cxn ang="0">
                  <a:pos x="624" y="1778"/>
                </a:cxn>
              </a:cxnLst>
              <a:rect l="0" t="0" r="r" b="b"/>
              <a:pathLst>
                <a:path w="2515" h="1970">
                  <a:moveTo>
                    <a:pt x="624" y="1778"/>
                  </a:moveTo>
                  <a:lnTo>
                    <a:pt x="744" y="1669"/>
                  </a:lnTo>
                  <a:lnTo>
                    <a:pt x="834" y="1627"/>
                  </a:lnTo>
                  <a:lnTo>
                    <a:pt x="852" y="1400"/>
                  </a:lnTo>
                  <a:lnTo>
                    <a:pt x="834" y="1225"/>
                  </a:lnTo>
                  <a:lnTo>
                    <a:pt x="876" y="1171"/>
                  </a:lnTo>
                  <a:lnTo>
                    <a:pt x="901" y="1268"/>
                  </a:lnTo>
                  <a:lnTo>
                    <a:pt x="979" y="1370"/>
                  </a:lnTo>
                  <a:lnTo>
                    <a:pt x="1116" y="1519"/>
                  </a:lnTo>
                  <a:lnTo>
                    <a:pt x="1231" y="1621"/>
                  </a:lnTo>
                  <a:lnTo>
                    <a:pt x="1353" y="1632"/>
                  </a:lnTo>
                  <a:lnTo>
                    <a:pt x="1471" y="1693"/>
                  </a:lnTo>
                  <a:lnTo>
                    <a:pt x="1664" y="1659"/>
                  </a:lnTo>
                  <a:lnTo>
                    <a:pt x="1819" y="1678"/>
                  </a:lnTo>
                  <a:lnTo>
                    <a:pt x="1975" y="1632"/>
                  </a:lnTo>
                  <a:lnTo>
                    <a:pt x="1893" y="1513"/>
                  </a:lnTo>
                  <a:lnTo>
                    <a:pt x="1920" y="1385"/>
                  </a:lnTo>
                  <a:lnTo>
                    <a:pt x="1874" y="1285"/>
                  </a:lnTo>
                  <a:lnTo>
                    <a:pt x="1865" y="1129"/>
                  </a:lnTo>
                  <a:lnTo>
                    <a:pt x="1783" y="967"/>
                  </a:lnTo>
                  <a:lnTo>
                    <a:pt x="1527" y="891"/>
                  </a:lnTo>
                  <a:lnTo>
                    <a:pt x="1289" y="873"/>
                  </a:lnTo>
                  <a:lnTo>
                    <a:pt x="1393" y="781"/>
                  </a:lnTo>
                  <a:lnTo>
                    <a:pt x="1549" y="745"/>
                  </a:lnTo>
                  <a:lnTo>
                    <a:pt x="1620" y="738"/>
                  </a:lnTo>
                  <a:lnTo>
                    <a:pt x="1753" y="732"/>
                  </a:lnTo>
                  <a:lnTo>
                    <a:pt x="1933" y="720"/>
                  </a:lnTo>
                  <a:lnTo>
                    <a:pt x="2107" y="618"/>
                  </a:lnTo>
                  <a:lnTo>
                    <a:pt x="2227" y="516"/>
                  </a:lnTo>
                  <a:lnTo>
                    <a:pt x="2377" y="438"/>
                  </a:lnTo>
                  <a:lnTo>
                    <a:pt x="2515" y="337"/>
                  </a:lnTo>
                  <a:lnTo>
                    <a:pt x="2420" y="343"/>
                  </a:lnTo>
                  <a:lnTo>
                    <a:pt x="2191" y="343"/>
                  </a:lnTo>
                  <a:lnTo>
                    <a:pt x="2077" y="331"/>
                  </a:lnTo>
                  <a:lnTo>
                    <a:pt x="2053" y="301"/>
                  </a:lnTo>
                  <a:lnTo>
                    <a:pt x="1951" y="301"/>
                  </a:lnTo>
                  <a:lnTo>
                    <a:pt x="1795" y="259"/>
                  </a:lnTo>
                  <a:lnTo>
                    <a:pt x="1645" y="289"/>
                  </a:lnTo>
                  <a:lnTo>
                    <a:pt x="1447" y="372"/>
                  </a:lnTo>
                  <a:lnTo>
                    <a:pt x="1297" y="408"/>
                  </a:lnTo>
                  <a:lnTo>
                    <a:pt x="1153" y="414"/>
                  </a:lnTo>
                  <a:lnTo>
                    <a:pt x="1308" y="337"/>
                  </a:lnTo>
                  <a:lnTo>
                    <a:pt x="1465" y="198"/>
                  </a:lnTo>
                  <a:lnTo>
                    <a:pt x="1453" y="168"/>
                  </a:lnTo>
                  <a:lnTo>
                    <a:pt x="1465" y="102"/>
                  </a:lnTo>
                  <a:lnTo>
                    <a:pt x="1477" y="36"/>
                  </a:lnTo>
                  <a:lnTo>
                    <a:pt x="1453" y="0"/>
                  </a:lnTo>
                  <a:lnTo>
                    <a:pt x="1417" y="24"/>
                  </a:lnTo>
                  <a:lnTo>
                    <a:pt x="1356" y="42"/>
                  </a:lnTo>
                  <a:lnTo>
                    <a:pt x="1189" y="102"/>
                  </a:lnTo>
                  <a:lnTo>
                    <a:pt x="1098" y="144"/>
                  </a:lnTo>
                  <a:lnTo>
                    <a:pt x="1026" y="144"/>
                  </a:lnTo>
                  <a:lnTo>
                    <a:pt x="991" y="168"/>
                  </a:lnTo>
                  <a:lnTo>
                    <a:pt x="889" y="331"/>
                  </a:lnTo>
                  <a:lnTo>
                    <a:pt x="852" y="408"/>
                  </a:lnTo>
                  <a:lnTo>
                    <a:pt x="726" y="480"/>
                  </a:lnTo>
                  <a:lnTo>
                    <a:pt x="649" y="540"/>
                  </a:lnTo>
                  <a:lnTo>
                    <a:pt x="643" y="540"/>
                  </a:lnTo>
                  <a:lnTo>
                    <a:pt x="637" y="534"/>
                  </a:lnTo>
                  <a:lnTo>
                    <a:pt x="600" y="516"/>
                  </a:lnTo>
                  <a:lnTo>
                    <a:pt x="564" y="492"/>
                  </a:lnTo>
                  <a:lnTo>
                    <a:pt x="552" y="486"/>
                  </a:lnTo>
                  <a:lnTo>
                    <a:pt x="540" y="474"/>
                  </a:lnTo>
                  <a:lnTo>
                    <a:pt x="528" y="462"/>
                  </a:lnTo>
                  <a:lnTo>
                    <a:pt x="504" y="444"/>
                  </a:lnTo>
                  <a:lnTo>
                    <a:pt x="474" y="426"/>
                  </a:lnTo>
                  <a:lnTo>
                    <a:pt x="444" y="408"/>
                  </a:lnTo>
                  <a:lnTo>
                    <a:pt x="415" y="390"/>
                  </a:lnTo>
                  <a:lnTo>
                    <a:pt x="385" y="372"/>
                  </a:lnTo>
                  <a:lnTo>
                    <a:pt x="366" y="366"/>
                  </a:lnTo>
                  <a:lnTo>
                    <a:pt x="360" y="360"/>
                  </a:lnTo>
                  <a:lnTo>
                    <a:pt x="192" y="234"/>
                  </a:lnTo>
                  <a:lnTo>
                    <a:pt x="210" y="307"/>
                  </a:lnTo>
                  <a:lnTo>
                    <a:pt x="570" y="564"/>
                  </a:lnTo>
                  <a:lnTo>
                    <a:pt x="558" y="618"/>
                  </a:lnTo>
                  <a:lnTo>
                    <a:pt x="444" y="732"/>
                  </a:lnTo>
                  <a:lnTo>
                    <a:pt x="324" y="787"/>
                  </a:lnTo>
                  <a:lnTo>
                    <a:pt x="318" y="787"/>
                  </a:lnTo>
                  <a:lnTo>
                    <a:pt x="258" y="811"/>
                  </a:lnTo>
                  <a:lnTo>
                    <a:pt x="127" y="853"/>
                  </a:lnTo>
                  <a:lnTo>
                    <a:pt x="0" y="901"/>
                  </a:lnTo>
                  <a:lnTo>
                    <a:pt x="0" y="1165"/>
                  </a:lnTo>
                  <a:lnTo>
                    <a:pt x="78" y="1147"/>
                  </a:lnTo>
                  <a:lnTo>
                    <a:pt x="372" y="1015"/>
                  </a:lnTo>
                  <a:lnTo>
                    <a:pt x="336" y="1117"/>
                  </a:lnTo>
                  <a:lnTo>
                    <a:pt x="222" y="1262"/>
                  </a:lnTo>
                  <a:lnTo>
                    <a:pt x="145" y="1453"/>
                  </a:lnTo>
                  <a:lnTo>
                    <a:pt x="139" y="1459"/>
                  </a:lnTo>
                  <a:lnTo>
                    <a:pt x="133" y="1465"/>
                  </a:lnTo>
                  <a:lnTo>
                    <a:pt x="102" y="1495"/>
                  </a:lnTo>
                  <a:lnTo>
                    <a:pt x="90" y="1507"/>
                  </a:lnTo>
                  <a:lnTo>
                    <a:pt x="84" y="1519"/>
                  </a:lnTo>
                  <a:lnTo>
                    <a:pt x="84" y="1531"/>
                  </a:lnTo>
                  <a:lnTo>
                    <a:pt x="96" y="1537"/>
                  </a:lnTo>
                  <a:lnTo>
                    <a:pt x="114" y="1549"/>
                  </a:lnTo>
                  <a:lnTo>
                    <a:pt x="127" y="1567"/>
                  </a:lnTo>
                  <a:lnTo>
                    <a:pt x="139" y="1597"/>
                  </a:lnTo>
                  <a:lnTo>
                    <a:pt x="145" y="1633"/>
                  </a:lnTo>
                  <a:lnTo>
                    <a:pt x="150" y="1663"/>
                  </a:lnTo>
                  <a:lnTo>
                    <a:pt x="156" y="1693"/>
                  </a:lnTo>
                  <a:lnTo>
                    <a:pt x="162" y="1717"/>
                  </a:lnTo>
                  <a:lnTo>
                    <a:pt x="162" y="1723"/>
                  </a:lnTo>
                  <a:lnTo>
                    <a:pt x="216" y="1796"/>
                  </a:lnTo>
                  <a:lnTo>
                    <a:pt x="216" y="1802"/>
                  </a:lnTo>
                  <a:lnTo>
                    <a:pt x="222" y="1814"/>
                  </a:lnTo>
                  <a:lnTo>
                    <a:pt x="228" y="1850"/>
                  </a:lnTo>
                  <a:lnTo>
                    <a:pt x="234" y="1886"/>
                  </a:lnTo>
                  <a:lnTo>
                    <a:pt x="240" y="1904"/>
                  </a:lnTo>
                  <a:lnTo>
                    <a:pt x="240" y="1916"/>
                  </a:lnTo>
                  <a:lnTo>
                    <a:pt x="246" y="1922"/>
                  </a:lnTo>
                  <a:lnTo>
                    <a:pt x="252" y="1934"/>
                  </a:lnTo>
                  <a:lnTo>
                    <a:pt x="258" y="1970"/>
                  </a:lnTo>
                  <a:lnTo>
                    <a:pt x="438" y="1970"/>
                  </a:lnTo>
                  <a:lnTo>
                    <a:pt x="462" y="1922"/>
                  </a:lnTo>
                  <a:lnTo>
                    <a:pt x="624" y="1778"/>
                  </a:lnTo>
                  <a:lnTo>
                    <a:pt x="624" y="1778"/>
                  </a:lnTo>
                  <a:close/>
                </a:path>
              </a:pathLst>
            </a:custGeom>
            <a:gradFill rotWithShape="0">
              <a:gsLst>
                <a:gs pos="0">
                  <a:schemeClr val="bg2"/>
                </a:gs>
                <a:gs pos="50000">
                  <a:schemeClr val="bg1"/>
                </a:gs>
                <a:gs pos="100000">
                  <a:schemeClr val="bg2"/>
                </a:gs>
              </a:gsLst>
              <a:lin ang="2700000" scaled="1"/>
            </a:gradFill>
            <a:ln w="9525">
              <a:noFill/>
              <a:round/>
              <a:headEnd/>
              <a:tailEnd/>
            </a:ln>
          </p:spPr>
          <p:txBody>
            <a:bodyPr/>
            <a:lstStyle/>
            <a:p>
              <a:pPr eaLnBrk="0" hangingPunct="0">
                <a:defRPr/>
              </a:pPr>
              <a:endParaRPr lang="en-US">
                <a:latin typeface="Times New Roman" pitchFamily="18" charset="0"/>
                <a:ea typeface="+mn-ea"/>
                <a:cs typeface="+mn-cs"/>
              </a:endParaRPr>
            </a:p>
          </p:txBody>
        </p:sp>
        <p:sp>
          <p:nvSpPr>
            <p:cNvPr id="1033" name="Freeform 4"/>
            <p:cNvSpPr>
              <a:spLocks/>
            </p:cNvSpPr>
            <p:nvPr/>
          </p:nvSpPr>
          <p:spPr bwMode="hidden">
            <a:xfrm>
              <a:off x="0" y="2496"/>
              <a:ext cx="2112" cy="1604"/>
            </a:xfrm>
            <a:custGeom>
              <a:avLst/>
              <a:gdLst>
                <a:gd name="T0" fmla="*/ 571 w 2123"/>
                <a:gd name="T1" fmla="*/ 882 h 1696"/>
                <a:gd name="T2" fmla="*/ 535 w 2123"/>
                <a:gd name="T3" fmla="*/ 578 h 1696"/>
                <a:gd name="T4" fmla="*/ 661 w 2123"/>
                <a:gd name="T5" fmla="*/ 335 h 1696"/>
                <a:gd name="T6" fmla="*/ 912 w 2123"/>
                <a:gd name="T7" fmla="*/ 497 h 1696"/>
                <a:gd name="T8" fmla="*/ 1196 w 2123"/>
                <a:gd name="T9" fmla="*/ 735 h 1696"/>
                <a:gd name="T10" fmla="*/ 1459 w 2123"/>
                <a:gd name="T11" fmla="*/ 938 h 1696"/>
                <a:gd name="T12" fmla="*/ 1773 w 2123"/>
                <a:gd name="T13" fmla="*/ 1150 h 1696"/>
                <a:gd name="T14" fmla="*/ 1853 w 2123"/>
                <a:gd name="T15" fmla="*/ 1195 h 1696"/>
                <a:gd name="T16" fmla="*/ 1808 w 2123"/>
                <a:gd name="T17" fmla="*/ 1146 h 1696"/>
                <a:gd name="T18" fmla="*/ 1390 w 2123"/>
                <a:gd name="T19" fmla="*/ 847 h 1696"/>
                <a:gd name="T20" fmla="*/ 1070 w 2123"/>
                <a:gd name="T21" fmla="*/ 578 h 1696"/>
                <a:gd name="T22" fmla="*/ 711 w 2123"/>
                <a:gd name="T23" fmla="*/ 278 h 1696"/>
                <a:gd name="T24" fmla="*/ 984 w 2123"/>
                <a:gd name="T25" fmla="*/ 263 h 1696"/>
                <a:gd name="T26" fmla="*/ 1265 w 2123"/>
                <a:gd name="T27" fmla="*/ 269 h 1696"/>
                <a:gd name="T28" fmla="*/ 1590 w 2123"/>
                <a:gd name="T29" fmla="*/ 227 h 1696"/>
                <a:gd name="T30" fmla="*/ 2090 w 2123"/>
                <a:gd name="T31" fmla="*/ 166 h 1696"/>
                <a:gd name="T32" fmla="*/ 2042 w 2123"/>
                <a:gd name="T33" fmla="*/ 147 h 1696"/>
                <a:gd name="T34" fmla="*/ 1519 w 2123"/>
                <a:gd name="T35" fmla="*/ 218 h 1696"/>
                <a:gd name="T36" fmla="*/ 1190 w 2123"/>
                <a:gd name="T37" fmla="*/ 233 h 1696"/>
                <a:gd name="T38" fmla="*/ 747 w 2123"/>
                <a:gd name="T39" fmla="*/ 218 h 1696"/>
                <a:gd name="T40" fmla="*/ 807 w 2123"/>
                <a:gd name="T41" fmla="*/ 192 h 1696"/>
                <a:gd name="T42" fmla="*/ 1124 w 2123"/>
                <a:gd name="T43" fmla="*/ 0 h 1696"/>
                <a:gd name="T44" fmla="*/ 1070 w 2123"/>
                <a:gd name="T45" fmla="*/ 25 h 1696"/>
                <a:gd name="T46" fmla="*/ 995 w 2123"/>
                <a:gd name="T47" fmla="*/ 71 h 1696"/>
                <a:gd name="T48" fmla="*/ 843 w 2123"/>
                <a:gd name="T49" fmla="*/ 162 h 1696"/>
                <a:gd name="T50" fmla="*/ 661 w 2123"/>
                <a:gd name="T51" fmla="*/ 238 h 1696"/>
                <a:gd name="T52" fmla="*/ 625 w 2123"/>
                <a:gd name="T53" fmla="*/ 305 h 1696"/>
                <a:gd name="T54" fmla="*/ 299 w 2123"/>
                <a:gd name="T55" fmla="*/ 497 h 1696"/>
                <a:gd name="T56" fmla="*/ 0 w 2123"/>
                <a:gd name="T57" fmla="*/ 614 h 1696"/>
                <a:gd name="T58" fmla="*/ 0 w 2123"/>
                <a:gd name="T59" fmla="*/ 619 h 1696"/>
                <a:gd name="T60" fmla="*/ 0 w 2123"/>
                <a:gd name="T61" fmla="*/ 649 h 1696"/>
                <a:gd name="T62" fmla="*/ 293 w 2123"/>
                <a:gd name="T63" fmla="*/ 537 h 1696"/>
                <a:gd name="T64" fmla="*/ 583 w 2123"/>
                <a:gd name="T65" fmla="*/ 365 h 1696"/>
                <a:gd name="T66" fmla="*/ 499 w 2123"/>
                <a:gd name="T67" fmla="*/ 568 h 1696"/>
                <a:gd name="T68" fmla="*/ 517 w 2123"/>
                <a:gd name="T69" fmla="*/ 842 h 1696"/>
                <a:gd name="T70" fmla="*/ 454 w 2123"/>
                <a:gd name="T71" fmla="*/ 988 h 1696"/>
                <a:gd name="T72" fmla="*/ 323 w 2123"/>
                <a:gd name="T73" fmla="*/ 1252 h 1696"/>
                <a:gd name="T74" fmla="*/ 317 w 2123"/>
                <a:gd name="T75" fmla="*/ 1435 h 1696"/>
                <a:gd name="T76" fmla="*/ 323 w 2123"/>
                <a:gd name="T77" fmla="*/ 1435 h 1696"/>
                <a:gd name="T78" fmla="*/ 341 w 2123"/>
                <a:gd name="T79" fmla="*/ 1313 h 1696"/>
                <a:gd name="T80" fmla="*/ 571 w 2123"/>
                <a:gd name="T81" fmla="*/ 882 h 1696"/>
                <a:gd name="T82" fmla="*/ 571 w 2123"/>
                <a:gd name="T83" fmla="*/ 882 h 169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123" h="1696">
                  <a:moveTo>
                    <a:pt x="580" y="1043"/>
                  </a:moveTo>
                  <a:lnTo>
                    <a:pt x="544" y="683"/>
                  </a:lnTo>
                  <a:lnTo>
                    <a:pt x="670" y="395"/>
                  </a:lnTo>
                  <a:lnTo>
                    <a:pt x="927" y="587"/>
                  </a:lnTo>
                  <a:lnTo>
                    <a:pt x="1214" y="869"/>
                  </a:lnTo>
                  <a:lnTo>
                    <a:pt x="1483" y="1109"/>
                  </a:lnTo>
                  <a:lnTo>
                    <a:pt x="1800" y="1360"/>
                  </a:lnTo>
                  <a:lnTo>
                    <a:pt x="1883" y="1414"/>
                  </a:lnTo>
                  <a:lnTo>
                    <a:pt x="1836" y="1354"/>
                  </a:lnTo>
                  <a:lnTo>
                    <a:pt x="1411" y="1001"/>
                  </a:lnTo>
                  <a:lnTo>
                    <a:pt x="1088" y="683"/>
                  </a:lnTo>
                  <a:lnTo>
                    <a:pt x="723" y="329"/>
                  </a:lnTo>
                  <a:lnTo>
                    <a:pt x="999" y="311"/>
                  </a:lnTo>
                  <a:lnTo>
                    <a:pt x="1286" y="317"/>
                  </a:lnTo>
                  <a:lnTo>
                    <a:pt x="1614" y="269"/>
                  </a:lnTo>
                  <a:lnTo>
                    <a:pt x="2123" y="197"/>
                  </a:lnTo>
                  <a:lnTo>
                    <a:pt x="2075" y="173"/>
                  </a:lnTo>
                  <a:lnTo>
                    <a:pt x="1543" y="257"/>
                  </a:lnTo>
                  <a:lnTo>
                    <a:pt x="1208" y="275"/>
                  </a:lnTo>
                  <a:lnTo>
                    <a:pt x="759" y="257"/>
                  </a:lnTo>
                  <a:lnTo>
                    <a:pt x="819" y="227"/>
                  </a:lnTo>
                  <a:lnTo>
                    <a:pt x="1142" y="0"/>
                  </a:lnTo>
                  <a:lnTo>
                    <a:pt x="1088" y="30"/>
                  </a:lnTo>
                  <a:lnTo>
                    <a:pt x="1010" y="84"/>
                  </a:lnTo>
                  <a:lnTo>
                    <a:pt x="855" y="191"/>
                  </a:lnTo>
                  <a:lnTo>
                    <a:pt x="670" y="281"/>
                  </a:lnTo>
                  <a:lnTo>
                    <a:pt x="634" y="359"/>
                  </a:lnTo>
                  <a:lnTo>
                    <a:pt x="305" y="587"/>
                  </a:lnTo>
                  <a:lnTo>
                    <a:pt x="0" y="725"/>
                  </a:lnTo>
                  <a:lnTo>
                    <a:pt x="0" y="731"/>
                  </a:lnTo>
                  <a:lnTo>
                    <a:pt x="0" y="767"/>
                  </a:lnTo>
                  <a:lnTo>
                    <a:pt x="299" y="635"/>
                  </a:lnTo>
                  <a:lnTo>
                    <a:pt x="592" y="431"/>
                  </a:lnTo>
                  <a:lnTo>
                    <a:pt x="508" y="671"/>
                  </a:lnTo>
                  <a:lnTo>
                    <a:pt x="526" y="995"/>
                  </a:lnTo>
                  <a:lnTo>
                    <a:pt x="460" y="1168"/>
                  </a:lnTo>
                  <a:lnTo>
                    <a:pt x="329" y="1480"/>
                  </a:lnTo>
                  <a:lnTo>
                    <a:pt x="323" y="1696"/>
                  </a:lnTo>
                  <a:lnTo>
                    <a:pt x="329" y="1696"/>
                  </a:lnTo>
                  <a:lnTo>
                    <a:pt x="347" y="1552"/>
                  </a:lnTo>
                  <a:lnTo>
                    <a:pt x="580" y="1043"/>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4" name="Freeform 5"/>
            <p:cNvSpPr>
              <a:spLocks/>
            </p:cNvSpPr>
            <p:nvPr/>
          </p:nvSpPr>
          <p:spPr bwMode="hidden">
            <a:xfrm>
              <a:off x="2092" y="3233"/>
              <a:ext cx="3668" cy="943"/>
            </a:xfrm>
            <a:custGeom>
              <a:avLst/>
              <a:gdLst>
                <a:gd name="T0" fmla="*/ 3338 w 3668"/>
                <a:gd name="T1" fmla="*/ 288 h 943"/>
                <a:gd name="T2" fmla="*/ 3194 w 3668"/>
                <a:gd name="T3" fmla="*/ 258 h 943"/>
                <a:gd name="T4" fmla="*/ 2816 w 3668"/>
                <a:gd name="T5" fmla="*/ 234 h 943"/>
                <a:gd name="T6" fmla="*/ 2330 w 3668"/>
                <a:gd name="T7" fmla="*/ 306 h 943"/>
                <a:gd name="T8" fmla="*/ 2372 w 3668"/>
                <a:gd name="T9" fmla="*/ 258 h 943"/>
                <a:gd name="T10" fmla="*/ 2624 w 3668"/>
                <a:gd name="T11" fmla="*/ 132 h 943"/>
                <a:gd name="T12" fmla="*/ 2707 w 3668"/>
                <a:gd name="T13" fmla="*/ 24 h 943"/>
                <a:gd name="T14" fmla="*/ 2642 w 3668"/>
                <a:gd name="T15" fmla="*/ 12 h 943"/>
                <a:gd name="T16" fmla="*/ 2515 w 3668"/>
                <a:gd name="T17" fmla="*/ 54 h 943"/>
                <a:gd name="T18" fmla="*/ 2324 w 3668"/>
                <a:gd name="T19" fmla="*/ 66 h 943"/>
                <a:gd name="T20" fmla="*/ 2101 w 3668"/>
                <a:gd name="T21" fmla="*/ 90 h 943"/>
                <a:gd name="T22" fmla="*/ 1855 w 3668"/>
                <a:gd name="T23" fmla="*/ 228 h 943"/>
                <a:gd name="T24" fmla="*/ 1591 w 3668"/>
                <a:gd name="T25" fmla="*/ 337 h 943"/>
                <a:gd name="T26" fmla="*/ 1459 w 3668"/>
                <a:gd name="T27" fmla="*/ 379 h 943"/>
                <a:gd name="T28" fmla="*/ 1417 w 3668"/>
                <a:gd name="T29" fmla="*/ 361 h 943"/>
                <a:gd name="T30" fmla="*/ 1363 w 3668"/>
                <a:gd name="T31" fmla="*/ 331 h 943"/>
                <a:gd name="T32" fmla="*/ 1344 w 3668"/>
                <a:gd name="T33" fmla="*/ 312 h 943"/>
                <a:gd name="T34" fmla="*/ 1290 w 3668"/>
                <a:gd name="T35" fmla="*/ 288 h 943"/>
                <a:gd name="T36" fmla="*/ 1230 w 3668"/>
                <a:gd name="T37" fmla="*/ 252 h 943"/>
                <a:gd name="T38" fmla="*/ 1119 w 3668"/>
                <a:gd name="T39" fmla="*/ 227 h 943"/>
                <a:gd name="T40" fmla="*/ 1320 w 3668"/>
                <a:gd name="T41" fmla="*/ 438 h 943"/>
                <a:gd name="T42" fmla="*/ 960 w 3668"/>
                <a:gd name="T43" fmla="*/ 558 h 943"/>
                <a:gd name="T44" fmla="*/ 474 w 3668"/>
                <a:gd name="T45" fmla="*/ 630 h 943"/>
                <a:gd name="T46" fmla="*/ 132 w 3668"/>
                <a:gd name="T47" fmla="*/ 781 h 943"/>
                <a:gd name="T48" fmla="*/ 234 w 3668"/>
                <a:gd name="T49" fmla="*/ 847 h 943"/>
                <a:gd name="T50" fmla="*/ 925 w 3668"/>
                <a:gd name="T51" fmla="*/ 739 h 943"/>
                <a:gd name="T52" fmla="*/ 637 w 3668"/>
                <a:gd name="T53" fmla="*/ 925 h 943"/>
                <a:gd name="T54" fmla="*/ 1405 w 3668"/>
                <a:gd name="T55" fmla="*/ 943 h 943"/>
                <a:gd name="T56" fmla="*/ 1447 w 3668"/>
                <a:gd name="T57" fmla="*/ 943 h 943"/>
                <a:gd name="T58" fmla="*/ 2888 w 3668"/>
                <a:gd name="T59" fmla="*/ 859 h 943"/>
                <a:gd name="T60" fmla="*/ 2582 w 3668"/>
                <a:gd name="T61" fmla="*/ 708 h 943"/>
                <a:gd name="T62" fmla="*/ 2299 w 3668"/>
                <a:gd name="T63" fmla="*/ 606 h 943"/>
                <a:gd name="T64" fmla="*/ 2606 w 3668"/>
                <a:gd name="T65" fmla="*/ 588 h 943"/>
                <a:gd name="T66" fmla="*/ 3001 w 3668"/>
                <a:gd name="T67" fmla="*/ 582 h 943"/>
                <a:gd name="T68" fmla="*/ 3452 w 3668"/>
                <a:gd name="T69" fmla="*/ 438 h 943"/>
                <a:gd name="T70" fmla="*/ 3668 w 3668"/>
                <a:gd name="T71" fmla="*/ 312 h 943"/>
                <a:gd name="T72" fmla="*/ 3482 w 3668"/>
                <a:gd name="T73" fmla="*/ 300 h 94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668" h="943">
                  <a:moveTo>
                    <a:pt x="3482" y="300"/>
                  </a:moveTo>
                  <a:lnTo>
                    <a:pt x="3338" y="288"/>
                  </a:lnTo>
                  <a:lnTo>
                    <a:pt x="3320" y="264"/>
                  </a:lnTo>
                  <a:lnTo>
                    <a:pt x="3194" y="258"/>
                  </a:lnTo>
                  <a:lnTo>
                    <a:pt x="3019" y="216"/>
                  </a:lnTo>
                  <a:lnTo>
                    <a:pt x="2816" y="234"/>
                  </a:lnTo>
                  <a:lnTo>
                    <a:pt x="2533" y="288"/>
                  </a:lnTo>
                  <a:lnTo>
                    <a:pt x="2330" y="306"/>
                  </a:lnTo>
                  <a:lnTo>
                    <a:pt x="2149" y="312"/>
                  </a:lnTo>
                  <a:lnTo>
                    <a:pt x="2372" y="258"/>
                  </a:lnTo>
                  <a:lnTo>
                    <a:pt x="2624" y="156"/>
                  </a:lnTo>
                  <a:lnTo>
                    <a:pt x="2624" y="132"/>
                  </a:lnTo>
                  <a:lnTo>
                    <a:pt x="2666" y="78"/>
                  </a:lnTo>
                  <a:lnTo>
                    <a:pt x="2707" y="24"/>
                  </a:lnTo>
                  <a:lnTo>
                    <a:pt x="2695" y="0"/>
                  </a:lnTo>
                  <a:lnTo>
                    <a:pt x="2642" y="12"/>
                  </a:lnTo>
                  <a:lnTo>
                    <a:pt x="2557" y="30"/>
                  </a:lnTo>
                  <a:lnTo>
                    <a:pt x="2515" y="54"/>
                  </a:lnTo>
                  <a:lnTo>
                    <a:pt x="2425" y="84"/>
                  </a:lnTo>
                  <a:lnTo>
                    <a:pt x="2324" y="66"/>
                  </a:lnTo>
                  <a:lnTo>
                    <a:pt x="2191" y="90"/>
                  </a:lnTo>
                  <a:lnTo>
                    <a:pt x="2101" y="90"/>
                  </a:lnTo>
                  <a:lnTo>
                    <a:pt x="2047" y="108"/>
                  </a:lnTo>
                  <a:lnTo>
                    <a:pt x="1855" y="228"/>
                  </a:lnTo>
                  <a:lnTo>
                    <a:pt x="1771" y="288"/>
                  </a:lnTo>
                  <a:lnTo>
                    <a:pt x="1591" y="337"/>
                  </a:lnTo>
                  <a:lnTo>
                    <a:pt x="1465" y="379"/>
                  </a:lnTo>
                  <a:lnTo>
                    <a:pt x="1459" y="379"/>
                  </a:lnTo>
                  <a:lnTo>
                    <a:pt x="1453" y="373"/>
                  </a:lnTo>
                  <a:lnTo>
                    <a:pt x="1417" y="361"/>
                  </a:lnTo>
                  <a:lnTo>
                    <a:pt x="1381" y="343"/>
                  </a:lnTo>
                  <a:lnTo>
                    <a:pt x="1363" y="331"/>
                  </a:lnTo>
                  <a:lnTo>
                    <a:pt x="1357" y="324"/>
                  </a:lnTo>
                  <a:lnTo>
                    <a:pt x="1344" y="312"/>
                  </a:lnTo>
                  <a:lnTo>
                    <a:pt x="1320" y="300"/>
                  </a:lnTo>
                  <a:lnTo>
                    <a:pt x="1290" y="288"/>
                  </a:lnTo>
                  <a:lnTo>
                    <a:pt x="1260" y="270"/>
                  </a:lnTo>
                  <a:lnTo>
                    <a:pt x="1230" y="252"/>
                  </a:lnTo>
                  <a:lnTo>
                    <a:pt x="1187" y="227"/>
                  </a:lnTo>
                  <a:lnTo>
                    <a:pt x="1119" y="227"/>
                  </a:lnTo>
                  <a:lnTo>
                    <a:pt x="1357" y="397"/>
                  </a:lnTo>
                  <a:lnTo>
                    <a:pt x="1320" y="438"/>
                  </a:lnTo>
                  <a:lnTo>
                    <a:pt x="1135" y="522"/>
                  </a:lnTo>
                  <a:lnTo>
                    <a:pt x="960" y="558"/>
                  </a:lnTo>
                  <a:lnTo>
                    <a:pt x="684" y="600"/>
                  </a:lnTo>
                  <a:lnTo>
                    <a:pt x="474" y="630"/>
                  </a:lnTo>
                  <a:lnTo>
                    <a:pt x="390" y="684"/>
                  </a:lnTo>
                  <a:lnTo>
                    <a:pt x="132" y="781"/>
                  </a:lnTo>
                  <a:lnTo>
                    <a:pt x="0" y="829"/>
                  </a:lnTo>
                  <a:lnTo>
                    <a:pt x="234" y="847"/>
                  </a:lnTo>
                  <a:lnTo>
                    <a:pt x="498" y="829"/>
                  </a:lnTo>
                  <a:lnTo>
                    <a:pt x="925" y="739"/>
                  </a:lnTo>
                  <a:lnTo>
                    <a:pt x="840" y="817"/>
                  </a:lnTo>
                  <a:lnTo>
                    <a:pt x="637" y="925"/>
                  </a:lnTo>
                  <a:lnTo>
                    <a:pt x="613" y="943"/>
                  </a:lnTo>
                  <a:lnTo>
                    <a:pt x="1405" y="943"/>
                  </a:lnTo>
                  <a:lnTo>
                    <a:pt x="1411" y="925"/>
                  </a:lnTo>
                  <a:lnTo>
                    <a:pt x="1447" y="943"/>
                  </a:lnTo>
                  <a:lnTo>
                    <a:pt x="2924" y="943"/>
                  </a:lnTo>
                  <a:lnTo>
                    <a:pt x="2888" y="859"/>
                  </a:lnTo>
                  <a:lnTo>
                    <a:pt x="2713" y="775"/>
                  </a:lnTo>
                  <a:lnTo>
                    <a:pt x="2582" y="708"/>
                  </a:lnTo>
                  <a:lnTo>
                    <a:pt x="2336" y="636"/>
                  </a:lnTo>
                  <a:lnTo>
                    <a:pt x="2299" y="606"/>
                  </a:lnTo>
                  <a:lnTo>
                    <a:pt x="2509" y="582"/>
                  </a:lnTo>
                  <a:lnTo>
                    <a:pt x="2606" y="588"/>
                  </a:lnTo>
                  <a:lnTo>
                    <a:pt x="2773" y="588"/>
                  </a:lnTo>
                  <a:lnTo>
                    <a:pt x="3001" y="582"/>
                  </a:lnTo>
                  <a:lnTo>
                    <a:pt x="3259" y="516"/>
                  </a:lnTo>
                  <a:lnTo>
                    <a:pt x="3452" y="438"/>
                  </a:lnTo>
                  <a:lnTo>
                    <a:pt x="3668" y="391"/>
                  </a:lnTo>
                  <a:lnTo>
                    <a:pt x="3668" y="312"/>
                  </a:lnTo>
                  <a:lnTo>
                    <a:pt x="3482" y="30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5" name="Freeform 6"/>
            <p:cNvSpPr>
              <a:spLocks/>
            </p:cNvSpPr>
            <p:nvPr/>
          </p:nvSpPr>
          <p:spPr bwMode="hidden">
            <a:xfrm>
              <a:off x="0" y="524"/>
              <a:ext cx="973" cy="1195"/>
            </a:xfrm>
            <a:custGeom>
              <a:avLst/>
              <a:gdLst>
                <a:gd name="T0" fmla="*/ 326 w 969"/>
                <a:gd name="T1" fmla="*/ 1195 h 1192"/>
                <a:gd name="T2" fmla="*/ 496 w 969"/>
                <a:gd name="T3" fmla="*/ 1201 h 1192"/>
                <a:gd name="T4" fmla="*/ 586 w 969"/>
                <a:gd name="T5" fmla="*/ 1159 h 1192"/>
                <a:gd name="T6" fmla="*/ 822 w 969"/>
                <a:gd name="T7" fmla="*/ 1094 h 1192"/>
                <a:gd name="T8" fmla="*/ 945 w 969"/>
                <a:gd name="T9" fmla="*/ 1064 h 1192"/>
                <a:gd name="T10" fmla="*/ 768 w 969"/>
                <a:gd name="T11" fmla="*/ 995 h 1192"/>
                <a:gd name="T12" fmla="*/ 562 w 969"/>
                <a:gd name="T13" fmla="*/ 959 h 1192"/>
                <a:gd name="T14" fmla="*/ 200 w 969"/>
                <a:gd name="T15" fmla="*/ 977 h 1192"/>
                <a:gd name="T16" fmla="*/ 302 w 969"/>
                <a:gd name="T17" fmla="*/ 899 h 1192"/>
                <a:gd name="T18" fmla="*/ 502 w 969"/>
                <a:gd name="T19" fmla="*/ 809 h 1192"/>
                <a:gd name="T20" fmla="*/ 703 w 969"/>
                <a:gd name="T21" fmla="*/ 677 h 1192"/>
                <a:gd name="T22" fmla="*/ 709 w 969"/>
                <a:gd name="T23" fmla="*/ 677 h 1192"/>
                <a:gd name="T24" fmla="*/ 721 w 969"/>
                <a:gd name="T25" fmla="*/ 671 h 1192"/>
                <a:gd name="T26" fmla="*/ 762 w 969"/>
                <a:gd name="T27" fmla="*/ 653 h 1192"/>
                <a:gd name="T28" fmla="*/ 786 w 969"/>
                <a:gd name="T29" fmla="*/ 647 h 1192"/>
                <a:gd name="T30" fmla="*/ 798 w 969"/>
                <a:gd name="T31" fmla="*/ 635 h 1192"/>
                <a:gd name="T32" fmla="*/ 804 w 969"/>
                <a:gd name="T33" fmla="*/ 623 h 1192"/>
                <a:gd name="T34" fmla="*/ 798 w 969"/>
                <a:gd name="T35" fmla="*/ 617 h 1192"/>
                <a:gd name="T36" fmla="*/ 792 w 969"/>
                <a:gd name="T37" fmla="*/ 605 h 1192"/>
                <a:gd name="T38" fmla="*/ 792 w 969"/>
                <a:gd name="T39" fmla="*/ 578 h 1192"/>
                <a:gd name="T40" fmla="*/ 804 w 969"/>
                <a:gd name="T41" fmla="*/ 548 h 1192"/>
                <a:gd name="T42" fmla="*/ 816 w 969"/>
                <a:gd name="T43" fmla="*/ 518 h 1192"/>
                <a:gd name="T44" fmla="*/ 834 w 969"/>
                <a:gd name="T45" fmla="*/ 488 h 1192"/>
                <a:gd name="T46" fmla="*/ 846 w 969"/>
                <a:gd name="T47" fmla="*/ 458 h 1192"/>
                <a:gd name="T48" fmla="*/ 853 w 969"/>
                <a:gd name="T49" fmla="*/ 440 h 1192"/>
                <a:gd name="T50" fmla="*/ 861 w 969"/>
                <a:gd name="T51" fmla="*/ 434 h 1192"/>
                <a:gd name="T52" fmla="*/ 861 w 969"/>
                <a:gd name="T53" fmla="*/ 350 h 1192"/>
                <a:gd name="T54" fmla="*/ 861 w 969"/>
                <a:gd name="T55" fmla="*/ 344 h 1192"/>
                <a:gd name="T56" fmla="*/ 867 w 969"/>
                <a:gd name="T57" fmla="*/ 338 h 1192"/>
                <a:gd name="T58" fmla="*/ 885 w 969"/>
                <a:gd name="T59" fmla="*/ 308 h 1192"/>
                <a:gd name="T60" fmla="*/ 897 w 969"/>
                <a:gd name="T61" fmla="*/ 272 h 1192"/>
                <a:gd name="T62" fmla="*/ 909 w 969"/>
                <a:gd name="T63" fmla="*/ 242 h 1192"/>
                <a:gd name="T64" fmla="*/ 915 w 969"/>
                <a:gd name="T65" fmla="*/ 230 h 1192"/>
                <a:gd name="T66" fmla="*/ 921 w 969"/>
                <a:gd name="T67" fmla="*/ 218 h 1192"/>
                <a:gd name="T68" fmla="*/ 939 w 969"/>
                <a:gd name="T69" fmla="*/ 173 h 1192"/>
                <a:gd name="T70" fmla="*/ 957 w 969"/>
                <a:gd name="T71" fmla="*/ 137 h 1192"/>
                <a:gd name="T72" fmla="*/ 963 w 969"/>
                <a:gd name="T73" fmla="*/ 125 h 1192"/>
                <a:gd name="T74" fmla="*/ 963 w 969"/>
                <a:gd name="T75" fmla="*/ 119 h 1192"/>
                <a:gd name="T76" fmla="*/ 981 w 969"/>
                <a:gd name="T77" fmla="*/ 0 h 1192"/>
                <a:gd name="T78" fmla="*/ 957 w 969"/>
                <a:gd name="T79" fmla="*/ 47 h 1192"/>
                <a:gd name="T80" fmla="*/ 792 w 969"/>
                <a:gd name="T81" fmla="*/ 113 h 1192"/>
                <a:gd name="T82" fmla="*/ 715 w 969"/>
                <a:gd name="T83" fmla="*/ 161 h 1192"/>
                <a:gd name="T84" fmla="*/ 466 w 969"/>
                <a:gd name="T85" fmla="*/ 236 h 1192"/>
                <a:gd name="T86" fmla="*/ 284 w 969"/>
                <a:gd name="T87" fmla="*/ 290 h 1192"/>
                <a:gd name="T88" fmla="*/ 176 w 969"/>
                <a:gd name="T89" fmla="*/ 296 h 1192"/>
                <a:gd name="T90" fmla="*/ 12 w 969"/>
                <a:gd name="T91" fmla="*/ 488 h 1192"/>
                <a:gd name="T92" fmla="*/ 0 w 969"/>
                <a:gd name="T93" fmla="*/ 512 h 1192"/>
                <a:gd name="T94" fmla="*/ 0 w 969"/>
                <a:gd name="T95" fmla="*/ 1195 h 1192"/>
                <a:gd name="T96" fmla="*/ 96 w 969"/>
                <a:gd name="T97" fmla="*/ 1189 h 1192"/>
                <a:gd name="T98" fmla="*/ 326 w 969"/>
                <a:gd name="T99" fmla="*/ 1195 h 1192"/>
                <a:gd name="T100" fmla="*/ 326 w 969"/>
                <a:gd name="T101" fmla="*/ 1195 h 119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969" h="1192">
                  <a:moveTo>
                    <a:pt x="323" y="1186"/>
                  </a:moveTo>
                  <a:lnTo>
                    <a:pt x="490" y="1192"/>
                  </a:lnTo>
                  <a:lnTo>
                    <a:pt x="580" y="1150"/>
                  </a:lnTo>
                  <a:lnTo>
                    <a:pt x="813" y="1085"/>
                  </a:lnTo>
                  <a:lnTo>
                    <a:pt x="933" y="1055"/>
                  </a:lnTo>
                  <a:lnTo>
                    <a:pt x="759" y="989"/>
                  </a:lnTo>
                  <a:lnTo>
                    <a:pt x="556" y="953"/>
                  </a:lnTo>
                  <a:lnTo>
                    <a:pt x="197" y="971"/>
                  </a:lnTo>
                  <a:lnTo>
                    <a:pt x="299" y="893"/>
                  </a:lnTo>
                  <a:lnTo>
                    <a:pt x="496" y="803"/>
                  </a:lnTo>
                  <a:lnTo>
                    <a:pt x="694" y="671"/>
                  </a:lnTo>
                  <a:lnTo>
                    <a:pt x="700" y="671"/>
                  </a:lnTo>
                  <a:lnTo>
                    <a:pt x="712" y="665"/>
                  </a:lnTo>
                  <a:lnTo>
                    <a:pt x="753" y="647"/>
                  </a:lnTo>
                  <a:lnTo>
                    <a:pt x="777" y="641"/>
                  </a:lnTo>
                  <a:lnTo>
                    <a:pt x="789" y="629"/>
                  </a:lnTo>
                  <a:lnTo>
                    <a:pt x="795" y="617"/>
                  </a:lnTo>
                  <a:lnTo>
                    <a:pt x="789" y="611"/>
                  </a:lnTo>
                  <a:lnTo>
                    <a:pt x="783" y="599"/>
                  </a:lnTo>
                  <a:lnTo>
                    <a:pt x="783" y="575"/>
                  </a:lnTo>
                  <a:lnTo>
                    <a:pt x="795" y="545"/>
                  </a:lnTo>
                  <a:lnTo>
                    <a:pt x="807" y="515"/>
                  </a:lnTo>
                  <a:lnTo>
                    <a:pt x="825" y="485"/>
                  </a:lnTo>
                  <a:lnTo>
                    <a:pt x="837" y="455"/>
                  </a:lnTo>
                  <a:lnTo>
                    <a:pt x="843" y="437"/>
                  </a:lnTo>
                  <a:lnTo>
                    <a:pt x="849" y="431"/>
                  </a:lnTo>
                  <a:lnTo>
                    <a:pt x="849" y="347"/>
                  </a:lnTo>
                  <a:lnTo>
                    <a:pt x="849" y="341"/>
                  </a:lnTo>
                  <a:lnTo>
                    <a:pt x="855" y="335"/>
                  </a:lnTo>
                  <a:lnTo>
                    <a:pt x="873" y="305"/>
                  </a:lnTo>
                  <a:lnTo>
                    <a:pt x="885" y="269"/>
                  </a:lnTo>
                  <a:lnTo>
                    <a:pt x="897" y="239"/>
                  </a:lnTo>
                  <a:lnTo>
                    <a:pt x="903" y="227"/>
                  </a:lnTo>
                  <a:lnTo>
                    <a:pt x="909" y="215"/>
                  </a:lnTo>
                  <a:lnTo>
                    <a:pt x="927" y="173"/>
                  </a:lnTo>
                  <a:lnTo>
                    <a:pt x="945" y="137"/>
                  </a:lnTo>
                  <a:lnTo>
                    <a:pt x="951" y="125"/>
                  </a:lnTo>
                  <a:lnTo>
                    <a:pt x="951" y="119"/>
                  </a:lnTo>
                  <a:lnTo>
                    <a:pt x="969" y="0"/>
                  </a:lnTo>
                  <a:lnTo>
                    <a:pt x="945" y="47"/>
                  </a:lnTo>
                  <a:lnTo>
                    <a:pt x="783" y="113"/>
                  </a:lnTo>
                  <a:lnTo>
                    <a:pt x="706" y="161"/>
                  </a:lnTo>
                  <a:lnTo>
                    <a:pt x="460" y="233"/>
                  </a:lnTo>
                  <a:lnTo>
                    <a:pt x="281" y="287"/>
                  </a:lnTo>
                  <a:lnTo>
                    <a:pt x="173" y="293"/>
                  </a:lnTo>
                  <a:lnTo>
                    <a:pt x="12" y="485"/>
                  </a:lnTo>
                  <a:lnTo>
                    <a:pt x="0" y="509"/>
                  </a:lnTo>
                  <a:lnTo>
                    <a:pt x="0" y="1186"/>
                  </a:lnTo>
                  <a:lnTo>
                    <a:pt x="96" y="1180"/>
                  </a:lnTo>
                  <a:lnTo>
                    <a:pt x="323" y="1186"/>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6" name="Freeform 7"/>
            <p:cNvSpPr>
              <a:spLocks/>
            </p:cNvSpPr>
            <p:nvPr/>
          </p:nvSpPr>
          <p:spPr bwMode="hidden">
            <a:xfrm>
              <a:off x="3188" y="1"/>
              <a:ext cx="2570" cy="2266"/>
            </a:xfrm>
            <a:custGeom>
              <a:avLst/>
              <a:gdLst>
                <a:gd name="T0" fmla="*/ 859 w 2570"/>
                <a:gd name="T1" fmla="*/ 612 h 2266"/>
                <a:gd name="T2" fmla="*/ 1087 w 2570"/>
                <a:gd name="T3" fmla="*/ 853 h 2266"/>
                <a:gd name="T4" fmla="*/ 961 w 2570"/>
                <a:gd name="T5" fmla="*/ 913 h 2266"/>
                <a:gd name="T6" fmla="*/ 786 w 2570"/>
                <a:gd name="T7" fmla="*/ 883 h 2266"/>
                <a:gd name="T8" fmla="*/ 450 w 2570"/>
                <a:gd name="T9" fmla="*/ 931 h 2266"/>
                <a:gd name="T10" fmla="*/ 150 w 2570"/>
                <a:gd name="T11" fmla="*/ 1075 h 2266"/>
                <a:gd name="T12" fmla="*/ 78 w 2570"/>
                <a:gd name="T13" fmla="*/ 1165 h 2266"/>
                <a:gd name="T14" fmla="*/ 361 w 2570"/>
                <a:gd name="T15" fmla="*/ 1256 h 2266"/>
                <a:gd name="T16" fmla="*/ 444 w 2570"/>
                <a:gd name="T17" fmla="*/ 1316 h 2266"/>
                <a:gd name="T18" fmla="*/ 697 w 2570"/>
                <a:gd name="T19" fmla="*/ 1400 h 2266"/>
                <a:gd name="T20" fmla="*/ 1026 w 2570"/>
                <a:gd name="T21" fmla="*/ 1346 h 2266"/>
                <a:gd name="T22" fmla="*/ 991 w 2570"/>
                <a:gd name="T23" fmla="*/ 1412 h 2266"/>
                <a:gd name="T24" fmla="*/ 804 w 2570"/>
                <a:gd name="T25" fmla="*/ 1574 h 2266"/>
                <a:gd name="T26" fmla="*/ 726 w 2570"/>
                <a:gd name="T27" fmla="*/ 1718 h 2266"/>
                <a:gd name="T28" fmla="*/ 768 w 2570"/>
                <a:gd name="T29" fmla="*/ 1742 h 2266"/>
                <a:gd name="T30" fmla="*/ 865 w 2570"/>
                <a:gd name="T31" fmla="*/ 1693 h 2266"/>
                <a:gd name="T32" fmla="*/ 991 w 2570"/>
                <a:gd name="T33" fmla="*/ 1699 h 2266"/>
                <a:gd name="T34" fmla="*/ 1135 w 2570"/>
                <a:gd name="T35" fmla="*/ 1627 h 2266"/>
                <a:gd name="T36" fmla="*/ 1183 w 2570"/>
                <a:gd name="T37" fmla="*/ 1669 h 2266"/>
                <a:gd name="T38" fmla="*/ 1399 w 2570"/>
                <a:gd name="T39" fmla="*/ 1436 h 2266"/>
                <a:gd name="T40" fmla="*/ 1615 w 2570"/>
                <a:gd name="T41" fmla="*/ 1334 h 2266"/>
                <a:gd name="T42" fmla="*/ 1645 w 2570"/>
                <a:gd name="T43" fmla="*/ 1370 h 2266"/>
                <a:gd name="T44" fmla="*/ 1681 w 2570"/>
                <a:gd name="T45" fmla="*/ 1430 h 2266"/>
                <a:gd name="T46" fmla="*/ 1699 w 2570"/>
                <a:gd name="T47" fmla="*/ 1466 h 2266"/>
                <a:gd name="T48" fmla="*/ 1747 w 2570"/>
                <a:gd name="T49" fmla="*/ 1550 h 2266"/>
                <a:gd name="T50" fmla="*/ 1772 w 2570"/>
                <a:gd name="T51" fmla="*/ 1586 h 2266"/>
                <a:gd name="T52" fmla="*/ 2124 w 2570"/>
                <a:gd name="T53" fmla="*/ 2248 h 2266"/>
                <a:gd name="T54" fmla="*/ 1693 w 2570"/>
                <a:gd name="T55" fmla="*/ 1322 h 2266"/>
                <a:gd name="T56" fmla="*/ 1861 w 2570"/>
                <a:gd name="T57" fmla="*/ 1165 h 2266"/>
                <a:gd name="T58" fmla="*/ 2173 w 2570"/>
                <a:gd name="T59" fmla="*/ 1099 h 2266"/>
                <a:gd name="T60" fmla="*/ 2390 w 2570"/>
                <a:gd name="T61" fmla="*/ 1009 h 2266"/>
                <a:gd name="T62" fmla="*/ 2570 w 2570"/>
                <a:gd name="T63" fmla="*/ 805 h 2266"/>
                <a:gd name="T64" fmla="*/ 2342 w 2570"/>
                <a:gd name="T65" fmla="*/ 781 h 2266"/>
                <a:gd name="T66" fmla="*/ 2114 w 2570"/>
                <a:gd name="T67" fmla="*/ 763 h 2266"/>
                <a:gd name="T68" fmla="*/ 2408 w 2570"/>
                <a:gd name="T69" fmla="*/ 433 h 2266"/>
                <a:gd name="T70" fmla="*/ 2426 w 2570"/>
                <a:gd name="T71" fmla="*/ 421 h 2266"/>
                <a:gd name="T72" fmla="*/ 2474 w 2570"/>
                <a:gd name="T73" fmla="*/ 379 h 2266"/>
                <a:gd name="T74" fmla="*/ 2492 w 2570"/>
                <a:gd name="T75" fmla="*/ 355 h 2266"/>
                <a:gd name="T76" fmla="*/ 2474 w 2570"/>
                <a:gd name="T77" fmla="*/ 337 h 2266"/>
                <a:gd name="T78" fmla="*/ 2474 w 2570"/>
                <a:gd name="T79" fmla="*/ 271 h 2266"/>
                <a:gd name="T80" fmla="*/ 2492 w 2570"/>
                <a:gd name="T81" fmla="*/ 192 h 2266"/>
                <a:gd name="T82" fmla="*/ 2504 w 2570"/>
                <a:gd name="T83" fmla="*/ 132 h 2266"/>
                <a:gd name="T84" fmla="*/ 2492 w 2570"/>
                <a:gd name="T85" fmla="*/ 36 h 2266"/>
                <a:gd name="T86" fmla="*/ 2492 w 2570"/>
                <a:gd name="T87" fmla="*/ 24 h 2266"/>
                <a:gd name="T88" fmla="*/ 2102 w 2570"/>
                <a:gd name="T89" fmla="*/ 0 h 2266"/>
                <a:gd name="T90" fmla="*/ 1909 w 2570"/>
                <a:gd name="T91" fmla="*/ 90 h 2266"/>
                <a:gd name="T92" fmla="*/ 1747 w 2570"/>
                <a:gd name="T93" fmla="*/ 535 h 2266"/>
                <a:gd name="T94" fmla="*/ 1711 w 2570"/>
                <a:gd name="T95" fmla="*/ 469 h 2266"/>
                <a:gd name="T96" fmla="*/ 1633 w 2570"/>
                <a:gd name="T97" fmla="*/ 144 h 2266"/>
                <a:gd name="T98" fmla="*/ 1579 w 2570"/>
                <a:gd name="T99" fmla="*/ 0 h 2266"/>
                <a:gd name="T100" fmla="*/ 738 w 2570"/>
                <a:gd name="T101" fmla="*/ 186 h 2266"/>
                <a:gd name="T102" fmla="*/ 756 w 2570"/>
                <a:gd name="T103" fmla="*/ 463 h 226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570" h="2266">
                  <a:moveTo>
                    <a:pt x="756" y="463"/>
                  </a:moveTo>
                  <a:lnTo>
                    <a:pt x="859" y="612"/>
                  </a:lnTo>
                  <a:lnTo>
                    <a:pt x="937" y="720"/>
                  </a:lnTo>
                  <a:lnTo>
                    <a:pt x="1087" y="853"/>
                  </a:lnTo>
                  <a:lnTo>
                    <a:pt x="1105" y="907"/>
                  </a:lnTo>
                  <a:lnTo>
                    <a:pt x="961" y="913"/>
                  </a:lnTo>
                  <a:lnTo>
                    <a:pt x="895" y="901"/>
                  </a:lnTo>
                  <a:lnTo>
                    <a:pt x="786" y="883"/>
                  </a:lnTo>
                  <a:lnTo>
                    <a:pt x="637" y="859"/>
                  </a:lnTo>
                  <a:lnTo>
                    <a:pt x="450" y="931"/>
                  </a:lnTo>
                  <a:lnTo>
                    <a:pt x="306" y="1021"/>
                  </a:lnTo>
                  <a:lnTo>
                    <a:pt x="150" y="1075"/>
                  </a:lnTo>
                  <a:lnTo>
                    <a:pt x="0" y="1153"/>
                  </a:lnTo>
                  <a:lnTo>
                    <a:pt x="78" y="1165"/>
                  </a:lnTo>
                  <a:lnTo>
                    <a:pt x="264" y="1220"/>
                  </a:lnTo>
                  <a:lnTo>
                    <a:pt x="361" y="1256"/>
                  </a:lnTo>
                  <a:lnTo>
                    <a:pt x="367" y="1298"/>
                  </a:lnTo>
                  <a:lnTo>
                    <a:pt x="444" y="1316"/>
                  </a:lnTo>
                  <a:lnTo>
                    <a:pt x="558" y="1400"/>
                  </a:lnTo>
                  <a:lnTo>
                    <a:pt x="697" y="1400"/>
                  </a:lnTo>
                  <a:lnTo>
                    <a:pt x="895" y="1346"/>
                  </a:lnTo>
                  <a:lnTo>
                    <a:pt x="1026" y="1346"/>
                  </a:lnTo>
                  <a:lnTo>
                    <a:pt x="1147" y="1358"/>
                  </a:lnTo>
                  <a:lnTo>
                    <a:pt x="991" y="1412"/>
                  </a:lnTo>
                  <a:lnTo>
                    <a:pt x="804" y="1538"/>
                  </a:lnTo>
                  <a:lnTo>
                    <a:pt x="804" y="1574"/>
                  </a:lnTo>
                  <a:lnTo>
                    <a:pt x="762" y="1645"/>
                  </a:lnTo>
                  <a:lnTo>
                    <a:pt x="726" y="1718"/>
                  </a:lnTo>
                  <a:lnTo>
                    <a:pt x="732" y="1754"/>
                  </a:lnTo>
                  <a:lnTo>
                    <a:pt x="768" y="1742"/>
                  </a:lnTo>
                  <a:lnTo>
                    <a:pt x="829" y="1730"/>
                  </a:lnTo>
                  <a:lnTo>
                    <a:pt x="865" y="1693"/>
                  </a:lnTo>
                  <a:lnTo>
                    <a:pt x="925" y="1663"/>
                  </a:lnTo>
                  <a:lnTo>
                    <a:pt x="991" y="1699"/>
                  </a:lnTo>
                  <a:lnTo>
                    <a:pt x="1087" y="1675"/>
                  </a:lnTo>
                  <a:lnTo>
                    <a:pt x="1135" y="1627"/>
                  </a:lnTo>
                  <a:lnTo>
                    <a:pt x="1147" y="1687"/>
                  </a:lnTo>
                  <a:lnTo>
                    <a:pt x="1183" y="1669"/>
                  </a:lnTo>
                  <a:lnTo>
                    <a:pt x="1333" y="1514"/>
                  </a:lnTo>
                  <a:lnTo>
                    <a:pt x="1399" y="1436"/>
                  </a:lnTo>
                  <a:lnTo>
                    <a:pt x="1526" y="1382"/>
                  </a:lnTo>
                  <a:lnTo>
                    <a:pt x="1615" y="1334"/>
                  </a:lnTo>
                  <a:lnTo>
                    <a:pt x="1627" y="1346"/>
                  </a:lnTo>
                  <a:lnTo>
                    <a:pt x="1645" y="1370"/>
                  </a:lnTo>
                  <a:lnTo>
                    <a:pt x="1669" y="1400"/>
                  </a:lnTo>
                  <a:lnTo>
                    <a:pt x="1681" y="1430"/>
                  </a:lnTo>
                  <a:lnTo>
                    <a:pt x="1687" y="1448"/>
                  </a:lnTo>
                  <a:lnTo>
                    <a:pt x="1699" y="1466"/>
                  </a:lnTo>
                  <a:lnTo>
                    <a:pt x="1729" y="1520"/>
                  </a:lnTo>
                  <a:lnTo>
                    <a:pt x="1747" y="1550"/>
                  </a:lnTo>
                  <a:lnTo>
                    <a:pt x="1766" y="1574"/>
                  </a:lnTo>
                  <a:lnTo>
                    <a:pt x="1772" y="1586"/>
                  </a:lnTo>
                  <a:lnTo>
                    <a:pt x="1778" y="1592"/>
                  </a:lnTo>
                  <a:lnTo>
                    <a:pt x="2124" y="2248"/>
                  </a:lnTo>
                  <a:lnTo>
                    <a:pt x="2215" y="2266"/>
                  </a:lnTo>
                  <a:lnTo>
                    <a:pt x="1693" y="1322"/>
                  </a:lnTo>
                  <a:lnTo>
                    <a:pt x="1723" y="1262"/>
                  </a:lnTo>
                  <a:lnTo>
                    <a:pt x="1861" y="1165"/>
                  </a:lnTo>
                  <a:lnTo>
                    <a:pt x="1988" y="1129"/>
                  </a:lnTo>
                  <a:lnTo>
                    <a:pt x="2173" y="1099"/>
                  </a:lnTo>
                  <a:lnTo>
                    <a:pt x="2318" y="1075"/>
                  </a:lnTo>
                  <a:lnTo>
                    <a:pt x="2390" y="1009"/>
                  </a:lnTo>
                  <a:lnTo>
                    <a:pt x="2570" y="895"/>
                  </a:lnTo>
                  <a:lnTo>
                    <a:pt x="2570" y="805"/>
                  </a:lnTo>
                  <a:lnTo>
                    <a:pt x="2516" y="787"/>
                  </a:lnTo>
                  <a:lnTo>
                    <a:pt x="2342" y="781"/>
                  </a:lnTo>
                  <a:lnTo>
                    <a:pt x="2042" y="871"/>
                  </a:lnTo>
                  <a:lnTo>
                    <a:pt x="2114" y="763"/>
                  </a:lnTo>
                  <a:lnTo>
                    <a:pt x="2264" y="624"/>
                  </a:lnTo>
                  <a:lnTo>
                    <a:pt x="2408" y="433"/>
                  </a:lnTo>
                  <a:lnTo>
                    <a:pt x="2414" y="433"/>
                  </a:lnTo>
                  <a:lnTo>
                    <a:pt x="2426" y="421"/>
                  </a:lnTo>
                  <a:lnTo>
                    <a:pt x="2456" y="397"/>
                  </a:lnTo>
                  <a:lnTo>
                    <a:pt x="2474" y="379"/>
                  </a:lnTo>
                  <a:lnTo>
                    <a:pt x="2486" y="367"/>
                  </a:lnTo>
                  <a:lnTo>
                    <a:pt x="2492" y="355"/>
                  </a:lnTo>
                  <a:lnTo>
                    <a:pt x="2486" y="349"/>
                  </a:lnTo>
                  <a:lnTo>
                    <a:pt x="2474" y="337"/>
                  </a:lnTo>
                  <a:lnTo>
                    <a:pt x="2474" y="307"/>
                  </a:lnTo>
                  <a:lnTo>
                    <a:pt x="2474" y="271"/>
                  </a:lnTo>
                  <a:lnTo>
                    <a:pt x="2480" y="228"/>
                  </a:lnTo>
                  <a:lnTo>
                    <a:pt x="2492" y="192"/>
                  </a:lnTo>
                  <a:lnTo>
                    <a:pt x="2498" y="156"/>
                  </a:lnTo>
                  <a:lnTo>
                    <a:pt x="2504" y="132"/>
                  </a:lnTo>
                  <a:lnTo>
                    <a:pt x="2504" y="126"/>
                  </a:lnTo>
                  <a:lnTo>
                    <a:pt x="2492" y="36"/>
                  </a:lnTo>
                  <a:lnTo>
                    <a:pt x="2492" y="24"/>
                  </a:lnTo>
                  <a:lnTo>
                    <a:pt x="2498" y="0"/>
                  </a:lnTo>
                  <a:lnTo>
                    <a:pt x="2102" y="0"/>
                  </a:lnTo>
                  <a:lnTo>
                    <a:pt x="2006" y="60"/>
                  </a:lnTo>
                  <a:lnTo>
                    <a:pt x="1909" y="90"/>
                  </a:lnTo>
                  <a:lnTo>
                    <a:pt x="1808" y="337"/>
                  </a:lnTo>
                  <a:lnTo>
                    <a:pt x="1747" y="535"/>
                  </a:lnTo>
                  <a:lnTo>
                    <a:pt x="1687" y="588"/>
                  </a:lnTo>
                  <a:lnTo>
                    <a:pt x="1711" y="469"/>
                  </a:lnTo>
                  <a:lnTo>
                    <a:pt x="1687" y="343"/>
                  </a:lnTo>
                  <a:lnTo>
                    <a:pt x="1633" y="144"/>
                  </a:lnTo>
                  <a:lnTo>
                    <a:pt x="1585" y="12"/>
                  </a:lnTo>
                  <a:lnTo>
                    <a:pt x="1579" y="0"/>
                  </a:lnTo>
                  <a:lnTo>
                    <a:pt x="786" y="0"/>
                  </a:lnTo>
                  <a:lnTo>
                    <a:pt x="738" y="186"/>
                  </a:lnTo>
                  <a:lnTo>
                    <a:pt x="756" y="463"/>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7" name="Freeform 8"/>
            <p:cNvSpPr>
              <a:spLocks/>
            </p:cNvSpPr>
            <p:nvPr/>
          </p:nvSpPr>
          <p:spPr bwMode="hidden">
            <a:xfrm>
              <a:off x="3525" y="1"/>
              <a:ext cx="2185" cy="1508"/>
            </a:xfrm>
            <a:custGeom>
              <a:avLst/>
              <a:gdLst>
                <a:gd name="T0" fmla="*/ 1046 w 2176"/>
                <a:gd name="T1" fmla="*/ 773 h 1505"/>
                <a:gd name="T2" fmla="*/ 1205 w 2176"/>
                <a:gd name="T3" fmla="*/ 1241 h 1505"/>
                <a:gd name="T4" fmla="*/ 968 w 2176"/>
                <a:gd name="T5" fmla="*/ 1199 h 1505"/>
                <a:gd name="T6" fmla="*/ 732 w 2176"/>
                <a:gd name="T7" fmla="*/ 1133 h 1505"/>
                <a:gd name="T8" fmla="*/ 448 w 2176"/>
                <a:gd name="T9" fmla="*/ 1115 h 1505"/>
                <a:gd name="T10" fmla="*/ 0 w 2176"/>
                <a:gd name="T11" fmla="*/ 1085 h 1505"/>
                <a:gd name="T12" fmla="*/ 30 w 2176"/>
                <a:gd name="T13" fmla="*/ 1121 h 1505"/>
                <a:gd name="T14" fmla="*/ 502 w 2176"/>
                <a:gd name="T15" fmla="*/ 1139 h 1505"/>
                <a:gd name="T16" fmla="*/ 786 w 2176"/>
                <a:gd name="T17" fmla="*/ 1193 h 1505"/>
                <a:gd name="T18" fmla="*/ 1145 w 2176"/>
                <a:gd name="T19" fmla="*/ 1310 h 1505"/>
                <a:gd name="T20" fmla="*/ 1082 w 2176"/>
                <a:gd name="T21" fmla="*/ 1328 h 1505"/>
                <a:gd name="T22" fmla="*/ 720 w 2176"/>
                <a:gd name="T23" fmla="*/ 1514 h 1505"/>
                <a:gd name="T24" fmla="*/ 774 w 2176"/>
                <a:gd name="T25" fmla="*/ 1490 h 1505"/>
                <a:gd name="T26" fmla="*/ 873 w 2176"/>
                <a:gd name="T27" fmla="*/ 1448 h 1505"/>
                <a:gd name="T28" fmla="*/ 1034 w 2176"/>
                <a:gd name="T29" fmla="*/ 1364 h 1505"/>
                <a:gd name="T30" fmla="*/ 1229 w 2176"/>
                <a:gd name="T31" fmla="*/ 1304 h 1505"/>
                <a:gd name="T32" fmla="*/ 1282 w 2176"/>
                <a:gd name="T33" fmla="*/ 1229 h 1505"/>
                <a:gd name="T34" fmla="*/ 1653 w 2176"/>
                <a:gd name="T35" fmla="*/ 1049 h 1505"/>
                <a:gd name="T36" fmla="*/ 1955 w 2176"/>
                <a:gd name="T37" fmla="*/ 959 h 1505"/>
                <a:gd name="T38" fmla="*/ 2203 w 2176"/>
                <a:gd name="T39" fmla="*/ 827 h 1505"/>
                <a:gd name="T40" fmla="*/ 1985 w 2176"/>
                <a:gd name="T41" fmla="*/ 917 h 1505"/>
                <a:gd name="T42" fmla="*/ 1677 w 2176"/>
                <a:gd name="T43" fmla="*/ 995 h 1505"/>
                <a:gd name="T44" fmla="*/ 1357 w 2176"/>
                <a:gd name="T45" fmla="*/ 1157 h 1505"/>
                <a:gd name="T46" fmla="*/ 1519 w 2176"/>
                <a:gd name="T47" fmla="*/ 911 h 1505"/>
                <a:gd name="T48" fmla="*/ 1641 w 2176"/>
                <a:gd name="T49" fmla="*/ 548 h 1505"/>
                <a:gd name="T50" fmla="*/ 1761 w 2176"/>
                <a:gd name="T51" fmla="*/ 375 h 1505"/>
                <a:gd name="T52" fmla="*/ 2003 w 2176"/>
                <a:gd name="T53" fmla="*/ 60 h 1505"/>
                <a:gd name="T54" fmla="*/ 2027 w 2176"/>
                <a:gd name="T55" fmla="*/ 0 h 1505"/>
                <a:gd name="T56" fmla="*/ 1997 w 2176"/>
                <a:gd name="T57" fmla="*/ 0 h 1505"/>
                <a:gd name="T58" fmla="*/ 1617 w 2176"/>
                <a:gd name="T59" fmla="*/ 483 h 1505"/>
                <a:gd name="T60" fmla="*/ 1495 w 2176"/>
                <a:gd name="T61" fmla="*/ 893 h 1505"/>
                <a:gd name="T62" fmla="*/ 1270 w 2176"/>
                <a:gd name="T63" fmla="*/ 1181 h 1505"/>
                <a:gd name="T64" fmla="*/ 1145 w 2176"/>
                <a:gd name="T65" fmla="*/ 911 h 1505"/>
                <a:gd name="T66" fmla="*/ 1022 w 2176"/>
                <a:gd name="T67" fmla="*/ 543 h 1505"/>
                <a:gd name="T68" fmla="*/ 897 w 2176"/>
                <a:gd name="T69" fmla="*/ 222 h 1505"/>
                <a:gd name="T70" fmla="*/ 798 w 2176"/>
                <a:gd name="T71" fmla="*/ 0 h 1505"/>
                <a:gd name="T72" fmla="*/ 762 w 2176"/>
                <a:gd name="T73" fmla="*/ 0 h 1505"/>
                <a:gd name="T74" fmla="*/ 915 w 2176"/>
                <a:gd name="T75" fmla="*/ 357 h 1505"/>
                <a:gd name="T76" fmla="*/ 1046 w 2176"/>
                <a:gd name="T77" fmla="*/ 773 h 1505"/>
                <a:gd name="T78" fmla="*/ 1046 w 2176"/>
                <a:gd name="T79" fmla="*/ 773 h 150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2176" h="1505">
                  <a:moveTo>
                    <a:pt x="1034" y="767"/>
                  </a:moveTo>
                  <a:lnTo>
                    <a:pt x="1190" y="1235"/>
                  </a:lnTo>
                  <a:lnTo>
                    <a:pt x="956" y="1193"/>
                  </a:lnTo>
                  <a:lnTo>
                    <a:pt x="723" y="1127"/>
                  </a:lnTo>
                  <a:lnTo>
                    <a:pt x="442" y="1109"/>
                  </a:lnTo>
                  <a:lnTo>
                    <a:pt x="0" y="1079"/>
                  </a:lnTo>
                  <a:lnTo>
                    <a:pt x="30" y="1115"/>
                  </a:lnTo>
                  <a:lnTo>
                    <a:pt x="496" y="1133"/>
                  </a:lnTo>
                  <a:lnTo>
                    <a:pt x="777" y="1187"/>
                  </a:lnTo>
                  <a:lnTo>
                    <a:pt x="1130" y="1301"/>
                  </a:lnTo>
                  <a:lnTo>
                    <a:pt x="1070" y="1319"/>
                  </a:lnTo>
                  <a:lnTo>
                    <a:pt x="711" y="1505"/>
                  </a:lnTo>
                  <a:lnTo>
                    <a:pt x="765" y="1481"/>
                  </a:lnTo>
                  <a:lnTo>
                    <a:pt x="861" y="1439"/>
                  </a:lnTo>
                  <a:lnTo>
                    <a:pt x="1022" y="1355"/>
                  </a:lnTo>
                  <a:lnTo>
                    <a:pt x="1214" y="1295"/>
                  </a:lnTo>
                  <a:lnTo>
                    <a:pt x="1267" y="1223"/>
                  </a:lnTo>
                  <a:lnTo>
                    <a:pt x="1632" y="1043"/>
                  </a:lnTo>
                  <a:lnTo>
                    <a:pt x="1931" y="953"/>
                  </a:lnTo>
                  <a:lnTo>
                    <a:pt x="2176" y="821"/>
                  </a:lnTo>
                  <a:lnTo>
                    <a:pt x="1961" y="911"/>
                  </a:lnTo>
                  <a:lnTo>
                    <a:pt x="1656" y="989"/>
                  </a:lnTo>
                  <a:lnTo>
                    <a:pt x="1339" y="1151"/>
                  </a:lnTo>
                  <a:lnTo>
                    <a:pt x="1501" y="905"/>
                  </a:lnTo>
                  <a:lnTo>
                    <a:pt x="1620" y="545"/>
                  </a:lnTo>
                  <a:lnTo>
                    <a:pt x="1740" y="372"/>
                  </a:lnTo>
                  <a:lnTo>
                    <a:pt x="1979" y="60"/>
                  </a:lnTo>
                  <a:lnTo>
                    <a:pt x="2003" y="0"/>
                  </a:lnTo>
                  <a:lnTo>
                    <a:pt x="1973" y="0"/>
                  </a:lnTo>
                  <a:lnTo>
                    <a:pt x="1596" y="480"/>
                  </a:lnTo>
                  <a:lnTo>
                    <a:pt x="1477" y="887"/>
                  </a:lnTo>
                  <a:lnTo>
                    <a:pt x="1255" y="1175"/>
                  </a:lnTo>
                  <a:lnTo>
                    <a:pt x="1130" y="905"/>
                  </a:lnTo>
                  <a:lnTo>
                    <a:pt x="1010" y="540"/>
                  </a:lnTo>
                  <a:lnTo>
                    <a:pt x="885" y="222"/>
                  </a:lnTo>
                  <a:lnTo>
                    <a:pt x="789" y="0"/>
                  </a:lnTo>
                  <a:lnTo>
                    <a:pt x="753" y="0"/>
                  </a:lnTo>
                  <a:lnTo>
                    <a:pt x="903" y="354"/>
                  </a:lnTo>
                  <a:lnTo>
                    <a:pt x="1034" y="767"/>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8" name="Freeform 9"/>
            <p:cNvSpPr>
              <a:spLocks/>
            </p:cNvSpPr>
            <p:nvPr/>
          </p:nvSpPr>
          <p:spPr bwMode="hidden">
            <a:xfrm>
              <a:off x="0" y="649"/>
              <a:ext cx="816" cy="806"/>
            </a:xfrm>
            <a:custGeom>
              <a:avLst/>
              <a:gdLst>
                <a:gd name="T0" fmla="*/ 164 w 813"/>
                <a:gd name="T1" fmla="*/ 567 h 804"/>
                <a:gd name="T2" fmla="*/ 332 w 813"/>
                <a:gd name="T3" fmla="*/ 441 h 804"/>
                <a:gd name="T4" fmla="*/ 652 w 813"/>
                <a:gd name="T5" fmla="*/ 219 h 804"/>
                <a:gd name="T6" fmla="*/ 822 w 813"/>
                <a:gd name="T7" fmla="*/ 0 h 804"/>
                <a:gd name="T8" fmla="*/ 684 w 813"/>
                <a:gd name="T9" fmla="*/ 150 h 804"/>
                <a:gd name="T10" fmla="*/ 147 w 813"/>
                <a:gd name="T11" fmla="*/ 507 h 804"/>
                <a:gd name="T12" fmla="*/ 0 w 813"/>
                <a:gd name="T13" fmla="*/ 738 h 804"/>
                <a:gd name="T14" fmla="*/ 0 w 813"/>
                <a:gd name="T15" fmla="*/ 810 h 804"/>
                <a:gd name="T16" fmla="*/ 164 w 813"/>
                <a:gd name="T17" fmla="*/ 567 h 804"/>
                <a:gd name="T18" fmla="*/ 164 w 813"/>
                <a:gd name="T19" fmla="*/ 567 h 80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13" h="804">
                  <a:moveTo>
                    <a:pt x="161" y="564"/>
                  </a:moveTo>
                  <a:lnTo>
                    <a:pt x="329" y="438"/>
                  </a:lnTo>
                  <a:lnTo>
                    <a:pt x="646" y="216"/>
                  </a:lnTo>
                  <a:lnTo>
                    <a:pt x="813" y="0"/>
                  </a:lnTo>
                  <a:lnTo>
                    <a:pt x="676" y="150"/>
                  </a:lnTo>
                  <a:lnTo>
                    <a:pt x="144" y="504"/>
                  </a:lnTo>
                  <a:lnTo>
                    <a:pt x="0" y="732"/>
                  </a:lnTo>
                  <a:lnTo>
                    <a:pt x="0" y="804"/>
                  </a:lnTo>
                  <a:lnTo>
                    <a:pt x="161" y="564"/>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9" name="Freeform 10"/>
            <p:cNvSpPr>
              <a:spLocks/>
            </p:cNvSpPr>
            <p:nvPr/>
          </p:nvSpPr>
          <p:spPr bwMode="hidden">
            <a:xfrm>
              <a:off x="0" y="1545"/>
              <a:ext cx="762" cy="107"/>
            </a:xfrm>
            <a:custGeom>
              <a:avLst/>
              <a:gdLst>
                <a:gd name="T0" fmla="*/ 466 w 759"/>
                <a:gd name="T1" fmla="*/ 66 h 107"/>
                <a:gd name="T2" fmla="*/ 768 w 759"/>
                <a:gd name="T3" fmla="*/ 0 h 107"/>
                <a:gd name="T4" fmla="*/ 502 w 759"/>
                <a:gd name="T5" fmla="*/ 36 h 107"/>
                <a:gd name="T6" fmla="*/ 141 w 759"/>
                <a:gd name="T7" fmla="*/ 48 h 107"/>
                <a:gd name="T8" fmla="*/ 0 w 759"/>
                <a:gd name="T9" fmla="*/ 78 h 107"/>
                <a:gd name="T10" fmla="*/ 0 w 759"/>
                <a:gd name="T11" fmla="*/ 107 h 107"/>
                <a:gd name="T12" fmla="*/ 96 w 759"/>
                <a:gd name="T13" fmla="*/ 89 h 107"/>
                <a:gd name="T14" fmla="*/ 466 w 759"/>
                <a:gd name="T15" fmla="*/ 66 h 107"/>
                <a:gd name="T16" fmla="*/ 466 w 759"/>
                <a:gd name="T17" fmla="*/ 66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59" h="107">
                  <a:moveTo>
                    <a:pt x="460" y="66"/>
                  </a:moveTo>
                  <a:lnTo>
                    <a:pt x="759" y="0"/>
                  </a:lnTo>
                  <a:lnTo>
                    <a:pt x="496" y="36"/>
                  </a:lnTo>
                  <a:lnTo>
                    <a:pt x="138" y="48"/>
                  </a:lnTo>
                  <a:lnTo>
                    <a:pt x="0" y="78"/>
                  </a:lnTo>
                  <a:lnTo>
                    <a:pt x="0" y="107"/>
                  </a:lnTo>
                  <a:lnTo>
                    <a:pt x="96" y="89"/>
                  </a:lnTo>
                  <a:lnTo>
                    <a:pt x="460" y="66"/>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0" name="Freeform 11"/>
            <p:cNvSpPr>
              <a:spLocks/>
            </p:cNvSpPr>
            <p:nvPr/>
          </p:nvSpPr>
          <p:spPr bwMode="hidden">
            <a:xfrm>
              <a:off x="2314" y="3431"/>
              <a:ext cx="3182" cy="745"/>
            </a:xfrm>
            <a:custGeom>
              <a:avLst/>
              <a:gdLst>
                <a:gd name="T0" fmla="*/ 1405 w 3169"/>
                <a:gd name="T1" fmla="*/ 242 h 743"/>
                <a:gd name="T2" fmla="*/ 1755 w 3169"/>
                <a:gd name="T3" fmla="*/ 236 h 743"/>
                <a:gd name="T4" fmla="*/ 2114 w 3169"/>
                <a:gd name="T5" fmla="*/ 254 h 743"/>
                <a:gd name="T6" fmla="*/ 2535 w 3169"/>
                <a:gd name="T7" fmla="*/ 236 h 743"/>
                <a:gd name="T8" fmla="*/ 3208 w 3169"/>
                <a:gd name="T9" fmla="*/ 207 h 743"/>
                <a:gd name="T10" fmla="*/ 3154 w 3169"/>
                <a:gd name="T11" fmla="*/ 189 h 743"/>
                <a:gd name="T12" fmla="*/ 2452 w 3169"/>
                <a:gd name="T13" fmla="*/ 224 h 743"/>
                <a:gd name="T14" fmla="*/ 2027 w 3169"/>
                <a:gd name="T15" fmla="*/ 224 h 743"/>
                <a:gd name="T16" fmla="*/ 1477 w 3169"/>
                <a:gd name="T17" fmla="*/ 189 h 743"/>
                <a:gd name="T18" fmla="*/ 1561 w 3169"/>
                <a:gd name="T19" fmla="*/ 168 h 743"/>
                <a:gd name="T20" fmla="*/ 2063 w 3169"/>
                <a:gd name="T21" fmla="*/ 0 h 743"/>
                <a:gd name="T22" fmla="*/ 1985 w 3169"/>
                <a:gd name="T23" fmla="*/ 24 h 743"/>
                <a:gd name="T24" fmla="*/ 1860 w 3169"/>
                <a:gd name="T25" fmla="*/ 66 h 743"/>
                <a:gd name="T26" fmla="*/ 1623 w 3169"/>
                <a:gd name="T27" fmla="*/ 138 h 743"/>
                <a:gd name="T28" fmla="*/ 1356 w 3169"/>
                <a:gd name="T29" fmla="*/ 201 h 743"/>
                <a:gd name="T30" fmla="*/ 1283 w 3169"/>
                <a:gd name="T31" fmla="*/ 254 h 743"/>
                <a:gd name="T32" fmla="*/ 774 w 3169"/>
                <a:gd name="T33" fmla="*/ 416 h 743"/>
                <a:gd name="T34" fmla="*/ 338 w 3169"/>
                <a:gd name="T35" fmla="*/ 506 h 743"/>
                <a:gd name="T36" fmla="*/ 0 w 3169"/>
                <a:gd name="T37" fmla="*/ 623 h 743"/>
                <a:gd name="T38" fmla="*/ 302 w 3169"/>
                <a:gd name="T39" fmla="*/ 542 h 743"/>
                <a:gd name="T40" fmla="*/ 744 w 3169"/>
                <a:gd name="T41" fmla="*/ 452 h 743"/>
                <a:gd name="T42" fmla="*/ 1193 w 3169"/>
                <a:gd name="T43" fmla="*/ 314 h 743"/>
                <a:gd name="T44" fmla="*/ 993 w 3169"/>
                <a:gd name="T45" fmla="*/ 494 h 743"/>
                <a:gd name="T46" fmla="*/ 879 w 3169"/>
                <a:gd name="T47" fmla="*/ 749 h 743"/>
                <a:gd name="T48" fmla="*/ 873 w 3169"/>
                <a:gd name="T49" fmla="*/ 749 h 743"/>
                <a:gd name="T50" fmla="*/ 945 w 3169"/>
                <a:gd name="T51" fmla="*/ 749 h 743"/>
                <a:gd name="T52" fmla="*/ 1034 w 3169"/>
                <a:gd name="T53" fmla="*/ 500 h 743"/>
                <a:gd name="T54" fmla="*/ 1312 w 3169"/>
                <a:gd name="T55" fmla="*/ 284 h 743"/>
                <a:gd name="T56" fmla="*/ 1549 w 3169"/>
                <a:gd name="T57" fmla="*/ 452 h 743"/>
                <a:gd name="T58" fmla="*/ 1791 w 3169"/>
                <a:gd name="T59" fmla="*/ 683 h 743"/>
                <a:gd name="T60" fmla="*/ 1878 w 3169"/>
                <a:gd name="T61" fmla="*/ 749 h 743"/>
                <a:gd name="T62" fmla="*/ 1943 w 3169"/>
                <a:gd name="T63" fmla="*/ 749 h 743"/>
                <a:gd name="T64" fmla="*/ 1713 w 3169"/>
                <a:gd name="T65" fmla="*/ 530 h 743"/>
                <a:gd name="T66" fmla="*/ 1405 w 3169"/>
                <a:gd name="T67" fmla="*/ 242 h 743"/>
                <a:gd name="T68" fmla="*/ 1405 w 3169"/>
                <a:gd name="T69" fmla="*/ 242 h 74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3169" h="743">
                  <a:moveTo>
                    <a:pt x="1387" y="239"/>
                  </a:moveTo>
                  <a:lnTo>
                    <a:pt x="1734" y="233"/>
                  </a:lnTo>
                  <a:lnTo>
                    <a:pt x="2087" y="251"/>
                  </a:lnTo>
                  <a:lnTo>
                    <a:pt x="2505" y="233"/>
                  </a:lnTo>
                  <a:lnTo>
                    <a:pt x="3169" y="204"/>
                  </a:lnTo>
                  <a:lnTo>
                    <a:pt x="3115" y="186"/>
                  </a:lnTo>
                  <a:lnTo>
                    <a:pt x="2422" y="221"/>
                  </a:lnTo>
                  <a:lnTo>
                    <a:pt x="2003" y="221"/>
                  </a:lnTo>
                  <a:lnTo>
                    <a:pt x="1459" y="186"/>
                  </a:lnTo>
                  <a:lnTo>
                    <a:pt x="1543" y="168"/>
                  </a:lnTo>
                  <a:lnTo>
                    <a:pt x="2039" y="0"/>
                  </a:lnTo>
                  <a:lnTo>
                    <a:pt x="1961" y="24"/>
                  </a:lnTo>
                  <a:lnTo>
                    <a:pt x="1836" y="66"/>
                  </a:lnTo>
                  <a:lnTo>
                    <a:pt x="1602" y="138"/>
                  </a:lnTo>
                  <a:lnTo>
                    <a:pt x="1339" y="198"/>
                  </a:lnTo>
                  <a:lnTo>
                    <a:pt x="1268" y="251"/>
                  </a:lnTo>
                  <a:lnTo>
                    <a:pt x="765" y="413"/>
                  </a:lnTo>
                  <a:lnTo>
                    <a:pt x="335" y="503"/>
                  </a:lnTo>
                  <a:lnTo>
                    <a:pt x="0" y="617"/>
                  </a:lnTo>
                  <a:lnTo>
                    <a:pt x="299" y="539"/>
                  </a:lnTo>
                  <a:lnTo>
                    <a:pt x="735" y="449"/>
                  </a:lnTo>
                  <a:lnTo>
                    <a:pt x="1178" y="311"/>
                  </a:lnTo>
                  <a:lnTo>
                    <a:pt x="981" y="491"/>
                  </a:lnTo>
                  <a:lnTo>
                    <a:pt x="867" y="743"/>
                  </a:lnTo>
                  <a:lnTo>
                    <a:pt x="861" y="743"/>
                  </a:lnTo>
                  <a:lnTo>
                    <a:pt x="933" y="743"/>
                  </a:lnTo>
                  <a:lnTo>
                    <a:pt x="1022" y="497"/>
                  </a:lnTo>
                  <a:lnTo>
                    <a:pt x="1297" y="281"/>
                  </a:lnTo>
                  <a:lnTo>
                    <a:pt x="1531" y="449"/>
                  </a:lnTo>
                  <a:lnTo>
                    <a:pt x="1770" y="677"/>
                  </a:lnTo>
                  <a:lnTo>
                    <a:pt x="1854" y="743"/>
                  </a:lnTo>
                  <a:lnTo>
                    <a:pt x="1919" y="743"/>
                  </a:lnTo>
                  <a:lnTo>
                    <a:pt x="1692" y="527"/>
                  </a:lnTo>
                  <a:lnTo>
                    <a:pt x="1387" y="239"/>
                  </a:lnTo>
                  <a:close/>
                </a:path>
              </a:pathLst>
            </a:custGeom>
            <a:gradFill rotWithShape="0">
              <a:gsLst>
                <a:gs pos="0">
                  <a:schemeClr val="accent2"/>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1" name="Rectangle 12"/>
            <p:cNvSpPr>
              <a:spLocks noChangeArrowheads="1"/>
            </p:cNvSpPr>
            <p:nvPr/>
          </p:nvSpPr>
          <p:spPr bwMode="hidden">
            <a:xfrm>
              <a:off x="192" y="127"/>
              <a:ext cx="1" cy="1"/>
            </a:xfrm>
            <a:prstGeom prst="rect">
              <a:avLst/>
            </a:prstGeom>
            <a:solidFill>
              <a:srgbClr val="9A1E8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a:p>
          </p:txBody>
        </p:sp>
        <p:sp>
          <p:nvSpPr>
            <p:cNvPr id="1042" name="Rectangle 13"/>
            <p:cNvSpPr>
              <a:spLocks noChangeArrowheads="1"/>
            </p:cNvSpPr>
            <p:nvPr/>
          </p:nvSpPr>
          <p:spPr bwMode="hidden">
            <a:xfrm>
              <a:off x="204" y="131"/>
              <a:ext cx="1" cy="1"/>
            </a:xfrm>
            <a:prstGeom prst="rect">
              <a:avLst/>
            </a:prstGeom>
            <a:solidFill>
              <a:srgbClr val="9A1E8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a:p>
          </p:txBody>
        </p:sp>
        <p:sp>
          <p:nvSpPr>
            <p:cNvPr id="326670" name="Freeform 14"/>
            <p:cNvSpPr>
              <a:spLocks/>
            </p:cNvSpPr>
            <p:nvPr/>
          </p:nvSpPr>
          <p:spPr bwMode="hidden">
            <a:xfrm>
              <a:off x="0" y="4032"/>
              <a:ext cx="5760" cy="288"/>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w="9525">
              <a:noFill/>
              <a:round/>
              <a:headEnd/>
              <a:tailEnd/>
            </a:ln>
          </p:spPr>
          <p:txBody>
            <a:bodyPr/>
            <a:lstStyle/>
            <a:p>
              <a:pPr eaLnBrk="0" hangingPunct="0">
                <a:defRPr/>
              </a:pPr>
              <a:endParaRPr lang="en-US">
                <a:latin typeface="Times New Roman" pitchFamily="18" charset="0"/>
                <a:ea typeface="+mn-ea"/>
                <a:cs typeface="+mn-cs"/>
              </a:endParaRPr>
            </a:p>
          </p:txBody>
        </p:sp>
        <p:sp>
          <p:nvSpPr>
            <p:cNvPr id="326671" name="Freeform 15"/>
            <p:cNvSpPr>
              <a:spLocks/>
            </p:cNvSpPr>
            <p:nvPr/>
          </p:nvSpPr>
          <p:spPr bwMode="hidden">
            <a:xfrm>
              <a:off x="0" y="4032"/>
              <a:ext cx="5760" cy="336"/>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w="9525">
              <a:noFill/>
              <a:round/>
              <a:headEnd/>
              <a:tailEnd/>
            </a:ln>
          </p:spPr>
          <p:txBody>
            <a:bodyPr/>
            <a:lstStyle/>
            <a:p>
              <a:pPr eaLnBrk="0" hangingPunct="0">
                <a:defRPr/>
              </a:pPr>
              <a:endParaRPr lang="en-US">
                <a:latin typeface="Times New Roman" pitchFamily="18" charset="0"/>
                <a:ea typeface="+mn-ea"/>
                <a:cs typeface="+mn-cs"/>
              </a:endParaRPr>
            </a:p>
          </p:txBody>
        </p:sp>
        <p:sp>
          <p:nvSpPr>
            <p:cNvPr id="326672" name="Freeform 16"/>
            <p:cNvSpPr>
              <a:spLocks/>
            </p:cNvSpPr>
            <p:nvPr/>
          </p:nvSpPr>
          <p:spPr bwMode="hidden">
            <a:xfrm>
              <a:off x="0" y="0"/>
              <a:ext cx="5760" cy="288"/>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2">
                    <a:gamma/>
                    <a:shade val="56078"/>
                    <a:invGamma/>
                  </a:schemeClr>
                </a:gs>
                <a:gs pos="100000">
                  <a:schemeClr val="bg2"/>
                </a:gs>
              </a:gsLst>
              <a:lin ang="5400000" scaled="1"/>
            </a:gradFill>
            <a:ln w="9525">
              <a:noFill/>
              <a:round/>
              <a:headEnd/>
              <a:tailEnd/>
            </a:ln>
          </p:spPr>
          <p:txBody>
            <a:bodyPr/>
            <a:lstStyle/>
            <a:p>
              <a:pPr eaLnBrk="0" hangingPunct="0">
                <a:defRPr/>
              </a:pPr>
              <a:endParaRPr lang="en-US">
                <a:latin typeface="Times New Roman" pitchFamily="18" charset="0"/>
                <a:ea typeface="+mn-ea"/>
                <a:cs typeface="+mn-cs"/>
              </a:endParaRPr>
            </a:p>
          </p:txBody>
        </p:sp>
        <p:sp>
          <p:nvSpPr>
            <p:cNvPr id="1046" name="Freeform 17"/>
            <p:cNvSpPr>
              <a:spLocks/>
            </p:cNvSpPr>
            <p:nvPr/>
          </p:nvSpPr>
          <p:spPr bwMode="hidden">
            <a:xfrm>
              <a:off x="509" y="229"/>
              <a:ext cx="3188" cy="2024"/>
            </a:xfrm>
            <a:custGeom>
              <a:avLst/>
              <a:gdLst>
                <a:gd name="T0" fmla="*/ 871 w 3188"/>
                <a:gd name="T1" fmla="*/ 1423 h 2024"/>
                <a:gd name="T2" fmla="*/ 907 w 3188"/>
                <a:gd name="T3" fmla="*/ 1393 h 2024"/>
                <a:gd name="T4" fmla="*/ 991 w 3188"/>
                <a:gd name="T5" fmla="*/ 1320 h 2024"/>
                <a:gd name="T6" fmla="*/ 1033 w 3188"/>
                <a:gd name="T7" fmla="*/ 1297 h 2024"/>
                <a:gd name="T8" fmla="*/ 1086 w 3188"/>
                <a:gd name="T9" fmla="*/ 1249 h 2024"/>
                <a:gd name="T10" fmla="*/ 1123 w 3188"/>
                <a:gd name="T11" fmla="*/ 1219 h 2024"/>
                <a:gd name="T12" fmla="*/ 1057 w 3188"/>
                <a:gd name="T13" fmla="*/ 1153 h 2024"/>
                <a:gd name="T14" fmla="*/ 877 w 3188"/>
                <a:gd name="T15" fmla="*/ 1021 h 2024"/>
                <a:gd name="T16" fmla="*/ 655 w 3188"/>
                <a:gd name="T17" fmla="*/ 907 h 2024"/>
                <a:gd name="T18" fmla="*/ 655 w 3188"/>
                <a:gd name="T19" fmla="*/ 846 h 2024"/>
                <a:gd name="T20" fmla="*/ 643 w 3188"/>
                <a:gd name="T21" fmla="*/ 708 h 2024"/>
                <a:gd name="T22" fmla="*/ 552 w 3188"/>
                <a:gd name="T23" fmla="*/ 642 h 2024"/>
                <a:gd name="T24" fmla="*/ 510 w 3188"/>
                <a:gd name="T25" fmla="*/ 570 h 2024"/>
                <a:gd name="T26" fmla="*/ 637 w 3188"/>
                <a:gd name="T27" fmla="*/ 564 h 2024"/>
                <a:gd name="T28" fmla="*/ 763 w 3188"/>
                <a:gd name="T29" fmla="*/ 570 h 2024"/>
                <a:gd name="T30" fmla="*/ 1091 w 3188"/>
                <a:gd name="T31" fmla="*/ 850 h 2024"/>
                <a:gd name="T32" fmla="*/ 1009 w 3188"/>
                <a:gd name="T33" fmla="*/ 566 h 2024"/>
                <a:gd name="T34" fmla="*/ 1054 w 3188"/>
                <a:gd name="T35" fmla="*/ 265 h 2024"/>
                <a:gd name="T36" fmla="*/ 1249 w 3188"/>
                <a:gd name="T37" fmla="*/ 0 h 2024"/>
                <a:gd name="T38" fmla="*/ 1466 w 3188"/>
                <a:gd name="T39" fmla="*/ 292 h 2024"/>
                <a:gd name="T40" fmla="*/ 1475 w 3188"/>
                <a:gd name="T41" fmla="*/ 548 h 2024"/>
                <a:gd name="T42" fmla="*/ 1567 w 3188"/>
                <a:gd name="T43" fmla="*/ 630 h 2024"/>
                <a:gd name="T44" fmla="*/ 1795 w 3188"/>
                <a:gd name="T45" fmla="*/ 365 h 2024"/>
                <a:gd name="T46" fmla="*/ 2245 w 3188"/>
                <a:gd name="T47" fmla="*/ 150 h 2024"/>
                <a:gd name="T48" fmla="*/ 2618 w 3188"/>
                <a:gd name="T49" fmla="*/ 180 h 2024"/>
                <a:gd name="T50" fmla="*/ 3050 w 3188"/>
                <a:gd name="T51" fmla="*/ 150 h 2024"/>
                <a:gd name="T52" fmla="*/ 3140 w 3188"/>
                <a:gd name="T53" fmla="*/ 210 h 2024"/>
                <a:gd name="T54" fmla="*/ 2990 w 3188"/>
                <a:gd name="T55" fmla="*/ 210 h 2024"/>
                <a:gd name="T56" fmla="*/ 2834 w 3188"/>
                <a:gd name="T57" fmla="*/ 377 h 2024"/>
                <a:gd name="T58" fmla="*/ 2702 w 3188"/>
                <a:gd name="T59" fmla="*/ 648 h 2024"/>
                <a:gd name="T60" fmla="*/ 2582 w 3188"/>
                <a:gd name="T61" fmla="*/ 828 h 2024"/>
                <a:gd name="T62" fmla="*/ 2234 w 3188"/>
                <a:gd name="T63" fmla="*/ 1009 h 2024"/>
                <a:gd name="T64" fmla="*/ 1963 w 3188"/>
                <a:gd name="T65" fmla="*/ 1075 h 2024"/>
                <a:gd name="T66" fmla="*/ 2257 w 3188"/>
                <a:gd name="T67" fmla="*/ 1111 h 2024"/>
                <a:gd name="T68" fmla="*/ 2600 w 3188"/>
                <a:gd name="T69" fmla="*/ 1207 h 2024"/>
                <a:gd name="T70" fmla="*/ 2894 w 3188"/>
                <a:gd name="T71" fmla="*/ 1441 h 2024"/>
                <a:gd name="T72" fmla="*/ 3122 w 3188"/>
                <a:gd name="T73" fmla="*/ 1555 h 2024"/>
                <a:gd name="T74" fmla="*/ 3032 w 3188"/>
                <a:gd name="T75" fmla="*/ 1585 h 2024"/>
                <a:gd name="T76" fmla="*/ 3008 w 3188"/>
                <a:gd name="T77" fmla="*/ 1591 h 2024"/>
                <a:gd name="T78" fmla="*/ 2960 w 3188"/>
                <a:gd name="T79" fmla="*/ 1597 h 2024"/>
                <a:gd name="T80" fmla="*/ 2882 w 3188"/>
                <a:gd name="T81" fmla="*/ 1609 h 2024"/>
                <a:gd name="T82" fmla="*/ 2846 w 3188"/>
                <a:gd name="T83" fmla="*/ 1609 h 2024"/>
                <a:gd name="T84" fmla="*/ 2774 w 3188"/>
                <a:gd name="T85" fmla="*/ 1615 h 2024"/>
                <a:gd name="T86" fmla="*/ 2726 w 3188"/>
                <a:gd name="T87" fmla="*/ 1621 h 2024"/>
                <a:gd name="T88" fmla="*/ 2708 w 3188"/>
                <a:gd name="T89" fmla="*/ 1621 h 2024"/>
                <a:gd name="T90" fmla="*/ 2594 w 3188"/>
                <a:gd name="T91" fmla="*/ 1657 h 2024"/>
                <a:gd name="T92" fmla="*/ 2533 w 3188"/>
                <a:gd name="T93" fmla="*/ 1663 h 2024"/>
                <a:gd name="T94" fmla="*/ 2444 w 3188"/>
                <a:gd name="T95" fmla="*/ 1675 h 2024"/>
                <a:gd name="T96" fmla="*/ 2378 w 3188"/>
                <a:gd name="T97" fmla="*/ 1687 h 2024"/>
                <a:gd name="T98" fmla="*/ 2360 w 3188"/>
                <a:gd name="T99" fmla="*/ 1705 h 2024"/>
                <a:gd name="T100" fmla="*/ 2305 w 3188"/>
                <a:gd name="T101" fmla="*/ 1687 h 2024"/>
                <a:gd name="T102" fmla="*/ 2263 w 3188"/>
                <a:gd name="T103" fmla="*/ 1663 h 2024"/>
                <a:gd name="T104" fmla="*/ 2017 w 3188"/>
                <a:gd name="T105" fmla="*/ 1585 h 2024"/>
                <a:gd name="T106" fmla="*/ 1711 w 3188"/>
                <a:gd name="T107" fmla="*/ 1453 h 2024"/>
                <a:gd name="T108" fmla="*/ 1880 w 3188"/>
                <a:gd name="T109" fmla="*/ 1844 h 2024"/>
                <a:gd name="T110" fmla="*/ 1771 w 3188"/>
                <a:gd name="T111" fmla="*/ 1922 h 2024"/>
                <a:gd name="T112" fmla="*/ 1531 w 3188"/>
                <a:gd name="T113" fmla="*/ 1753 h 2024"/>
                <a:gd name="T114" fmla="*/ 1411 w 3188"/>
                <a:gd name="T115" fmla="*/ 1477 h 2024"/>
                <a:gd name="T116" fmla="*/ 1219 w 3188"/>
                <a:gd name="T117" fmla="*/ 1291 h 2024"/>
                <a:gd name="T118" fmla="*/ 127 w 3188"/>
                <a:gd name="T119" fmla="*/ 2006 h 2024"/>
                <a:gd name="T120" fmla="*/ 865 w 3188"/>
                <a:gd name="T121" fmla="*/ 1429 h 202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3188" h="2024">
                  <a:moveTo>
                    <a:pt x="865" y="1429"/>
                  </a:moveTo>
                  <a:lnTo>
                    <a:pt x="871" y="1423"/>
                  </a:lnTo>
                  <a:lnTo>
                    <a:pt x="889" y="1411"/>
                  </a:lnTo>
                  <a:lnTo>
                    <a:pt x="907" y="1393"/>
                  </a:lnTo>
                  <a:lnTo>
                    <a:pt x="937" y="1369"/>
                  </a:lnTo>
                  <a:lnTo>
                    <a:pt x="991" y="1320"/>
                  </a:lnTo>
                  <a:lnTo>
                    <a:pt x="1015" y="1309"/>
                  </a:lnTo>
                  <a:lnTo>
                    <a:pt x="1033" y="1297"/>
                  </a:lnTo>
                  <a:lnTo>
                    <a:pt x="1057" y="1279"/>
                  </a:lnTo>
                  <a:lnTo>
                    <a:pt x="1086" y="1249"/>
                  </a:lnTo>
                  <a:lnTo>
                    <a:pt x="1111" y="1225"/>
                  </a:lnTo>
                  <a:lnTo>
                    <a:pt x="1123" y="1219"/>
                  </a:lnTo>
                  <a:lnTo>
                    <a:pt x="1123" y="1213"/>
                  </a:lnTo>
                  <a:lnTo>
                    <a:pt x="1057" y="1153"/>
                  </a:lnTo>
                  <a:lnTo>
                    <a:pt x="979" y="1051"/>
                  </a:lnTo>
                  <a:lnTo>
                    <a:pt x="877" y="1021"/>
                  </a:lnTo>
                  <a:lnTo>
                    <a:pt x="685" y="931"/>
                  </a:lnTo>
                  <a:lnTo>
                    <a:pt x="655" y="907"/>
                  </a:lnTo>
                  <a:lnTo>
                    <a:pt x="721" y="876"/>
                  </a:lnTo>
                  <a:lnTo>
                    <a:pt x="655" y="846"/>
                  </a:lnTo>
                  <a:lnTo>
                    <a:pt x="612" y="774"/>
                  </a:lnTo>
                  <a:lnTo>
                    <a:pt x="643" y="708"/>
                  </a:lnTo>
                  <a:lnTo>
                    <a:pt x="600" y="660"/>
                  </a:lnTo>
                  <a:lnTo>
                    <a:pt x="552" y="642"/>
                  </a:lnTo>
                  <a:lnTo>
                    <a:pt x="528" y="594"/>
                  </a:lnTo>
                  <a:lnTo>
                    <a:pt x="510" y="570"/>
                  </a:lnTo>
                  <a:lnTo>
                    <a:pt x="552" y="552"/>
                  </a:lnTo>
                  <a:lnTo>
                    <a:pt x="637" y="564"/>
                  </a:lnTo>
                  <a:lnTo>
                    <a:pt x="721" y="576"/>
                  </a:lnTo>
                  <a:lnTo>
                    <a:pt x="763" y="570"/>
                  </a:lnTo>
                  <a:lnTo>
                    <a:pt x="931" y="696"/>
                  </a:lnTo>
                  <a:lnTo>
                    <a:pt x="1091" y="850"/>
                  </a:lnTo>
                  <a:lnTo>
                    <a:pt x="1073" y="685"/>
                  </a:lnTo>
                  <a:lnTo>
                    <a:pt x="1009" y="566"/>
                  </a:lnTo>
                  <a:lnTo>
                    <a:pt x="945" y="393"/>
                  </a:lnTo>
                  <a:lnTo>
                    <a:pt x="1054" y="265"/>
                  </a:lnTo>
                  <a:lnTo>
                    <a:pt x="1137" y="45"/>
                  </a:lnTo>
                  <a:lnTo>
                    <a:pt x="1249" y="0"/>
                  </a:lnTo>
                  <a:lnTo>
                    <a:pt x="1338" y="137"/>
                  </a:lnTo>
                  <a:lnTo>
                    <a:pt x="1466" y="292"/>
                  </a:lnTo>
                  <a:lnTo>
                    <a:pt x="1502" y="411"/>
                  </a:lnTo>
                  <a:lnTo>
                    <a:pt x="1475" y="548"/>
                  </a:lnTo>
                  <a:lnTo>
                    <a:pt x="1347" y="768"/>
                  </a:lnTo>
                  <a:lnTo>
                    <a:pt x="1567" y="630"/>
                  </a:lnTo>
                  <a:lnTo>
                    <a:pt x="1687" y="462"/>
                  </a:lnTo>
                  <a:lnTo>
                    <a:pt x="1795" y="365"/>
                  </a:lnTo>
                  <a:lnTo>
                    <a:pt x="1940" y="239"/>
                  </a:lnTo>
                  <a:lnTo>
                    <a:pt x="2245" y="150"/>
                  </a:lnTo>
                  <a:lnTo>
                    <a:pt x="2498" y="138"/>
                  </a:lnTo>
                  <a:lnTo>
                    <a:pt x="2618" y="180"/>
                  </a:lnTo>
                  <a:lnTo>
                    <a:pt x="2815" y="138"/>
                  </a:lnTo>
                  <a:lnTo>
                    <a:pt x="3050" y="150"/>
                  </a:lnTo>
                  <a:lnTo>
                    <a:pt x="3176" y="168"/>
                  </a:lnTo>
                  <a:lnTo>
                    <a:pt x="3140" y="210"/>
                  </a:lnTo>
                  <a:lnTo>
                    <a:pt x="3116" y="192"/>
                  </a:lnTo>
                  <a:lnTo>
                    <a:pt x="2990" y="210"/>
                  </a:lnTo>
                  <a:lnTo>
                    <a:pt x="2906" y="263"/>
                  </a:lnTo>
                  <a:lnTo>
                    <a:pt x="2834" y="377"/>
                  </a:lnTo>
                  <a:lnTo>
                    <a:pt x="2768" y="534"/>
                  </a:lnTo>
                  <a:lnTo>
                    <a:pt x="2702" y="648"/>
                  </a:lnTo>
                  <a:lnTo>
                    <a:pt x="2738" y="726"/>
                  </a:lnTo>
                  <a:lnTo>
                    <a:pt x="2582" y="828"/>
                  </a:lnTo>
                  <a:lnTo>
                    <a:pt x="2444" y="913"/>
                  </a:lnTo>
                  <a:lnTo>
                    <a:pt x="2234" y="1009"/>
                  </a:lnTo>
                  <a:lnTo>
                    <a:pt x="2096" y="1063"/>
                  </a:lnTo>
                  <a:lnTo>
                    <a:pt x="1963" y="1075"/>
                  </a:lnTo>
                  <a:lnTo>
                    <a:pt x="2035" y="1117"/>
                  </a:lnTo>
                  <a:lnTo>
                    <a:pt x="2257" y="1111"/>
                  </a:lnTo>
                  <a:lnTo>
                    <a:pt x="2545" y="1135"/>
                  </a:lnTo>
                  <a:lnTo>
                    <a:pt x="2600" y="1207"/>
                  </a:lnTo>
                  <a:lnTo>
                    <a:pt x="2726" y="1303"/>
                  </a:lnTo>
                  <a:lnTo>
                    <a:pt x="2894" y="1441"/>
                  </a:lnTo>
                  <a:lnTo>
                    <a:pt x="2984" y="1471"/>
                  </a:lnTo>
                  <a:lnTo>
                    <a:pt x="3122" y="1555"/>
                  </a:lnTo>
                  <a:lnTo>
                    <a:pt x="3188" y="1543"/>
                  </a:lnTo>
                  <a:lnTo>
                    <a:pt x="3032" y="1585"/>
                  </a:lnTo>
                  <a:lnTo>
                    <a:pt x="3026" y="1585"/>
                  </a:lnTo>
                  <a:lnTo>
                    <a:pt x="3008" y="1591"/>
                  </a:lnTo>
                  <a:lnTo>
                    <a:pt x="2984" y="1591"/>
                  </a:lnTo>
                  <a:lnTo>
                    <a:pt x="2960" y="1597"/>
                  </a:lnTo>
                  <a:lnTo>
                    <a:pt x="2906" y="1603"/>
                  </a:lnTo>
                  <a:lnTo>
                    <a:pt x="2882" y="1609"/>
                  </a:lnTo>
                  <a:lnTo>
                    <a:pt x="2864" y="1609"/>
                  </a:lnTo>
                  <a:lnTo>
                    <a:pt x="2846" y="1609"/>
                  </a:lnTo>
                  <a:lnTo>
                    <a:pt x="2828" y="1609"/>
                  </a:lnTo>
                  <a:lnTo>
                    <a:pt x="2774" y="1615"/>
                  </a:lnTo>
                  <a:lnTo>
                    <a:pt x="2750" y="1615"/>
                  </a:lnTo>
                  <a:lnTo>
                    <a:pt x="2726" y="1621"/>
                  </a:lnTo>
                  <a:lnTo>
                    <a:pt x="2714" y="1621"/>
                  </a:lnTo>
                  <a:lnTo>
                    <a:pt x="2708" y="1621"/>
                  </a:lnTo>
                  <a:lnTo>
                    <a:pt x="2606" y="1657"/>
                  </a:lnTo>
                  <a:lnTo>
                    <a:pt x="2594" y="1657"/>
                  </a:lnTo>
                  <a:lnTo>
                    <a:pt x="2569" y="1657"/>
                  </a:lnTo>
                  <a:lnTo>
                    <a:pt x="2533" y="1663"/>
                  </a:lnTo>
                  <a:lnTo>
                    <a:pt x="2486" y="1669"/>
                  </a:lnTo>
                  <a:lnTo>
                    <a:pt x="2444" y="1675"/>
                  </a:lnTo>
                  <a:lnTo>
                    <a:pt x="2408" y="1681"/>
                  </a:lnTo>
                  <a:lnTo>
                    <a:pt x="2378" y="1687"/>
                  </a:lnTo>
                  <a:lnTo>
                    <a:pt x="2366" y="1699"/>
                  </a:lnTo>
                  <a:lnTo>
                    <a:pt x="2360" y="1705"/>
                  </a:lnTo>
                  <a:lnTo>
                    <a:pt x="2342" y="1705"/>
                  </a:lnTo>
                  <a:lnTo>
                    <a:pt x="2305" y="1687"/>
                  </a:lnTo>
                  <a:lnTo>
                    <a:pt x="2275" y="1669"/>
                  </a:lnTo>
                  <a:lnTo>
                    <a:pt x="2263" y="1663"/>
                  </a:lnTo>
                  <a:lnTo>
                    <a:pt x="2257" y="1657"/>
                  </a:lnTo>
                  <a:lnTo>
                    <a:pt x="2017" y="1585"/>
                  </a:lnTo>
                  <a:lnTo>
                    <a:pt x="1844" y="1489"/>
                  </a:lnTo>
                  <a:lnTo>
                    <a:pt x="1711" y="1453"/>
                  </a:lnTo>
                  <a:lnTo>
                    <a:pt x="1856" y="1693"/>
                  </a:lnTo>
                  <a:lnTo>
                    <a:pt x="1880" y="1844"/>
                  </a:lnTo>
                  <a:lnTo>
                    <a:pt x="1856" y="1994"/>
                  </a:lnTo>
                  <a:lnTo>
                    <a:pt x="1771" y="1922"/>
                  </a:lnTo>
                  <a:lnTo>
                    <a:pt x="1616" y="1795"/>
                  </a:lnTo>
                  <a:lnTo>
                    <a:pt x="1531" y="1753"/>
                  </a:lnTo>
                  <a:lnTo>
                    <a:pt x="1483" y="1633"/>
                  </a:lnTo>
                  <a:lnTo>
                    <a:pt x="1411" y="1477"/>
                  </a:lnTo>
                  <a:lnTo>
                    <a:pt x="1358" y="1381"/>
                  </a:lnTo>
                  <a:lnTo>
                    <a:pt x="1219" y="1291"/>
                  </a:lnTo>
                  <a:lnTo>
                    <a:pt x="1147" y="1279"/>
                  </a:lnTo>
                  <a:lnTo>
                    <a:pt x="127" y="2006"/>
                  </a:lnTo>
                  <a:lnTo>
                    <a:pt x="0" y="2024"/>
                  </a:lnTo>
                  <a:lnTo>
                    <a:pt x="865" y="1429"/>
                  </a:lnTo>
                  <a:close/>
                </a:path>
              </a:pathLst>
            </a:custGeom>
            <a:gradFill rotWithShape="0">
              <a:gsLst>
                <a:gs pos="0">
                  <a:schemeClr val="bg2"/>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7" name="Freeform 18"/>
            <p:cNvSpPr>
              <a:spLocks/>
            </p:cNvSpPr>
            <p:nvPr/>
          </p:nvSpPr>
          <p:spPr bwMode="hidden">
            <a:xfrm>
              <a:off x="1344" y="293"/>
              <a:ext cx="2144" cy="1787"/>
            </a:xfrm>
            <a:custGeom>
              <a:avLst/>
              <a:gdLst>
                <a:gd name="T0" fmla="*/ 318 w 2144"/>
                <a:gd name="T1" fmla="*/ 1078 h 1787"/>
                <a:gd name="T2" fmla="*/ 217 w 2144"/>
                <a:gd name="T3" fmla="*/ 928 h 1787"/>
                <a:gd name="T4" fmla="*/ 102 w 2144"/>
                <a:gd name="T5" fmla="*/ 808 h 1787"/>
                <a:gd name="T6" fmla="*/ 36 w 2144"/>
                <a:gd name="T7" fmla="*/ 742 h 1787"/>
                <a:gd name="T8" fmla="*/ 0 w 2144"/>
                <a:gd name="T9" fmla="*/ 700 h 1787"/>
                <a:gd name="T10" fmla="*/ 270 w 2144"/>
                <a:gd name="T11" fmla="*/ 958 h 1787"/>
                <a:gd name="T12" fmla="*/ 294 w 2144"/>
                <a:gd name="T13" fmla="*/ 1006 h 1787"/>
                <a:gd name="T14" fmla="*/ 367 w 2144"/>
                <a:gd name="T15" fmla="*/ 670 h 1787"/>
                <a:gd name="T16" fmla="*/ 379 w 2144"/>
                <a:gd name="T17" fmla="*/ 411 h 1787"/>
                <a:gd name="T18" fmla="*/ 347 w 2144"/>
                <a:gd name="T19" fmla="*/ 118 h 1787"/>
                <a:gd name="T20" fmla="*/ 393 w 2144"/>
                <a:gd name="T21" fmla="*/ 0 h 1787"/>
                <a:gd name="T22" fmla="*/ 397 w 2144"/>
                <a:gd name="T23" fmla="*/ 357 h 1787"/>
                <a:gd name="T24" fmla="*/ 421 w 2144"/>
                <a:gd name="T25" fmla="*/ 609 h 1787"/>
                <a:gd name="T26" fmla="*/ 385 w 2144"/>
                <a:gd name="T27" fmla="*/ 826 h 1787"/>
                <a:gd name="T28" fmla="*/ 385 w 2144"/>
                <a:gd name="T29" fmla="*/ 1036 h 1787"/>
                <a:gd name="T30" fmla="*/ 877 w 2144"/>
                <a:gd name="T31" fmla="*/ 784 h 1787"/>
                <a:gd name="T32" fmla="*/ 1309 w 2144"/>
                <a:gd name="T33" fmla="*/ 555 h 1787"/>
                <a:gd name="T34" fmla="*/ 1802 w 2144"/>
                <a:gd name="T35" fmla="*/ 249 h 1787"/>
                <a:gd name="T36" fmla="*/ 2096 w 2144"/>
                <a:gd name="T37" fmla="*/ 69 h 1787"/>
                <a:gd name="T38" fmla="*/ 1814 w 2144"/>
                <a:gd name="T39" fmla="*/ 279 h 1787"/>
                <a:gd name="T40" fmla="*/ 1453 w 2144"/>
                <a:gd name="T41" fmla="*/ 501 h 1787"/>
                <a:gd name="T42" fmla="*/ 1123 w 2144"/>
                <a:gd name="T43" fmla="*/ 700 h 1787"/>
                <a:gd name="T44" fmla="*/ 739 w 2144"/>
                <a:gd name="T45" fmla="*/ 898 h 1787"/>
                <a:gd name="T46" fmla="*/ 463 w 2144"/>
                <a:gd name="T47" fmla="*/ 1084 h 1787"/>
                <a:gd name="T48" fmla="*/ 817 w 2144"/>
                <a:gd name="T49" fmla="*/ 1193 h 1787"/>
                <a:gd name="T50" fmla="*/ 1285 w 2144"/>
                <a:gd name="T51" fmla="*/ 1187 h 1787"/>
                <a:gd name="T52" fmla="*/ 1916 w 2144"/>
                <a:gd name="T53" fmla="*/ 1396 h 1787"/>
                <a:gd name="T54" fmla="*/ 2144 w 2144"/>
                <a:gd name="T55" fmla="*/ 1420 h 1787"/>
                <a:gd name="T56" fmla="*/ 1814 w 2144"/>
                <a:gd name="T57" fmla="*/ 1408 h 1787"/>
                <a:gd name="T58" fmla="*/ 1435 w 2144"/>
                <a:gd name="T59" fmla="*/ 1288 h 1787"/>
                <a:gd name="T60" fmla="*/ 1219 w 2144"/>
                <a:gd name="T61" fmla="*/ 1229 h 1787"/>
                <a:gd name="T62" fmla="*/ 799 w 2144"/>
                <a:gd name="T63" fmla="*/ 1223 h 1787"/>
                <a:gd name="T64" fmla="*/ 505 w 2144"/>
                <a:gd name="T65" fmla="*/ 1145 h 1787"/>
                <a:gd name="T66" fmla="*/ 733 w 2144"/>
                <a:gd name="T67" fmla="*/ 1378 h 1787"/>
                <a:gd name="T68" fmla="*/ 877 w 2144"/>
                <a:gd name="T69" fmla="*/ 1619 h 1787"/>
                <a:gd name="T70" fmla="*/ 1009 w 2144"/>
                <a:gd name="T71" fmla="*/ 1787 h 1787"/>
                <a:gd name="T72" fmla="*/ 817 w 2144"/>
                <a:gd name="T73" fmla="*/ 1607 h 1787"/>
                <a:gd name="T74" fmla="*/ 673 w 2144"/>
                <a:gd name="T75" fmla="*/ 1372 h 1787"/>
                <a:gd name="T76" fmla="*/ 415 w 2144"/>
                <a:gd name="T77" fmla="*/ 1109 h 1787"/>
                <a:gd name="T78" fmla="*/ 318 w 2144"/>
                <a:gd name="T79" fmla="*/ 1078 h 1787"/>
                <a:gd name="T80" fmla="*/ 318 w 2144"/>
                <a:gd name="T81" fmla="*/ 1078 h 178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144" h="1787">
                  <a:moveTo>
                    <a:pt x="318" y="1078"/>
                  </a:moveTo>
                  <a:lnTo>
                    <a:pt x="217" y="928"/>
                  </a:lnTo>
                  <a:lnTo>
                    <a:pt x="102" y="808"/>
                  </a:lnTo>
                  <a:lnTo>
                    <a:pt x="36" y="742"/>
                  </a:lnTo>
                  <a:lnTo>
                    <a:pt x="0" y="700"/>
                  </a:lnTo>
                  <a:lnTo>
                    <a:pt x="270" y="958"/>
                  </a:lnTo>
                  <a:lnTo>
                    <a:pt x="294" y="1006"/>
                  </a:lnTo>
                  <a:lnTo>
                    <a:pt x="367" y="670"/>
                  </a:lnTo>
                  <a:lnTo>
                    <a:pt x="379" y="411"/>
                  </a:lnTo>
                  <a:lnTo>
                    <a:pt x="347" y="118"/>
                  </a:lnTo>
                  <a:lnTo>
                    <a:pt x="393" y="0"/>
                  </a:lnTo>
                  <a:lnTo>
                    <a:pt x="397" y="357"/>
                  </a:lnTo>
                  <a:lnTo>
                    <a:pt x="421" y="609"/>
                  </a:lnTo>
                  <a:lnTo>
                    <a:pt x="385" y="826"/>
                  </a:lnTo>
                  <a:lnTo>
                    <a:pt x="385" y="1036"/>
                  </a:lnTo>
                  <a:lnTo>
                    <a:pt x="877" y="784"/>
                  </a:lnTo>
                  <a:lnTo>
                    <a:pt x="1309" y="555"/>
                  </a:lnTo>
                  <a:lnTo>
                    <a:pt x="1802" y="249"/>
                  </a:lnTo>
                  <a:lnTo>
                    <a:pt x="2096" y="69"/>
                  </a:lnTo>
                  <a:lnTo>
                    <a:pt x="1814" y="279"/>
                  </a:lnTo>
                  <a:lnTo>
                    <a:pt x="1453" y="501"/>
                  </a:lnTo>
                  <a:lnTo>
                    <a:pt x="1123" y="700"/>
                  </a:lnTo>
                  <a:lnTo>
                    <a:pt x="739" y="898"/>
                  </a:lnTo>
                  <a:lnTo>
                    <a:pt x="463" y="1084"/>
                  </a:lnTo>
                  <a:lnTo>
                    <a:pt x="817" y="1193"/>
                  </a:lnTo>
                  <a:lnTo>
                    <a:pt x="1285" y="1187"/>
                  </a:lnTo>
                  <a:lnTo>
                    <a:pt x="1916" y="1396"/>
                  </a:lnTo>
                  <a:lnTo>
                    <a:pt x="2144" y="1420"/>
                  </a:lnTo>
                  <a:lnTo>
                    <a:pt x="1814" y="1408"/>
                  </a:lnTo>
                  <a:lnTo>
                    <a:pt x="1435" y="1288"/>
                  </a:lnTo>
                  <a:lnTo>
                    <a:pt x="1219" y="1229"/>
                  </a:lnTo>
                  <a:lnTo>
                    <a:pt x="799" y="1223"/>
                  </a:lnTo>
                  <a:lnTo>
                    <a:pt x="505" y="1145"/>
                  </a:lnTo>
                  <a:lnTo>
                    <a:pt x="733" y="1378"/>
                  </a:lnTo>
                  <a:lnTo>
                    <a:pt x="877" y="1619"/>
                  </a:lnTo>
                  <a:lnTo>
                    <a:pt x="1009" y="1787"/>
                  </a:lnTo>
                  <a:lnTo>
                    <a:pt x="817" y="1607"/>
                  </a:lnTo>
                  <a:lnTo>
                    <a:pt x="673" y="1372"/>
                  </a:lnTo>
                  <a:lnTo>
                    <a:pt x="415" y="1109"/>
                  </a:lnTo>
                  <a:lnTo>
                    <a:pt x="318" y="1078"/>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26675" name="Freeform 19"/>
            <p:cNvSpPr>
              <a:spLocks/>
            </p:cNvSpPr>
            <p:nvPr/>
          </p:nvSpPr>
          <p:spPr bwMode="hidden">
            <a:xfrm>
              <a:off x="2932" y="1728"/>
              <a:ext cx="2828" cy="2366"/>
            </a:xfrm>
            <a:custGeom>
              <a:avLst/>
              <a:gdLst/>
              <a:ahLst/>
              <a:cxnLst>
                <a:cxn ang="0">
                  <a:pos x="1814" y="606"/>
                </a:cxn>
                <a:cxn ang="0">
                  <a:pos x="1615" y="252"/>
                </a:cxn>
                <a:cxn ang="0">
                  <a:pos x="1345" y="132"/>
                </a:cxn>
                <a:cxn ang="0">
                  <a:pos x="1381" y="492"/>
                </a:cxn>
                <a:cxn ang="0">
                  <a:pos x="955" y="221"/>
                </a:cxn>
                <a:cxn ang="0">
                  <a:pos x="877" y="161"/>
                </a:cxn>
                <a:cxn ang="0">
                  <a:pos x="841" y="167"/>
                </a:cxn>
                <a:cxn ang="0">
                  <a:pos x="720" y="161"/>
                </a:cxn>
                <a:cxn ang="0">
                  <a:pos x="613" y="144"/>
                </a:cxn>
                <a:cxn ang="0">
                  <a:pos x="492" y="161"/>
                </a:cxn>
                <a:cxn ang="0">
                  <a:pos x="432" y="150"/>
                </a:cxn>
                <a:cxn ang="0">
                  <a:pos x="342" y="138"/>
                </a:cxn>
                <a:cxn ang="0">
                  <a:pos x="246" y="126"/>
                </a:cxn>
                <a:cxn ang="0">
                  <a:pos x="174" y="114"/>
                </a:cxn>
                <a:cxn ang="0">
                  <a:pos x="216" y="240"/>
                </a:cxn>
                <a:cxn ang="0">
                  <a:pos x="607" y="588"/>
                </a:cxn>
                <a:cxn ang="0">
                  <a:pos x="1177" y="817"/>
                </a:cxn>
                <a:cxn ang="0">
                  <a:pos x="972" y="871"/>
                </a:cxn>
                <a:cxn ang="0">
                  <a:pos x="492" y="1111"/>
                </a:cxn>
                <a:cxn ang="0">
                  <a:pos x="276" y="1441"/>
                </a:cxn>
                <a:cxn ang="0">
                  <a:pos x="42" y="1441"/>
                </a:cxn>
                <a:cxn ang="0">
                  <a:pos x="367" y="1585"/>
                </a:cxn>
                <a:cxn ang="0">
                  <a:pos x="949" y="1712"/>
                </a:cxn>
                <a:cxn ang="0">
                  <a:pos x="1519" y="1537"/>
                </a:cxn>
                <a:cxn ang="0">
                  <a:pos x="1735" y="1513"/>
                </a:cxn>
                <a:cxn ang="0">
                  <a:pos x="1723" y="1802"/>
                </a:cxn>
                <a:cxn ang="0">
                  <a:pos x="2042" y="2229"/>
                </a:cxn>
                <a:cxn ang="0">
                  <a:pos x="2191" y="2133"/>
                </a:cxn>
                <a:cxn ang="0">
                  <a:pos x="2270" y="1970"/>
                </a:cxn>
                <a:cxn ang="0">
                  <a:pos x="2233" y="1573"/>
                </a:cxn>
                <a:cxn ang="0">
                  <a:pos x="2294" y="1483"/>
                </a:cxn>
                <a:cxn ang="0">
                  <a:pos x="2588" y="1688"/>
                </a:cxn>
                <a:cxn ang="0">
                  <a:pos x="2695" y="1682"/>
                </a:cxn>
                <a:cxn ang="0">
                  <a:pos x="2588" y="1543"/>
                </a:cxn>
                <a:cxn ang="0">
                  <a:pos x="2510" y="1357"/>
                </a:cxn>
                <a:cxn ang="0">
                  <a:pos x="2354" y="1184"/>
                </a:cxn>
                <a:cxn ang="0">
                  <a:pos x="2102" y="931"/>
                </a:cxn>
                <a:cxn ang="0">
                  <a:pos x="2137" y="907"/>
                </a:cxn>
                <a:cxn ang="0">
                  <a:pos x="2215" y="871"/>
                </a:cxn>
                <a:cxn ang="0">
                  <a:pos x="2324" y="817"/>
                </a:cxn>
                <a:cxn ang="0">
                  <a:pos x="2372" y="787"/>
                </a:cxn>
                <a:cxn ang="0">
                  <a:pos x="2078" y="865"/>
                </a:cxn>
              </a:cxnLst>
              <a:rect l="0" t="0" r="r" b="b"/>
              <a:pathLst>
                <a:path w="2828" h="2366">
                  <a:moveTo>
                    <a:pt x="2006" y="835"/>
                  </a:moveTo>
                  <a:lnTo>
                    <a:pt x="1873" y="715"/>
                  </a:lnTo>
                  <a:lnTo>
                    <a:pt x="1814" y="606"/>
                  </a:lnTo>
                  <a:lnTo>
                    <a:pt x="1747" y="438"/>
                  </a:lnTo>
                  <a:lnTo>
                    <a:pt x="1699" y="312"/>
                  </a:lnTo>
                  <a:lnTo>
                    <a:pt x="1615" y="252"/>
                  </a:lnTo>
                  <a:lnTo>
                    <a:pt x="1453" y="84"/>
                  </a:lnTo>
                  <a:lnTo>
                    <a:pt x="1375" y="0"/>
                  </a:lnTo>
                  <a:lnTo>
                    <a:pt x="1345" y="132"/>
                  </a:lnTo>
                  <a:lnTo>
                    <a:pt x="1369" y="294"/>
                  </a:lnTo>
                  <a:lnTo>
                    <a:pt x="1513" y="558"/>
                  </a:lnTo>
                  <a:lnTo>
                    <a:pt x="1381" y="492"/>
                  </a:lnTo>
                  <a:lnTo>
                    <a:pt x="1201" y="360"/>
                  </a:lnTo>
                  <a:lnTo>
                    <a:pt x="961" y="227"/>
                  </a:lnTo>
                  <a:lnTo>
                    <a:pt x="955" y="221"/>
                  </a:lnTo>
                  <a:lnTo>
                    <a:pt x="949" y="215"/>
                  </a:lnTo>
                  <a:lnTo>
                    <a:pt x="913" y="185"/>
                  </a:lnTo>
                  <a:lnTo>
                    <a:pt x="877" y="161"/>
                  </a:lnTo>
                  <a:lnTo>
                    <a:pt x="859" y="156"/>
                  </a:lnTo>
                  <a:lnTo>
                    <a:pt x="853" y="161"/>
                  </a:lnTo>
                  <a:lnTo>
                    <a:pt x="841" y="167"/>
                  </a:lnTo>
                  <a:lnTo>
                    <a:pt x="810" y="173"/>
                  </a:lnTo>
                  <a:lnTo>
                    <a:pt x="768" y="167"/>
                  </a:lnTo>
                  <a:lnTo>
                    <a:pt x="720" y="161"/>
                  </a:lnTo>
                  <a:lnTo>
                    <a:pt x="678" y="156"/>
                  </a:lnTo>
                  <a:lnTo>
                    <a:pt x="637" y="150"/>
                  </a:lnTo>
                  <a:lnTo>
                    <a:pt x="613" y="144"/>
                  </a:lnTo>
                  <a:lnTo>
                    <a:pt x="601" y="144"/>
                  </a:lnTo>
                  <a:lnTo>
                    <a:pt x="498" y="161"/>
                  </a:lnTo>
                  <a:lnTo>
                    <a:pt x="492" y="161"/>
                  </a:lnTo>
                  <a:lnTo>
                    <a:pt x="480" y="156"/>
                  </a:lnTo>
                  <a:lnTo>
                    <a:pt x="456" y="156"/>
                  </a:lnTo>
                  <a:lnTo>
                    <a:pt x="432" y="150"/>
                  </a:lnTo>
                  <a:lnTo>
                    <a:pt x="379" y="144"/>
                  </a:lnTo>
                  <a:lnTo>
                    <a:pt x="361" y="138"/>
                  </a:lnTo>
                  <a:lnTo>
                    <a:pt x="342" y="138"/>
                  </a:lnTo>
                  <a:lnTo>
                    <a:pt x="324" y="138"/>
                  </a:lnTo>
                  <a:lnTo>
                    <a:pt x="300" y="132"/>
                  </a:lnTo>
                  <a:lnTo>
                    <a:pt x="246" y="126"/>
                  </a:lnTo>
                  <a:lnTo>
                    <a:pt x="216" y="120"/>
                  </a:lnTo>
                  <a:lnTo>
                    <a:pt x="192" y="120"/>
                  </a:lnTo>
                  <a:lnTo>
                    <a:pt x="174" y="114"/>
                  </a:lnTo>
                  <a:lnTo>
                    <a:pt x="168" y="114"/>
                  </a:lnTo>
                  <a:lnTo>
                    <a:pt x="6" y="120"/>
                  </a:lnTo>
                  <a:lnTo>
                    <a:pt x="216" y="240"/>
                  </a:lnTo>
                  <a:lnTo>
                    <a:pt x="306" y="294"/>
                  </a:lnTo>
                  <a:lnTo>
                    <a:pt x="480" y="462"/>
                  </a:lnTo>
                  <a:lnTo>
                    <a:pt x="607" y="588"/>
                  </a:lnTo>
                  <a:lnTo>
                    <a:pt x="655" y="672"/>
                  </a:lnTo>
                  <a:lnTo>
                    <a:pt x="949" y="769"/>
                  </a:lnTo>
                  <a:lnTo>
                    <a:pt x="1177" y="817"/>
                  </a:lnTo>
                  <a:lnTo>
                    <a:pt x="1249" y="871"/>
                  </a:lnTo>
                  <a:lnTo>
                    <a:pt x="1117" y="853"/>
                  </a:lnTo>
                  <a:lnTo>
                    <a:pt x="972" y="871"/>
                  </a:lnTo>
                  <a:lnTo>
                    <a:pt x="756" y="919"/>
                  </a:lnTo>
                  <a:lnTo>
                    <a:pt x="619" y="961"/>
                  </a:lnTo>
                  <a:lnTo>
                    <a:pt x="492" y="1111"/>
                  </a:lnTo>
                  <a:lnTo>
                    <a:pt x="420" y="1214"/>
                  </a:lnTo>
                  <a:lnTo>
                    <a:pt x="348" y="1345"/>
                  </a:lnTo>
                  <a:lnTo>
                    <a:pt x="276" y="1441"/>
                  </a:lnTo>
                  <a:lnTo>
                    <a:pt x="192" y="1471"/>
                  </a:lnTo>
                  <a:lnTo>
                    <a:pt x="66" y="1465"/>
                  </a:lnTo>
                  <a:lnTo>
                    <a:pt x="42" y="1441"/>
                  </a:lnTo>
                  <a:lnTo>
                    <a:pt x="0" y="1471"/>
                  </a:lnTo>
                  <a:lnTo>
                    <a:pt x="126" y="1519"/>
                  </a:lnTo>
                  <a:lnTo>
                    <a:pt x="367" y="1585"/>
                  </a:lnTo>
                  <a:lnTo>
                    <a:pt x="570" y="1591"/>
                  </a:lnTo>
                  <a:lnTo>
                    <a:pt x="690" y="1664"/>
                  </a:lnTo>
                  <a:lnTo>
                    <a:pt x="949" y="1712"/>
                  </a:lnTo>
                  <a:lnTo>
                    <a:pt x="1260" y="1694"/>
                  </a:lnTo>
                  <a:lnTo>
                    <a:pt x="1411" y="1603"/>
                  </a:lnTo>
                  <a:lnTo>
                    <a:pt x="1519" y="1537"/>
                  </a:lnTo>
                  <a:lnTo>
                    <a:pt x="1645" y="1399"/>
                  </a:lnTo>
                  <a:lnTo>
                    <a:pt x="1699" y="1387"/>
                  </a:lnTo>
                  <a:lnTo>
                    <a:pt x="1735" y="1513"/>
                  </a:lnTo>
                  <a:lnTo>
                    <a:pt x="1729" y="1567"/>
                  </a:lnTo>
                  <a:lnTo>
                    <a:pt x="1723" y="1670"/>
                  </a:lnTo>
                  <a:lnTo>
                    <a:pt x="1723" y="1802"/>
                  </a:lnTo>
                  <a:lnTo>
                    <a:pt x="1831" y="1964"/>
                  </a:lnTo>
                  <a:lnTo>
                    <a:pt x="1957" y="2090"/>
                  </a:lnTo>
                  <a:lnTo>
                    <a:pt x="2042" y="2229"/>
                  </a:lnTo>
                  <a:lnTo>
                    <a:pt x="2155" y="2366"/>
                  </a:lnTo>
                  <a:lnTo>
                    <a:pt x="2161" y="2295"/>
                  </a:lnTo>
                  <a:lnTo>
                    <a:pt x="2191" y="2133"/>
                  </a:lnTo>
                  <a:lnTo>
                    <a:pt x="2215" y="2048"/>
                  </a:lnTo>
                  <a:lnTo>
                    <a:pt x="2258" y="2042"/>
                  </a:lnTo>
                  <a:lnTo>
                    <a:pt x="2270" y="1970"/>
                  </a:lnTo>
                  <a:lnTo>
                    <a:pt x="2342" y="1868"/>
                  </a:lnTo>
                  <a:lnTo>
                    <a:pt x="2324" y="1748"/>
                  </a:lnTo>
                  <a:lnTo>
                    <a:pt x="2233" y="1573"/>
                  </a:lnTo>
                  <a:lnTo>
                    <a:pt x="2209" y="1453"/>
                  </a:lnTo>
                  <a:lnTo>
                    <a:pt x="2209" y="1345"/>
                  </a:lnTo>
                  <a:lnTo>
                    <a:pt x="2294" y="1483"/>
                  </a:lnTo>
                  <a:lnTo>
                    <a:pt x="2461" y="1651"/>
                  </a:lnTo>
                  <a:lnTo>
                    <a:pt x="2504" y="1651"/>
                  </a:lnTo>
                  <a:lnTo>
                    <a:pt x="2588" y="1688"/>
                  </a:lnTo>
                  <a:lnTo>
                    <a:pt x="2678" y="1718"/>
                  </a:lnTo>
                  <a:lnTo>
                    <a:pt x="2720" y="1712"/>
                  </a:lnTo>
                  <a:lnTo>
                    <a:pt x="2695" y="1682"/>
                  </a:lnTo>
                  <a:lnTo>
                    <a:pt x="2678" y="1627"/>
                  </a:lnTo>
                  <a:lnTo>
                    <a:pt x="2630" y="1597"/>
                  </a:lnTo>
                  <a:lnTo>
                    <a:pt x="2588" y="1543"/>
                  </a:lnTo>
                  <a:lnTo>
                    <a:pt x="2618" y="1483"/>
                  </a:lnTo>
                  <a:lnTo>
                    <a:pt x="2576" y="1399"/>
                  </a:lnTo>
                  <a:lnTo>
                    <a:pt x="2510" y="1357"/>
                  </a:lnTo>
                  <a:lnTo>
                    <a:pt x="2576" y="1351"/>
                  </a:lnTo>
                  <a:lnTo>
                    <a:pt x="2552" y="1315"/>
                  </a:lnTo>
                  <a:lnTo>
                    <a:pt x="2354" y="1184"/>
                  </a:lnTo>
                  <a:lnTo>
                    <a:pt x="2252" y="1123"/>
                  </a:lnTo>
                  <a:lnTo>
                    <a:pt x="2173" y="1009"/>
                  </a:lnTo>
                  <a:lnTo>
                    <a:pt x="2102" y="931"/>
                  </a:lnTo>
                  <a:lnTo>
                    <a:pt x="2108" y="931"/>
                  </a:lnTo>
                  <a:lnTo>
                    <a:pt x="2114" y="925"/>
                  </a:lnTo>
                  <a:lnTo>
                    <a:pt x="2137" y="907"/>
                  </a:lnTo>
                  <a:lnTo>
                    <a:pt x="2167" y="883"/>
                  </a:lnTo>
                  <a:lnTo>
                    <a:pt x="2197" y="877"/>
                  </a:lnTo>
                  <a:lnTo>
                    <a:pt x="2215" y="871"/>
                  </a:lnTo>
                  <a:lnTo>
                    <a:pt x="2240" y="859"/>
                  </a:lnTo>
                  <a:lnTo>
                    <a:pt x="2300" y="829"/>
                  </a:lnTo>
                  <a:lnTo>
                    <a:pt x="2324" y="817"/>
                  </a:lnTo>
                  <a:lnTo>
                    <a:pt x="2348" y="799"/>
                  </a:lnTo>
                  <a:lnTo>
                    <a:pt x="2366" y="793"/>
                  </a:lnTo>
                  <a:lnTo>
                    <a:pt x="2372" y="787"/>
                  </a:lnTo>
                  <a:lnTo>
                    <a:pt x="2828" y="588"/>
                  </a:lnTo>
                  <a:lnTo>
                    <a:pt x="2828" y="528"/>
                  </a:lnTo>
                  <a:lnTo>
                    <a:pt x="2078" y="865"/>
                  </a:lnTo>
                  <a:lnTo>
                    <a:pt x="2006" y="835"/>
                  </a:lnTo>
                  <a:lnTo>
                    <a:pt x="2006" y="835"/>
                  </a:lnTo>
                  <a:close/>
                </a:path>
              </a:pathLst>
            </a:custGeom>
            <a:gradFill rotWithShape="0">
              <a:gsLst>
                <a:gs pos="0">
                  <a:schemeClr val="bg2"/>
                </a:gs>
                <a:gs pos="50000">
                  <a:schemeClr val="bg1"/>
                </a:gs>
                <a:gs pos="100000">
                  <a:schemeClr val="bg2"/>
                </a:gs>
              </a:gsLst>
              <a:lin ang="2700000" scaled="1"/>
            </a:gradFill>
            <a:ln w="9525">
              <a:noFill/>
              <a:round/>
              <a:headEnd/>
              <a:tailEnd/>
            </a:ln>
          </p:spPr>
          <p:txBody>
            <a:bodyPr/>
            <a:lstStyle/>
            <a:p>
              <a:pPr eaLnBrk="0" hangingPunct="0">
                <a:defRPr/>
              </a:pPr>
              <a:endParaRPr lang="en-US">
                <a:latin typeface="Times New Roman" pitchFamily="18" charset="0"/>
                <a:ea typeface="+mn-ea"/>
                <a:cs typeface="+mn-cs"/>
              </a:endParaRPr>
            </a:p>
          </p:txBody>
        </p:sp>
        <p:sp>
          <p:nvSpPr>
            <p:cNvPr id="1049" name="Freeform 20"/>
            <p:cNvSpPr>
              <a:spLocks/>
            </p:cNvSpPr>
            <p:nvPr/>
          </p:nvSpPr>
          <p:spPr bwMode="hidden">
            <a:xfrm>
              <a:off x="3160" y="1860"/>
              <a:ext cx="2162" cy="1934"/>
            </a:xfrm>
            <a:custGeom>
              <a:avLst/>
              <a:gdLst>
                <a:gd name="T0" fmla="*/ 1866 w 2153"/>
                <a:gd name="T1" fmla="*/ 857 h 1930"/>
                <a:gd name="T2" fmla="*/ 1961 w 2153"/>
                <a:gd name="T3" fmla="*/ 1025 h 1930"/>
                <a:gd name="T4" fmla="*/ 2078 w 2153"/>
                <a:gd name="T5" fmla="*/ 1174 h 1930"/>
                <a:gd name="T6" fmla="*/ 2144 w 2153"/>
                <a:gd name="T7" fmla="*/ 1255 h 1930"/>
                <a:gd name="T8" fmla="*/ 2180 w 2153"/>
                <a:gd name="T9" fmla="*/ 1303 h 1930"/>
                <a:gd name="T10" fmla="*/ 1913 w 2153"/>
                <a:gd name="T11" fmla="*/ 983 h 1930"/>
                <a:gd name="T12" fmla="*/ 1884 w 2153"/>
                <a:gd name="T13" fmla="*/ 935 h 1930"/>
                <a:gd name="T14" fmla="*/ 1804 w 2153"/>
                <a:gd name="T15" fmla="*/ 1249 h 1930"/>
                <a:gd name="T16" fmla="*/ 1791 w 2153"/>
                <a:gd name="T17" fmla="*/ 1495 h 1930"/>
                <a:gd name="T18" fmla="*/ 1842 w 2153"/>
                <a:gd name="T19" fmla="*/ 1918 h 1930"/>
                <a:gd name="T20" fmla="*/ 1811 w 2153"/>
                <a:gd name="T21" fmla="*/ 1942 h 1930"/>
                <a:gd name="T22" fmla="*/ 1767 w 2153"/>
                <a:gd name="T23" fmla="*/ 1543 h 1930"/>
                <a:gd name="T24" fmla="*/ 1749 w 2153"/>
                <a:gd name="T25" fmla="*/ 1297 h 1930"/>
                <a:gd name="T26" fmla="*/ 1785 w 2153"/>
                <a:gd name="T27" fmla="*/ 1091 h 1930"/>
                <a:gd name="T28" fmla="*/ 1791 w 2153"/>
                <a:gd name="T29" fmla="*/ 881 h 1930"/>
                <a:gd name="T30" fmla="*/ 1283 w 2153"/>
                <a:gd name="T31" fmla="*/ 1013 h 1930"/>
                <a:gd name="T32" fmla="*/ 834 w 2153"/>
                <a:gd name="T33" fmla="*/ 1138 h 1930"/>
                <a:gd name="T34" fmla="*/ 326 w 2153"/>
                <a:gd name="T35" fmla="*/ 1321 h 1930"/>
                <a:gd name="T36" fmla="*/ 18 w 2153"/>
                <a:gd name="T37" fmla="*/ 1429 h 1930"/>
                <a:gd name="T38" fmla="*/ 314 w 2153"/>
                <a:gd name="T39" fmla="*/ 1291 h 1930"/>
                <a:gd name="T40" fmla="*/ 691 w 2153"/>
                <a:gd name="T41" fmla="*/ 1150 h 1930"/>
                <a:gd name="T42" fmla="*/ 1034 w 2153"/>
                <a:gd name="T43" fmla="*/ 1043 h 1930"/>
                <a:gd name="T44" fmla="*/ 1429 w 2153"/>
                <a:gd name="T45" fmla="*/ 935 h 1930"/>
                <a:gd name="T46" fmla="*/ 1713 w 2153"/>
                <a:gd name="T47" fmla="*/ 821 h 1930"/>
                <a:gd name="T48" fmla="*/ 1351 w 2153"/>
                <a:gd name="T49" fmla="*/ 626 h 1930"/>
                <a:gd name="T50" fmla="*/ 873 w 2153"/>
                <a:gd name="T51" fmla="*/ 518 h 1930"/>
                <a:gd name="T52" fmla="*/ 230 w 2153"/>
                <a:gd name="T53" fmla="*/ 161 h 1930"/>
                <a:gd name="T54" fmla="*/ 0 w 2153"/>
                <a:gd name="T55" fmla="*/ 83 h 1930"/>
                <a:gd name="T56" fmla="*/ 332 w 2153"/>
                <a:gd name="T57" fmla="*/ 179 h 1930"/>
                <a:gd name="T58" fmla="*/ 721 w 2153"/>
                <a:gd name="T59" fmla="*/ 386 h 1930"/>
                <a:gd name="T60" fmla="*/ 945 w 2153"/>
                <a:gd name="T61" fmla="*/ 494 h 1930"/>
                <a:gd name="T62" fmla="*/ 1369 w 2153"/>
                <a:gd name="T63" fmla="*/ 596 h 1930"/>
                <a:gd name="T64" fmla="*/ 1671 w 2153"/>
                <a:gd name="T65" fmla="*/ 749 h 1930"/>
                <a:gd name="T66" fmla="*/ 1441 w 2153"/>
                <a:gd name="T67" fmla="*/ 464 h 1930"/>
                <a:gd name="T68" fmla="*/ 1301 w 2153"/>
                <a:gd name="T69" fmla="*/ 191 h 1930"/>
                <a:gd name="T70" fmla="*/ 1169 w 2153"/>
                <a:gd name="T71" fmla="*/ 0 h 1930"/>
                <a:gd name="T72" fmla="*/ 1357 w 2153"/>
                <a:gd name="T73" fmla="*/ 215 h 1930"/>
                <a:gd name="T74" fmla="*/ 1507 w 2153"/>
                <a:gd name="T75" fmla="*/ 488 h 1930"/>
                <a:gd name="T76" fmla="*/ 1767 w 2153"/>
                <a:gd name="T77" fmla="*/ 809 h 1930"/>
                <a:gd name="T78" fmla="*/ 1866 w 2153"/>
                <a:gd name="T79" fmla="*/ 857 h 1930"/>
                <a:gd name="T80" fmla="*/ 1866 w 2153"/>
                <a:gd name="T81" fmla="*/ 857 h 193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153" h="1930">
                  <a:moveTo>
                    <a:pt x="1842" y="851"/>
                  </a:moveTo>
                  <a:lnTo>
                    <a:pt x="1937" y="1019"/>
                  </a:lnTo>
                  <a:lnTo>
                    <a:pt x="2051" y="1168"/>
                  </a:lnTo>
                  <a:lnTo>
                    <a:pt x="2117" y="1246"/>
                  </a:lnTo>
                  <a:lnTo>
                    <a:pt x="2153" y="1294"/>
                  </a:lnTo>
                  <a:lnTo>
                    <a:pt x="1889" y="977"/>
                  </a:lnTo>
                  <a:lnTo>
                    <a:pt x="1860" y="929"/>
                  </a:lnTo>
                  <a:lnTo>
                    <a:pt x="1782" y="1240"/>
                  </a:lnTo>
                  <a:lnTo>
                    <a:pt x="1770" y="1486"/>
                  </a:lnTo>
                  <a:lnTo>
                    <a:pt x="1818" y="1906"/>
                  </a:lnTo>
                  <a:lnTo>
                    <a:pt x="1788" y="1930"/>
                  </a:lnTo>
                  <a:lnTo>
                    <a:pt x="1746" y="1534"/>
                  </a:lnTo>
                  <a:lnTo>
                    <a:pt x="1728" y="1288"/>
                  </a:lnTo>
                  <a:lnTo>
                    <a:pt x="1764" y="1085"/>
                  </a:lnTo>
                  <a:lnTo>
                    <a:pt x="1770" y="875"/>
                  </a:lnTo>
                  <a:lnTo>
                    <a:pt x="1268" y="1007"/>
                  </a:lnTo>
                  <a:lnTo>
                    <a:pt x="825" y="1132"/>
                  </a:lnTo>
                  <a:lnTo>
                    <a:pt x="323" y="1312"/>
                  </a:lnTo>
                  <a:lnTo>
                    <a:pt x="18" y="1420"/>
                  </a:lnTo>
                  <a:lnTo>
                    <a:pt x="311" y="1282"/>
                  </a:lnTo>
                  <a:lnTo>
                    <a:pt x="682" y="1144"/>
                  </a:lnTo>
                  <a:lnTo>
                    <a:pt x="1022" y="1037"/>
                  </a:lnTo>
                  <a:lnTo>
                    <a:pt x="1411" y="929"/>
                  </a:lnTo>
                  <a:lnTo>
                    <a:pt x="1692" y="815"/>
                  </a:lnTo>
                  <a:lnTo>
                    <a:pt x="1333" y="623"/>
                  </a:lnTo>
                  <a:lnTo>
                    <a:pt x="861" y="515"/>
                  </a:lnTo>
                  <a:lnTo>
                    <a:pt x="227" y="161"/>
                  </a:lnTo>
                  <a:lnTo>
                    <a:pt x="0" y="83"/>
                  </a:lnTo>
                  <a:lnTo>
                    <a:pt x="329" y="179"/>
                  </a:lnTo>
                  <a:lnTo>
                    <a:pt x="712" y="383"/>
                  </a:lnTo>
                  <a:lnTo>
                    <a:pt x="933" y="491"/>
                  </a:lnTo>
                  <a:lnTo>
                    <a:pt x="1351" y="593"/>
                  </a:lnTo>
                  <a:lnTo>
                    <a:pt x="1650" y="743"/>
                  </a:lnTo>
                  <a:lnTo>
                    <a:pt x="1423" y="461"/>
                  </a:lnTo>
                  <a:lnTo>
                    <a:pt x="1286" y="191"/>
                  </a:lnTo>
                  <a:lnTo>
                    <a:pt x="1154" y="0"/>
                  </a:lnTo>
                  <a:lnTo>
                    <a:pt x="1339" y="215"/>
                  </a:lnTo>
                  <a:lnTo>
                    <a:pt x="1489" y="485"/>
                  </a:lnTo>
                  <a:lnTo>
                    <a:pt x="1746" y="803"/>
                  </a:lnTo>
                  <a:lnTo>
                    <a:pt x="1842" y="851"/>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326677" name="Rectangle 21"/>
          <p:cNvSpPr>
            <a:spLocks noGrp="1" noChangeArrowheads="1"/>
          </p:cNvSpPr>
          <p:nvPr>
            <p:ph type="title"/>
          </p:nvPr>
        </p:nvSpPr>
        <p:spPr bwMode="auto">
          <a:xfrm>
            <a:off x="457200" y="277813"/>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26678" name="Rectangle 22"/>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26679" name="Rectangle 23"/>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effectLst>
                  <a:outerShdw blurRad="38100" dist="38100" dir="2700000" algn="tl">
                    <a:srgbClr val="000000"/>
                  </a:outerShdw>
                </a:effectLst>
                <a:latin typeface="Times New Roman" pitchFamily="18" charset="0"/>
                <a:ea typeface="+mn-ea"/>
                <a:cs typeface="+mn-cs"/>
              </a:defRPr>
            </a:lvl1pPr>
          </a:lstStyle>
          <a:p>
            <a:pPr>
              <a:defRPr/>
            </a:pPr>
            <a:endParaRPr lang="en-US"/>
          </a:p>
        </p:txBody>
      </p:sp>
      <p:sp>
        <p:nvSpPr>
          <p:cNvPr id="326680" name="Rectangle 24"/>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effectLst>
                  <a:outerShdw blurRad="38100" dist="38100" dir="2700000" algn="tl">
                    <a:srgbClr val="000000"/>
                  </a:outerShdw>
                </a:effectLst>
                <a:latin typeface="Times New Roman" pitchFamily="18" charset="0"/>
                <a:ea typeface="+mn-ea"/>
                <a:cs typeface="+mn-cs"/>
              </a:defRPr>
            </a:lvl1pPr>
          </a:lstStyle>
          <a:p>
            <a:pPr>
              <a:defRPr/>
            </a:pPr>
            <a:endParaRPr lang="en-US"/>
          </a:p>
        </p:txBody>
      </p:sp>
      <p:sp>
        <p:nvSpPr>
          <p:cNvPr id="326681" name="Rectangle 25"/>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effectLst>
                  <a:outerShdw blurRad="38100" dist="38100" dir="2700000" algn="tl">
                    <a:srgbClr val="000000"/>
                  </a:outerShdw>
                </a:effectLst>
                <a:cs typeface="Arial" charset="0"/>
              </a:defRPr>
            </a:lvl1pPr>
          </a:lstStyle>
          <a:p>
            <a:pPr>
              <a:defRPr/>
            </a:pPr>
            <a:fld id="{D1339398-6518-D64F-8E3D-974A63EC17C6}"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3808"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 id="2147483804" r:id="rId12"/>
    <p:sldLayoutId id="2147483805" r:id="rId13"/>
    <p:sldLayoutId id="2147483806" r:id="rId14"/>
    <p:sldLayoutId id="2147483807" r:id="rId15"/>
  </p:sldLayoutIdLst>
  <p:timing>
    <p:tnLst>
      <p:par>
        <p:cTn id="1" dur="indefinite" restart="never" nodeType="tmRoot"/>
      </p:par>
    </p:tnLst>
  </p:timing>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ＭＳ Ｐゴシック" charset="0"/>
          <a:cs typeface="ＭＳ Ｐゴシック" charset="0"/>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Times New Roman" pitchFamily="18" charset="0"/>
          <a:ea typeface="ＭＳ Ｐゴシック" charset="0"/>
          <a:cs typeface="ＭＳ Ｐゴシック"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Times New Roman" pitchFamily="18" charset="0"/>
          <a:ea typeface="ＭＳ Ｐゴシック" charset="0"/>
          <a:cs typeface="ＭＳ Ｐゴシック"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Times New Roman" pitchFamily="18" charset="0"/>
          <a:ea typeface="ＭＳ Ｐゴシック" charset="0"/>
          <a:cs typeface="ＭＳ Ｐゴシック"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Times New Roman" pitchFamily="18" charset="0"/>
          <a:ea typeface="ＭＳ Ｐゴシック" charset="0"/>
          <a:cs typeface="ＭＳ Ｐゴシック"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9pPr>
    </p:titleStyle>
    <p:bodyStyle>
      <a:lvl1pPr marL="342900" indent="-342900" algn="l" rtl="0" eaLnBrk="0" fontAlgn="base" hangingPunct="0">
        <a:spcBef>
          <a:spcPct val="20000"/>
        </a:spcBef>
        <a:spcAft>
          <a:spcPct val="0"/>
        </a:spcAft>
        <a:buClr>
          <a:schemeClr val="hlink"/>
        </a:buClr>
        <a:buSzPct val="60000"/>
        <a:buFont typeface="Wingdings" charset="0"/>
        <a:buChar char="n"/>
        <a:defRPr sz="3200">
          <a:solidFill>
            <a:schemeClr val="tx1"/>
          </a:solidFill>
          <a:effectLst>
            <a:outerShdw blurRad="38100" dist="38100" dir="2700000" algn="tl">
              <a:srgbClr val="000000"/>
            </a:outerShdw>
          </a:effectLst>
          <a:latin typeface="+mn-lt"/>
          <a:ea typeface="ＭＳ Ｐゴシック" charset="0"/>
          <a:cs typeface="ＭＳ Ｐゴシック" charset="0"/>
        </a:defRPr>
      </a:lvl1pPr>
      <a:lvl2pPr marL="742950" indent="-285750" algn="l" rtl="0" eaLnBrk="0" fontAlgn="base" hangingPunct="0">
        <a:spcBef>
          <a:spcPct val="20000"/>
        </a:spcBef>
        <a:spcAft>
          <a:spcPct val="0"/>
        </a:spcAft>
        <a:buClr>
          <a:schemeClr val="tx2"/>
        </a:buClr>
        <a:buSzPct val="60000"/>
        <a:buFont typeface="Wingdings" charset="0"/>
        <a:buChar char="n"/>
        <a:defRPr sz="2800">
          <a:solidFill>
            <a:schemeClr val="tx1"/>
          </a:solidFill>
          <a:effectLst>
            <a:outerShdw blurRad="38100" dist="38100" dir="2700000" algn="tl">
              <a:srgbClr val="000000"/>
            </a:outerShdw>
          </a:effectLst>
          <a:latin typeface="+mn-lt"/>
          <a:ea typeface="ＭＳ Ｐゴシック" charset="0"/>
        </a:defRPr>
      </a:lvl2pPr>
      <a:lvl3pPr marL="1143000" indent="-228600" algn="l" rtl="0" eaLnBrk="0" fontAlgn="base" hangingPunct="0">
        <a:spcBef>
          <a:spcPct val="20000"/>
        </a:spcBef>
        <a:spcAft>
          <a:spcPct val="0"/>
        </a:spcAft>
        <a:buClr>
          <a:schemeClr val="folHlink"/>
        </a:buClr>
        <a:buSzPct val="60000"/>
        <a:buFont typeface="Wingdings" charset="0"/>
        <a:buChar char="n"/>
        <a:defRPr sz="2400">
          <a:solidFill>
            <a:schemeClr val="tx1"/>
          </a:solidFill>
          <a:effectLst>
            <a:outerShdw blurRad="38100" dist="38100" dir="2700000" algn="tl">
              <a:srgbClr val="000000"/>
            </a:outerShdw>
          </a:effectLst>
          <a:latin typeface="+mn-lt"/>
          <a:ea typeface="ＭＳ Ｐゴシック" charset="0"/>
        </a:defRPr>
      </a:lvl3pPr>
      <a:lvl4pPr marL="1600200" indent="-228600" algn="l" rtl="0" eaLnBrk="0" fontAlgn="base" hangingPunct="0">
        <a:spcBef>
          <a:spcPct val="20000"/>
        </a:spcBef>
        <a:spcAft>
          <a:spcPct val="0"/>
        </a:spcAft>
        <a:buClr>
          <a:schemeClr val="tx1"/>
        </a:buClr>
        <a:buSzPct val="60000"/>
        <a:buFont typeface="Wingdings" charset="0"/>
        <a:buChar char="n"/>
        <a:defRPr sz="2000">
          <a:solidFill>
            <a:schemeClr val="tx1"/>
          </a:solidFill>
          <a:effectLst>
            <a:outerShdw blurRad="38100" dist="38100" dir="2700000" algn="tl">
              <a:srgbClr val="000000"/>
            </a:outerShdw>
          </a:effectLst>
          <a:latin typeface="+mn-lt"/>
          <a:ea typeface="ＭＳ Ｐゴシック" charset="0"/>
        </a:defRPr>
      </a:lvl4pPr>
      <a:lvl5pPr marL="2057400" indent="-228600" algn="l" rtl="0" eaLnBrk="0" fontAlgn="base" hangingPunct="0">
        <a:spcBef>
          <a:spcPct val="20000"/>
        </a:spcBef>
        <a:spcAft>
          <a:spcPct val="0"/>
        </a:spcAft>
        <a:buClr>
          <a:schemeClr val="hlink"/>
        </a:buClr>
        <a:buSzPct val="60000"/>
        <a:buFont typeface="Wingdings" charset="0"/>
        <a:buChar char="n"/>
        <a:defRPr sz="2000">
          <a:solidFill>
            <a:schemeClr val="tx1"/>
          </a:solidFill>
          <a:effectLst>
            <a:outerShdw blurRad="38100" dist="38100" dir="2700000" algn="tl">
              <a:srgbClr val="000000"/>
            </a:outerShdw>
          </a:effectLst>
          <a:latin typeface="+mn-lt"/>
          <a:ea typeface="ＭＳ Ｐゴシック" charset="0"/>
        </a:defRPr>
      </a:lvl5pPr>
      <a:lvl6pPr marL="2514600" indent="-228600" algn="l" rtl="0" fontAlgn="base">
        <a:spcBef>
          <a:spcPct val="20000"/>
        </a:spcBef>
        <a:spcAft>
          <a:spcPct val="0"/>
        </a:spcAft>
        <a:buClr>
          <a:schemeClr va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jpeg"/><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e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5.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ext Box 725"/>
          <p:cNvSpPr txBox="1">
            <a:spLocks noChangeArrowheads="1"/>
          </p:cNvSpPr>
          <p:nvPr/>
        </p:nvSpPr>
        <p:spPr bwMode="auto">
          <a:xfrm>
            <a:off x="0" y="1828800"/>
            <a:ext cx="9144000"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sz="6600" dirty="0">
                <a:latin typeface="Snap ITC" charset="0"/>
                <a:cs typeface="Snap ITC" charset="0"/>
              </a:rPr>
              <a:t>Pruning Deciduous </a:t>
            </a:r>
            <a:r>
              <a:rPr lang="en-US" sz="6600" dirty="0" smtClean="0">
                <a:latin typeface="Snap ITC" charset="0"/>
                <a:cs typeface="Snap ITC" charset="0"/>
              </a:rPr>
              <a:t>Fruit Trees</a:t>
            </a:r>
            <a:endParaRPr lang="en-US" sz="6600" dirty="0">
              <a:solidFill>
                <a:schemeClr val="tx2"/>
              </a:solidFill>
              <a:latin typeface="Snap ITC" charset="0"/>
              <a:cs typeface="Snap ITC" charset="0"/>
            </a:endParaRPr>
          </a:p>
        </p:txBody>
      </p:sp>
      <p:pic>
        <p:nvPicPr>
          <p:cNvPr id="18434" name="Picture 6" descr="C:\Users\Janet\Pictures\ucmglogo.b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27963" y="5638800"/>
            <a:ext cx="1316037"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5" name="Picture 8" descr="C:\Users\Janet\Pictures\UC_Color_Logo Small.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5638800"/>
            <a:ext cx="1244600" cy="1303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6" name="Picture 1" descr="73839.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69400" cy="183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7" name="TextBox 2"/>
          <p:cNvSpPr txBox="1">
            <a:spLocks noChangeArrowheads="1"/>
          </p:cNvSpPr>
          <p:nvPr/>
        </p:nvSpPr>
        <p:spPr bwMode="auto">
          <a:xfrm>
            <a:off x="1295400" y="6124575"/>
            <a:ext cx="64770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sz="2000" dirty="0">
                <a:latin typeface="Book Antiqua" charset="0"/>
                <a:cs typeface="Book Antiqua" charset="0"/>
              </a:rPr>
              <a:t>Carol Constantine</a:t>
            </a:r>
          </a:p>
          <a:p>
            <a:pPr algn="ctr" eaLnBrk="1" hangingPunct="1"/>
            <a:r>
              <a:rPr lang="en-US" sz="2000" dirty="0">
                <a:latin typeface="Book Antiqua" charset="0"/>
                <a:cs typeface="Book Antiqua" charset="0"/>
              </a:rPr>
              <a:t>Joseph </a:t>
            </a:r>
            <a:r>
              <a:rPr lang="en-US" sz="2000" dirty="0" err="1">
                <a:latin typeface="Book Antiqua" charset="0"/>
                <a:cs typeface="Book Antiqua" charset="0"/>
              </a:rPr>
              <a:t>Salib</a:t>
            </a:r>
            <a:endParaRPr lang="en-US" sz="2000" dirty="0">
              <a:latin typeface="Book Antiqua" charset="0"/>
              <a:cs typeface="Book Antiqua" charset="0"/>
            </a:endParaRPr>
          </a:p>
        </p:txBody>
      </p:sp>
      <p:pic>
        <p:nvPicPr>
          <p:cNvPr id="18438" name="Picture 7" descr="images (18).jpe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514600" y="4038600"/>
            <a:ext cx="4038600" cy="200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extBox 4"/>
          <p:cNvSpPr txBox="1">
            <a:spLocks noChangeArrowheads="1"/>
          </p:cNvSpPr>
          <p:nvPr/>
        </p:nvSpPr>
        <p:spPr bwMode="auto">
          <a:xfrm>
            <a:off x="0" y="228600"/>
            <a:ext cx="91440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sz="4000" dirty="0" smtClean="0">
                <a:latin typeface="Snap ITC" charset="0"/>
                <a:cs typeface="Snap ITC" charset="0"/>
              </a:rPr>
              <a:t>Remove </a:t>
            </a:r>
            <a:r>
              <a:rPr lang="en-US" sz="4000" dirty="0" err="1">
                <a:latin typeface="Snap ITC" charset="0"/>
                <a:cs typeface="Snap ITC" charset="0"/>
              </a:rPr>
              <a:t>C</a:t>
            </a:r>
            <a:r>
              <a:rPr lang="en-US" sz="4000" dirty="0" err="1" smtClean="0">
                <a:latin typeface="Snap ITC" charset="0"/>
                <a:cs typeface="Snap ITC" charset="0"/>
              </a:rPr>
              <a:t>odominant</a:t>
            </a:r>
            <a:r>
              <a:rPr lang="en-US" sz="4000" dirty="0" smtClean="0">
                <a:latin typeface="Snap ITC" charset="0"/>
                <a:cs typeface="Snap ITC" charset="0"/>
              </a:rPr>
              <a:t> Stems</a:t>
            </a:r>
            <a:endParaRPr lang="en-US" sz="4000" dirty="0">
              <a:latin typeface="Snap ITC" charset="0"/>
              <a:cs typeface="Snap ITC" charset="0"/>
            </a:endParaRPr>
          </a:p>
        </p:txBody>
      </p:sp>
      <p:sp>
        <p:nvSpPr>
          <p:cNvPr id="22530" name="TextBox 5"/>
          <p:cNvSpPr txBox="1">
            <a:spLocks noChangeArrowheads="1"/>
          </p:cNvSpPr>
          <p:nvPr/>
        </p:nvSpPr>
        <p:spPr bwMode="auto">
          <a:xfrm>
            <a:off x="152400" y="5427865"/>
            <a:ext cx="8915400" cy="1430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571500" indent="-571500" eaLnBrk="0" hangingPunct="0">
              <a:defRPr sz="2400">
                <a:solidFill>
                  <a:schemeClr val="tx1"/>
                </a:solidFill>
                <a:latin typeface="Times New Roman" charset="0"/>
                <a:ea typeface="ＭＳ Ｐゴシック" charset="0"/>
                <a:cs typeface="ＭＳ Ｐゴシック" charset="0"/>
              </a:defRPr>
            </a:lvl1pPr>
            <a:lvl2pPr marL="1143000" indent="-57150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lnSpc>
                <a:spcPct val="90000"/>
              </a:lnSpc>
              <a:spcBef>
                <a:spcPts val="1800"/>
              </a:spcBef>
              <a:buClr>
                <a:schemeClr val="tx1"/>
              </a:buClr>
              <a:buSzPct val="150000"/>
              <a:buFontTx/>
              <a:buBlip>
                <a:blip r:embed="rId2"/>
              </a:buBlip>
            </a:pPr>
            <a:r>
              <a:rPr lang="en-US" sz="3200" dirty="0" smtClean="0"/>
              <a:t>This poor branch attachment is a weak spot that can break under stress caused by wind, rain, or just the weight of the branch.</a:t>
            </a:r>
          </a:p>
        </p:txBody>
      </p:sp>
      <p:pic>
        <p:nvPicPr>
          <p:cNvPr id="4" name="Picture 3" descr="Screen Shot 2012-11-30 at 3.25.40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1524000"/>
            <a:ext cx="3340100" cy="3543300"/>
          </a:xfrm>
          <a:prstGeom prst="rect">
            <a:avLst/>
          </a:prstGeom>
        </p:spPr>
      </p:pic>
      <p:pic>
        <p:nvPicPr>
          <p:cNvPr id="5" name="Picture 4" descr="Screen Shot 2012-11-30 at 3.25.15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05400" y="1524000"/>
            <a:ext cx="3441700" cy="3594100"/>
          </a:xfrm>
          <a:prstGeom prst="rect">
            <a:avLst/>
          </a:prstGeom>
        </p:spPr>
      </p:pic>
    </p:spTree>
    <p:extLst>
      <p:ext uri="{BB962C8B-B14F-4D97-AF65-F5344CB8AC3E}">
        <p14:creationId xmlns:p14="http://schemas.microsoft.com/office/powerpoint/2010/main" val="13809957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extBox 4"/>
          <p:cNvSpPr txBox="1">
            <a:spLocks noChangeArrowheads="1"/>
          </p:cNvSpPr>
          <p:nvPr/>
        </p:nvSpPr>
        <p:spPr bwMode="auto">
          <a:xfrm>
            <a:off x="0" y="228600"/>
            <a:ext cx="91440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sz="4000" dirty="0" smtClean="0">
                <a:latin typeface="Snap ITC" charset="0"/>
                <a:cs typeface="Snap ITC" charset="0"/>
              </a:rPr>
              <a:t>Remove </a:t>
            </a:r>
            <a:r>
              <a:rPr lang="en-US" sz="4000" dirty="0" err="1">
                <a:latin typeface="Snap ITC" charset="0"/>
                <a:cs typeface="Snap ITC" charset="0"/>
              </a:rPr>
              <a:t>C</a:t>
            </a:r>
            <a:r>
              <a:rPr lang="en-US" sz="4000" dirty="0" err="1" smtClean="0">
                <a:latin typeface="Snap ITC" charset="0"/>
                <a:cs typeface="Snap ITC" charset="0"/>
              </a:rPr>
              <a:t>odominant</a:t>
            </a:r>
            <a:r>
              <a:rPr lang="en-US" sz="4000" dirty="0" smtClean="0">
                <a:latin typeface="Snap ITC" charset="0"/>
                <a:cs typeface="Snap ITC" charset="0"/>
              </a:rPr>
              <a:t> Stems</a:t>
            </a:r>
            <a:endParaRPr lang="en-US" sz="4000" dirty="0">
              <a:latin typeface="Snap ITC" charset="0"/>
              <a:cs typeface="Snap ITC" charset="0"/>
            </a:endParaRPr>
          </a:p>
        </p:txBody>
      </p:sp>
      <p:sp>
        <p:nvSpPr>
          <p:cNvPr id="6" name="TextBox 5"/>
          <p:cNvSpPr txBox="1">
            <a:spLocks noChangeArrowheads="1"/>
          </p:cNvSpPr>
          <p:nvPr/>
        </p:nvSpPr>
        <p:spPr bwMode="auto">
          <a:xfrm>
            <a:off x="152400" y="1066800"/>
            <a:ext cx="8839200" cy="4107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571500" indent="-571500" eaLnBrk="0" hangingPunct="0">
              <a:defRPr sz="2400">
                <a:solidFill>
                  <a:schemeClr val="tx1"/>
                </a:solidFill>
                <a:latin typeface="Times New Roman" charset="0"/>
                <a:ea typeface="ＭＳ Ｐゴシック" charset="0"/>
                <a:cs typeface="ＭＳ Ｐゴシック" charset="0"/>
              </a:defRPr>
            </a:lvl1pPr>
            <a:lvl2pPr marL="1143000" indent="-57150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lnSpc>
                <a:spcPct val="90000"/>
              </a:lnSpc>
              <a:spcBef>
                <a:spcPts val="1800"/>
              </a:spcBef>
              <a:buClr>
                <a:schemeClr val="tx1"/>
              </a:buClr>
              <a:buSzPct val="150000"/>
              <a:buFontTx/>
              <a:buBlip>
                <a:blip r:embed="rId2"/>
              </a:buBlip>
            </a:pPr>
            <a:r>
              <a:rPr lang="en-US" sz="3200" dirty="0" smtClean="0"/>
              <a:t>Remove the weaker/smaller stem or shorten it to allow the lead branch to grow larger in diameter.</a:t>
            </a:r>
          </a:p>
          <a:p>
            <a:pPr eaLnBrk="1" hangingPunct="1">
              <a:lnSpc>
                <a:spcPct val="90000"/>
              </a:lnSpc>
              <a:spcBef>
                <a:spcPts val="1800"/>
              </a:spcBef>
              <a:buClr>
                <a:schemeClr val="tx1"/>
              </a:buClr>
              <a:buSzPct val="150000"/>
              <a:buFontTx/>
              <a:buBlip>
                <a:blip r:embed="rId2"/>
              </a:buBlip>
            </a:pPr>
            <a:r>
              <a:rPr lang="en-US" sz="3200" dirty="0" smtClean="0"/>
              <a:t>If removing the branch results in too much of the canopy being removed, it will need to be a multi-year process.</a:t>
            </a:r>
          </a:p>
          <a:p>
            <a:pPr lvl="1" eaLnBrk="1" hangingPunct="1">
              <a:lnSpc>
                <a:spcPct val="90000"/>
              </a:lnSpc>
              <a:spcBef>
                <a:spcPts val="1800"/>
              </a:spcBef>
              <a:buClr>
                <a:schemeClr val="tx1"/>
              </a:buClr>
              <a:buSzPct val="150000"/>
              <a:buFontTx/>
              <a:buBlip>
                <a:blip r:embed="rId2"/>
              </a:buBlip>
            </a:pPr>
            <a:r>
              <a:rPr lang="en-US" sz="3200" dirty="0" smtClean="0"/>
              <a:t>Shorten the branch using a reduction cut and wait a year to either shorten the branch further or remove the remainder.</a:t>
            </a:r>
            <a:endParaRPr lang="en-US" sz="3200" dirty="0"/>
          </a:p>
        </p:txBody>
      </p:sp>
    </p:spTree>
    <p:extLst>
      <p:ext uri="{BB962C8B-B14F-4D97-AF65-F5344CB8AC3E}">
        <p14:creationId xmlns:p14="http://schemas.microsoft.com/office/powerpoint/2010/main" val="38105102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extBox 4"/>
          <p:cNvSpPr txBox="1">
            <a:spLocks noChangeArrowheads="1"/>
          </p:cNvSpPr>
          <p:nvPr/>
        </p:nvSpPr>
        <p:spPr bwMode="auto">
          <a:xfrm>
            <a:off x="0" y="152400"/>
            <a:ext cx="91440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sz="4000" dirty="0" smtClean="0">
                <a:latin typeface="Snap ITC" charset="0"/>
                <a:cs typeface="Snap ITC" charset="0"/>
              </a:rPr>
              <a:t>Remove Branches with Included Bark</a:t>
            </a:r>
            <a:endParaRPr lang="en-US" sz="4000" dirty="0">
              <a:latin typeface="Snap ITC" charset="0"/>
              <a:cs typeface="Snap ITC" charset="0"/>
            </a:endParaRPr>
          </a:p>
        </p:txBody>
      </p:sp>
      <p:sp>
        <p:nvSpPr>
          <p:cNvPr id="6" name="TextBox 5"/>
          <p:cNvSpPr txBox="1">
            <a:spLocks noChangeArrowheads="1"/>
          </p:cNvSpPr>
          <p:nvPr/>
        </p:nvSpPr>
        <p:spPr bwMode="auto">
          <a:xfrm>
            <a:off x="152400" y="3867438"/>
            <a:ext cx="8915400" cy="2990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571500" indent="-571500" eaLnBrk="0" hangingPunct="0">
              <a:defRPr sz="2400">
                <a:solidFill>
                  <a:schemeClr val="tx1"/>
                </a:solidFill>
                <a:latin typeface="Times New Roman" charset="0"/>
                <a:ea typeface="ＭＳ Ｐゴシック" charset="0"/>
                <a:cs typeface="ＭＳ Ｐゴシック" charset="0"/>
              </a:defRPr>
            </a:lvl1pPr>
            <a:lvl2pPr marL="1143000" indent="-57150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lnSpc>
                <a:spcPct val="90000"/>
              </a:lnSpc>
              <a:spcBef>
                <a:spcPts val="1800"/>
              </a:spcBef>
              <a:buClr>
                <a:schemeClr val="tx1"/>
              </a:buClr>
              <a:buSzPct val="150000"/>
              <a:buFontTx/>
              <a:buBlip>
                <a:blip r:embed="rId2"/>
              </a:buBlip>
            </a:pPr>
            <a:r>
              <a:rPr lang="en-US" sz="3200" dirty="0" smtClean="0"/>
              <a:t>It is only a matter of time before the branch will push away from the trunk, break off and split away, ripping bark off the trunk as it falls.</a:t>
            </a:r>
          </a:p>
          <a:p>
            <a:pPr eaLnBrk="1" hangingPunct="1">
              <a:lnSpc>
                <a:spcPct val="90000"/>
              </a:lnSpc>
              <a:spcBef>
                <a:spcPts val="1800"/>
              </a:spcBef>
              <a:buClr>
                <a:schemeClr val="tx1"/>
              </a:buClr>
              <a:buSzPct val="150000"/>
              <a:buFontTx/>
              <a:buBlip>
                <a:blip r:embed="rId2"/>
              </a:buBlip>
            </a:pPr>
            <a:r>
              <a:rPr lang="en-US" sz="3200" dirty="0" smtClean="0"/>
              <a:t>For good branch attachment, the juncture of branch and trunk will look like a “U”, with a more or less rounded crotch.</a:t>
            </a:r>
          </a:p>
        </p:txBody>
      </p:sp>
      <p:pic>
        <p:nvPicPr>
          <p:cNvPr id="3" name="Picture 2" descr="Screen Shot 2012-11-30 at 3.47.23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5200" y="1524000"/>
            <a:ext cx="2209800" cy="2380557"/>
          </a:xfrm>
          <a:prstGeom prst="rect">
            <a:avLst/>
          </a:prstGeom>
        </p:spPr>
      </p:pic>
    </p:spTree>
    <p:extLst>
      <p:ext uri="{BB962C8B-B14F-4D97-AF65-F5344CB8AC3E}">
        <p14:creationId xmlns:p14="http://schemas.microsoft.com/office/powerpoint/2010/main" val="422567898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extBox 4"/>
          <p:cNvSpPr txBox="1">
            <a:spLocks noChangeArrowheads="1"/>
          </p:cNvSpPr>
          <p:nvPr/>
        </p:nvSpPr>
        <p:spPr bwMode="auto">
          <a:xfrm>
            <a:off x="0" y="228600"/>
            <a:ext cx="91440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sz="4000" dirty="0">
                <a:latin typeface="Snap ITC" charset="0"/>
                <a:cs typeface="Snap ITC" charset="0"/>
              </a:rPr>
              <a:t>Remove Branches with Included Bark</a:t>
            </a:r>
          </a:p>
        </p:txBody>
      </p:sp>
      <p:pic>
        <p:nvPicPr>
          <p:cNvPr id="2" name="Picture 1" descr="2012-11-20 14.37.30.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219200" y="1905000"/>
            <a:ext cx="6705600" cy="5029200"/>
          </a:xfrm>
          <a:prstGeom prst="rect">
            <a:avLst/>
          </a:prstGeom>
        </p:spPr>
      </p:pic>
    </p:spTree>
    <p:extLst>
      <p:ext uri="{BB962C8B-B14F-4D97-AF65-F5344CB8AC3E}">
        <p14:creationId xmlns:p14="http://schemas.microsoft.com/office/powerpoint/2010/main" val="29933177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extBox 4"/>
          <p:cNvSpPr txBox="1">
            <a:spLocks noChangeArrowheads="1"/>
          </p:cNvSpPr>
          <p:nvPr/>
        </p:nvSpPr>
        <p:spPr bwMode="auto">
          <a:xfrm>
            <a:off x="0" y="152400"/>
            <a:ext cx="9144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sz="4000" dirty="0" smtClean="0">
                <a:latin typeface="Snap ITC" charset="0"/>
                <a:cs typeface="Snap ITC" charset="0"/>
              </a:rPr>
              <a:t>Types of Training Techniques</a:t>
            </a:r>
            <a:endParaRPr lang="en-US" sz="4000" dirty="0">
              <a:latin typeface="Snap ITC" charset="0"/>
              <a:cs typeface="Snap ITC" charset="0"/>
            </a:endParaRPr>
          </a:p>
        </p:txBody>
      </p:sp>
      <p:sp>
        <p:nvSpPr>
          <p:cNvPr id="6" name="TextBox 5"/>
          <p:cNvSpPr txBox="1">
            <a:spLocks noChangeArrowheads="1"/>
          </p:cNvSpPr>
          <p:nvPr/>
        </p:nvSpPr>
        <p:spPr bwMode="auto">
          <a:xfrm>
            <a:off x="152400" y="2362200"/>
            <a:ext cx="8915400" cy="222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571500" indent="-571500" eaLnBrk="0" hangingPunct="0">
              <a:defRPr sz="2400">
                <a:solidFill>
                  <a:schemeClr val="tx1"/>
                </a:solidFill>
                <a:latin typeface="Times New Roman" charset="0"/>
                <a:ea typeface="ＭＳ Ｐゴシック" charset="0"/>
                <a:cs typeface="ＭＳ Ｐゴシック" charset="0"/>
              </a:defRPr>
            </a:lvl1pPr>
            <a:lvl2pPr marL="1143000" indent="-57150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indent="0" algn="ctr" eaLnBrk="1" hangingPunct="1">
              <a:lnSpc>
                <a:spcPct val="90000"/>
              </a:lnSpc>
              <a:spcBef>
                <a:spcPts val="1800"/>
              </a:spcBef>
              <a:buClr>
                <a:schemeClr val="tx1"/>
              </a:buClr>
              <a:buSzPct val="150000"/>
            </a:pPr>
            <a:r>
              <a:rPr lang="en-US" sz="4000" dirty="0" smtClean="0"/>
              <a:t>Open Center</a:t>
            </a:r>
          </a:p>
          <a:p>
            <a:pPr marL="0" indent="0" algn="ctr" eaLnBrk="1" hangingPunct="1">
              <a:lnSpc>
                <a:spcPct val="90000"/>
              </a:lnSpc>
              <a:spcBef>
                <a:spcPts val="1800"/>
              </a:spcBef>
              <a:buClr>
                <a:schemeClr val="tx1"/>
              </a:buClr>
              <a:buSzPct val="150000"/>
            </a:pPr>
            <a:r>
              <a:rPr lang="en-US" sz="4000" dirty="0" smtClean="0"/>
              <a:t>Fruiting Bush</a:t>
            </a:r>
          </a:p>
          <a:p>
            <a:pPr marL="0" indent="0" algn="ctr" eaLnBrk="1" hangingPunct="1">
              <a:lnSpc>
                <a:spcPct val="90000"/>
              </a:lnSpc>
              <a:spcBef>
                <a:spcPts val="1800"/>
              </a:spcBef>
              <a:buClr>
                <a:schemeClr val="tx1"/>
              </a:buClr>
              <a:buSzPct val="150000"/>
            </a:pPr>
            <a:r>
              <a:rPr lang="en-US" sz="4000" dirty="0" smtClean="0"/>
              <a:t>Central Leader</a:t>
            </a:r>
          </a:p>
        </p:txBody>
      </p:sp>
    </p:spTree>
    <p:extLst>
      <p:ext uri="{BB962C8B-B14F-4D97-AF65-F5344CB8AC3E}">
        <p14:creationId xmlns:p14="http://schemas.microsoft.com/office/powerpoint/2010/main" val="86752291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extBox 4"/>
          <p:cNvSpPr txBox="1">
            <a:spLocks noChangeArrowheads="1"/>
          </p:cNvSpPr>
          <p:nvPr/>
        </p:nvSpPr>
        <p:spPr bwMode="auto">
          <a:xfrm>
            <a:off x="0" y="152400"/>
            <a:ext cx="9144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sz="4000" dirty="0" smtClean="0">
                <a:latin typeface="Snap ITC" charset="0"/>
                <a:cs typeface="Snap ITC" charset="0"/>
              </a:rPr>
              <a:t>Types of Training Techniques</a:t>
            </a:r>
            <a:endParaRPr lang="en-US" sz="4000" dirty="0">
              <a:latin typeface="Snap ITC" charset="0"/>
              <a:cs typeface="Snap ITC" charset="0"/>
            </a:endParaRPr>
          </a:p>
        </p:txBody>
      </p:sp>
      <p:sp>
        <p:nvSpPr>
          <p:cNvPr id="6" name="TextBox 5"/>
          <p:cNvSpPr txBox="1">
            <a:spLocks noChangeArrowheads="1"/>
          </p:cNvSpPr>
          <p:nvPr/>
        </p:nvSpPr>
        <p:spPr bwMode="auto">
          <a:xfrm>
            <a:off x="152400" y="1066800"/>
            <a:ext cx="8915400" cy="32213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571500" indent="-571500" eaLnBrk="0" hangingPunct="0">
              <a:defRPr sz="2400">
                <a:solidFill>
                  <a:schemeClr val="tx1"/>
                </a:solidFill>
                <a:latin typeface="Times New Roman" charset="0"/>
                <a:ea typeface="ＭＳ Ｐゴシック" charset="0"/>
                <a:cs typeface="ＭＳ Ｐゴシック" charset="0"/>
              </a:defRPr>
            </a:lvl1pPr>
            <a:lvl2pPr marL="1143000" indent="-57150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lnSpc>
                <a:spcPct val="90000"/>
              </a:lnSpc>
              <a:spcBef>
                <a:spcPts val="1800"/>
              </a:spcBef>
              <a:buClr>
                <a:schemeClr val="tx1"/>
              </a:buClr>
              <a:buSzPct val="150000"/>
              <a:buFontTx/>
              <a:buBlip>
                <a:blip r:embed="rId2"/>
              </a:buBlip>
            </a:pPr>
            <a:r>
              <a:rPr lang="en-US" sz="3200" dirty="0" smtClean="0"/>
              <a:t>Open Center</a:t>
            </a:r>
          </a:p>
          <a:p>
            <a:pPr lvl="1" eaLnBrk="1" hangingPunct="1">
              <a:lnSpc>
                <a:spcPct val="90000"/>
              </a:lnSpc>
              <a:spcBef>
                <a:spcPts val="1800"/>
              </a:spcBef>
              <a:buClr>
                <a:schemeClr val="tx1"/>
              </a:buClr>
              <a:buSzPct val="150000"/>
              <a:buFontTx/>
              <a:buBlip>
                <a:blip r:embed="rId2"/>
              </a:buBlip>
            </a:pPr>
            <a:r>
              <a:rPr lang="en-US" sz="3200" dirty="0" smtClean="0"/>
              <a:t>Center is kept free of large branches and upright shoots in order to allow sunlight to reach the lower fruiting wood.</a:t>
            </a:r>
          </a:p>
          <a:p>
            <a:pPr lvl="1" eaLnBrk="1" hangingPunct="1">
              <a:lnSpc>
                <a:spcPct val="90000"/>
              </a:lnSpc>
              <a:spcBef>
                <a:spcPts val="1800"/>
              </a:spcBef>
              <a:buClr>
                <a:schemeClr val="tx1"/>
              </a:buClr>
              <a:buSzPct val="150000"/>
              <a:buFontTx/>
              <a:buBlip>
                <a:blip r:embed="rId2"/>
              </a:buBlip>
            </a:pPr>
            <a:r>
              <a:rPr lang="en-US" sz="3200" dirty="0" smtClean="0"/>
              <a:t>Almond, apricot, cherry, fig, nectarine, peach, plum, pistachio, and prune.</a:t>
            </a:r>
          </a:p>
        </p:txBody>
      </p:sp>
    </p:spTree>
    <p:extLst>
      <p:ext uri="{BB962C8B-B14F-4D97-AF65-F5344CB8AC3E}">
        <p14:creationId xmlns:p14="http://schemas.microsoft.com/office/powerpoint/2010/main" val="378815343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extBox 4"/>
          <p:cNvSpPr txBox="1">
            <a:spLocks noChangeArrowheads="1"/>
          </p:cNvSpPr>
          <p:nvPr/>
        </p:nvSpPr>
        <p:spPr bwMode="auto">
          <a:xfrm>
            <a:off x="0" y="152400"/>
            <a:ext cx="9144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sz="4000" dirty="0" smtClean="0">
                <a:latin typeface="Snap ITC" charset="0"/>
                <a:cs typeface="Snap ITC" charset="0"/>
              </a:rPr>
              <a:t>Types of Training Techniques</a:t>
            </a:r>
            <a:endParaRPr lang="en-US" sz="4000" dirty="0">
              <a:latin typeface="Snap ITC" charset="0"/>
              <a:cs typeface="Snap ITC" charset="0"/>
            </a:endParaRPr>
          </a:p>
        </p:txBody>
      </p:sp>
      <p:sp>
        <p:nvSpPr>
          <p:cNvPr id="6" name="TextBox 5"/>
          <p:cNvSpPr txBox="1">
            <a:spLocks noChangeArrowheads="1"/>
          </p:cNvSpPr>
          <p:nvPr/>
        </p:nvSpPr>
        <p:spPr bwMode="auto">
          <a:xfrm>
            <a:off x="152400" y="1066800"/>
            <a:ext cx="8915400" cy="543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571500" indent="-571500" eaLnBrk="0" hangingPunct="0">
              <a:defRPr sz="2400">
                <a:solidFill>
                  <a:schemeClr val="tx1"/>
                </a:solidFill>
                <a:latin typeface="Times New Roman" charset="0"/>
                <a:ea typeface="ＭＳ Ｐゴシック" charset="0"/>
                <a:cs typeface="ＭＳ Ｐゴシック" charset="0"/>
              </a:defRPr>
            </a:lvl1pPr>
            <a:lvl2pPr marL="1143000" indent="-57150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lnSpc>
                <a:spcPct val="90000"/>
              </a:lnSpc>
              <a:spcBef>
                <a:spcPts val="1800"/>
              </a:spcBef>
              <a:buClr>
                <a:schemeClr val="tx1"/>
              </a:buClr>
              <a:buSzPct val="150000"/>
              <a:buFontTx/>
              <a:buBlip>
                <a:blip r:embed="rId2"/>
              </a:buBlip>
            </a:pPr>
            <a:r>
              <a:rPr lang="en-US" sz="3200" dirty="0" smtClean="0"/>
              <a:t>Open Center</a:t>
            </a:r>
          </a:p>
        </p:txBody>
      </p:sp>
      <p:pic>
        <p:nvPicPr>
          <p:cNvPr id="2" name="Picture 1" descr="Screen Shot 2012-11-30 at 5.40.18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905000"/>
            <a:ext cx="9144000" cy="4331895"/>
          </a:xfrm>
          <a:prstGeom prst="rect">
            <a:avLst/>
          </a:prstGeom>
        </p:spPr>
      </p:pic>
    </p:spTree>
    <p:extLst>
      <p:ext uri="{BB962C8B-B14F-4D97-AF65-F5344CB8AC3E}">
        <p14:creationId xmlns:p14="http://schemas.microsoft.com/office/powerpoint/2010/main" val="242463905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extBox 4"/>
          <p:cNvSpPr txBox="1">
            <a:spLocks noChangeArrowheads="1"/>
          </p:cNvSpPr>
          <p:nvPr/>
        </p:nvSpPr>
        <p:spPr bwMode="auto">
          <a:xfrm>
            <a:off x="0" y="152400"/>
            <a:ext cx="9144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sz="4000" dirty="0" smtClean="0">
                <a:latin typeface="Snap ITC" charset="0"/>
                <a:cs typeface="Snap ITC" charset="0"/>
              </a:rPr>
              <a:t>Types of Training Techniques</a:t>
            </a:r>
            <a:endParaRPr lang="en-US" sz="4000" dirty="0">
              <a:latin typeface="Snap ITC" charset="0"/>
              <a:cs typeface="Snap ITC" charset="0"/>
            </a:endParaRPr>
          </a:p>
        </p:txBody>
      </p:sp>
      <p:sp>
        <p:nvSpPr>
          <p:cNvPr id="4" name="TextBox 3"/>
          <p:cNvSpPr txBox="1">
            <a:spLocks noChangeArrowheads="1"/>
          </p:cNvSpPr>
          <p:nvPr/>
        </p:nvSpPr>
        <p:spPr bwMode="auto">
          <a:xfrm>
            <a:off x="152400" y="1066800"/>
            <a:ext cx="8915400" cy="59175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571500" indent="-571500" eaLnBrk="0" hangingPunct="0">
              <a:defRPr sz="2400">
                <a:solidFill>
                  <a:schemeClr val="tx1"/>
                </a:solidFill>
                <a:latin typeface="Times New Roman" charset="0"/>
                <a:ea typeface="ＭＳ Ｐゴシック" charset="0"/>
                <a:cs typeface="ＭＳ Ｐゴシック" charset="0"/>
              </a:defRPr>
            </a:lvl1pPr>
            <a:lvl2pPr marL="1143000" indent="-57150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lnSpc>
                <a:spcPct val="90000"/>
              </a:lnSpc>
              <a:spcBef>
                <a:spcPts val="1800"/>
              </a:spcBef>
              <a:buClr>
                <a:schemeClr val="tx1"/>
              </a:buClr>
              <a:buSzPct val="150000"/>
              <a:buFontTx/>
              <a:buBlip>
                <a:blip r:embed="rId2"/>
              </a:buBlip>
            </a:pPr>
            <a:r>
              <a:rPr lang="en-US" sz="3200" dirty="0" smtClean="0"/>
              <a:t>Fruiting Bush</a:t>
            </a:r>
          </a:p>
          <a:p>
            <a:pPr lvl="1" eaLnBrk="1" hangingPunct="1">
              <a:lnSpc>
                <a:spcPct val="90000"/>
              </a:lnSpc>
              <a:spcBef>
                <a:spcPts val="1800"/>
              </a:spcBef>
              <a:buClr>
                <a:schemeClr val="tx1"/>
              </a:buClr>
              <a:buSzPct val="150000"/>
              <a:buFontTx/>
              <a:buBlip>
                <a:blip r:embed="rId2"/>
              </a:buBlip>
            </a:pPr>
            <a:r>
              <a:rPr lang="en-US" sz="3200" dirty="0" smtClean="0"/>
              <a:t>Done through periodic summer pruning</a:t>
            </a:r>
          </a:p>
          <a:p>
            <a:pPr lvl="1" eaLnBrk="1" hangingPunct="1">
              <a:lnSpc>
                <a:spcPct val="90000"/>
              </a:lnSpc>
              <a:spcBef>
                <a:spcPts val="1800"/>
              </a:spcBef>
              <a:buClr>
                <a:schemeClr val="tx1"/>
              </a:buClr>
              <a:buSzPct val="150000"/>
              <a:buFontTx/>
              <a:buBlip>
                <a:blip r:embed="rId2"/>
              </a:buBlip>
            </a:pPr>
            <a:r>
              <a:rPr lang="en-US" sz="3200" dirty="0" smtClean="0"/>
              <a:t>Works for nearly all fruit species</a:t>
            </a:r>
          </a:p>
          <a:p>
            <a:pPr lvl="1" eaLnBrk="1" hangingPunct="1">
              <a:lnSpc>
                <a:spcPct val="90000"/>
              </a:lnSpc>
              <a:spcBef>
                <a:spcPts val="1800"/>
              </a:spcBef>
              <a:buClr>
                <a:schemeClr val="tx1"/>
              </a:buClr>
              <a:buSzPct val="150000"/>
              <a:buFontTx/>
              <a:buBlip>
                <a:blip r:embed="rId2"/>
              </a:buBlip>
            </a:pPr>
            <a:r>
              <a:rPr lang="en-US" sz="3200" dirty="0" smtClean="0"/>
              <a:t>Begin in late April/early May of first growing season: cut all new growth in half</a:t>
            </a:r>
          </a:p>
          <a:p>
            <a:pPr lvl="1" eaLnBrk="1" hangingPunct="1">
              <a:lnSpc>
                <a:spcPct val="90000"/>
              </a:lnSpc>
              <a:spcBef>
                <a:spcPts val="1800"/>
              </a:spcBef>
              <a:buClr>
                <a:schemeClr val="tx1"/>
              </a:buClr>
              <a:buSzPct val="150000"/>
              <a:buFontTx/>
              <a:buBlip>
                <a:blip r:embed="rId2"/>
              </a:buBlip>
            </a:pPr>
            <a:r>
              <a:rPr lang="en-US" sz="3200" dirty="0" smtClean="0"/>
              <a:t>Late June: cut subsequent new growth in half again aiming for uniform, bushy appearance</a:t>
            </a:r>
          </a:p>
          <a:p>
            <a:pPr lvl="1" eaLnBrk="1" hangingPunct="1">
              <a:lnSpc>
                <a:spcPct val="90000"/>
              </a:lnSpc>
              <a:spcBef>
                <a:spcPts val="1800"/>
              </a:spcBef>
              <a:buClr>
                <a:schemeClr val="tx1"/>
              </a:buClr>
              <a:buSzPct val="150000"/>
              <a:buFontTx/>
              <a:buBlip>
                <a:blip r:embed="rId2"/>
              </a:buBlip>
            </a:pPr>
            <a:r>
              <a:rPr lang="en-US" sz="3200" dirty="0" smtClean="0"/>
              <a:t>Continue cutting new growth in this manner until tree reaches desired height</a:t>
            </a:r>
          </a:p>
          <a:p>
            <a:pPr lvl="1" eaLnBrk="1" hangingPunct="1">
              <a:lnSpc>
                <a:spcPct val="90000"/>
              </a:lnSpc>
              <a:spcBef>
                <a:spcPts val="1800"/>
              </a:spcBef>
              <a:buClr>
                <a:schemeClr val="tx1"/>
              </a:buClr>
              <a:buSzPct val="150000"/>
              <a:buFontTx/>
              <a:buBlip>
                <a:blip r:embed="rId2"/>
              </a:buBlip>
            </a:pPr>
            <a:endParaRPr lang="en-US" sz="3200" dirty="0" smtClean="0"/>
          </a:p>
        </p:txBody>
      </p:sp>
    </p:spTree>
    <p:extLst>
      <p:ext uri="{BB962C8B-B14F-4D97-AF65-F5344CB8AC3E}">
        <p14:creationId xmlns:p14="http://schemas.microsoft.com/office/powerpoint/2010/main" val="354833525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extBox 4"/>
          <p:cNvSpPr txBox="1">
            <a:spLocks noChangeArrowheads="1"/>
          </p:cNvSpPr>
          <p:nvPr/>
        </p:nvSpPr>
        <p:spPr bwMode="auto">
          <a:xfrm>
            <a:off x="0" y="152400"/>
            <a:ext cx="9144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sz="4000" dirty="0" smtClean="0">
                <a:latin typeface="Snap ITC" charset="0"/>
                <a:cs typeface="Snap ITC" charset="0"/>
              </a:rPr>
              <a:t>Types of Training Techniques</a:t>
            </a:r>
            <a:endParaRPr lang="en-US" sz="4000" dirty="0">
              <a:latin typeface="Snap ITC" charset="0"/>
              <a:cs typeface="Snap ITC" charset="0"/>
            </a:endParaRPr>
          </a:p>
        </p:txBody>
      </p:sp>
      <p:sp>
        <p:nvSpPr>
          <p:cNvPr id="4" name="TextBox 3"/>
          <p:cNvSpPr txBox="1">
            <a:spLocks noChangeArrowheads="1"/>
          </p:cNvSpPr>
          <p:nvPr/>
        </p:nvSpPr>
        <p:spPr bwMode="auto">
          <a:xfrm>
            <a:off x="152400" y="1066800"/>
            <a:ext cx="8915400" cy="543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571500" indent="-571500" eaLnBrk="0" hangingPunct="0">
              <a:defRPr sz="2400">
                <a:solidFill>
                  <a:schemeClr val="tx1"/>
                </a:solidFill>
                <a:latin typeface="Times New Roman" charset="0"/>
                <a:ea typeface="ＭＳ Ｐゴシック" charset="0"/>
                <a:cs typeface="ＭＳ Ｐゴシック" charset="0"/>
              </a:defRPr>
            </a:lvl1pPr>
            <a:lvl2pPr marL="1143000" indent="-57150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lnSpc>
                <a:spcPct val="90000"/>
              </a:lnSpc>
              <a:spcBef>
                <a:spcPts val="1800"/>
              </a:spcBef>
              <a:buClr>
                <a:schemeClr val="tx1"/>
              </a:buClr>
              <a:buSzPct val="150000"/>
              <a:buFontTx/>
              <a:buBlip>
                <a:blip r:embed="rId2"/>
              </a:buBlip>
            </a:pPr>
            <a:r>
              <a:rPr lang="en-US" sz="3200" dirty="0" smtClean="0"/>
              <a:t>Fruiting Bush</a:t>
            </a:r>
          </a:p>
        </p:txBody>
      </p:sp>
      <p:pic>
        <p:nvPicPr>
          <p:cNvPr id="2" name="Picture 1" descr="Screen Shot 2012-11-30 at 7.16.33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981200"/>
            <a:ext cx="9144000" cy="3884263"/>
          </a:xfrm>
          <a:prstGeom prst="rect">
            <a:avLst/>
          </a:prstGeom>
        </p:spPr>
      </p:pic>
    </p:spTree>
    <p:extLst>
      <p:ext uri="{BB962C8B-B14F-4D97-AF65-F5344CB8AC3E}">
        <p14:creationId xmlns:p14="http://schemas.microsoft.com/office/powerpoint/2010/main" val="319695901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extBox 4"/>
          <p:cNvSpPr txBox="1">
            <a:spLocks noChangeArrowheads="1"/>
          </p:cNvSpPr>
          <p:nvPr/>
        </p:nvSpPr>
        <p:spPr bwMode="auto">
          <a:xfrm>
            <a:off x="0" y="152400"/>
            <a:ext cx="9144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sz="4000" dirty="0" smtClean="0">
                <a:latin typeface="Snap ITC" charset="0"/>
                <a:cs typeface="Snap ITC" charset="0"/>
              </a:rPr>
              <a:t>Types of Training Techniques</a:t>
            </a:r>
            <a:endParaRPr lang="en-US" sz="4000" dirty="0">
              <a:latin typeface="Snap ITC" charset="0"/>
              <a:cs typeface="Snap ITC" charset="0"/>
            </a:endParaRPr>
          </a:p>
        </p:txBody>
      </p:sp>
      <p:sp>
        <p:nvSpPr>
          <p:cNvPr id="6" name="TextBox 5"/>
          <p:cNvSpPr txBox="1">
            <a:spLocks noChangeArrowheads="1"/>
          </p:cNvSpPr>
          <p:nvPr/>
        </p:nvSpPr>
        <p:spPr bwMode="auto">
          <a:xfrm>
            <a:off x="152400" y="1066800"/>
            <a:ext cx="8915400" cy="5243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571500" indent="-571500" eaLnBrk="0" hangingPunct="0">
              <a:defRPr sz="2400">
                <a:solidFill>
                  <a:schemeClr val="tx1"/>
                </a:solidFill>
                <a:latin typeface="Times New Roman" charset="0"/>
                <a:ea typeface="ＭＳ Ｐゴシック" charset="0"/>
                <a:cs typeface="ＭＳ Ｐゴシック" charset="0"/>
              </a:defRPr>
            </a:lvl1pPr>
            <a:lvl2pPr marL="1143000" indent="-57150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lnSpc>
                <a:spcPct val="90000"/>
              </a:lnSpc>
              <a:spcBef>
                <a:spcPts val="1800"/>
              </a:spcBef>
              <a:buClr>
                <a:schemeClr val="tx1"/>
              </a:buClr>
              <a:buSzPct val="150000"/>
              <a:buFontTx/>
              <a:buBlip>
                <a:blip r:embed="rId2"/>
              </a:buBlip>
            </a:pPr>
            <a:r>
              <a:rPr lang="en-US" sz="3200" dirty="0" smtClean="0"/>
              <a:t>Central Leader</a:t>
            </a:r>
          </a:p>
          <a:p>
            <a:pPr lvl="1" eaLnBrk="1" hangingPunct="1">
              <a:lnSpc>
                <a:spcPct val="90000"/>
              </a:lnSpc>
              <a:spcBef>
                <a:spcPts val="1800"/>
              </a:spcBef>
              <a:buClr>
                <a:schemeClr val="tx1"/>
              </a:buClr>
              <a:buSzPct val="150000"/>
              <a:buFontTx/>
              <a:buBlip>
                <a:blip r:embed="rId2"/>
              </a:buBlip>
            </a:pPr>
            <a:r>
              <a:rPr lang="en-US" sz="3200" dirty="0" smtClean="0"/>
              <a:t>Like a Christmas tree.</a:t>
            </a:r>
          </a:p>
          <a:p>
            <a:pPr lvl="1" eaLnBrk="1" hangingPunct="1">
              <a:lnSpc>
                <a:spcPct val="90000"/>
              </a:lnSpc>
              <a:spcBef>
                <a:spcPts val="1800"/>
              </a:spcBef>
              <a:buClr>
                <a:schemeClr val="tx1"/>
              </a:buClr>
              <a:buSzPct val="150000"/>
              <a:buFontTx/>
              <a:buBlip>
                <a:blip r:embed="rId2"/>
              </a:buBlip>
            </a:pPr>
            <a:r>
              <a:rPr lang="en-US" sz="3200" dirty="0" smtClean="0"/>
              <a:t>One central leader, with lateral branches arranged in separate layers, with branches in lower layers wider than those in upper ones.</a:t>
            </a:r>
          </a:p>
          <a:p>
            <a:pPr lvl="1" eaLnBrk="1" hangingPunct="1">
              <a:lnSpc>
                <a:spcPct val="90000"/>
              </a:lnSpc>
              <a:spcBef>
                <a:spcPts val="1800"/>
              </a:spcBef>
              <a:buClr>
                <a:schemeClr val="tx1"/>
              </a:buClr>
              <a:buSzPct val="150000"/>
              <a:buFontTx/>
              <a:buBlip>
                <a:blip r:embed="rId2"/>
              </a:buBlip>
            </a:pPr>
            <a:r>
              <a:rPr lang="en-US" sz="3200" dirty="0" smtClean="0"/>
              <a:t>4 tiers of lateral branches with 4 branches per tier</a:t>
            </a:r>
          </a:p>
          <a:p>
            <a:pPr lvl="1" eaLnBrk="1" hangingPunct="1">
              <a:lnSpc>
                <a:spcPct val="90000"/>
              </a:lnSpc>
              <a:spcBef>
                <a:spcPts val="1800"/>
              </a:spcBef>
              <a:buClr>
                <a:schemeClr val="tx1"/>
              </a:buClr>
              <a:buSzPct val="150000"/>
              <a:buFontTx/>
              <a:buBlip>
                <a:blip r:embed="rId2"/>
              </a:buBlip>
            </a:pPr>
            <a:r>
              <a:rPr lang="en-US" sz="3200" dirty="0" smtClean="0"/>
              <a:t>Done in Spring and Summer</a:t>
            </a:r>
          </a:p>
          <a:p>
            <a:pPr lvl="1" eaLnBrk="1" hangingPunct="1">
              <a:lnSpc>
                <a:spcPct val="90000"/>
              </a:lnSpc>
              <a:spcBef>
                <a:spcPts val="1800"/>
              </a:spcBef>
              <a:buClr>
                <a:schemeClr val="tx1"/>
              </a:buClr>
              <a:buSzPct val="150000"/>
              <a:buFontTx/>
              <a:buBlip>
                <a:blip r:embed="rId2"/>
              </a:buBlip>
            </a:pPr>
            <a:r>
              <a:rPr lang="en-US" sz="3200" dirty="0" smtClean="0"/>
              <a:t>Apple, pear, Asian pear, pecan, and quince.</a:t>
            </a:r>
          </a:p>
        </p:txBody>
      </p:sp>
    </p:spTree>
    <p:extLst>
      <p:ext uri="{BB962C8B-B14F-4D97-AF65-F5344CB8AC3E}">
        <p14:creationId xmlns:p14="http://schemas.microsoft.com/office/powerpoint/2010/main" val="1229517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52400" y="1676400"/>
            <a:ext cx="8839200" cy="3381439"/>
          </a:xfrm>
          <a:prstGeom prst="rect">
            <a:avLst/>
          </a:prstGeom>
          <a:noFill/>
        </p:spPr>
        <p:txBody>
          <a:bodyPr wrap="square">
            <a:spAutoFit/>
          </a:bodyPr>
          <a:lstStyle/>
          <a:p>
            <a:pPr algn="ctr">
              <a:lnSpc>
                <a:spcPct val="90000"/>
              </a:lnSpc>
              <a:spcBef>
                <a:spcPts val="1800"/>
              </a:spcBef>
              <a:buClr>
                <a:schemeClr val="tx1"/>
              </a:buClr>
              <a:buSzPct val="150000"/>
              <a:defRPr/>
            </a:pPr>
            <a:r>
              <a:rPr lang="en-US" sz="4400" dirty="0" smtClean="0"/>
              <a:t>“There are many ways to train and prune deciduous fruit trees, and no single method is right for all situations and needs.” </a:t>
            </a:r>
          </a:p>
          <a:p>
            <a:pPr algn="ctr">
              <a:lnSpc>
                <a:spcPct val="90000"/>
              </a:lnSpc>
              <a:spcBef>
                <a:spcPts val="1800"/>
              </a:spcBef>
              <a:buClr>
                <a:schemeClr val="tx1"/>
              </a:buClr>
              <a:buSzPct val="150000"/>
              <a:defRPr/>
            </a:pPr>
            <a:r>
              <a:rPr lang="en-US" sz="4400" dirty="0" smtClean="0"/>
              <a:t>- UC ANR</a:t>
            </a:r>
            <a:endParaRPr lang="en-US" sz="4400" dirty="0">
              <a:latin typeface="Times New Roman"/>
              <a:cs typeface="Times New Roman"/>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extBox 4"/>
          <p:cNvSpPr txBox="1">
            <a:spLocks noChangeArrowheads="1"/>
          </p:cNvSpPr>
          <p:nvPr/>
        </p:nvSpPr>
        <p:spPr bwMode="auto">
          <a:xfrm>
            <a:off x="0" y="152400"/>
            <a:ext cx="9144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sz="4000" dirty="0" smtClean="0">
                <a:latin typeface="Snap ITC" charset="0"/>
                <a:cs typeface="Snap ITC" charset="0"/>
              </a:rPr>
              <a:t>Types of Training Techniques</a:t>
            </a:r>
            <a:endParaRPr lang="en-US" sz="4000" dirty="0">
              <a:latin typeface="Snap ITC" charset="0"/>
              <a:cs typeface="Snap ITC" charset="0"/>
            </a:endParaRPr>
          </a:p>
        </p:txBody>
      </p:sp>
      <p:sp>
        <p:nvSpPr>
          <p:cNvPr id="6" name="TextBox 5"/>
          <p:cNvSpPr txBox="1">
            <a:spLocks noChangeArrowheads="1"/>
          </p:cNvSpPr>
          <p:nvPr/>
        </p:nvSpPr>
        <p:spPr bwMode="auto">
          <a:xfrm>
            <a:off x="152400" y="1066800"/>
            <a:ext cx="8915400" cy="5899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571500" indent="-571500" eaLnBrk="0" hangingPunct="0">
              <a:defRPr sz="2400">
                <a:solidFill>
                  <a:schemeClr val="tx1"/>
                </a:solidFill>
                <a:latin typeface="Times New Roman" charset="0"/>
                <a:ea typeface="ＭＳ Ｐゴシック" charset="0"/>
                <a:cs typeface="ＭＳ Ｐゴシック" charset="0"/>
              </a:defRPr>
            </a:lvl1pPr>
            <a:lvl2pPr marL="1143000" indent="-57150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lnSpc>
                <a:spcPct val="90000"/>
              </a:lnSpc>
              <a:spcBef>
                <a:spcPts val="1800"/>
              </a:spcBef>
              <a:buClr>
                <a:schemeClr val="tx1"/>
              </a:buClr>
              <a:buSzPct val="150000"/>
              <a:buFontTx/>
              <a:buBlip>
                <a:blip r:embed="rId2"/>
              </a:buBlip>
            </a:pPr>
            <a:r>
              <a:rPr lang="en-US" sz="3200" dirty="0" smtClean="0"/>
              <a:t>Central Leader</a:t>
            </a:r>
          </a:p>
          <a:p>
            <a:pPr lvl="1" eaLnBrk="1" hangingPunct="1">
              <a:lnSpc>
                <a:spcPct val="90000"/>
              </a:lnSpc>
              <a:spcBef>
                <a:spcPts val="1800"/>
              </a:spcBef>
              <a:buClr>
                <a:schemeClr val="tx1"/>
              </a:buClr>
              <a:buSzPct val="150000"/>
              <a:buFontTx/>
              <a:buBlip>
                <a:blip r:embed="rId2"/>
              </a:buBlip>
            </a:pPr>
            <a:r>
              <a:rPr lang="en-US" sz="3200" dirty="0" smtClean="0"/>
              <a:t>Create the 1</a:t>
            </a:r>
            <a:r>
              <a:rPr lang="en-US" sz="3200" baseline="30000" dirty="0" smtClean="0"/>
              <a:t>st</a:t>
            </a:r>
            <a:r>
              <a:rPr lang="en-US" sz="3200" dirty="0" smtClean="0"/>
              <a:t> tier by tying or staking branches outward at an angle just above horizontal after they have grown 2-3 ft.</a:t>
            </a:r>
          </a:p>
          <a:p>
            <a:pPr lvl="1" eaLnBrk="1" hangingPunct="1">
              <a:lnSpc>
                <a:spcPct val="90000"/>
              </a:lnSpc>
              <a:spcBef>
                <a:spcPts val="1800"/>
              </a:spcBef>
              <a:buClr>
                <a:schemeClr val="tx1"/>
              </a:buClr>
              <a:buSzPct val="150000"/>
              <a:buFontTx/>
              <a:buBlip>
                <a:blip r:embed="rId2"/>
              </a:buBlip>
            </a:pPr>
            <a:r>
              <a:rPr lang="en-US" sz="3200" dirty="0" smtClean="0"/>
              <a:t>When central leader has reached 2.5-3 </a:t>
            </a:r>
            <a:r>
              <a:rPr lang="en-US" sz="3200" dirty="0" err="1" smtClean="0"/>
              <a:t>ft</a:t>
            </a:r>
            <a:r>
              <a:rPr lang="en-US" sz="3200" dirty="0" smtClean="0"/>
              <a:t> past first tier, head it just below this point and train a 2</a:t>
            </a:r>
            <a:r>
              <a:rPr lang="en-US" sz="3200" baseline="30000" dirty="0" smtClean="0"/>
              <a:t>nd</a:t>
            </a:r>
            <a:r>
              <a:rPr lang="en-US" sz="3200" dirty="0" smtClean="0"/>
              <a:t> tier.</a:t>
            </a:r>
          </a:p>
          <a:p>
            <a:pPr lvl="1" eaLnBrk="1" hangingPunct="1">
              <a:lnSpc>
                <a:spcPct val="90000"/>
              </a:lnSpc>
              <a:spcBef>
                <a:spcPts val="1800"/>
              </a:spcBef>
              <a:buClr>
                <a:schemeClr val="tx1"/>
              </a:buClr>
              <a:buSzPct val="150000"/>
              <a:buFontTx/>
              <a:buBlip>
                <a:blip r:embed="rId2"/>
              </a:buBlip>
            </a:pPr>
            <a:r>
              <a:rPr lang="en-US" sz="3200" dirty="0" smtClean="0"/>
              <a:t>Avoid training one branch directly over another branch in a lower tier.</a:t>
            </a:r>
          </a:p>
          <a:p>
            <a:pPr lvl="1" eaLnBrk="1" hangingPunct="1">
              <a:lnSpc>
                <a:spcPct val="90000"/>
              </a:lnSpc>
              <a:spcBef>
                <a:spcPts val="1800"/>
              </a:spcBef>
              <a:buClr>
                <a:schemeClr val="tx1"/>
              </a:buClr>
              <a:buSzPct val="150000"/>
              <a:buFontTx/>
              <a:buBlip>
                <a:blip r:embed="rId2"/>
              </a:buBlip>
            </a:pPr>
            <a:r>
              <a:rPr lang="en-US" sz="3200" dirty="0" smtClean="0"/>
              <a:t>Keep lower branches longer than upper branches.</a:t>
            </a:r>
          </a:p>
        </p:txBody>
      </p:sp>
    </p:spTree>
    <p:extLst>
      <p:ext uri="{BB962C8B-B14F-4D97-AF65-F5344CB8AC3E}">
        <p14:creationId xmlns:p14="http://schemas.microsoft.com/office/powerpoint/2010/main" val="131925780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a:spLocks noChangeArrowheads="1"/>
          </p:cNvSpPr>
          <p:nvPr/>
        </p:nvSpPr>
        <p:spPr bwMode="auto">
          <a:xfrm>
            <a:off x="152400" y="1066800"/>
            <a:ext cx="8915400" cy="543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571500" indent="-571500" eaLnBrk="0" hangingPunct="0">
              <a:defRPr sz="2400">
                <a:solidFill>
                  <a:schemeClr val="tx1"/>
                </a:solidFill>
                <a:latin typeface="Times New Roman" charset="0"/>
                <a:ea typeface="ＭＳ Ｐゴシック" charset="0"/>
                <a:cs typeface="ＭＳ Ｐゴシック" charset="0"/>
              </a:defRPr>
            </a:lvl1pPr>
            <a:lvl2pPr marL="1143000" indent="-57150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lnSpc>
                <a:spcPct val="90000"/>
              </a:lnSpc>
              <a:spcBef>
                <a:spcPts val="1800"/>
              </a:spcBef>
              <a:buClr>
                <a:schemeClr val="tx1"/>
              </a:buClr>
              <a:buSzPct val="150000"/>
              <a:buFontTx/>
              <a:buBlip>
                <a:blip r:embed="rId2"/>
              </a:buBlip>
            </a:pPr>
            <a:r>
              <a:rPr lang="en-US" sz="3200" dirty="0" smtClean="0"/>
              <a:t>Central Leader</a:t>
            </a:r>
          </a:p>
        </p:txBody>
      </p:sp>
      <p:pic>
        <p:nvPicPr>
          <p:cNvPr id="2" name="Picture 1" descr="Screen Shot 2012-11-30 at 6.15.34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6100" y="0"/>
            <a:ext cx="4787900" cy="6935263"/>
          </a:xfrm>
          <a:prstGeom prst="rect">
            <a:avLst/>
          </a:prstGeom>
        </p:spPr>
      </p:pic>
    </p:spTree>
    <p:extLst>
      <p:ext uri="{BB962C8B-B14F-4D97-AF65-F5344CB8AC3E}">
        <p14:creationId xmlns:p14="http://schemas.microsoft.com/office/powerpoint/2010/main" val="182305364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extBox 4"/>
          <p:cNvSpPr txBox="1">
            <a:spLocks noChangeArrowheads="1"/>
          </p:cNvSpPr>
          <p:nvPr/>
        </p:nvSpPr>
        <p:spPr bwMode="auto">
          <a:xfrm>
            <a:off x="0" y="152400"/>
            <a:ext cx="9144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sz="4000" dirty="0" smtClean="0">
                <a:latin typeface="Snap ITC" charset="0"/>
                <a:cs typeface="Snap ITC" charset="0"/>
              </a:rPr>
              <a:t>Summer vs. Dormant Pruning</a:t>
            </a:r>
            <a:endParaRPr lang="en-US" sz="4000" dirty="0">
              <a:latin typeface="Snap ITC" charset="0"/>
              <a:cs typeface="Snap ITC" charset="0"/>
            </a:endParaRPr>
          </a:p>
        </p:txBody>
      </p:sp>
      <p:sp>
        <p:nvSpPr>
          <p:cNvPr id="6" name="TextBox 5"/>
          <p:cNvSpPr txBox="1">
            <a:spLocks noChangeArrowheads="1"/>
          </p:cNvSpPr>
          <p:nvPr/>
        </p:nvSpPr>
        <p:spPr bwMode="auto">
          <a:xfrm>
            <a:off x="152400" y="1066800"/>
            <a:ext cx="8915400" cy="4550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571500" indent="-571500" eaLnBrk="0" hangingPunct="0">
              <a:defRPr sz="2400">
                <a:solidFill>
                  <a:schemeClr val="tx1"/>
                </a:solidFill>
                <a:latin typeface="Times New Roman" charset="0"/>
                <a:ea typeface="ＭＳ Ｐゴシック" charset="0"/>
                <a:cs typeface="ＭＳ Ｐゴシック" charset="0"/>
              </a:defRPr>
            </a:lvl1pPr>
            <a:lvl2pPr marL="1143000" indent="-57150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571500" lvl="1" eaLnBrk="1" hangingPunct="1">
              <a:lnSpc>
                <a:spcPct val="90000"/>
              </a:lnSpc>
              <a:spcBef>
                <a:spcPts val="1800"/>
              </a:spcBef>
              <a:buClr>
                <a:schemeClr val="tx1"/>
              </a:buClr>
              <a:buSzPct val="150000"/>
              <a:buBlip>
                <a:blip r:embed="rId2"/>
              </a:buBlip>
            </a:pPr>
            <a:r>
              <a:rPr lang="en-US" sz="3200" dirty="0" smtClean="0"/>
              <a:t>Do </a:t>
            </a:r>
            <a:r>
              <a:rPr lang="en-US" sz="3200" dirty="0"/>
              <a:t>some pruning in Spring and Summer to train young trees and shorten time to fruit </a:t>
            </a:r>
            <a:r>
              <a:rPr lang="en-US" sz="3200" dirty="0" smtClean="0"/>
              <a:t>production.</a:t>
            </a:r>
            <a:endParaRPr lang="en-US" sz="3200" dirty="0"/>
          </a:p>
          <a:p>
            <a:pPr marL="571500" lvl="1" eaLnBrk="1" hangingPunct="1">
              <a:lnSpc>
                <a:spcPct val="90000"/>
              </a:lnSpc>
              <a:spcBef>
                <a:spcPts val="1800"/>
              </a:spcBef>
              <a:buClr>
                <a:schemeClr val="tx1"/>
              </a:buClr>
              <a:buSzPct val="150000"/>
              <a:buBlip>
                <a:blip r:embed="rId2"/>
              </a:buBlip>
            </a:pPr>
            <a:r>
              <a:rPr lang="en-US" sz="3200" dirty="0" smtClean="0"/>
              <a:t>Bend and stake shoots of young trees during the spring and summer so they will grow in desired direction; this way you do not have to head them to develop the </a:t>
            </a:r>
            <a:r>
              <a:rPr lang="en-US" sz="3200" dirty="0" err="1" smtClean="0"/>
              <a:t>scafolding</a:t>
            </a:r>
            <a:r>
              <a:rPr lang="en-US" sz="3200" dirty="0" smtClean="0"/>
              <a:t> structure.</a:t>
            </a:r>
          </a:p>
          <a:p>
            <a:pPr marL="571500" lvl="1" eaLnBrk="1" hangingPunct="1">
              <a:lnSpc>
                <a:spcPct val="90000"/>
              </a:lnSpc>
              <a:spcBef>
                <a:spcPts val="1800"/>
              </a:spcBef>
              <a:buClr>
                <a:schemeClr val="tx1"/>
              </a:buClr>
              <a:buSzPct val="150000"/>
              <a:buBlip>
                <a:blip r:embed="rId2"/>
              </a:buBlip>
            </a:pPr>
            <a:r>
              <a:rPr lang="en-US" sz="3200" dirty="0" smtClean="0"/>
              <a:t>On mature trees, prune vigorous upright shoots in the summer and thin other shoots to control tree height.</a:t>
            </a:r>
          </a:p>
        </p:txBody>
      </p:sp>
    </p:spTree>
    <p:extLst>
      <p:ext uri="{BB962C8B-B14F-4D97-AF65-F5344CB8AC3E}">
        <p14:creationId xmlns:p14="http://schemas.microsoft.com/office/powerpoint/2010/main" val="198654442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extBox 4"/>
          <p:cNvSpPr txBox="1">
            <a:spLocks noChangeArrowheads="1"/>
          </p:cNvSpPr>
          <p:nvPr/>
        </p:nvSpPr>
        <p:spPr bwMode="auto">
          <a:xfrm>
            <a:off x="0" y="152400"/>
            <a:ext cx="9144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sz="4000" dirty="0" smtClean="0">
                <a:latin typeface="Snap ITC" charset="0"/>
                <a:cs typeface="Snap ITC" charset="0"/>
              </a:rPr>
              <a:t>Pruning Cuts &amp; Tools</a:t>
            </a:r>
            <a:endParaRPr lang="en-US" sz="4000" dirty="0">
              <a:latin typeface="Snap ITC" charset="0"/>
              <a:cs typeface="Snap ITC" charset="0"/>
            </a:endParaRPr>
          </a:p>
        </p:txBody>
      </p:sp>
      <p:sp>
        <p:nvSpPr>
          <p:cNvPr id="6" name="TextBox 5"/>
          <p:cNvSpPr txBox="1">
            <a:spLocks noChangeArrowheads="1"/>
          </p:cNvSpPr>
          <p:nvPr/>
        </p:nvSpPr>
        <p:spPr bwMode="auto">
          <a:xfrm>
            <a:off x="152400" y="1066800"/>
            <a:ext cx="8915400" cy="5686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571500" indent="-571500" eaLnBrk="0" hangingPunct="0">
              <a:defRPr sz="2400">
                <a:solidFill>
                  <a:schemeClr val="tx1"/>
                </a:solidFill>
                <a:latin typeface="Times New Roman" charset="0"/>
                <a:ea typeface="ＭＳ Ｐゴシック" charset="0"/>
                <a:cs typeface="ＭＳ Ｐゴシック" charset="0"/>
              </a:defRPr>
            </a:lvl1pPr>
            <a:lvl2pPr marL="1143000" indent="-57150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571500" lvl="1" eaLnBrk="1" hangingPunct="1">
              <a:lnSpc>
                <a:spcPct val="90000"/>
              </a:lnSpc>
              <a:spcBef>
                <a:spcPts val="1800"/>
              </a:spcBef>
              <a:buClr>
                <a:schemeClr val="tx1"/>
              </a:buClr>
              <a:buSzPct val="150000"/>
              <a:buBlip>
                <a:blip r:embed="rId2"/>
              </a:buBlip>
            </a:pPr>
            <a:r>
              <a:rPr lang="en-US" sz="3200" dirty="0" smtClean="0"/>
              <a:t>2 types of pruning shears: bypass (blades pass each other) and anvil (one blade cuts down against a flat surface)</a:t>
            </a:r>
            <a:endParaRPr lang="en-US" sz="3200" dirty="0"/>
          </a:p>
          <a:p>
            <a:pPr lvl="1" eaLnBrk="1" hangingPunct="1">
              <a:lnSpc>
                <a:spcPct val="90000"/>
              </a:lnSpc>
              <a:spcBef>
                <a:spcPts val="1800"/>
              </a:spcBef>
              <a:buClr>
                <a:schemeClr val="tx1"/>
              </a:buClr>
              <a:buSzPct val="150000"/>
              <a:buBlip>
                <a:blip r:embed="rId2"/>
              </a:buBlip>
            </a:pPr>
            <a:r>
              <a:rPr lang="en-US" sz="3200" dirty="0"/>
              <a:t>B</a:t>
            </a:r>
            <a:r>
              <a:rPr lang="en-US" sz="3200" dirty="0" smtClean="0"/>
              <a:t>ypass </a:t>
            </a:r>
            <a:r>
              <a:rPr lang="en-US" sz="3200" dirty="0"/>
              <a:t>shears for small </a:t>
            </a:r>
            <a:r>
              <a:rPr lang="en-US" sz="3200" dirty="0" smtClean="0"/>
              <a:t>shoots</a:t>
            </a:r>
          </a:p>
          <a:p>
            <a:pPr lvl="1" eaLnBrk="1" hangingPunct="1">
              <a:lnSpc>
                <a:spcPct val="90000"/>
              </a:lnSpc>
              <a:spcBef>
                <a:spcPts val="1800"/>
              </a:spcBef>
              <a:buClr>
                <a:schemeClr val="tx1"/>
              </a:buClr>
              <a:buSzPct val="150000"/>
              <a:buBlip>
                <a:blip r:embed="rId2"/>
              </a:buBlip>
            </a:pPr>
            <a:r>
              <a:rPr lang="en-US" sz="3200" dirty="0" smtClean="0"/>
              <a:t>Anvil shears for larger shoots and branches</a:t>
            </a:r>
          </a:p>
          <a:p>
            <a:pPr marL="571500" lvl="1" eaLnBrk="1" hangingPunct="1">
              <a:lnSpc>
                <a:spcPct val="90000"/>
              </a:lnSpc>
              <a:spcBef>
                <a:spcPts val="1800"/>
              </a:spcBef>
              <a:buClr>
                <a:schemeClr val="tx1"/>
              </a:buClr>
              <a:buSzPct val="150000"/>
              <a:buBlip>
                <a:blip r:embed="rId2"/>
              </a:buBlip>
            </a:pPr>
            <a:r>
              <a:rPr lang="en-US" sz="3200" dirty="0" smtClean="0"/>
              <a:t>Make cuts at 45º angle across branch, downward away from horizontal.</a:t>
            </a:r>
          </a:p>
          <a:p>
            <a:pPr marL="571500" lvl="1" eaLnBrk="1" hangingPunct="1">
              <a:lnSpc>
                <a:spcPct val="90000"/>
              </a:lnSpc>
              <a:spcBef>
                <a:spcPts val="1800"/>
              </a:spcBef>
              <a:buClr>
                <a:schemeClr val="tx1"/>
              </a:buClr>
              <a:buSzPct val="150000"/>
              <a:buBlip>
                <a:blip r:embed="rId2"/>
              </a:buBlip>
            </a:pPr>
            <a:r>
              <a:rPr lang="en-US" sz="3200" dirty="0" smtClean="0"/>
              <a:t>Never cut into a branch collar.</a:t>
            </a:r>
          </a:p>
          <a:p>
            <a:pPr marL="571500" lvl="1" eaLnBrk="1" hangingPunct="1">
              <a:lnSpc>
                <a:spcPct val="90000"/>
              </a:lnSpc>
              <a:spcBef>
                <a:spcPts val="1800"/>
              </a:spcBef>
              <a:buClr>
                <a:schemeClr val="tx1"/>
              </a:buClr>
              <a:buSzPct val="150000"/>
              <a:buBlip>
                <a:blip r:embed="rId2"/>
              </a:buBlip>
            </a:pPr>
            <a:r>
              <a:rPr lang="en-US" sz="3200" dirty="0" smtClean="0"/>
              <a:t>Do not apply emulsions, paint, or other materials to a pruning cut as they can trap moisture.</a:t>
            </a:r>
          </a:p>
        </p:txBody>
      </p:sp>
    </p:spTree>
    <p:extLst>
      <p:ext uri="{BB962C8B-B14F-4D97-AF65-F5344CB8AC3E}">
        <p14:creationId xmlns:p14="http://schemas.microsoft.com/office/powerpoint/2010/main" val="105851422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extBox 4"/>
          <p:cNvSpPr txBox="1">
            <a:spLocks noChangeArrowheads="1"/>
          </p:cNvSpPr>
          <p:nvPr/>
        </p:nvSpPr>
        <p:spPr bwMode="auto">
          <a:xfrm>
            <a:off x="0" y="152400"/>
            <a:ext cx="9144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sz="4000" dirty="0" smtClean="0">
                <a:latin typeface="Snap ITC" charset="0"/>
                <a:cs typeface="Snap ITC" charset="0"/>
              </a:rPr>
              <a:t>Pruning Cuts &amp; Tools</a:t>
            </a:r>
            <a:endParaRPr lang="en-US" sz="4000" dirty="0">
              <a:latin typeface="Snap ITC" charset="0"/>
              <a:cs typeface="Snap ITC" charset="0"/>
            </a:endParaRPr>
          </a:p>
        </p:txBody>
      </p:sp>
      <p:pic>
        <p:nvPicPr>
          <p:cNvPr id="2" name="Picture 1" descr="2012-11-20 15.45.51.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438400" y="1016000"/>
            <a:ext cx="4381500" cy="5842000"/>
          </a:xfrm>
          <a:prstGeom prst="rect">
            <a:avLst/>
          </a:prstGeom>
        </p:spPr>
      </p:pic>
    </p:spTree>
    <p:extLst>
      <p:ext uri="{BB962C8B-B14F-4D97-AF65-F5344CB8AC3E}">
        <p14:creationId xmlns:p14="http://schemas.microsoft.com/office/powerpoint/2010/main" val="121366896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extBox 4"/>
          <p:cNvSpPr txBox="1">
            <a:spLocks noChangeArrowheads="1"/>
          </p:cNvSpPr>
          <p:nvPr/>
        </p:nvSpPr>
        <p:spPr bwMode="auto">
          <a:xfrm>
            <a:off x="0" y="152400"/>
            <a:ext cx="9144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sz="4000" dirty="0" smtClean="0">
                <a:latin typeface="Snap ITC" charset="0"/>
                <a:cs typeface="Snap ITC" charset="0"/>
              </a:rPr>
              <a:t>References</a:t>
            </a:r>
            <a:endParaRPr lang="en-US" sz="4000" dirty="0">
              <a:latin typeface="Snap ITC" charset="0"/>
              <a:cs typeface="Snap ITC" charset="0"/>
            </a:endParaRPr>
          </a:p>
        </p:txBody>
      </p:sp>
      <p:sp>
        <p:nvSpPr>
          <p:cNvPr id="6" name="TextBox 5"/>
          <p:cNvSpPr txBox="1">
            <a:spLocks noChangeArrowheads="1"/>
          </p:cNvSpPr>
          <p:nvPr/>
        </p:nvSpPr>
        <p:spPr bwMode="auto">
          <a:xfrm>
            <a:off x="152400" y="1066800"/>
            <a:ext cx="8915400" cy="4107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571500" indent="-571500" eaLnBrk="0" hangingPunct="0">
              <a:defRPr sz="2400">
                <a:solidFill>
                  <a:schemeClr val="tx1"/>
                </a:solidFill>
                <a:latin typeface="Times New Roman" charset="0"/>
                <a:ea typeface="ＭＳ Ｐゴシック" charset="0"/>
                <a:cs typeface="ＭＳ Ｐゴシック" charset="0"/>
              </a:defRPr>
            </a:lvl1pPr>
            <a:lvl2pPr marL="1143000" indent="-57150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571500" lvl="1" eaLnBrk="1" hangingPunct="1">
              <a:lnSpc>
                <a:spcPct val="90000"/>
              </a:lnSpc>
              <a:spcBef>
                <a:spcPts val="1800"/>
              </a:spcBef>
              <a:buClr>
                <a:schemeClr val="tx1"/>
              </a:buClr>
              <a:buSzPct val="150000"/>
              <a:buBlip>
                <a:blip r:embed="rId2"/>
              </a:buBlip>
            </a:pPr>
            <a:r>
              <a:rPr lang="en-US" sz="3200" dirty="0" err="1" smtClean="0"/>
              <a:t>Ingels</a:t>
            </a:r>
            <a:r>
              <a:rPr lang="en-US" sz="3200" dirty="0" smtClean="0"/>
              <a:t>, C., Geisel, P. M., &amp; Unruh, C. L. (2002). Fruit trees: Training and pruning deciduous trees. UCANR, Publication 8057.</a:t>
            </a:r>
          </a:p>
          <a:p>
            <a:pPr marL="571500" lvl="1" eaLnBrk="1" hangingPunct="1">
              <a:lnSpc>
                <a:spcPct val="90000"/>
              </a:lnSpc>
              <a:spcBef>
                <a:spcPts val="1800"/>
              </a:spcBef>
              <a:buClr>
                <a:schemeClr val="tx1"/>
              </a:buClr>
              <a:buSzPct val="150000"/>
              <a:buBlip>
                <a:blip r:embed="rId2"/>
              </a:buBlip>
            </a:pPr>
            <a:r>
              <a:rPr lang="en-US" sz="3200" dirty="0" err="1" smtClean="0"/>
              <a:t>Ingels</a:t>
            </a:r>
            <a:r>
              <a:rPr lang="en-US" sz="3200" dirty="0"/>
              <a:t>, C., Geisel, P. M., &amp; Unruh, C. L. (2002). </a:t>
            </a:r>
            <a:r>
              <a:rPr lang="en-US" sz="3200" dirty="0" smtClean="0"/>
              <a:t>Fruit trees: </a:t>
            </a:r>
            <a:r>
              <a:rPr lang="en-US" sz="3200" dirty="0"/>
              <a:t>P</a:t>
            </a:r>
            <a:r>
              <a:rPr lang="en-US" sz="3200" dirty="0" smtClean="0"/>
              <a:t>runing overgrown deciduous </a:t>
            </a:r>
            <a:r>
              <a:rPr lang="en-US" sz="3200" dirty="0"/>
              <a:t>trees. UCANR, Publication </a:t>
            </a:r>
            <a:r>
              <a:rPr lang="en-US" sz="3200" dirty="0" smtClean="0"/>
              <a:t>8058.</a:t>
            </a:r>
          </a:p>
          <a:p>
            <a:pPr marL="571500" lvl="1" eaLnBrk="1" hangingPunct="1">
              <a:lnSpc>
                <a:spcPct val="90000"/>
              </a:lnSpc>
              <a:spcBef>
                <a:spcPts val="1800"/>
              </a:spcBef>
              <a:buClr>
                <a:schemeClr val="tx1"/>
              </a:buClr>
              <a:buSzPct val="150000"/>
              <a:buBlip>
                <a:blip r:embed="rId2"/>
              </a:buBlip>
            </a:pPr>
            <a:r>
              <a:rPr lang="en-US" sz="3200" dirty="0" err="1" smtClean="0"/>
              <a:t>TreePeople</a:t>
            </a:r>
            <a:r>
              <a:rPr lang="en-US" sz="3200" dirty="0" smtClean="0"/>
              <a:t> (2012). Citizen arborist guide. </a:t>
            </a:r>
            <a:r>
              <a:rPr lang="en-US" sz="3200" dirty="0" err="1" smtClean="0"/>
              <a:t>TreePeople</a:t>
            </a:r>
            <a:r>
              <a:rPr lang="en-US" sz="3200" dirty="0" smtClean="0"/>
              <a:t> Citizen Forestry Program.</a:t>
            </a:r>
          </a:p>
        </p:txBody>
      </p:sp>
    </p:spTree>
    <p:extLst>
      <p:ext uri="{BB962C8B-B14F-4D97-AF65-F5344CB8AC3E}">
        <p14:creationId xmlns:p14="http://schemas.microsoft.com/office/powerpoint/2010/main" val="308377975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extBox 4"/>
          <p:cNvSpPr txBox="1">
            <a:spLocks noChangeArrowheads="1"/>
          </p:cNvSpPr>
          <p:nvPr/>
        </p:nvSpPr>
        <p:spPr bwMode="auto">
          <a:xfrm>
            <a:off x="0" y="228600"/>
            <a:ext cx="91440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sz="4000">
                <a:latin typeface="Snap ITC" charset="0"/>
                <a:cs typeface="Snap ITC" charset="0"/>
              </a:rPr>
              <a:t>Beginning Steps</a:t>
            </a:r>
          </a:p>
        </p:txBody>
      </p:sp>
      <p:sp>
        <p:nvSpPr>
          <p:cNvPr id="6" name="TextBox 5"/>
          <p:cNvSpPr txBox="1"/>
          <p:nvPr/>
        </p:nvSpPr>
        <p:spPr>
          <a:xfrm>
            <a:off x="152400" y="1066800"/>
            <a:ext cx="6629400" cy="5880100"/>
          </a:xfrm>
          <a:prstGeom prst="rect">
            <a:avLst/>
          </a:prstGeom>
          <a:noFill/>
        </p:spPr>
        <p:txBody>
          <a:bodyPr>
            <a:spAutoFit/>
          </a:bodyPr>
          <a:lstStyle/>
          <a:p>
            <a:pPr marL="571500" indent="-571500">
              <a:lnSpc>
                <a:spcPct val="90000"/>
              </a:lnSpc>
              <a:spcBef>
                <a:spcPts val="1800"/>
              </a:spcBef>
              <a:buClr>
                <a:schemeClr val="tx1"/>
              </a:buClr>
              <a:buSzPct val="150000"/>
              <a:buFontTx/>
              <a:buBlip>
                <a:blip r:embed="rId2"/>
              </a:buBlip>
              <a:defRPr/>
            </a:pPr>
            <a:r>
              <a:rPr lang="en-US" sz="3200" dirty="0"/>
              <a:t>Remove all the </a:t>
            </a:r>
            <a:r>
              <a:rPr lang="en-US" sz="3200" dirty="0">
                <a:solidFill>
                  <a:schemeClr val="accent5">
                    <a:lumMod val="10000"/>
                  </a:schemeClr>
                </a:solidFill>
              </a:rPr>
              <a:t>grass and weeds </a:t>
            </a:r>
            <a:r>
              <a:rPr lang="en-US" sz="3200" dirty="0"/>
              <a:t>growing around the tree to the drip line.</a:t>
            </a:r>
          </a:p>
          <a:p>
            <a:pPr marL="571500" indent="-571500">
              <a:lnSpc>
                <a:spcPct val="90000"/>
              </a:lnSpc>
              <a:spcBef>
                <a:spcPts val="1800"/>
              </a:spcBef>
              <a:buClr>
                <a:schemeClr val="tx1"/>
              </a:buClr>
              <a:buSzPct val="150000"/>
              <a:buFontTx/>
              <a:buBlip>
                <a:blip r:embed="rId2"/>
              </a:buBlip>
              <a:defRPr/>
            </a:pPr>
            <a:r>
              <a:rPr lang="en-US" sz="3200" dirty="0"/>
              <a:t>Prune </a:t>
            </a:r>
            <a:r>
              <a:rPr lang="en-US" sz="3200" dirty="0">
                <a:solidFill>
                  <a:srgbClr val="2A1000"/>
                </a:solidFill>
              </a:rPr>
              <a:t>suckers</a:t>
            </a:r>
            <a:r>
              <a:rPr lang="en-US" sz="3200" dirty="0"/>
              <a:t> back to the point at which they begin growing.</a:t>
            </a:r>
          </a:p>
          <a:p>
            <a:pPr marL="1143000" lvl="3" indent="-571500">
              <a:lnSpc>
                <a:spcPct val="90000"/>
              </a:lnSpc>
              <a:spcBef>
                <a:spcPts val="1800"/>
              </a:spcBef>
              <a:buClr>
                <a:schemeClr val="tx1"/>
              </a:buClr>
              <a:buSzPct val="150000"/>
              <a:buFontTx/>
              <a:buBlip>
                <a:blip r:embed="rId2"/>
              </a:buBlip>
              <a:defRPr/>
            </a:pPr>
            <a:r>
              <a:rPr lang="en-US" sz="3200" dirty="0"/>
              <a:t>For suckers growing directly off the roots, remove the soil until the point of growth on the root and remove. Cutting the tops of suckers causes them to grow many new suckers from the cut end.</a:t>
            </a:r>
            <a:endParaRPr lang="en-US" sz="3200" dirty="0">
              <a:latin typeface="Times New Roman"/>
              <a:cs typeface="Times New Roman"/>
            </a:endParaRPr>
          </a:p>
        </p:txBody>
      </p:sp>
      <p:pic>
        <p:nvPicPr>
          <p:cNvPr id="19459" name="Picture 1" descr="Screen Shot 2012-11-20 at 4.25.43 PM.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756400" y="4038600"/>
            <a:ext cx="2387600" cy="288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071318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extBox 4"/>
          <p:cNvSpPr txBox="1">
            <a:spLocks noChangeArrowheads="1"/>
          </p:cNvSpPr>
          <p:nvPr/>
        </p:nvSpPr>
        <p:spPr bwMode="auto">
          <a:xfrm>
            <a:off x="0" y="228600"/>
            <a:ext cx="91440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sz="4000">
                <a:latin typeface="Snap ITC" charset="0"/>
                <a:cs typeface="Snap ITC" charset="0"/>
              </a:rPr>
              <a:t>Beginning Steps</a:t>
            </a:r>
          </a:p>
        </p:txBody>
      </p:sp>
      <p:sp>
        <p:nvSpPr>
          <p:cNvPr id="20482" name="TextBox 5"/>
          <p:cNvSpPr txBox="1">
            <a:spLocks noChangeArrowheads="1"/>
          </p:cNvSpPr>
          <p:nvPr/>
        </p:nvSpPr>
        <p:spPr bwMode="auto">
          <a:xfrm>
            <a:off x="152400" y="1066800"/>
            <a:ext cx="6477000" cy="522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571500" indent="-571500" eaLnBrk="0" hangingPunct="0">
              <a:defRPr sz="2400">
                <a:solidFill>
                  <a:schemeClr val="tx1"/>
                </a:solidFill>
                <a:latin typeface="Times New Roman" charset="0"/>
                <a:ea typeface="ＭＳ Ｐゴシック" charset="0"/>
                <a:cs typeface="ＭＳ Ｐゴシック" charset="0"/>
              </a:defRPr>
            </a:lvl1pPr>
            <a:lvl2pPr marL="1143000" indent="-57150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lnSpc>
                <a:spcPct val="90000"/>
              </a:lnSpc>
              <a:spcBef>
                <a:spcPts val="1800"/>
              </a:spcBef>
              <a:buClr>
                <a:schemeClr val="tx1"/>
              </a:buClr>
              <a:buSzPct val="150000"/>
              <a:buFontTx/>
              <a:buBlip>
                <a:blip r:embed="rId2"/>
              </a:buBlip>
            </a:pPr>
            <a:r>
              <a:rPr lang="en-US" sz="3200" dirty="0">
                <a:solidFill>
                  <a:srgbClr val="2A1000"/>
                </a:solidFill>
              </a:rPr>
              <a:t>Circling</a:t>
            </a:r>
            <a:r>
              <a:rPr lang="en-US" sz="3200" dirty="0"/>
              <a:t> or </a:t>
            </a:r>
            <a:r>
              <a:rPr lang="en-US" sz="3200" dirty="0">
                <a:solidFill>
                  <a:srgbClr val="2A1000"/>
                </a:solidFill>
              </a:rPr>
              <a:t>girdling roots</a:t>
            </a:r>
          </a:p>
          <a:p>
            <a:pPr lvl="1" eaLnBrk="1" hangingPunct="1">
              <a:lnSpc>
                <a:spcPct val="90000"/>
              </a:lnSpc>
              <a:spcBef>
                <a:spcPts val="1800"/>
              </a:spcBef>
              <a:buClr>
                <a:schemeClr val="tx1"/>
              </a:buClr>
              <a:buSzPct val="150000"/>
              <a:buFontTx/>
              <a:buBlip>
                <a:blip r:embed="rId2"/>
              </a:buBlip>
            </a:pPr>
            <a:r>
              <a:rPr lang="en-US" sz="3200" dirty="0"/>
              <a:t>Prune back to the point before it starts to circle.</a:t>
            </a:r>
          </a:p>
          <a:p>
            <a:pPr lvl="1" eaLnBrk="1" hangingPunct="1">
              <a:lnSpc>
                <a:spcPct val="90000"/>
              </a:lnSpc>
              <a:spcBef>
                <a:spcPts val="1800"/>
              </a:spcBef>
              <a:buClr>
                <a:schemeClr val="tx1"/>
              </a:buClr>
              <a:buSzPct val="150000"/>
              <a:buFontTx/>
              <a:buBlip>
                <a:blip r:embed="rId2"/>
              </a:buBlip>
            </a:pPr>
            <a:r>
              <a:rPr lang="en-US" sz="3200" dirty="0"/>
              <a:t>If the circling root is wrapped tightly around the trunk or other roots, use a small chisel to remove it.</a:t>
            </a:r>
          </a:p>
          <a:p>
            <a:pPr lvl="1" eaLnBrk="1" hangingPunct="1">
              <a:lnSpc>
                <a:spcPct val="90000"/>
              </a:lnSpc>
              <a:spcBef>
                <a:spcPts val="1800"/>
              </a:spcBef>
              <a:buClr>
                <a:schemeClr val="tx1"/>
              </a:buClr>
              <a:buSzPct val="150000"/>
              <a:buFontTx/>
              <a:buBlip>
                <a:blip r:embed="rId2"/>
              </a:buBlip>
            </a:pPr>
            <a:r>
              <a:rPr lang="en-US" sz="3200" dirty="0"/>
              <a:t>Do not prune roots that are 1/3 the diameter of the trunk or larger.</a:t>
            </a:r>
            <a:endParaRPr lang="en-US" sz="3200" dirty="0">
              <a:cs typeface="Times New Roman" charset="0"/>
            </a:endParaRPr>
          </a:p>
        </p:txBody>
      </p:sp>
      <p:pic>
        <p:nvPicPr>
          <p:cNvPr id="20483" name="Picture 2" descr="Screen Shot 2012-11-20 at 5.14.57 PM.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692900" y="4495800"/>
            <a:ext cx="2451100" cy="247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descr="Screen Shot 2012-12-11 at 2.46.37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18300" y="1066800"/>
            <a:ext cx="2438400" cy="2596107"/>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extBox 4"/>
          <p:cNvSpPr txBox="1">
            <a:spLocks noChangeArrowheads="1"/>
          </p:cNvSpPr>
          <p:nvPr/>
        </p:nvSpPr>
        <p:spPr bwMode="auto">
          <a:xfrm>
            <a:off x="0" y="228600"/>
            <a:ext cx="91440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sz="4000">
                <a:latin typeface="Snap ITC" charset="0"/>
                <a:cs typeface="Snap ITC" charset="0"/>
              </a:rPr>
              <a:t>Prune Out the 4 D’s</a:t>
            </a:r>
          </a:p>
        </p:txBody>
      </p:sp>
      <p:sp>
        <p:nvSpPr>
          <p:cNvPr id="21506" name="TextBox 5"/>
          <p:cNvSpPr txBox="1">
            <a:spLocks noChangeArrowheads="1"/>
          </p:cNvSpPr>
          <p:nvPr/>
        </p:nvSpPr>
        <p:spPr bwMode="auto">
          <a:xfrm>
            <a:off x="152400" y="1066800"/>
            <a:ext cx="8839200" cy="3452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571500" indent="-571500" eaLnBrk="0" hangingPunct="0">
              <a:defRPr sz="2400">
                <a:solidFill>
                  <a:schemeClr val="tx1"/>
                </a:solidFill>
                <a:latin typeface="Times New Roman" charset="0"/>
                <a:ea typeface="ＭＳ Ｐゴシック" charset="0"/>
                <a:cs typeface="ＭＳ Ｐゴシック" charset="0"/>
              </a:defRPr>
            </a:lvl1pPr>
            <a:lvl2pPr marL="1143000" indent="-57150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lnSpc>
                <a:spcPct val="90000"/>
              </a:lnSpc>
              <a:spcBef>
                <a:spcPts val="1800"/>
              </a:spcBef>
              <a:buClr>
                <a:schemeClr val="tx1"/>
              </a:buClr>
              <a:buSzPct val="150000"/>
              <a:buFontTx/>
              <a:buBlip>
                <a:blip r:embed="rId2"/>
              </a:buBlip>
            </a:pPr>
            <a:r>
              <a:rPr lang="en-US" sz="3200" dirty="0"/>
              <a:t>Diseased </a:t>
            </a:r>
          </a:p>
          <a:p>
            <a:pPr lvl="1" eaLnBrk="1" hangingPunct="1">
              <a:lnSpc>
                <a:spcPct val="90000"/>
              </a:lnSpc>
              <a:spcBef>
                <a:spcPts val="1800"/>
              </a:spcBef>
              <a:buClr>
                <a:schemeClr val="tx1"/>
              </a:buClr>
              <a:buSzPct val="150000"/>
              <a:buFontTx/>
              <a:buBlip>
                <a:blip r:embed="rId2"/>
              </a:buBlip>
            </a:pPr>
            <a:r>
              <a:rPr lang="en-US" sz="3200" dirty="0"/>
              <a:t>Cut 6”-12” below the infection to remove disease that has started to spread.</a:t>
            </a:r>
          </a:p>
          <a:p>
            <a:pPr eaLnBrk="1" hangingPunct="1">
              <a:lnSpc>
                <a:spcPct val="90000"/>
              </a:lnSpc>
              <a:spcBef>
                <a:spcPts val="1800"/>
              </a:spcBef>
              <a:buClr>
                <a:schemeClr val="tx1"/>
              </a:buClr>
              <a:buSzPct val="150000"/>
              <a:buFontTx/>
              <a:buBlip>
                <a:blip r:embed="rId2"/>
              </a:buBlip>
            </a:pPr>
            <a:r>
              <a:rPr lang="en-US" sz="3200" dirty="0"/>
              <a:t>Dead</a:t>
            </a:r>
          </a:p>
          <a:p>
            <a:pPr lvl="1" eaLnBrk="1" hangingPunct="1">
              <a:lnSpc>
                <a:spcPct val="90000"/>
              </a:lnSpc>
              <a:spcBef>
                <a:spcPts val="1800"/>
              </a:spcBef>
              <a:buClr>
                <a:schemeClr val="tx1"/>
              </a:buClr>
              <a:buSzPct val="150000"/>
              <a:buFontTx/>
              <a:buBlip>
                <a:blip r:embed="rId2"/>
              </a:buBlip>
            </a:pPr>
            <a:r>
              <a:rPr lang="en-US" sz="3200" dirty="0"/>
              <a:t>A dead branch prevents the tree from sealing off the area from the outside.</a:t>
            </a:r>
            <a:endParaRPr lang="en-US" sz="3200" dirty="0">
              <a:cs typeface="Times New Roman"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extBox 4"/>
          <p:cNvSpPr txBox="1">
            <a:spLocks noChangeArrowheads="1"/>
          </p:cNvSpPr>
          <p:nvPr/>
        </p:nvSpPr>
        <p:spPr bwMode="auto">
          <a:xfrm>
            <a:off x="0" y="228600"/>
            <a:ext cx="91440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sz="4000">
                <a:latin typeface="Snap ITC" charset="0"/>
                <a:cs typeface="Snap ITC" charset="0"/>
              </a:rPr>
              <a:t>Prune Out the 4 D’s</a:t>
            </a:r>
          </a:p>
        </p:txBody>
      </p:sp>
      <p:sp>
        <p:nvSpPr>
          <p:cNvPr id="22530" name="TextBox 5"/>
          <p:cNvSpPr txBox="1">
            <a:spLocks noChangeArrowheads="1"/>
          </p:cNvSpPr>
          <p:nvPr/>
        </p:nvSpPr>
        <p:spPr bwMode="auto">
          <a:xfrm>
            <a:off x="152400" y="1066800"/>
            <a:ext cx="8839200" cy="2334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571500" indent="-571500" eaLnBrk="0" hangingPunct="0">
              <a:defRPr sz="2400">
                <a:solidFill>
                  <a:schemeClr val="tx1"/>
                </a:solidFill>
                <a:latin typeface="Times New Roman" charset="0"/>
                <a:ea typeface="ＭＳ Ｐゴシック" charset="0"/>
                <a:cs typeface="ＭＳ Ｐゴシック" charset="0"/>
              </a:defRPr>
            </a:lvl1pPr>
            <a:lvl2pPr marL="1143000" indent="-57150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lnSpc>
                <a:spcPct val="90000"/>
              </a:lnSpc>
              <a:spcBef>
                <a:spcPts val="1800"/>
              </a:spcBef>
              <a:buClr>
                <a:schemeClr val="tx1"/>
              </a:buClr>
              <a:buSzPct val="150000"/>
              <a:buFontTx/>
              <a:buBlip>
                <a:blip r:embed="rId2"/>
              </a:buBlip>
            </a:pPr>
            <a:r>
              <a:rPr lang="en-US" sz="3200" dirty="0"/>
              <a:t>Damaged</a:t>
            </a:r>
          </a:p>
          <a:p>
            <a:pPr lvl="1" eaLnBrk="1" hangingPunct="1">
              <a:lnSpc>
                <a:spcPct val="90000"/>
              </a:lnSpc>
              <a:spcBef>
                <a:spcPts val="1800"/>
              </a:spcBef>
              <a:buClr>
                <a:schemeClr val="tx1"/>
              </a:buClr>
              <a:buSzPct val="150000"/>
              <a:buFontTx/>
              <a:buBlip>
                <a:blip r:embed="rId2"/>
              </a:buBlip>
            </a:pPr>
            <a:r>
              <a:rPr lang="en-US" sz="3200" dirty="0" smtClean="0"/>
              <a:t>Prune with a proper clean cut.</a:t>
            </a:r>
          </a:p>
          <a:p>
            <a:pPr lvl="1" eaLnBrk="1" hangingPunct="1">
              <a:lnSpc>
                <a:spcPct val="90000"/>
              </a:lnSpc>
              <a:spcBef>
                <a:spcPts val="1800"/>
              </a:spcBef>
              <a:buClr>
                <a:schemeClr val="tx1"/>
              </a:buClr>
              <a:buSzPct val="150000"/>
              <a:buFontTx/>
              <a:buBlip>
                <a:blip r:embed="rId2"/>
              </a:buBlip>
            </a:pPr>
            <a:r>
              <a:rPr lang="en-US" sz="3200" dirty="0" smtClean="0"/>
              <a:t>Ragged cuts or rips prevent the tree from sealing over the wound sufficiently.</a:t>
            </a:r>
            <a:endParaRPr lang="en-US" sz="3200" dirty="0">
              <a:cs typeface="Times New Roman"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extBox 4"/>
          <p:cNvSpPr txBox="1">
            <a:spLocks noChangeArrowheads="1"/>
          </p:cNvSpPr>
          <p:nvPr/>
        </p:nvSpPr>
        <p:spPr bwMode="auto">
          <a:xfrm>
            <a:off x="0" y="228600"/>
            <a:ext cx="91440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sz="4000">
                <a:latin typeface="Snap ITC" charset="0"/>
                <a:cs typeface="Snap ITC" charset="0"/>
              </a:rPr>
              <a:t>Prune Out the 4 D’s</a:t>
            </a:r>
          </a:p>
        </p:txBody>
      </p:sp>
      <p:sp>
        <p:nvSpPr>
          <p:cNvPr id="22530" name="TextBox 5"/>
          <p:cNvSpPr txBox="1">
            <a:spLocks noChangeArrowheads="1"/>
          </p:cNvSpPr>
          <p:nvPr/>
        </p:nvSpPr>
        <p:spPr bwMode="auto">
          <a:xfrm>
            <a:off x="152400" y="1066800"/>
            <a:ext cx="8839200" cy="25473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571500" indent="-571500" eaLnBrk="0" hangingPunct="0">
              <a:defRPr sz="2400">
                <a:solidFill>
                  <a:schemeClr val="tx1"/>
                </a:solidFill>
                <a:latin typeface="Times New Roman" charset="0"/>
                <a:ea typeface="ＭＳ Ｐゴシック" charset="0"/>
                <a:cs typeface="ＭＳ Ｐゴシック" charset="0"/>
              </a:defRPr>
            </a:lvl1pPr>
            <a:lvl2pPr marL="1143000" indent="-57150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lnSpc>
                <a:spcPct val="90000"/>
              </a:lnSpc>
              <a:spcBef>
                <a:spcPts val="1800"/>
              </a:spcBef>
              <a:buClr>
                <a:schemeClr val="tx1"/>
              </a:buClr>
              <a:buSzPct val="150000"/>
              <a:buFontTx/>
              <a:buBlip>
                <a:blip r:embed="rId2"/>
              </a:buBlip>
            </a:pPr>
            <a:r>
              <a:rPr lang="en-US" sz="3200" dirty="0" smtClean="0"/>
              <a:t>Deranged</a:t>
            </a:r>
          </a:p>
          <a:p>
            <a:pPr lvl="1" eaLnBrk="1" hangingPunct="1">
              <a:lnSpc>
                <a:spcPct val="90000"/>
              </a:lnSpc>
              <a:spcBef>
                <a:spcPts val="1800"/>
              </a:spcBef>
              <a:buClr>
                <a:schemeClr val="tx1"/>
              </a:buClr>
              <a:buSzPct val="150000"/>
              <a:buFontTx/>
              <a:buBlip>
                <a:blip r:embed="rId2"/>
              </a:buBlip>
            </a:pPr>
            <a:r>
              <a:rPr lang="en-US" sz="3200" dirty="0" smtClean="0"/>
              <a:t>Remove branches that grow towards the center of the tree, or are crossing and rubbing against another branch, the trunk or a structure.</a:t>
            </a:r>
            <a:endParaRPr lang="en-US" sz="3200" dirty="0">
              <a:cs typeface="Times New Roman" charset="0"/>
            </a:endParaRPr>
          </a:p>
        </p:txBody>
      </p:sp>
    </p:spTree>
    <p:extLst>
      <p:ext uri="{BB962C8B-B14F-4D97-AF65-F5344CB8AC3E}">
        <p14:creationId xmlns:p14="http://schemas.microsoft.com/office/powerpoint/2010/main" val="138260934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extBox 4"/>
          <p:cNvSpPr txBox="1">
            <a:spLocks noChangeArrowheads="1"/>
          </p:cNvSpPr>
          <p:nvPr/>
        </p:nvSpPr>
        <p:spPr bwMode="auto">
          <a:xfrm>
            <a:off x="0" y="228600"/>
            <a:ext cx="91440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sz="4000">
                <a:latin typeface="Snap ITC" charset="0"/>
                <a:cs typeface="Snap ITC" charset="0"/>
              </a:rPr>
              <a:t>Prune Out the 4 D’s</a:t>
            </a:r>
          </a:p>
        </p:txBody>
      </p:sp>
      <p:sp>
        <p:nvSpPr>
          <p:cNvPr id="22530" name="TextBox 5"/>
          <p:cNvSpPr txBox="1">
            <a:spLocks noChangeArrowheads="1"/>
          </p:cNvSpPr>
          <p:nvPr/>
        </p:nvSpPr>
        <p:spPr bwMode="auto">
          <a:xfrm>
            <a:off x="152400" y="1066800"/>
            <a:ext cx="8839200" cy="543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571500" indent="-571500" eaLnBrk="0" hangingPunct="0">
              <a:defRPr sz="2400">
                <a:solidFill>
                  <a:schemeClr val="tx1"/>
                </a:solidFill>
                <a:latin typeface="Times New Roman" charset="0"/>
                <a:ea typeface="ＭＳ Ｐゴシック" charset="0"/>
                <a:cs typeface="ＭＳ Ｐゴシック" charset="0"/>
              </a:defRPr>
            </a:lvl1pPr>
            <a:lvl2pPr marL="1143000" indent="-57150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lnSpc>
                <a:spcPct val="90000"/>
              </a:lnSpc>
              <a:spcBef>
                <a:spcPts val="1800"/>
              </a:spcBef>
              <a:buClr>
                <a:schemeClr val="tx1"/>
              </a:buClr>
              <a:buSzPct val="150000"/>
              <a:buFontTx/>
              <a:buBlip>
                <a:blip r:embed="rId2"/>
              </a:buBlip>
            </a:pPr>
            <a:r>
              <a:rPr lang="en-US" sz="3200" dirty="0" smtClean="0"/>
              <a:t>Deranged</a:t>
            </a:r>
          </a:p>
        </p:txBody>
      </p:sp>
      <p:pic>
        <p:nvPicPr>
          <p:cNvPr id="3" name="Picture 2" descr="2012-11-20 14.4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219200" y="1752600"/>
            <a:ext cx="6908800" cy="5181600"/>
          </a:xfrm>
          <a:prstGeom prst="rect">
            <a:avLst/>
          </a:prstGeom>
        </p:spPr>
      </p:pic>
    </p:spTree>
    <p:extLst>
      <p:ext uri="{BB962C8B-B14F-4D97-AF65-F5344CB8AC3E}">
        <p14:creationId xmlns:p14="http://schemas.microsoft.com/office/powerpoint/2010/main" val="5438048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extBox 4"/>
          <p:cNvSpPr txBox="1">
            <a:spLocks noChangeArrowheads="1"/>
          </p:cNvSpPr>
          <p:nvPr/>
        </p:nvSpPr>
        <p:spPr bwMode="auto">
          <a:xfrm>
            <a:off x="0" y="228600"/>
            <a:ext cx="91440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sz="4000">
                <a:latin typeface="Snap ITC" charset="0"/>
                <a:cs typeface="Snap ITC" charset="0"/>
              </a:rPr>
              <a:t>Prune Out the 4 D’s</a:t>
            </a:r>
          </a:p>
        </p:txBody>
      </p:sp>
      <p:sp>
        <p:nvSpPr>
          <p:cNvPr id="22530" name="TextBox 5"/>
          <p:cNvSpPr txBox="1">
            <a:spLocks noChangeArrowheads="1"/>
          </p:cNvSpPr>
          <p:nvPr/>
        </p:nvSpPr>
        <p:spPr bwMode="auto">
          <a:xfrm>
            <a:off x="152400" y="1066800"/>
            <a:ext cx="8839200" cy="543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571500" indent="-571500" eaLnBrk="0" hangingPunct="0">
              <a:defRPr sz="2400">
                <a:solidFill>
                  <a:schemeClr val="tx1"/>
                </a:solidFill>
                <a:latin typeface="Times New Roman" charset="0"/>
                <a:ea typeface="ＭＳ Ｐゴシック" charset="0"/>
                <a:cs typeface="ＭＳ Ｐゴシック" charset="0"/>
              </a:defRPr>
            </a:lvl1pPr>
            <a:lvl2pPr marL="1143000" indent="-57150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lnSpc>
                <a:spcPct val="90000"/>
              </a:lnSpc>
              <a:spcBef>
                <a:spcPts val="1800"/>
              </a:spcBef>
              <a:buClr>
                <a:schemeClr val="tx1"/>
              </a:buClr>
              <a:buSzPct val="150000"/>
              <a:buFontTx/>
              <a:buBlip>
                <a:blip r:embed="rId2"/>
              </a:buBlip>
            </a:pPr>
            <a:r>
              <a:rPr lang="en-US" sz="3200" dirty="0" smtClean="0"/>
              <a:t>Deranged</a:t>
            </a:r>
          </a:p>
        </p:txBody>
      </p:sp>
      <p:pic>
        <p:nvPicPr>
          <p:cNvPr id="2" name="Picture 1" descr="2012-11-20 14.44.08.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66800" y="1752600"/>
            <a:ext cx="7010400" cy="5257800"/>
          </a:xfrm>
          <a:prstGeom prst="rect">
            <a:avLst/>
          </a:prstGeom>
        </p:spPr>
      </p:pic>
    </p:spTree>
    <p:extLst>
      <p:ext uri="{BB962C8B-B14F-4D97-AF65-F5344CB8AC3E}">
        <p14:creationId xmlns:p14="http://schemas.microsoft.com/office/powerpoint/2010/main" val="2483023789"/>
      </p:ext>
    </p:extLst>
  </p:cSld>
  <p:clrMapOvr>
    <a:masterClrMapping/>
  </p:clrMapOvr>
  <p:timing>
    <p:tnLst>
      <p:par>
        <p:cTn id="1" dur="indefinite" restart="never" nodeType="tmRoot"/>
      </p:par>
    </p:tnLst>
  </p:timing>
</p:sld>
</file>

<file path=ppt/theme/theme1.xml><?xml version="1.0" encoding="utf-8"?>
<a:theme xmlns:a="http://schemas.openxmlformats.org/drawingml/2006/main" name="Maple">
  <a:themeElements>
    <a:clrScheme name="Maple 1">
      <a:dk1>
        <a:srgbClr val="BB5F03"/>
      </a:dk1>
      <a:lt1>
        <a:srgbClr val="FFFFFF"/>
      </a:lt1>
      <a:dk2>
        <a:srgbClr val="993300"/>
      </a:dk2>
      <a:lt2>
        <a:srgbClr val="FEEC94"/>
      </a:lt2>
      <a:accent1>
        <a:srgbClr val="FF9900"/>
      </a:accent1>
      <a:accent2>
        <a:srgbClr val="B76A03"/>
      </a:accent2>
      <a:accent3>
        <a:srgbClr val="CAADAA"/>
      </a:accent3>
      <a:accent4>
        <a:srgbClr val="DADADA"/>
      </a:accent4>
      <a:accent5>
        <a:srgbClr val="FFCAAA"/>
      </a:accent5>
      <a:accent6>
        <a:srgbClr val="A65F02"/>
      </a:accent6>
      <a:hlink>
        <a:srgbClr val="FFFFCC"/>
      </a:hlink>
      <a:folHlink>
        <a:srgbClr val="CCCC00"/>
      </a:folHlink>
    </a:clrScheme>
    <a:fontScheme name="Mapl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Maple 1">
        <a:dk1>
          <a:srgbClr val="BB5F03"/>
        </a:dk1>
        <a:lt1>
          <a:srgbClr val="FFFFFF"/>
        </a:lt1>
        <a:dk2>
          <a:srgbClr val="993300"/>
        </a:dk2>
        <a:lt2>
          <a:srgbClr val="FEEC94"/>
        </a:lt2>
        <a:accent1>
          <a:srgbClr val="FF9900"/>
        </a:accent1>
        <a:accent2>
          <a:srgbClr val="B76A03"/>
        </a:accent2>
        <a:accent3>
          <a:srgbClr val="CAADAA"/>
        </a:accent3>
        <a:accent4>
          <a:srgbClr val="DADADA"/>
        </a:accent4>
        <a:accent5>
          <a:srgbClr val="FFCAAA"/>
        </a:accent5>
        <a:accent6>
          <a:srgbClr val="A65F02"/>
        </a:accent6>
        <a:hlink>
          <a:srgbClr val="FFFFCC"/>
        </a:hlink>
        <a:folHlink>
          <a:srgbClr val="CCCC00"/>
        </a:folHlink>
      </a:clrScheme>
      <a:clrMap bg1="dk2" tx1="lt1" bg2="dk1" tx2="lt2" accent1="accent1" accent2="accent2" accent3="accent3" accent4="accent4" accent5="accent5" accent6="accent6" hlink="hlink" folHlink="folHlink"/>
    </a:extraClrScheme>
    <a:extraClrScheme>
      <a:clrScheme name="Maple 2">
        <a:dk1>
          <a:srgbClr val="EA9306"/>
        </a:dk1>
        <a:lt1>
          <a:srgbClr val="FFFFFF"/>
        </a:lt1>
        <a:dk2>
          <a:srgbClr val="FAC120"/>
        </a:dk2>
        <a:lt2>
          <a:srgbClr val="FFFDD1"/>
        </a:lt2>
        <a:accent1>
          <a:srgbClr val="CC6600"/>
        </a:accent1>
        <a:accent2>
          <a:srgbClr val="FF9933"/>
        </a:accent2>
        <a:accent3>
          <a:srgbClr val="FCDDAB"/>
        </a:accent3>
        <a:accent4>
          <a:srgbClr val="DADADA"/>
        </a:accent4>
        <a:accent5>
          <a:srgbClr val="E2B8AA"/>
        </a:accent5>
        <a:accent6>
          <a:srgbClr val="E78A2D"/>
        </a:accent6>
        <a:hlink>
          <a:srgbClr val="A50021"/>
        </a:hlink>
        <a:folHlink>
          <a:srgbClr val="666633"/>
        </a:folHlink>
      </a:clrScheme>
      <a:clrMap bg1="dk2" tx1="lt1" bg2="dk1" tx2="lt2" accent1="accent1" accent2="accent2" accent3="accent3" accent4="accent4" accent5="accent5" accent6="accent6" hlink="hlink" folHlink="folHlink"/>
    </a:extraClrScheme>
    <a:extraClrScheme>
      <a:clrScheme name="Maple 3">
        <a:dk1>
          <a:srgbClr val="000000"/>
        </a:dk1>
        <a:lt1>
          <a:srgbClr val="FFFFCC"/>
        </a:lt1>
        <a:dk2>
          <a:srgbClr val="A26D18"/>
        </a:dk2>
        <a:lt2>
          <a:srgbClr val="F9D793"/>
        </a:lt2>
        <a:accent1>
          <a:srgbClr val="FFD05B"/>
        </a:accent1>
        <a:accent2>
          <a:srgbClr val="FEE1A8"/>
        </a:accent2>
        <a:accent3>
          <a:srgbClr val="FFFFE2"/>
        </a:accent3>
        <a:accent4>
          <a:srgbClr val="000000"/>
        </a:accent4>
        <a:accent5>
          <a:srgbClr val="FFE4B5"/>
        </a:accent5>
        <a:accent6>
          <a:srgbClr val="E6CC98"/>
        </a:accent6>
        <a:hlink>
          <a:srgbClr val="FF0000"/>
        </a:hlink>
        <a:folHlink>
          <a:srgbClr val="CC6600"/>
        </a:folHlink>
      </a:clrScheme>
      <a:clrMap bg1="lt1" tx1="dk1" bg2="lt2" tx2="dk2" accent1="accent1" accent2="accent2" accent3="accent3" accent4="accent4" accent5="accent5" accent6="accent6" hlink="hlink" folHlink="folHlink"/>
    </a:extraClrScheme>
    <a:extraClrScheme>
      <a:clrScheme name="Maple 4">
        <a:dk1>
          <a:srgbClr val="008000"/>
        </a:dk1>
        <a:lt1>
          <a:srgbClr val="FFFFFF"/>
        </a:lt1>
        <a:dk2>
          <a:srgbClr val="005800"/>
        </a:dk2>
        <a:lt2>
          <a:srgbClr val="FFFFCC"/>
        </a:lt2>
        <a:accent1>
          <a:srgbClr val="00CC99"/>
        </a:accent1>
        <a:accent2>
          <a:srgbClr val="007825"/>
        </a:accent2>
        <a:accent3>
          <a:srgbClr val="AAB4AA"/>
        </a:accent3>
        <a:accent4>
          <a:srgbClr val="DADADA"/>
        </a:accent4>
        <a:accent5>
          <a:srgbClr val="AAE2CA"/>
        </a:accent5>
        <a:accent6>
          <a:srgbClr val="006C20"/>
        </a:accent6>
        <a:hlink>
          <a:srgbClr val="9966FF"/>
        </a:hlink>
        <a:folHlink>
          <a:srgbClr val="99CCFF"/>
        </a:folHlink>
      </a:clrScheme>
      <a:clrMap bg1="dk2" tx1="lt1" bg2="dk1" tx2="lt2" accent1="accent1" accent2="accent2" accent3="accent3" accent4="accent4" accent5="accent5" accent6="accent6" hlink="hlink" folHlink="folHlink"/>
    </a:extraClrScheme>
    <a:extraClrScheme>
      <a:clrScheme name="Maple 5">
        <a:dk1>
          <a:srgbClr val="56925A"/>
        </a:dk1>
        <a:lt1>
          <a:srgbClr val="FFFFFF"/>
        </a:lt1>
        <a:dk2>
          <a:srgbClr val="6FB56D"/>
        </a:dk2>
        <a:lt2>
          <a:srgbClr val="FFFFCC"/>
        </a:lt2>
        <a:accent1>
          <a:srgbClr val="2B877C"/>
        </a:accent1>
        <a:accent2>
          <a:srgbClr val="5A9A5F"/>
        </a:accent2>
        <a:accent3>
          <a:srgbClr val="BBD7BA"/>
        </a:accent3>
        <a:accent4>
          <a:srgbClr val="DADADA"/>
        </a:accent4>
        <a:accent5>
          <a:srgbClr val="ACC3BF"/>
        </a:accent5>
        <a:accent6>
          <a:srgbClr val="518B55"/>
        </a:accent6>
        <a:hlink>
          <a:srgbClr val="99FF33"/>
        </a:hlink>
        <a:folHlink>
          <a:srgbClr val="CCFF99"/>
        </a:folHlink>
      </a:clrScheme>
      <a:clrMap bg1="dk2" tx1="lt1" bg2="dk1" tx2="lt2" accent1="accent1" accent2="accent2" accent3="accent3" accent4="accent4" accent5="accent5" accent6="accent6" hlink="hlink" folHlink="folHlink"/>
    </a:extraClrScheme>
    <a:extraClrScheme>
      <a:clrScheme name="Maple 6">
        <a:dk1>
          <a:srgbClr val="006699"/>
        </a:dk1>
        <a:lt1>
          <a:srgbClr val="FFFFFF"/>
        </a:lt1>
        <a:dk2>
          <a:srgbClr val="006666"/>
        </a:dk2>
        <a:lt2>
          <a:srgbClr val="CCECFF"/>
        </a:lt2>
        <a:accent1>
          <a:srgbClr val="00CCFF"/>
        </a:accent1>
        <a:accent2>
          <a:srgbClr val="017A83"/>
        </a:accent2>
        <a:accent3>
          <a:srgbClr val="AAB8B8"/>
        </a:accent3>
        <a:accent4>
          <a:srgbClr val="DADADA"/>
        </a:accent4>
        <a:accent5>
          <a:srgbClr val="AAE2FF"/>
        </a:accent5>
        <a:accent6>
          <a:srgbClr val="016E76"/>
        </a:accent6>
        <a:hlink>
          <a:srgbClr val="FFFFCC"/>
        </a:hlink>
        <a:folHlink>
          <a:srgbClr val="99FF99"/>
        </a:folHlink>
      </a:clrScheme>
      <a:clrMap bg1="dk2" tx1="lt1" bg2="dk1" tx2="lt2" accent1="accent1" accent2="accent2" accent3="accent3" accent4="accent4" accent5="accent5" accent6="accent6" hlink="hlink" folHlink="folHlink"/>
    </a:extraClrScheme>
    <a:extraClrScheme>
      <a:clrScheme name="Maple 7">
        <a:dk1>
          <a:srgbClr val="80ACC4"/>
        </a:dk1>
        <a:lt1>
          <a:srgbClr val="FFFFFF"/>
        </a:lt1>
        <a:dk2>
          <a:srgbClr val="B3D1DF"/>
        </a:dk2>
        <a:lt2>
          <a:srgbClr val="FFFFFF"/>
        </a:lt2>
        <a:accent1>
          <a:srgbClr val="5089A8"/>
        </a:accent1>
        <a:accent2>
          <a:srgbClr val="BBC6DB"/>
        </a:accent2>
        <a:accent3>
          <a:srgbClr val="D6E5EC"/>
        </a:accent3>
        <a:accent4>
          <a:srgbClr val="DADADA"/>
        </a:accent4>
        <a:accent5>
          <a:srgbClr val="B3C4D1"/>
        </a:accent5>
        <a:accent6>
          <a:srgbClr val="A9B3C6"/>
        </a:accent6>
        <a:hlink>
          <a:srgbClr val="0000FF"/>
        </a:hlink>
        <a:folHlink>
          <a:srgbClr val="006699"/>
        </a:folHlink>
      </a:clrScheme>
      <a:clrMap bg1="dk2" tx1="lt1" bg2="dk1" tx2="lt2" accent1="accent1" accent2="accent2" accent3="accent3" accent4="accent4" accent5="accent5" accent6="accent6" hlink="hlink" folHlink="folHlink"/>
    </a:extraClrScheme>
    <a:extraClrScheme>
      <a:clrScheme name="Maple 8">
        <a:dk1>
          <a:srgbClr val="5700AE"/>
        </a:dk1>
        <a:lt1>
          <a:srgbClr val="FFFFFF"/>
        </a:lt1>
        <a:dk2>
          <a:srgbClr val="7301CB"/>
        </a:dk2>
        <a:lt2>
          <a:srgbClr val="C5C5FF"/>
        </a:lt2>
        <a:accent1>
          <a:srgbClr val="9999FF"/>
        </a:accent1>
        <a:accent2>
          <a:srgbClr val="7000E0"/>
        </a:accent2>
        <a:accent3>
          <a:srgbClr val="BCAAE2"/>
        </a:accent3>
        <a:accent4>
          <a:srgbClr val="DADADA"/>
        </a:accent4>
        <a:accent5>
          <a:srgbClr val="CACAFF"/>
        </a:accent5>
        <a:accent6>
          <a:srgbClr val="6500CB"/>
        </a:accent6>
        <a:hlink>
          <a:srgbClr val="99F3FF"/>
        </a:hlink>
        <a:folHlink>
          <a:srgbClr val="CCCCFF"/>
        </a:folHlink>
      </a:clrScheme>
      <a:clrMap bg1="dk2" tx1="lt1" bg2="dk1" tx2="lt2" accent1="accent1" accent2="accent2" accent3="accent3" accent4="accent4" accent5="accent5" accent6="accent6" hlink="hlink" folHlink="folHlink"/>
    </a:extraClrScheme>
    <a:extraClrScheme>
      <a:clrScheme name="Maple 9">
        <a:dk1>
          <a:srgbClr val="003366"/>
        </a:dk1>
        <a:lt1>
          <a:srgbClr val="FFFFFF"/>
        </a:lt1>
        <a:dk2>
          <a:srgbClr val="003366"/>
        </a:dk2>
        <a:lt2>
          <a:srgbClr val="CBD5DF"/>
        </a:lt2>
        <a:accent1>
          <a:srgbClr val="A9BEE9"/>
        </a:accent1>
        <a:accent2>
          <a:srgbClr val="D6E4F2"/>
        </a:accent2>
        <a:accent3>
          <a:srgbClr val="FFFFFF"/>
        </a:accent3>
        <a:accent4>
          <a:srgbClr val="002A56"/>
        </a:accent4>
        <a:accent5>
          <a:srgbClr val="D1DBF2"/>
        </a:accent5>
        <a:accent6>
          <a:srgbClr val="C2CFDB"/>
        </a:accent6>
        <a:hlink>
          <a:srgbClr val="0000CC"/>
        </a:hlink>
        <a:folHlink>
          <a:srgbClr val="8668E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Maple</Template>
  <TotalTime>4861</TotalTime>
  <Words>943</Words>
  <Application>Microsoft Office PowerPoint</Application>
  <PresentationFormat>On-screen Show (4:3)</PresentationFormat>
  <Paragraphs>89</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Maple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university of california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jshartin</dc:creator>
  <cp:lastModifiedBy>Dona</cp:lastModifiedBy>
  <cp:revision>88</cp:revision>
  <dcterms:created xsi:type="dcterms:W3CDTF">2004-11-16T20:41:43Z</dcterms:created>
  <dcterms:modified xsi:type="dcterms:W3CDTF">2013-11-09T20:15:06Z</dcterms:modified>
</cp:coreProperties>
</file>