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0" r:id="rId2"/>
    <p:sldMasterId id="2147484436" r:id="rId3"/>
  </p:sldMasterIdLst>
  <p:notesMasterIdLst>
    <p:notesMasterId r:id="rId56"/>
  </p:notesMasterIdLst>
  <p:handoutMasterIdLst>
    <p:handoutMasterId r:id="rId57"/>
  </p:handoutMasterIdLst>
  <p:sldIdLst>
    <p:sldId id="258" r:id="rId4"/>
    <p:sldId id="313" r:id="rId5"/>
    <p:sldId id="314" r:id="rId6"/>
    <p:sldId id="315" r:id="rId7"/>
    <p:sldId id="316" r:id="rId8"/>
    <p:sldId id="312" r:id="rId9"/>
    <p:sldId id="304" r:id="rId10"/>
    <p:sldId id="264" r:id="rId11"/>
    <p:sldId id="303" r:id="rId12"/>
    <p:sldId id="257" r:id="rId13"/>
    <p:sldId id="263" r:id="rId14"/>
    <p:sldId id="262" r:id="rId15"/>
    <p:sldId id="261" r:id="rId16"/>
    <p:sldId id="270" r:id="rId17"/>
    <p:sldId id="269" r:id="rId18"/>
    <p:sldId id="271" r:id="rId19"/>
    <p:sldId id="272" r:id="rId20"/>
    <p:sldId id="273" r:id="rId21"/>
    <p:sldId id="277" r:id="rId22"/>
    <p:sldId id="275" r:id="rId23"/>
    <p:sldId id="276" r:id="rId24"/>
    <p:sldId id="274" r:id="rId25"/>
    <p:sldId id="278" r:id="rId26"/>
    <p:sldId id="279" r:id="rId27"/>
    <p:sldId id="280" r:id="rId28"/>
    <p:sldId id="281" r:id="rId29"/>
    <p:sldId id="282" r:id="rId30"/>
    <p:sldId id="283" r:id="rId31"/>
    <p:sldId id="284" r:id="rId32"/>
    <p:sldId id="285" r:id="rId33"/>
    <p:sldId id="305" r:id="rId34"/>
    <p:sldId id="286" r:id="rId35"/>
    <p:sldId id="310" r:id="rId36"/>
    <p:sldId id="307" r:id="rId37"/>
    <p:sldId id="308" r:id="rId38"/>
    <p:sldId id="309" r:id="rId39"/>
    <p:sldId id="287" r:id="rId40"/>
    <p:sldId id="288" r:id="rId41"/>
    <p:sldId id="289" r:id="rId42"/>
    <p:sldId id="292" r:id="rId43"/>
    <p:sldId id="268" r:id="rId44"/>
    <p:sldId id="293" r:id="rId45"/>
    <p:sldId id="294" r:id="rId46"/>
    <p:sldId id="295" r:id="rId47"/>
    <p:sldId id="296" r:id="rId48"/>
    <p:sldId id="297" r:id="rId49"/>
    <p:sldId id="311" r:id="rId50"/>
    <p:sldId id="301" r:id="rId51"/>
    <p:sldId id="302" r:id="rId52"/>
    <p:sldId id="298" r:id="rId53"/>
    <p:sldId id="300" r:id="rId54"/>
    <p:sldId id="266" r:id="rId5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933" autoAdjust="0"/>
    <p:restoredTop sz="96092" autoAdjust="0"/>
  </p:normalViewPr>
  <p:slideViewPr>
    <p:cSldViewPr snapToGrid="0" snapToObjects="1">
      <p:cViewPr>
        <p:scale>
          <a:sx n="78" d="100"/>
          <a:sy n="78" d="100"/>
        </p:scale>
        <p:origin x="-912" y="-4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49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charset="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FA593978-65AF-4A42-93F9-F59396B0128B}" type="datetimeFigureOut">
              <a:rPr lang="en-US"/>
              <a:pPr>
                <a:defRPr/>
              </a:pPr>
              <a:t>12/8/2013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Calibri"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D3C8CF89-2CD6-4685-AFC1-ECE9F605E236}" type="slidenum">
              <a:rPr lang="en-US"/>
              <a:pPr>
                <a:defRPr/>
              </a:pPr>
              <a:t>‹#›</a:t>
            </a:fld>
            <a:endParaRPr lang="en-US"/>
          </a:p>
        </p:txBody>
      </p:sp>
    </p:spTree>
    <p:extLst>
      <p:ext uri="{BB962C8B-B14F-4D97-AF65-F5344CB8AC3E}">
        <p14:creationId xmlns:p14="http://schemas.microsoft.com/office/powerpoint/2010/main" val="5491044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5AF7BBAE-0F42-4453-AFBB-58C8EA027871}" type="datetimeFigureOut">
              <a:rPr lang="en-US"/>
              <a:pPr>
                <a:defRPr/>
              </a:pPr>
              <a:t>12/8/2013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37850BD0-EB44-4A54-8CA0-1369AB1E84A0}" type="slidenum">
              <a:rPr lang="en-US"/>
              <a:pPr>
                <a:defRPr/>
              </a:pPr>
              <a:t>‹#›</a:t>
            </a:fld>
            <a:endParaRPr lang="en-US"/>
          </a:p>
        </p:txBody>
      </p:sp>
    </p:spTree>
    <p:extLst>
      <p:ext uri="{BB962C8B-B14F-4D97-AF65-F5344CB8AC3E}">
        <p14:creationId xmlns:p14="http://schemas.microsoft.com/office/powerpoint/2010/main" val="487307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INTRODUCTION OF MYSELF: LANDSCAPE ARCHITECT, WITH INTEREST IN EDIBLE LANDSCAPES/URBAN AGRICULTURE</a:t>
            </a:r>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2F4BCAEB-4ADD-4728-9559-1C39DD96D3EF}" type="slidenum">
              <a:rPr lang="en-US" smtClean="0">
                <a:solidFill>
                  <a:srgbClr val="000000"/>
                </a:solidFill>
              </a:rPr>
              <a:pPr eaLnBrk="1" hangingPunct="1"/>
              <a:t>1</a:t>
            </a:fld>
            <a:endParaRPr lang="en-US" smtClean="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PRIVATE SCHOOL WANTED AN EDUCATIONAL GARDEN THAT WOULD SUPPLY FRESH PRODUCE TO CAFETERIA. THE SCHOOL HAS A REPUTATION OF WELL-MAINTAINED GROUNDS THAT WERE SUPPORTED BY TUITION FEES, SO HIGH EXPECTATIONS FOR MANICURED APPEARANCE.</a:t>
            </a:r>
          </a:p>
          <a:p>
            <a:pPr eaLnBrk="1" hangingPunct="1"/>
            <a:endParaRPr lang="en-US" smtClean="0"/>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649E5BC7-557F-4A5E-A7E0-D657F4CF5EDC}" type="slidenum">
              <a:rPr lang="en-US" smtClean="0"/>
              <a:pPr eaLnBrk="1" hangingPunct="1"/>
              <a:t>15</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WANTED INTEGRATION WITH EXISTING CAMPUS, WITHOUT THE ‘DISHELVED’ LOOK OF COMMUNITY GARDENS.</a:t>
            </a:r>
          </a:p>
          <a:p>
            <a:pPr eaLnBrk="1" hangingPunct="1"/>
            <a:endParaRPr lang="en-US" smtClean="0"/>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A53CF7C5-E5B5-4EE3-8A6F-CC79949BA4A3}" type="slidenum">
              <a:rPr lang="en-US" smtClean="0"/>
              <a:pPr eaLnBrk="1" hangingPunct="1"/>
              <a:t>16</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THE DESIGN TEAM WORKED TO CREATE A DESIGN THAT INTEGRATED WITH ORNAMENTALS. ROW CROPS TREATED LIKE ANNUAL ORNAMENTALS, AND QUICKLY ROTATED FROM ONE SEASON TO THE NEXT TO DISCOURAGE THE ‘BARREN’ LOOK BETWEEN SEASONS. INTEGRATION WITH NON-EDIBLE ORNAMENTALS MEANS THERE IS CONSISTENT PLANT MATERIAL THROUGHOUT THE YEAR.</a:t>
            </a:r>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11FFE9F5-75C5-4C0E-A658-E810B4B863AB}" type="slidenum">
              <a:rPr lang="en-US" smtClean="0"/>
              <a:pPr eaLnBrk="1" hangingPunct="1"/>
              <a:t>17</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CITY WANTED A PUBLIC EDIBLE PARK BUT THE EXISTING CLIMATE OF SEATTLE AND THE PRESENCE OF EXISTING HIGH-CANOPY TREES REQUIRED RE-CONSIDERING THE TYPICAL EDIBLES: CORN, CARROTS, ETC.</a:t>
            </a:r>
          </a:p>
          <a:p>
            <a:pPr eaLnBrk="1" hangingPunct="1"/>
            <a:r>
              <a:rPr lang="en-US" smtClean="0"/>
              <a:t>RE-ENVISIONED THE PROJECT AS A ‘FOOD FOREST’ AND LOOKED AT REGIONALLY SPECIFIC PLANTING SCHEMES THAT MIGHT INTEGRATE EDIBLES</a:t>
            </a:r>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02A57D06-3E43-4FF3-B6BD-93B408593FC6}" type="slidenum">
              <a:rPr lang="en-US" smtClean="0"/>
              <a:pPr eaLnBrk="1" hangingPunct="1"/>
              <a:t>18</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‘PLANT GUILD’ APPROACH WAS EMPLOYED TO CREATE A WOODLAND STRUCTURE RELATED TO PACIFIC NORTHWEST REGION THAT ALSO PROVIDES FOOD FOR FORAGING.</a:t>
            </a:r>
          </a:p>
          <a:p>
            <a:pPr eaLnBrk="1" hangingPunct="1"/>
            <a:endParaRPr lang="en-US" smtClean="0"/>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FC5F0DCD-F195-4EFA-8D9B-41DB9CEC4CC4}" type="slidenum">
              <a:rPr lang="en-US" smtClean="0"/>
              <a:pPr eaLnBrk="1" hangingPunct="1"/>
              <a:t>19</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PRECEDENT IMAGES THE BEACON FOOD FOREST ENVISIONS FOR THEIR NEW PARK. PHASE 1 CONSTRUCTION HAS BEGUN, PARK WILL BE COMLETED IN 2014.</a:t>
            </a:r>
          </a:p>
          <a:p>
            <a:pPr eaLnBrk="1" hangingPunct="1"/>
            <a:endParaRPr lang="en-US" smtClean="0"/>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31132BF6-1464-4216-8752-5BE74690EF54}" type="slidenum">
              <a:rPr lang="en-US" smtClean="0"/>
              <a:pPr eaLnBrk="1" hangingPunct="1"/>
              <a:t>20</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FRITZ HAEG AGAIN, ALSO HAS DESIGNED EDIBLE PUBLIC PARKS. HERE EDIBLES IN PLANTING BEDS ARE UTILIZED ALONGSIDE LAWN AND CANOPY TREES.</a:t>
            </a:r>
          </a:p>
          <a:p>
            <a:pPr eaLnBrk="1" hangingPunct="1"/>
            <a:endParaRPr lang="en-US" smtClean="0"/>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2FA7C4AC-147D-456B-BD8B-D5AEE31D43C1}" type="slidenum">
              <a:rPr lang="en-US" smtClean="0"/>
              <a:pPr eaLnBrk="1" hangingPunct="1"/>
              <a:t>21</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VERY URBAN SITE THAT HAS NOT A LOT OF AVAILABLE LAND. A RECREATIONAL CENTER THAT WANTS TO CONSIDER GARDENING A RECREATIONAL ACTIVITY, COMMENSURATE TO BASKETBALL, ETC.</a:t>
            </a:r>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4369D899-8ECD-4815-B9D6-6D81983340A3}" type="slidenum">
              <a:rPr lang="en-US" smtClean="0"/>
              <a:pPr eaLnBrk="1" hangingPunct="1"/>
              <a:t>22</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ROOFTOP IS ABOVE EXISTING GYMNASIUM OF YOUTH CENTER; WANTED TO CREATE A GREEN ROOF THAT INTEGRATED WITH HEALTHY YOUTH INITIATIVES PROGRAM IN THE BUILDING, BUT ALSO VISUALLY INTERESTING. DREW FROM THE ROW-CROP PATTERNING, BUT ALSO FROM THE FENESTRATION (WINDOW) PATTERNING OF THE BUILDING SURROUNDING TO CONNECT LANDSCAPE TO STRUCTURE. NOTICE HOW THE ROW-CROPPING PATTERN ISN’T COMPLETELY CONSISTENT – DESIGNERS DREW FROM THE WINDOW PATTERNING (OR FENESTRATION) TO HELP DRIVE THE GARDEN DESIGN AND DRAW GREATER CONNECTIONS BETWEEN LANDSCAPE AND BUILDING.</a:t>
            </a:r>
          </a:p>
          <a:p>
            <a:pPr eaLnBrk="1" hangingPunct="1"/>
            <a:endParaRPr lang="en-US" smtClean="0"/>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2DBD0E67-FEED-4A1E-A346-7F0199A403C5}" type="slidenum">
              <a:rPr lang="en-US" smtClean="0"/>
              <a:pPr eaLnBrk="1" hangingPunct="1"/>
              <a:t>23</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ROOFTOP HOLDS 18-24 INCHES OF SOIL FOR CABBAGE, SUNFLOWERS, CARRTOS, LETTUCE &amp; STRAWBERRIES. PRODUCES OVER 1,000 LBS OF FOOD A YEAR. FOOD IS USED IN CENTER’S CAFÉ AND DISTRIBUTED TO LOCAL RESTAURANTS. AGAIN, VISUAL INTEREST AND ADAPTING TO ROOF-TOP CONSTRAINTS (MINIMAL SOIL, MICRO-CLIMATIC CONDITIONS) WERE IMPORTANT DRIVING FACTORS, AS WELL AS FOOD PRODUCTION.</a:t>
            </a:r>
          </a:p>
          <a:p>
            <a:pPr eaLnBrk="1" hangingPunct="1"/>
            <a:endParaRPr lang="en-US" smtClean="0"/>
          </a:p>
          <a:p>
            <a:pPr eaLnBrk="1" hangingPunct="1"/>
            <a:endParaRPr lang="en-US" smtClean="0"/>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8CCC35BD-8D04-499C-A353-A7B8C2C525A8}" type="slidenum">
              <a:rPr lang="en-US" smtClean="0"/>
              <a:pPr eaLnBrk="1" hangingPunct="1"/>
              <a:t>24</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Residential raised-bed vegetable gardening is the typical image that comes to mind for most individuals when they think of edible landscapes…</a:t>
            </a:r>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DA17687D-61CF-451D-B790-E17C63C59A3B}" type="slidenum">
              <a:rPr lang="en-US" smtClean="0"/>
              <a:pPr eaLnBrk="1" hangingPunct="1"/>
              <a:t>7</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MIXED-USED COMMUNITY THAT STRIVES TO MEET LOWER EMISSIONS INITIATIVES IN THE STATE. </a:t>
            </a:r>
          </a:p>
          <a:p>
            <a:pPr eaLnBrk="1" hangingPunct="1"/>
            <a:endParaRPr lang="en-US" smtClean="0"/>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430C2389-3927-48CE-ADFC-C87713281788}" type="slidenum">
              <a:rPr lang="en-US" smtClean="0"/>
              <a:pPr eaLnBrk="1" hangingPunct="1"/>
              <a:t>25</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MOST DEVELOPMENTS APPROACH THIS VIA MIXED-USE, DENSE DEVELOPMENTS TO MINIMIZE RESIDENT VEHICLE USE &amp; MAXIMIZE TRANSPORTATION ALTERNATIVES; THIS APPROACH INTEGRATES WITH THAT ALSO FOOD PRODUCTION TO MINIMIZE FOOD DISTRIBUTION; UTILIZES A SERIES OF FOOD-RELATED LANDSCAPE TYPES INTEGRATED WITH THE USE TYPES WITHIN THE DEVELOPMENT. THIS INCLUDES COMMUNITY GARDENS, FOR-PROFIT MARKET FARMS, FARM STANDS &amp; FARMER’S MARKETS, AND EDUCATIONAL FARMS.</a:t>
            </a:r>
          </a:p>
          <a:p>
            <a:pPr eaLnBrk="1" hangingPunct="1"/>
            <a:endParaRPr lang="en-US" smtClean="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DB9C66DF-7828-4D07-A022-B8AF7CECBA99}" type="slidenum">
              <a:rPr lang="en-US" smtClean="0"/>
              <a:pPr eaLnBrk="1" hangingPunct="1"/>
              <a:t>26</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BUT INVITING RESIDENTS TO EMBRACE THE FOOD PRODUCING LANDSCAPE WAS THE BIGGEST HURDLE. TO ACCOMPLISH THIS, LANDSCAPE MUST BE WELL-DESIGNED, BEAUTIFUL, AND FUNCTION. PRODUCTIVE FORMS, LIKE ORCHARDS, ARE INTEGRATED WITH WALKING PATHS AND PUBLIC GREEN SPACES</a:t>
            </a:r>
          </a:p>
          <a:p>
            <a:pPr eaLnBrk="1" hangingPunct="1"/>
            <a:endParaRPr lang="en-US" smtClean="0"/>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552D84C6-E0DB-4726-BC09-D92FF91CB541}" type="slidenum">
              <a:rPr lang="en-US" smtClean="0"/>
              <a:pPr eaLnBrk="1" hangingPunct="1"/>
              <a:t>27</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INTEGRATION OF TEMPORARY ART INSTALLATION WITH FOOD PRODUCTION IN NYC, FOOD PRODUCED WAS PREPARED AND SOLD IN MUSEUM’S CAFÉ.</a:t>
            </a:r>
          </a:p>
          <a:p>
            <a:pPr eaLnBrk="1" hangingPunct="1"/>
            <a:endParaRPr lang="en-US" smtClean="0"/>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670B3DB1-C838-4402-9B91-797D92FAB859}" type="slidenum">
              <a:rPr lang="en-US" smtClean="0"/>
              <a:pPr eaLnBrk="1" hangingPunct="1"/>
              <a:t>28</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ALTHOUGH SCULPTURAL, DESIGN WAS ALSO FUNCTIONAL, WITH HARVESTING TECHNIQUE FULLY CONSIDERED INTO THE DESIGN OF THE STRUCTURE. THE ANGLE AND ORIENTATIN OF THE STRUCTURE ALSO DESIGNED TO MAXIMIZE SOLAR ORIENTATION FOR PLANTS UTLIZED. </a:t>
            </a:r>
          </a:p>
          <a:p>
            <a:pPr eaLnBrk="1" hangingPunct="1"/>
            <a:endParaRPr lang="en-US" smtClean="0"/>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764C534A-C174-435E-B32B-D031009B8CA5}" type="slidenum">
              <a:rPr lang="en-US" smtClean="0"/>
              <a:pPr eaLnBrk="1" hangingPunct="1"/>
              <a:t>29</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Design is a synthesizing process. It requires the consideration of site, clients/users and program to create the appropriate balance. This includes a balance of edible plants to ornamental plants, as well as many other conditions. </a:t>
            </a:r>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224B9EEC-EAB7-4130-ADD9-C9BFB75E7425}" type="slidenum">
              <a:rPr lang="en-US" smtClean="0"/>
              <a:pPr eaLnBrk="1" hangingPunct="1"/>
              <a:t>30</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SITE ASSESMENT: useful to consider site assessment at a range of scales. Larger scale (or bigger picture ideas) first: What climate/growing region is the site located at?</a:t>
            </a:r>
          </a:p>
          <a:p>
            <a:pPr eaLnBrk="1" hangingPunct="1"/>
            <a:endParaRPr lang="en-US" smtClean="0"/>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7C0906DF-1359-4F0B-85E5-257061A2DA92}" type="slidenum">
              <a:rPr lang="en-US" smtClean="0"/>
              <a:pPr eaLnBrk="1" hangingPunct="1"/>
              <a:t>31</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SITE ASSESMENT: at the middle scale, important to consider the existing physical attributes of the site including: scale (or size of site), adjacencies, slope, existing materials (hardscape, vegetation, structures?), and access points (visual and physical) can all have impacts on your planning &amp; design.  Scale of the site will determine how much room you have to balance the existing use of the site with edible &amp; non-edible plantings. Site adjacencies can have impact on privacy concerns, the availability of sun, and the appropriateness of certain program given the neighbors. Slope can impact drainage and water availability, but also create needs for earthwork in creating level areas for planting &amp; programmatic use. Detailed resources on performing site analysis can be found in the resources portion of the workbook.</a:t>
            </a:r>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49A2ABF9-9747-4E5A-9025-BEB8023D5E53}" type="slidenum">
              <a:rPr lang="en-US" smtClean="0"/>
              <a:pPr eaLnBrk="1" hangingPunct="1"/>
              <a:t>32</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Existing structures can be an important source of information, both for determining form &amp; function. Home layout can have an impact on how garden is designed (ie: location of the kitchen within the home, utility connections, existing maintenance/storage structures, etc.), and the building design can have impacts on the garden’s design as well. Similar to the Edible Rooftop example that drew from the window patterning to create their design.</a:t>
            </a:r>
          </a:p>
          <a:p>
            <a:endParaRPr lang="en-US" smtClean="0"/>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DC04AD26-AA69-49F2-8F34-ED968CFE1890}" type="slidenum">
              <a:rPr lang="en-US" smtClean="0"/>
              <a:pPr eaLnBrk="1" hangingPunct="1"/>
              <a:t>33</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SITE ASSESMENT: also important to consider the resource availability</a:t>
            </a:r>
          </a:p>
          <a:p>
            <a:pPr eaLnBrk="1" hangingPunct="1"/>
            <a:endParaRPr lang="en-US" smtClean="0"/>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B415B31D-98BD-40B6-974A-03AE779F9F5B}" type="slidenum">
              <a:rPr lang="en-US" smtClean="0"/>
              <a:pPr eaLnBrk="1" hangingPunct="1"/>
              <a:t>34</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This blending is the very definition of edible landscapes; it specifically states that the landscape would integrate with food-growing an existing or alternative program (functional use). Examples range in scale and exist on both public and private landscapes, in urban, peri-urban, and suburban areas.</a:t>
            </a:r>
          </a:p>
          <a:p>
            <a:pPr eaLnBrk="1" hangingPunct="1">
              <a:spcBef>
                <a:spcPct val="0"/>
              </a:spcBef>
            </a:pPr>
            <a:endParaRPr lang="en-US" smtClean="0"/>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1CC2409A-582F-4FDB-B236-89F741BFA055}" type="slidenum">
              <a:rPr lang="en-US" smtClean="0"/>
              <a:pPr eaLnBrk="1" hangingPunct="1"/>
              <a:t>8</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fontAlgn="auto" hangingPunct="1">
              <a:spcBef>
                <a:spcPts val="2000"/>
              </a:spcBef>
              <a:spcAft>
                <a:spcPts val="0"/>
              </a:spcAft>
              <a:buClr>
                <a:schemeClr val="accent1"/>
              </a:buClr>
              <a:buSzPct val="75000"/>
              <a:buFont typeface="Wingdings" pitchFamily="2" charset="2"/>
              <a:buNone/>
              <a:defRPr/>
            </a:pPr>
            <a:r>
              <a:rPr lang="en-US" dirty="0" smtClean="0">
                <a:solidFill>
                  <a:schemeClr val="tx1">
                    <a:lumMod val="65000"/>
                    <a:lumOff val="35000"/>
                  </a:schemeClr>
                </a:solidFill>
              </a:rPr>
              <a:t>Software programs exist to calculate shadow projections using sun azimuth angles. Information is highly variable and specific to latitude, time of the day, and date of the year.</a:t>
            </a:r>
          </a:p>
          <a:p>
            <a:pPr eaLnBrk="1" fontAlgn="auto" hangingPunct="1">
              <a:spcBef>
                <a:spcPts val="2000"/>
              </a:spcBef>
              <a:spcAft>
                <a:spcPts val="0"/>
              </a:spcAft>
              <a:buClr>
                <a:schemeClr val="accent1"/>
              </a:buClr>
              <a:buSzPct val="75000"/>
              <a:buFont typeface="Wingdings" pitchFamily="2" charset="2"/>
              <a:buNone/>
              <a:defRPr/>
            </a:pPr>
            <a:endParaRPr lang="en-US" dirty="0" smtClean="0">
              <a:solidFill>
                <a:schemeClr val="tx1">
                  <a:lumMod val="65000"/>
                  <a:lumOff val="35000"/>
                </a:schemeClr>
              </a:solidFill>
            </a:endParaRPr>
          </a:p>
          <a:p>
            <a:pPr eaLnBrk="1" fontAlgn="auto" hangingPunct="1">
              <a:spcBef>
                <a:spcPts val="2000"/>
              </a:spcBef>
              <a:spcAft>
                <a:spcPts val="0"/>
              </a:spcAft>
              <a:buClr>
                <a:schemeClr val="accent1"/>
              </a:buClr>
              <a:buSzPct val="75000"/>
              <a:buFont typeface="Wingdings" pitchFamily="2" charset="2"/>
              <a:buNone/>
              <a:defRPr/>
            </a:pPr>
            <a:r>
              <a:rPr lang="en-US" dirty="0" smtClean="0">
                <a:solidFill>
                  <a:schemeClr val="tx1">
                    <a:lumMod val="65000"/>
                    <a:lumOff val="35000"/>
                  </a:schemeClr>
                </a:solidFill>
              </a:rPr>
              <a:t>Generally speaking, shadows are cast to the North of a building. Locating gardens to the South of existing structures will maximize solar gain. Eastern sides will get morning sun, Western will get afternoon sun. If you know the sun’s azimuth (angle as it hits the earth’s surface at a given time, date, and location), you project with complete accuracy the length of a shadow.</a:t>
            </a:r>
          </a:p>
          <a:p>
            <a:pPr>
              <a:defRPr/>
            </a:pPr>
            <a:endParaRPr lang="en-US" dirty="0"/>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AF633B7E-DEFD-4B81-94B5-FB0400545FA0}" type="slidenum">
              <a:rPr lang="en-US" smtClean="0"/>
              <a:pPr eaLnBrk="1" hangingPunct="1"/>
              <a:t>35</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This is just a partial list of the range of program (or functional use) that can be attributed to a site, other than edible food-growing. Balancing those needs with edible plant-growing needs and with space availability is an important role of a designer or planner.</a:t>
            </a:r>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C4C858B5-93EB-4417-B2C5-277876DBF8A7}" type="slidenum">
              <a:rPr lang="en-US" smtClean="0"/>
              <a:pPr eaLnBrk="1" hangingPunct="1"/>
              <a:t>36</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Important to consider: NEEDS/DESIRES OF LANDOWNER/CLIENT, EXISTING LAND-USES, EXTENT OF MAINTENANCE CAPABILITY, and INTENDED USERS</a:t>
            </a:r>
          </a:p>
          <a:p>
            <a:pPr eaLnBrk="1" hangingPunct="1"/>
            <a:endParaRPr lang="en-US" smtClean="0"/>
          </a:p>
          <a:p>
            <a:pPr eaLnBrk="1" hangingPunct="1"/>
            <a:r>
              <a:rPr lang="en-US" smtClean="0"/>
              <a:t>CLIENTS/USERS CAN ALSO HELP YOU UNDERSTAND THEIR INTENDED USE OF THE SITE AND EXPECTATIONS FOR THE DESIGN – thus help describe the existing and intended program for the site.</a:t>
            </a:r>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B58E0E85-B328-4EA4-A5BF-D65A5F704517}" type="slidenum">
              <a:rPr lang="en-US" smtClean="0"/>
              <a:pPr eaLnBrk="1" hangingPunct="1"/>
              <a:t>37</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ONCE YOU’VE SYNTHESIZED THE OPPORTUNITIES &amp; CONSTRAINTS OF THE SITE, NEEDS OF THE CLIENTS &amp; USERS, AND THE NECESSARY FUNCTION OF THE LANDSCAPE, YOU CAN BEGIN TO DEVELOP DESIGN STRATEGIES. OCCASIONALLY USEFUL TO DEVELOP SEVERAL ALTERNATIVES TO EVALUATE ADVANTAGES/DISADVANTAGES OF MULTIPLE APPROACHES; CLIENTS APPRECIATE CHOICES. MULTIPLE DESIGN TEAM MEMBERS CAN EACH COME UP WITH AN APPROACH AND THEN COMPARE RESULTS. WITH DESIGN TEAM AND CLIENT’S INPUT, YOU CAN NARROW TO 1 OPTION, OR TRY SYNTHESIZING THE BEST ELEMENTS OF SEVERAL.  </a:t>
            </a:r>
          </a:p>
          <a:p>
            <a:pPr eaLnBrk="1" hangingPunct="1"/>
            <a:endParaRPr lang="en-US" smtClean="0"/>
          </a:p>
          <a:p>
            <a:pPr eaLnBrk="1" hangingPunct="1"/>
            <a:r>
              <a:rPr lang="en-US" smtClean="0"/>
              <a:t>THIS IS SOMETIMES REFERRED TO AS THE CONCEPTUAL DIAGRAMMING PHASE.</a:t>
            </a:r>
          </a:p>
          <a:p>
            <a:pPr eaLnBrk="1" hangingPunct="1"/>
            <a:endParaRPr lang="en-US" smtClean="0"/>
          </a:p>
          <a:p>
            <a:pPr eaLnBrk="1" hangingPunct="1"/>
            <a:endParaRPr lang="en-US" smtClean="0"/>
          </a:p>
        </p:txBody>
      </p:sp>
      <p:sp>
        <p:nvSpPr>
          <p:cNvPr id="108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F8FC249F-87E8-44E2-B141-F321ADAF0A9A}" type="slidenum">
              <a:rPr lang="en-US" smtClean="0"/>
              <a:pPr eaLnBrk="1" hangingPunct="1"/>
              <a:t>38</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AFTER CONCEPTUALLY DIAGRAMING THE BASIC ORGANIZATION OF YOUR SITE, CONSIDER APPROPRIATE SPACES &amp; FORMS THAT PROMOTE THE USE OF THE SITE. THINK NOW ABOUT HOW THE SCALE OF PLANTS RELATIVE TO THE SCALE OF PEOPLE, MIGHT HELP PROMOTE THE CONCEPT YOU’VE CHOSEN. WHAT SPACES PROMOTE THE KIND OF FUNCTIONS AND FEELINGS YOUR LANDSCAPE SEEKS TO ACHIEVE.</a:t>
            </a:r>
          </a:p>
          <a:p>
            <a:pPr eaLnBrk="1" hangingPunct="1"/>
            <a:endParaRPr lang="en-US" smtClean="0"/>
          </a:p>
          <a:p>
            <a:pPr eaLnBrk="1" hangingPunct="1"/>
            <a:r>
              <a:rPr lang="en-US" smtClean="0"/>
              <a:t>CONSIDER MAJOR SPACE-SHAPING ELEMENTS: GROUND PLANE, WALL PLANES (OR VERTICAL PLANES) AND OVER-HEAD OR SKY PLANE. HOW DO THESE ELEMENTS COME TOGETHER DIFFERENTLY TO CREATE A SENSE OF PLACE.</a:t>
            </a:r>
          </a:p>
          <a:p>
            <a:pPr eaLnBrk="1" hangingPunct="1"/>
            <a:endParaRPr lang="en-US" smtClean="0"/>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F846E56C-6174-418C-AA20-EA1A4380014E}" type="slidenum">
              <a:rPr lang="en-US" smtClean="0"/>
              <a:pPr eaLnBrk="1" hangingPunct="1"/>
              <a:t>39</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CONSIDER HOW PLANTS MIGHT CREATE THOSE SPACES &amp; FORMS.</a:t>
            </a:r>
          </a:p>
          <a:p>
            <a:pPr eaLnBrk="1" hangingPunct="1"/>
            <a:r>
              <a:rPr lang="en-US" smtClean="0"/>
              <a:t>WHEN DESIGING WITH PLANTS, OFTEN USEFUL TO THINK IN LAYERS. WHAT 3 SCALES OF PLANTS THAT DESCRIBE (GROUND PLANE, VERTICAL PLANES, AND OVERHEAD PLANES) THE QUALITY OF SPACE YOU ARE ATTEMPTING TO CREATE. REMEMBER TO THINK NOT ONLY 1-DIMENSIONALLY FROM A PLAN OR OVERHEAD VIEW, BUT ALSO TO CONSIDER THE VERTICAL OR SECTIONAL DIMENSIONS.</a:t>
            </a:r>
          </a:p>
          <a:p>
            <a:pPr eaLnBrk="1" hangingPunct="1"/>
            <a:endParaRPr lang="en-US" smtClean="0"/>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54DD8228-4408-49DC-BD13-D1921C919C63}" type="slidenum">
              <a:rPr lang="en-US" smtClean="0"/>
              <a:pPr eaLnBrk="1" hangingPunct="1"/>
              <a:t>40</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CONSIDER HOW THOSE PLANTS MIGHT BE EDIBLE – PERHAPS NOT ALL, BUT SOME. EDIBLES LANDSCAPES HAVE COMMON BASIC FORMS.</a:t>
            </a:r>
          </a:p>
          <a:p>
            <a:pPr eaLnBrk="1" hangingPunct="1"/>
            <a:endParaRPr lang="en-US" smtClean="0"/>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28A71008-C240-47B7-80EC-178241D60917}" type="slidenum">
              <a:rPr lang="en-US" smtClean="0"/>
              <a:pPr eaLnBrk="1" hangingPunct="1"/>
              <a:t>41</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CONSIDER HOW CONTAINER PLANTS MIGHT BE EDIBLE PLANTS:</a:t>
            </a:r>
          </a:p>
          <a:p>
            <a:pPr eaLnBrk="1" hangingPunct="1"/>
            <a:r>
              <a:rPr lang="en-US" smtClean="0"/>
              <a:t>Container plants can transfer an interior landscape into an edible landscape and bring plants to otherwise small or constrained sites.</a:t>
            </a:r>
          </a:p>
        </p:txBody>
      </p:sp>
      <p:sp>
        <p:nvSpPr>
          <p:cNvPr id="112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C697D062-05E5-4720-B384-B1079E979495}" type="slidenum">
              <a:rPr lang="en-US" smtClean="0"/>
              <a:pPr eaLnBrk="1" hangingPunct="1"/>
              <a:t>42</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CONSIDER HOW CARPET PLANTING MIGHT BE EDIBLE PLANTS:</a:t>
            </a:r>
          </a:p>
          <a:p>
            <a:pPr eaLnBrk="1" hangingPunct="1"/>
            <a:r>
              <a:rPr lang="en-US" smtClean="0"/>
              <a:t>SALAD GREENS, HERBS, AND STRAWBERRIES AS GROUND COVER PLANTS</a:t>
            </a:r>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804B73D8-7638-4A8B-A647-E2BF642A76D0}" type="slidenum">
              <a:rPr lang="en-US" smtClean="0"/>
              <a:pPr eaLnBrk="1" hangingPunct="1"/>
              <a:t>43</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CONSIDER HOW WALLS &amp; HEDGES MIGHT BE EDIBLE PLANTS:</a:t>
            </a:r>
          </a:p>
          <a:p>
            <a:pPr eaLnBrk="1" hangingPunct="1"/>
            <a:r>
              <a:rPr lang="en-US" smtClean="0"/>
              <a:t>Rosemary and Lavender as hedges.</a:t>
            </a:r>
          </a:p>
          <a:p>
            <a:pPr eaLnBrk="1" hangingPunct="1"/>
            <a:endParaRPr lang="en-US" smtClean="0"/>
          </a:p>
        </p:txBody>
      </p:sp>
      <p:sp>
        <p:nvSpPr>
          <p:cNvPr id="1146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032DDEE0-5401-4312-A3BF-8E845CBCA729}" type="slidenum">
              <a:rPr lang="en-US" smtClean="0"/>
              <a:pPr eaLnBrk="1" hangingPunct="1"/>
              <a:t>44</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…but there are opportunities to consider a blending of both the function of food-growing with other landscape functions, including aesthetics, recreation and other program need. Ferme ornee, or ornamental farming, was popular in 18</a:t>
            </a:r>
            <a:r>
              <a:rPr lang="en-US" baseline="30000" smtClean="0"/>
              <a:t>th</a:t>
            </a:r>
            <a:r>
              <a:rPr lang="en-US" smtClean="0"/>
              <a:t> century England and France. Initiated by the middle-classes that did not have enough property to create both functioning estate farms and pleasure gardens separate from each other, estate gardeners began merging the forms &amp; functions of both. </a:t>
            </a:r>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2E340817-8EAE-4E1B-ADF7-5642C92A745F}" type="slidenum">
              <a:rPr lang="en-US" smtClean="0"/>
              <a:pPr eaLnBrk="1" hangingPunct="1"/>
              <a:t>9</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CONSIDER HOW COLUMNS &amp; CANOPIES MIGHT BE EDIBLE PLANTS:</a:t>
            </a:r>
          </a:p>
          <a:p>
            <a:pPr eaLnBrk="1" hangingPunct="1"/>
            <a:r>
              <a:rPr lang="en-US" smtClean="0"/>
              <a:t>OLIVES AND CITRUS AS CANOPY OR ORNAMENTAL TREES.</a:t>
            </a:r>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7FC0CECF-0970-4C0B-BCAF-EA4ACCF6F722}" type="slidenum">
              <a:rPr lang="en-US" smtClean="0"/>
              <a:pPr eaLnBrk="1" hangingPunct="1"/>
              <a:t>45</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a:p>
            <a:pPr eaLnBrk="1" hangingPunct="1"/>
            <a:r>
              <a:rPr lang="en-US" smtClean="0"/>
              <a:t>BY UNDERSTANDING DIFFERENT PLANT TYPES, LAYERING THEM TOGETHER, YOU CAN ACHIEVE A GREAT NUMBER OF SPATIAL POSSIBILITIES.</a:t>
            </a:r>
          </a:p>
        </p:txBody>
      </p:sp>
      <p:sp>
        <p:nvSpPr>
          <p:cNvPr id="116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0C0130D8-2B07-42F8-B46F-27A6FFAEC8A2}" type="slidenum">
              <a:rPr lang="en-US" smtClean="0"/>
              <a:pPr eaLnBrk="1" hangingPunct="1"/>
              <a:t>46</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but remember to consider functionality of plants as well as their forms. there are incompatibilities with some ornamentals &amp; edibles that can cause pest problems such as the apple-cedar rust and the white pine blister rust. more details can be found on those and other edible-ornamental incompatibilities. taxus (yew) hedges are common ornamental hedges for residential foundation plantings. they produce toxic berries and should be planted in an edible garden that might confuse individuals regarding edibility of plants.</a:t>
            </a:r>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A6AA610F-2458-4C59-B927-25E8CDCA802B}" type="slidenum">
              <a:rPr lang="en-US" smtClean="0"/>
              <a:pPr eaLnBrk="1" hangingPunct="1"/>
              <a:t>47</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AS WELL BALANCING THE FORMS &amp; FUNCTION OF EDIBLE PLANTINGS WITH THE FORMS &amp; FUNCTION OF THE SITE NEEDS, REMEMBER TO CONSIDER AESTHETICS. EDIBLE PLANTINGS SOMETIMES HAVE A BAD REPUTATION FOR LOOKING ‘DISORDERLY.’ BECAUSE MANY EDIBLES ARE ANNUAL PLANTS, THEY ALSO CAN GO THROUGH THE SEASONAL SHIFT: LUSH IN THE GROWING SEASON, AND BARREN OTHER TIMES.</a:t>
            </a:r>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8BD09E68-9002-4BD8-B8A6-C37CC0EBA509}" type="slidenum">
              <a:rPr lang="en-US" smtClean="0"/>
              <a:pPr eaLnBrk="1" hangingPunct="1"/>
              <a:t>48</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BUT A STRATEGY THE TAKES INTO ACCOUNT SEASONALITY &amp; MAINTENANCE, ALONGSIDE PLANT SELECTION AND SPACE DEFINITION, CAN BE A BEAUTIFUL PLACE YEAR-ROUND. FOLLOWING THIS PRESENTATION YOU WILL HEAR MORE ABOUT SPECIFIC PLANTS &amp; THEIR MAINTENANCE NEEDS.</a:t>
            </a:r>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AA964777-3BD8-4C94-B213-C88F0D77A6F5}" type="slidenum">
              <a:rPr lang="en-US" smtClean="0"/>
              <a:pPr eaLnBrk="1" hangingPunct="1"/>
              <a:t>49</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ASIDE FROM CREATING UNIQUE, PRODUCTIVE, AND BEAUTIFUL PLACES, EDIBLE LANDSCAPES CAN HELP CHANGE HABITS TO ENCOURAGE EATING SEASONALLY, EATING LOCALLY, IMPROVING HEALTH &amp; NUTRITION, RECONNECTING TO NATURAL ENVIRONMENT, AND…</a:t>
            </a:r>
          </a:p>
          <a:p>
            <a:pPr eaLnBrk="1" hangingPunct="1"/>
            <a:endParaRPr lang="en-US" smtClean="0"/>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27615822-EDB0-40A7-AA09-E4C05BA0341C}" type="slidenum">
              <a:rPr lang="en-US" smtClean="0"/>
              <a:pPr eaLnBrk="1" hangingPunct="1"/>
              <a:t>50</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BUILDING COMMUNITY!</a:t>
            </a:r>
          </a:p>
          <a:p>
            <a:pPr eaLnBrk="1" hangingPunct="1"/>
            <a:endParaRPr lang="en-US" smtClean="0"/>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B418FB06-B92C-4294-8DBB-55FEDC7E82F6}" type="slidenum">
              <a:rPr lang="en-US" smtClean="0"/>
              <a:pPr eaLnBrk="1" hangingPunct="1"/>
              <a:t>51</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RANGE OF PROJECTS EXIST THAT OVERLAP ALTERNATIVE PROGRAMS WITH FOOD GROWING, EACH CASE REPRESENTS A BALANCE BETWEEN USE/FUNCTION OF THE SITE WITH FOOD GROWING FUNCTION. REQUIRES UNDERSTANDING OF PROGRAM, SITE, &amp; CLIENT/USER.</a:t>
            </a:r>
          </a:p>
          <a:p>
            <a:pPr eaLnBrk="1" hangingPunct="1">
              <a:spcBef>
                <a:spcPct val="0"/>
              </a:spcBef>
            </a:pPr>
            <a:r>
              <a:rPr lang="en-US" smtClean="0"/>
              <a:t>NEXT FEW SLIDES WILL EXPLORE A RANGE OF PROJECT TYPES THAT INCORPORATE EDIBLE PLANTINGS AND PROGRAMS. EACH AT A DIFFERENT SCALE.</a:t>
            </a:r>
          </a:p>
          <a:p>
            <a:pPr eaLnBrk="1" hangingPunct="1">
              <a:spcBef>
                <a:spcPct val="0"/>
              </a:spcBef>
            </a:pPr>
            <a:endParaRPr lang="en-US" smtClean="0"/>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E1AD2FD4-C5A0-4E2C-A1C0-BC39A456D77B}" type="slidenum">
              <a:rPr lang="en-US" smtClean="0"/>
              <a:pPr eaLnBrk="1" hangingPunct="1"/>
              <a:t>10</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ARTIST, FRITZ HAEG, CHALLENGES THE NOTION OF LAWN WITH REGIONALLY SPECIFIC EDIBLE GARDENS. SITES THROUGHOUT THE U.S. INCLUDING BALTIMORE, MD; LAKEWOOD, CA; MAPLEWOOD, NJ. ABOVE IS AN EXAMPLE IN BALTIMORE, MD WHERE LAWN IS REPLACED WIH A RANGE OF EDIBLES.</a:t>
            </a:r>
          </a:p>
          <a:p>
            <a:pPr eaLnBrk="1" hangingPunct="1">
              <a:spcBef>
                <a:spcPct val="0"/>
              </a:spcBef>
            </a:pPr>
            <a:endParaRPr lang="en-US" smtClean="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5B27CE7E-BE49-4D0F-B905-EB45CD70B961}" type="slidenum">
              <a:rPr lang="en-US" smtClean="0"/>
              <a:pPr eaLnBrk="1" hangingPunct="1"/>
              <a:t>11</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FRITZ HAEG WAS LATER INVITED BY TATE MODERN TO INSTALL EDIBLE GARDEN AT THE COUNCIL HOUSING ESTATE IN SOUTHWARD, LONDON. AESTHETIC USE WAS OF EQUAL CONCERN TO THE FOOD-GROWING POTENTIAL OF THE LANDSCAPE. USE OF LAWN WAS STILL A SIGNIFICANT USE OF THE LANDSCAPE. HAEG INTEGRATED FOOD-GROWING INTO THE EXISTING LAWN TO RE-INFORCE ITS CURRENT USE OF INFORMAL, SMALL-GROUP GATHERING AREAS.</a:t>
            </a:r>
          </a:p>
          <a:p>
            <a:pPr eaLnBrk="1" hangingPunct="1">
              <a:spcBef>
                <a:spcPct val="0"/>
              </a:spcBef>
            </a:pPr>
            <a:endParaRPr lang="en-US" smtClean="0"/>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4DABEDCF-5657-4CFA-B888-B1BC0AF93CD4}" type="slidenum">
              <a:rPr lang="en-US" smtClean="0"/>
              <a:pPr eaLnBrk="1" hangingPunct="1"/>
              <a:t>12</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1 MILE STRETCH OF RUSSELL BLVD, EXTENDING FROM HWY 113 TO A STREET. OLIVES ORIGINALLY PLANTED BY CITY OF DAVIS FOR STREET BEAUTIFICATION; ORIGINALLY PERCEIEVD AS MAINTENANCE ISSUE WITH DROPPING OLIVES UNTIL 2004 WHEN OLIVES WERE HARVESTED BY CAMPUS GROUNDS AND TRANSFORMED INTO OIL &amp; TABLE OLIVES.</a:t>
            </a:r>
          </a:p>
          <a:p>
            <a:pPr eaLnBrk="1" hangingPunct="1">
              <a:spcBef>
                <a:spcPct val="0"/>
              </a:spcBef>
            </a:pPr>
            <a:endParaRPr lang="en-US" smtClean="0"/>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A0486B02-3FB5-48AA-BEB9-21456E00D37F}" type="slidenum">
              <a:rPr lang="en-US" smtClean="0"/>
              <a:pPr eaLnBrk="1" hangingPunct="1"/>
              <a:t>13</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STILL HELP BEAUTIFY THE STREET, MAINTENANCE ISSUES SOLVED, AND THRIVING BUSINESS IS CREATED. CURRENTLY THE UC DAVIS OLIVE CENTER PRODUCES OLIVE OIL, TABLE OLIVES, AND OLIVE-BASED BEAUTY PRODUCTS.</a:t>
            </a:r>
          </a:p>
          <a:p>
            <a:pPr eaLnBrk="1" hangingPunct="1">
              <a:spcBef>
                <a:spcPct val="0"/>
              </a:spcBef>
            </a:pPr>
            <a:endParaRPr lang="en-US" smtClean="0"/>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D01CECB8-7975-42DC-92E4-73A2C5CC050B}" type="slidenum">
              <a:rPr lang="en-US" smtClean="0"/>
              <a:pPr eaLnBrk="1" hangingPunct="1"/>
              <a:t>14</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200765" y="3751507"/>
            <a:ext cx="5893983" cy="1335654"/>
          </a:xfrm>
          <a:prstGeom prst="rect">
            <a:avLst/>
          </a:prstGeom>
        </p:spPr>
        <p:txBody>
          <a:bodyPr anchor="b" anchorCtr="0">
            <a:normAutofit/>
          </a:bodyPr>
          <a:lstStyle>
            <a:lvl1pPr algn="r">
              <a:defRPr sz="3200">
                <a:solidFill>
                  <a:schemeClr val="accent2"/>
                </a:solidFill>
              </a:defRPr>
            </a:lvl1pPr>
          </a:lstStyle>
          <a:p>
            <a:r>
              <a:rPr lang="en-US" dirty="0" smtClean="0"/>
              <a:t>Click to edit Master title style</a:t>
            </a:r>
            <a:endParaRPr dirty="0"/>
          </a:p>
        </p:txBody>
      </p:sp>
      <p:sp>
        <p:nvSpPr>
          <p:cNvPr id="3" name="Subtitle 2"/>
          <p:cNvSpPr>
            <a:spLocks noGrp="1"/>
          </p:cNvSpPr>
          <p:nvPr>
            <p:ph type="subTitle" idx="1"/>
          </p:nvPr>
        </p:nvSpPr>
        <p:spPr>
          <a:xfrm>
            <a:off x="3613074" y="5213277"/>
            <a:ext cx="4481673" cy="1027074"/>
          </a:xfrm>
          <a:prstGeom prst="rect">
            <a:avLst/>
          </a:prstGeom>
        </p:spPr>
        <p:txBody>
          <a:bodyPr>
            <a:normAutofit/>
          </a:bodyPr>
          <a:lstStyle>
            <a:lvl1pPr marL="0" indent="0" algn="r">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p>
        </p:txBody>
      </p:sp>
    </p:spTree>
    <p:extLst>
      <p:ext uri="{BB962C8B-B14F-4D97-AF65-F5344CB8AC3E}">
        <p14:creationId xmlns:p14="http://schemas.microsoft.com/office/powerpoint/2010/main" val="248652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865AB323-E85E-4BD1-9724-AB28450875CB}" type="datetimeFigureOut">
              <a:rPr lang="en-US"/>
              <a:pPr>
                <a:defRPr/>
              </a:pPr>
              <a:t>12/8/2013</a:t>
            </a:fld>
            <a:endParaRPr lang="en-US"/>
          </a:p>
        </p:txBody>
      </p:sp>
      <p:sp>
        <p:nvSpPr>
          <p:cNvPr id="3" name="Footer Placeholder 2"/>
          <p:cNvSpPr>
            <a:spLocks noGrp="1"/>
          </p:cNvSpPr>
          <p:nvPr>
            <p:ph type="ftr" sz="quarter" idx="11"/>
          </p:nvPr>
        </p:nvSpPr>
        <p:spPr>
          <a:xfrm>
            <a:off x="201613" y="6423025"/>
            <a:ext cx="6122987" cy="365125"/>
          </a:xfrm>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08AD3744-62DD-4317-BFEF-A9FD9CC618F2}" type="slidenum">
              <a:rPr lang="en-US"/>
              <a:pPr>
                <a:defRPr/>
              </a:pPr>
              <a:t>‹#›</a:t>
            </a:fld>
            <a:endParaRPr lang="en-US"/>
          </a:p>
        </p:txBody>
      </p:sp>
    </p:spTree>
    <p:extLst>
      <p:ext uri="{BB962C8B-B14F-4D97-AF65-F5344CB8AC3E}">
        <p14:creationId xmlns:p14="http://schemas.microsoft.com/office/powerpoint/2010/main" val="1634308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69404" y="3124200"/>
            <a:ext cx="3898272" cy="871538"/>
          </a:xfrm>
          <a:prstGeom prst="rect">
            <a:avLst/>
          </a:prstGeom>
        </p:spPr>
        <p:txBody>
          <a:bodyPr anchor="b">
            <a:normAutofit/>
          </a:bodyPr>
          <a:lstStyle>
            <a:lvl1pPr algn="l">
              <a:defRPr sz="2600" b="0">
                <a:solidFill>
                  <a:srgbClr val="801D41"/>
                </a:solidFill>
              </a:defRPr>
            </a:lvl1pPr>
          </a:lstStyle>
          <a:p>
            <a:r>
              <a:rPr lang="en-US" dirty="0" smtClean="0"/>
              <a:t>Click to edit Master title style</a:t>
            </a:r>
            <a:endParaRPr dirty="0"/>
          </a:p>
        </p:txBody>
      </p:sp>
      <p:sp>
        <p:nvSpPr>
          <p:cNvPr id="3" name="Picture Placeholder 2"/>
          <p:cNvSpPr>
            <a:spLocks noGrp="1"/>
          </p:cNvSpPr>
          <p:nvPr>
            <p:ph type="pic" idx="1"/>
          </p:nvPr>
        </p:nvSpPr>
        <p:spPr>
          <a:xfrm>
            <a:off x="277906" y="228600"/>
            <a:ext cx="3460658" cy="5915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noProof="0"/>
          </a:p>
        </p:txBody>
      </p:sp>
      <p:sp>
        <p:nvSpPr>
          <p:cNvPr id="4" name="Text Placeholder 3"/>
          <p:cNvSpPr>
            <a:spLocks noGrp="1"/>
          </p:cNvSpPr>
          <p:nvPr>
            <p:ph type="body" sz="half" idx="2"/>
          </p:nvPr>
        </p:nvSpPr>
        <p:spPr>
          <a:xfrm>
            <a:off x="4169404" y="3995737"/>
            <a:ext cx="3898272" cy="2147888"/>
          </a:xfrm>
          <a:prstGeom prst="rect">
            <a:avLst/>
          </a:prstGeo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400" y="6423025"/>
            <a:ext cx="1536700" cy="365125"/>
          </a:xfrm>
        </p:spPr>
        <p:txBody>
          <a:bodyPr/>
          <a:lstStyle>
            <a:lvl1pPr>
              <a:defRPr/>
            </a:lvl1pPr>
          </a:lstStyle>
          <a:p>
            <a:pPr>
              <a:defRPr/>
            </a:pPr>
            <a:fld id="{793B8E32-F701-4A38-A084-A196515ED6F7}" type="datetimeFigureOut">
              <a:rPr lang="en-US"/>
              <a:pPr>
                <a:defRPr/>
              </a:pPr>
              <a:t>12/8/2013</a:t>
            </a:fld>
            <a:endParaRPr lang="en-US"/>
          </a:p>
        </p:txBody>
      </p:sp>
      <p:sp>
        <p:nvSpPr>
          <p:cNvPr id="6" name="Footer Placeholder 5"/>
          <p:cNvSpPr>
            <a:spLocks noGrp="1"/>
          </p:cNvSpPr>
          <p:nvPr>
            <p:ph type="ftr" sz="quarter" idx="11"/>
          </p:nvPr>
        </p:nvSpPr>
        <p:spPr>
          <a:xfrm>
            <a:off x="277813" y="6423025"/>
            <a:ext cx="6918325" cy="365125"/>
          </a:xfrm>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25D1D0B7-7150-454D-8648-3D86570E054C}" type="slidenum">
              <a:rPr lang="en-US"/>
              <a:pPr>
                <a:defRPr/>
              </a:pPr>
              <a:t>‹#›</a:t>
            </a:fld>
            <a:endParaRPr lang="en-US"/>
          </a:p>
        </p:txBody>
      </p:sp>
    </p:spTree>
    <p:extLst>
      <p:ext uri="{BB962C8B-B14F-4D97-AF65-F5344CB8AC3E}">
        <p14:creationId xmlns:p14="http://schemas.microsoft.com/office/powerpoint/2010/main" val="4523099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200765" y="3751507"/>
            <a:ext cx="5893983" cy="1335654"/>
          </a:xfrm>
          <a:prstGeom prst="rect">
            <a:avLst/>
          </a:prstGeom>
        </p:spPr>
        <p:txBody>
          <a:bodyPr anchor="b" anchorCtr="0">
            <a:normAutofit/>
          </a:bodyPr>
          <a:lstStyle>
            <a:lvl1pPr algn="r">
              <a:defRPr sz="3200">
                <a:solidFill>
                  <a:schemeClr val="accent2"/>
                </a:solidFill>
              </a:defRPr>
            </a:lvl1pPr>
          </a:lstStyle>
          <a:p>
            <a:r>
              <a:rPr lang="en-US" dirty="0" smtClean="0"/>
              <a:t>Click to edit Master title style</a:t>
            </a:r>
            <a:endParaRPr dirty="0"/>
          </a:p>
        </p:txBody>
      </p:sp>
      <p:sp>
        <p:nvSpPr>
          <p:cNvPr id="3" name="Subtitle 2"/>
          <p:cNvSpPr>
            <a:spLocks noGrp="1"/>
          </p:cNvSpPr>
          <p:nvPr>
            <p:ph type="subTitle" idx="1"/>
          </p:nvPr>
        </p:nvSpPr>
        <p:spPr>
          <a:xfrm>
            <a:off x="3613074" y="5213277"/>
            <a:ext cx="4481673" cy="1027074"/>
          </a:xfrm>
          <a:prstGeom prst="rect">
            <a:avLst/>
          </a:prstGeom>
        </p:spPr>
        <p:txBody>
          <a:bodyPr>
            <a:normAutofit/>
          </a:bodyPr>
          <a:lstStyle>
            <a:lvl1pPr marL="0" indent="0" algn="r">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p>
        </p:txBody>
      </p:sp>
    </p:spTree>
    <p:extLst>
      <p:ext uri="{BB962C8B-B14F-4D97-AF65-F5344CB8AC3E}">
        <p14:creationId xmlns:p14="http://schemas.microsoft.com/office/powerpoint/2010/main" val="3264626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8474" y="484094"/>
            <a:ext cx="8167491" cy="1116106"/>
          </a:xfrm>
          <a:prstGeom prst="rect">
            <a:avLst/>
          </a:prstGeom>
        </p:spPr>
        <p:txBody>
          <a:bodyPr/>
          <a:lstStyle>
            <a:lvl1pPr>
              <a:defRPr>
                <a:solidFill>
                  <a:schemeClr val="accent5"/>
                </a:solidFill>
              </a:defRPr>
            </a:lvl1pPr>
          </a:lstStyle>
          <a:p>
            <a:r>
              <a:rPr lang="en-US" dirty="0" smtClean="0"/>
              <a:t>Click to edit Master title style</a:t>
            </a:r>
            <a:endParaRPr dirty="0"/>
          </a:p>
        </p:txBody>
      </p:sp>
      <p:sp>
        <p:nvSpPr>
          <p:cNvPr id="3" name="Content Placeholder 2"/>
          <p:cNvSpPr>
            <a:spLocks noGrp="1"/>
          </p:cNvSpPr>
          <p:nvPr>
            <p:ph idx="1"/>
          </p:nvPr>
        </p:nvSpPr>
        <p:spPr>
          <a:xfrm>
            <a:off x="498474" y="1981200"/>
            <a:ext cx="8167491" cy="4144963"/>
          </a:xfrm>
          <a:prstGeom prst="rect">
            <a:avLst/>
          </a:prstGeom>
        </p:spPr>
        <p:txBody>
          <a:bodyPr/>
          <a:lstStyle>
            <a:lvl1pPr>
              <a:defRPr>
                <a:latin typeface="+mj-lt"/>
              </a:defRPr>
            </a:lvl1pPr>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a:xfrm>
            <a:off x="6794500" y="6423025"/>
            <a:ext cx="2065338" cy="365125"/>
          </a:xfrm>
        </p:spPr>
        <p:txBody>
          <a:bodyPr/>
          <a:lstStyle>
            <a:lvl1pPr>
              <a:defRPr/>
            </a:lvl1pPr>
          </a:lstStyle>
          <a:p>
            <a:pPr>
              <a:defRPr/>
            </a:pPr>
            <a:fld id="{BBA4B69A-0A92-4AC8-BF7C-131266D6FA0C}" type="datetimeFigureOut">
              <a:rPr lang="en-US"/>
              <a:pPr>
                <a:defRPr/>
              </a:pPr>
              <a:t>12/8/2013</a:t>
            </a:fld>
            <a:endParaRPr lang="en-US"/>
          </a:p>
        </p:txBody>
      </p:sp>
      <p:sp>
        <p:nvSpPr>
          <p:cNvPr id="5" name="Footer Placeholder 4"/>
          <p:cNvSpPr>
            <a:spLocks noGrp="1"/>
          </p:cNvSpPr>
          <p:nvPr>
            <p:ph type="ftr" sz="quarter" idx="11"/>
          </p:nvPr>
        </p:nvSpPr>
        <p:spPr>
          <a:xfrm>
            <a:off x="317500" y="6423025"/>
            <a:ext cx="6007100" cy="365125"/>
          </a:xfr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026CC9C-E2A1-42EF-9E50-813BFABE9F74}" type="slidenum">
              <a:rPr lang="en-US"/>
              <a:pPr>
                <a:defRPr/>
              </a:pPr>
              <a:t>‹#›</a:t>
            </a:fld>
            <a:endParaRPr lang="en-US"/>
          </a:p>
        </p:txBody>
      </p:sp>
    </p:spTree>
    <p:extLst>
      <p:ext uri="{BB962C8B-B14F-4D97-AF65-F5344CB8AC3E}">
        <p14:creationId xmlns:p14="http://schemas.microsoft.com/office/powerpoint/2010/main" val="44744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94737" y="1248386"/>
            <a:ext cx="7411064" cy="3622482"/>
          </a:xfrm>
          <a:prstGeom prst="rect">
            <a:avLst/>
          </a:prstGeom>
        </p:spPr>
        <p:txBody>
          <a:bodyPr vert="horz" anchor="ctr" anchorCtr="0"/>
          <a:lstStyle>
            <a:lvl1pPr algn="ctr">
              <a:defRPr>
                <a:solidFill>
                  <a:schemeClr val="tx2"/>
                </a:solidFill>
              </a:defRPr>
            </a:lvl1pPr>
          </a:lstStyle>
          <a:p>
            <a:r>
              <a:rPr lang="en-US" dirty="0" smtClean="0"/>
              <a:t>Click to edit Master title style</a:t>
            </a:r>
            <a:endParaRPr lang="en-US" dirty="0"/>
          </a:p>
        </p:txBody>
      </p:sp>
      <p:sp>
        <p:nvSpPr>
          <p:cNvPr id="4" name="Date Placeholder 2"/>
          <p:cNvSpPr>
            <a:spLocks noGrp="1"/>
          </p:cNvSpPr>
          <p:nvPr>
            <p:ph type="dt" sz="half" idx="10"/>
          </p:nvPr>
        </p:nvSpPr>
        <p:spPr/>
        <p:txBody>
          <a:bodyPr/>
          <a:lstStyle>
            <a:lvl1pPr>
              <a:defRPr/>
            </a:lvl1pPr>
          </a:lstStyle>
          <a:p>
            <a:pPr>
              <a:defRPr/>
            </a:pPr>
            <a:fld id="{F51B9C2A-38DC-4B27-8E47-B5EA9C5EEB74}" type="datetimeFigureOut">
              <a:rPr lang="en-US"/>
              <a:pPr>
                <a:defRPr/>
              </a:pPr>
              <a:t>12/8/2013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836658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2" name="Title 1"/>
          <p:cNvSpPr>
            <a:spLocks noGrp="1"/>
          </p:cNvSpPr>
          <p:nvPr>
            <p:ph type="title"/>
          </p:nvPr>
        </p:nvSpPr>
        <p:spPr>
          <a:xfrm>
            <a:off x="498474" y="134471"/>
            <a:ext cx="7556313" cy="995082"/>
          </a:xfrm>
          <a:prstGeom prst="rect">
            <a:avLst/>
          </a:prstGeom>
        </p:spPr>
        <p:txBody>
          <a:bodyPr anchor="b" anchorCtr="0"/>
          <a:lstStyle>
            <a:lvl1pPr>
              <a:defRPr>
                <a:solidFill>
                  <a:schemeClr val="accent5"/>
                </a:solidFill>
              </a:defRPr>
            </a:lvl1pPr>
          </a:lstStyle>
          <a:p>
            <a:r>
              <a:rPr lang="en-US" dirty="0" smtClean="0"/>
              <a:t>Click to edit Master title style</a:t>
            </a:r>
            <a:endParaRPr dirty="0"/>
          </a:p>
        </p:txBody>
      </p:sp>
      <p:sp>
        <p:nvSpPr>
          <p:cNvPr id="3" name="Content Placeholder 2"/>
          <p:cNvSpPr>
            <a:spLocks noGrp="1"/>
          </p:cNvSpPr>
          <p:nvPr>
            <p:ph idx="1"/>
          </p:nvPr>
        </p:nvSpPr>
        <p:spPr>
          <a:xfrm>
            <a:off x="498474" y="1981200"/>
            <a:ext cx="7556313" cy="4144963"/>
          </a:xfrm>
          <a:prstGeom prst="rect">
            <a:avLst/>
          </a:prstGeo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0" name="Text Placeholder 3"/>
          <p:cNvSpPr>
            <a:spLocks noGrp="1"/>
          </p:cNvSpPr>
          <p:nvPr>
            <p:ph type="body" sz="half" idx="2"/>
          </p:nvPr>
        </p:nvSpPr>
        <p:spPr>
          <a:xfrm>
            <a:off x="498518" y="1129553"/>
            <a:ext cx="7558960" cy="774700"/>
          </a:xfrm>
          <a:prstGeom prst="rect">
            <a:avLst/>
          </a:prstGeo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1">
                    <a:lumMod val="60000"/>
                    <a:lumOff val="40000"/>
                  </a:schemeClr>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0E44A7D-AB69-46A0-9AD2-EFBA081A0B49}" type="datetimeFigureOut">
              <a:rPr lang="en-US"/>
              <a:pPr>
                <a:defRPr/>
              </a:pPr>
              <a:t>12/8/2013</a:t>
            </a:fld>
            <a:endParaRPr lang="en-US"/>
          </a:p>
        </p:txBody>
      </p:sp>
      <p:sp>
        <p:nvSpPr>
          <p:cNvPr id="6" name="Footer Placeholder 4"/>
          <p:cNvSpPr>
            <a:spLocks noGrp="1"/>
          </p:cNvSpPr>
          <p:nvPr>
            <p:ph type="ftr" sz="quarter" idx="11"/>
          </p:nvPr>
        </p:nvSpPr>
        <p:spPr>
          <a:xfrm>
            <a:off x="201613" y="6423025"/>
            <a:ext cx="6122987" cy="365125"/>
          </a:xfrm>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360E456-B41F-448A-826F-E19E5CF4C389}" type="slidenum">
              <a:rPr lang="en-US"/>
              <a:pPr>
                <a:defRPr/>
              </a:pPr>
              <a:t>‹#›</a:t>
            </a:fld>
            <a:endParaRPr lang="en-US"/>
          </a:p>
        </p:txBody>
      </p:sp>
    </p:spTree>
    <p:extLst>
      <p:ext uri="{BB962C8B-B14F-4D97-AF65-F5344CB8AC3E}">
        <p14:creationId xmlns:p14="http://schemas.microsoft.com/office/powerpoint/2010/main" val="26167922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5" name="Rectangle 4"/>
          <p:cNvSpPr/>
          <p:nvPr/>
        </p:nvSpPr>
        <p:spPr>
          <a:xfrm>
            <a:off x="8067675" y="282575"/>
            <a:ext cx="92075"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solidFill>
                <a:srgbClr val="FFFFFF"/>
              </a:solidFill>
            </a:endParaRPr>
          </a:p>
        </p:txBody>
      </p:sp>
      <p:sp>
        <p:nvSpPr>
          <p:cNvPr id="6" name="TextBox 5"/>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n-US" sz="3600" b="1" smtClean="0">
                <a:solidFill>
                  <a:srgbClr val="B2C695"/>
                </a:solidFill>
              </a:rPr>
              <a:t>+</a:t>
            </a:r>
          </a:p>
        </p:txBody>
      </p:sp>
      <p:sp>
        <p:nvSpPr>
          <p:cNvPr id="2" name="Title 1"/>
          <p:cNvSpPr>
            <a:spLocks noGrp="1"/>
          </p:cNvSpPr>
          <p:nvPr>
            <p:ph type="title"/>
          </p:nvPr>
        </p:nvSpPr>
        <p:spPr>
          <a:xfrm>
            <a:off x="498474" y="484094"/>
            <a:ext cx="7556313" cy="1116106"/>
          </a:xfrm>
          <a:prstGeom prst="rect">
            <a:avLst/>
          </a:prstGeom>
        </p:spPr>
        <p:txBody>
          <a:bodyPr/>
          <a:lstStyle>
            <a:lvl1pPr>
              <a:defRPr>
                <a:solidFill>
                  <a:srgbClr val="801D41"/>
                </a:solidFill>
              </a:defRPr>
            </a:lvl1pPr>
          </a:lstStyle>
          <a:p>
            <a:r>
              <a:rPr lang="en-US" dirty="0" smtClean="0"/>
              <a:t>Click to edit Master title style</a:t>
            </a:r>
            <a:endParaRPr dirty="0"/>
          </a:p>
        </p:txBody>
      </p:sp>
      <p:sp>
        <p:nvSpPr>
          <p:cNvPr id="3" name="Content Placeholder 2"/>
          <p:cNvSpPr>
            <a:spLocks noGrp="1"/>
          </p:cNvSpPr>
          <p:nvPr>
            <p:ph sz="half" idx="1"/>
          </p:nvPr>
        </p:nvSpPr>
        <p:spPr>
          <a:xfrm>
            <a:off x="498518" y="1985963"/>
            <a:ext cx="3657600" cy="414020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Content Placeholder 3"/>
          <p:cNvSpPr>
            <a:spLocks noGrp="1"/>
          </p:cNvSpPr>
          <p:nvPr>
            <p:ph sz="half" idx="2"/>
          </p:nvPr>
        </p:nvSpPr>
        <p:spPr>
          <a:xfrm>
            <a:off x="4399878" y="1985963"/>
            <a:ext cx="3657600" cy="414020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7" name="Date Placeholder 4"/>
          <p:cNvSpPr>
            <a:spLocks noGrp="1"/>
          </p:cNvSpPr>
          <p:nvPr>
            <p:ph type="dt" sz="half" idx="10"/>
          </p:nvPr>
        </p:nvSpPr>
        <p:spPr/>
        <p:txBody>
          <a:bodyPr/>
          <a:lstStyle>
            <a:lvl1pPr>
              <a:defRPr/>
            </a:lvl1pPr>
          </a:lstStyle>
          <a:p>
            <a:pPr>
              <a:defRPr/>
            </a:pPr>
            <a:fld id="{1F7C0459-2D7C-4C5D-990E-549DAABEBBA3}" type="datetimeFigureOut">
              <a:rPr lang="en-US"/>
              <a:pPr>
                <a:defRPr/>
              </a:pPr>
              <a:t>12/8/2013</a:t>
            </a:fld>
            <a:endParaRPr lang="en-US"/>
          </a:p>
        </p:txBody>
      </p:sp>
      <p:sp>
        <p:nvSpPr>
          <p:cNvPr id="8" name="Footer Placeholder 5"/>
          <p:cNvSpPr>
            <a:spLocks noGrp="1"/>
          </p:cNvSpPr>
          <p:nvPr>
            <p:ph type="ftr" sz="quarter" idx="11"/>
          </p:nvPr>
        </p:nvSpPr>
        <p:spPr>
          <a:xfrm>
            <a:off x="201613" y="6423025"/>
            <a:ext cx="6122987" cy="365125"/>
          </a:xfrm>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EF2E1E13-F92D-47EC-85CB-863F2A4B2E5E}" type="slidenum">
              <a:rPr lang="en-US"/>
              <a:pPr>
                <a:defRPr/>
              </a:pPr>
              <a:t>‹#›</a:t>
            </a:fld>
            <a:endParaRPr lang="en-US"/>
          </a:p>
        </p:txBody>
      </p:sp>
    </p:spTree>
    <p:extLst>
      <p:ext uri="{BB962C8B-B14F-4D97-AF65-F5344CB8AC3E}">
        <p14:creationId xmlns:p14="http://schemas.microsoft.com/office/powerpoint/2010/main" val="23448262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n-US" sz="3600" b="1" smtClean="0">
                <a:solidFill>
                  <a:srgbClr val="B2C695"/>
                </a:solidFill>
              </a:rPr>
              <a:t>+</a:t>
            </a:r>
          </a:p>
        </p:txBody>
      </p:sp>
      <p:sp>
        <p:nvSpPr>
          <p:cNvPr id="2" name="Title 1"/>
          <p:cNvSpPr>
            <a:spLocks noGrp="1"/>
          </p:cNvSpPr>
          <p:nvPr>
            <p:ph type="title"/>
          </p:nvPr>
        </p:nvSpPr>
        <p:spPr>
          <a:xfrm>
            <a:off x="498474" y="484094"/>
            <a:ext cx="7556313" cy="1116106"/>
          </a:xfrm>
          <a:prstGeom prst="rect">
            <a:avLst/>
          </a:prstGeom>
        </p:spPr>
        <p:txBody>
          <a:bodyPr/>
          <a:lstStyle>
            <a:lvl1pPr>
              <a:defRPr>
                <a:solidFill>
                  <a:srgbClr val="801D41"/>
                </a:solidFill>
              </a:defRPr>
            </a:lvl1pPr>
          </a:lstStyle>
          <a:p>
            <a:r>
              <a:rPr lang="en-US" dirty="0" smtClean="0"/>
              <a:t>Click to edit Master title style</a:t>
            </a:r>
            <a:endParaRPr dirty="0"/>
          </a:p>
        </p:txBody>
      </p:sp>
      <p:sp>
        <p:nvSpPr>
          <p:cNvPr id="4" name="Content Placeholder 3"/>
          <p:cNvSpPr>
            <a:spLocks noGrp="1"/>
          </p:cNvSpPr>
          <p:nvPr>
            <p:ph sz="half" idx="2"/>
          </p:nvPr>
        </p:nvSpPr>
        <p:spPr>
          <a:xfrm>
            <a:off x="497541" y="2447365"/>
            <a:ext cx="3657600" cy="3678797"/>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6" name="Content Placeholder 5"/>
          <p:cNvSpPr>
            <a:spLocks noGrp="1"/>
          </p:cNvSpPr>
          <p:nvPr>
            <p:ph sz="quarter" idx="4"/>
          </p:nvPr>
        </p:nvSpPr>
        <p:spPr>
          <a:xfrm>
            <a:off x="4399878" y="2447365"/>
            <a:ext cx="3657600" cy="3678797"/>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3" name="Text Placeholder 2"/>
          <p:cNvSpPr>
            <a:spLocks noGrp="1"/>
          </p:cNvSpPr>
          <p:nvPr>
            <p:ph type="body" idx="1"/>
          </p:nvPr>
        </p:nvSpPr>
        <p:spPr>
          <a:xfrm>
            <a:off x="497541" y="2070847"/>
            <a:ext cx="3657600" cy="322729"/>
          </a:xfrm>
          <a:prstGeom prst="rect">
            <a:avLst/>
          </a:prstGeom>
          <a:solidFill>
            <a:schemeClr val="accent6"/>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rgbClr val="E59234"/>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8" name="Date Placeholder 6"/>
          <p:cNvSpPr>
            <a:spLocks noGrp="1"/>
          </p:cNvSpPr>
          <p:nvPr>
            <p:ph type="dt" sz="half" idx="10"/>
          </p:nvPr>
        </p:nvSpPr>
        <p:spPr/>
        <p:txBody>
          <a:bodyPr/>
          <a:lstStyle>
            <a:lvl1pPr>
              <a:defRPr/>
            </a:lvl1pPr>
          </a:lstStyle>
          <a:p>
            <a:pPr>
              <a:defRPr/>
            </a:pPr>
            <a:fld id="{28BAE675-7EAF-44F2-8783-2F944D126BE1}" type="datetimeFigureOut">
              <a:rPr lang="en-US"/>
              <a:pPr>
                <a:defRPr/>
              </a:pPr>
              <a:t>12/8/2013</a:t>
            </a:fld>
            <a:endParaRPr lang="en-US"/>
          </a:p>
        </p:txBody>
      </p:sp>
      <p:sp>
        <p:nvSpPr>
          <p:cNvPr id="9" name="Footer Placeholder 7"/>
          <p:cNvSpPr>
            <a:spLocks noGrp="1"/>
          </p:cNvSpPr>
          <p:nvPr>
            <p:ph type="ftr" sz="quarter" idx="11"/>
          </p:nvPr>
        </p:nvSpPr>
        <p:spPr>
          <a:xfrm>
            <a:off x="201613" y="6423025"/>
            <a:ext cx="6122987" cy="365125"/>
          </a:xfrm>
        </p:spPr>
        <p:txBody>
          <a:bodyPr/>
          <a:lstStyle>
            <a:lvl1pPr>
              <a:defRPr/>
            </a:lvl1pPr>
          </a:lstStyle>
          <a:p>
            <a:pPr>
              <a:defRPr/>
            </a:pPr>
            <a:endParaRPr lang="en-US"/>
          </a:p>
        </p:txBody>
      </p:sp>
      <p:sp>
        <p:nvSpPr>
          <p:cNvPr id="10" name="Slide Number Placeholder 8"/>
          <p:cNvSpPr>
            <a:spLocks noGrp="1"/>
          </p:cNvSpPr>
          <p:nvPr>
            <p:ph type="sldNum" sz="quarter" idx="12"/>
          </p:nvPr>
        </p:nvSpPr>
        <p:spPr/>
        <p:txBody>
          <a:bodyPr/>
          <a:lstStyle>
            <a:lvl1pPr>
              <a:defRPr/>
            </a:lvl1pPr>
          </a:lstStyle>
          <a:p>
            <a:pPr>
              <a:defRPr/>
            </a:pPr>
            <a:fld id="{4D19E6C1-ED86-4DF4-8FDE-BD50C6CEF4F4}" type="slidenum">
              <a:rPr lang="en-US"/>
              <a:pPr>
                <a:defRPr/>
              </a:pPr>
              <a:t>‹#›</a:t>
            </a:fld>
            <a:endParaRPr lang="en-US"/>
          </a:p>
        </p:txBody>
      </p:sp>
    </p:spTree>
    <p:extLst>
      <p:ext uri="{BB962C8B-B14F-4D97-AF65-F5344CB8AC3E}">
        <p14:creationId xmlns:p14="http://schemas.microsoft.com/office/powerpoint/2010/main" val="21104893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n-US" sz="3600" b="1" smtClean="0">
                <a:solidFill>
                  <a:srgbClr val="B2C695"/>
                </a:solidFill>
              </a:rPr>
              <a:t>+</a:t>
            </a:r>
          </a:p>
        </p:txBody>
      </p:sp>
      <p:sp>
        <p:nvSpPr>
          <p:cNvPr id="2" name="Title 1"/>
          <p:cNvSpPr>
            <a:spLocks noGrp="1"/>
          </p:cNvSpPr>
          <p:nvPr>
            <p:ph type="title"/>
          </p:nvPr>
        </p:nvSpPr>
        <p:spPr>
          <a:xfrm>
            <a:off x="498474" y="484094"/>
            <a:ext cx="7556313" cy="1116106"/>
          </a:xfrm>
          <a:prstGeom prst="rect">
            <a:avLst/>
          </a:prstGeom>
        </p:spPr>
        <p:txBody>
          <a:bodyPr/>
          <a:lstStyle>
            <a:lvl1pPr>
              <a:defRPr>
                <a:solidFill>
                  <a:srgbClr val="801D41"/>
                </a:solidFill>
              </a:defRPr>
            </a:lvl1pPr>
          </a:lstStyle>
          <a:p>
            <a:r>
              <a:rPr lang="en-US" dirty="0" smtClean="0"/>
              <a:t>Click to edit Master title style</a:t>
            </a:r>
            <a:endParaRPr dirty="0"/>
          </a:p>
        </p:txBody>
      </p:sp>
      <p:sp>
        <p:nvSpPr>
          <p:cNvPr id="3" name="Content Placeholder 2"/>
          <p:cNvSpPr>
            <a:spLocks noGrp="1"/>
          </p:cNvSpPr>
          <p:nvPr>
            <p:ph sz="half" idx="1"/>
          </p:nvPr>
        </p:nvSpPr>
        <p:spPr>
          <a:xfrm>
            <a:off x="4410075" y="1985963"/>
            <a:ext cx="3657600" cy="196596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1" name="Content Placeholder 2"/>
          <p:cNvSpPr>
            <a:spLocks noGrp="1"/>
          </p:cNvSpPr>
          <p:nvPr>
            <p:ph sz="half" idx="15"/>
          </p:nvPr>
        </p:nvSpPr>
        <p:spPr>
          <a:xfrm>
            <a:off x="498518" y="1985963"/>
            <a:ext cx="3657600" cy="414020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3" name="Content Placeholder 2"/>
          <p:cNvSpPr>
            <a:spLocks noGrp="1"/>
          </p:cNvSpPr>
          <p:nvPr>
            <p:ph sz="half" idx="16"/>
          </p:nvPr>
        </p:nvSpPr>
        <p:spPr>
          <a:xfrm>
            <a:off x="4410075" y="4169664"/>
            <a:ext cx="3657600" cy="196596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7" name="Date Placeholder 4"/>
          <p:cNvSpPr>
            <a:spLocks noGrp="1"/>
          </p:cNvSpPr>
          <p:nvPr>
            <p:ph type="dt" sz="half" idx="17"/>
          </p:nvPr>
        </p:nvSpPr>
        <p:spPr/>
        <p:txBody>
          <a:bodyPr/>
          <a:lstStyle>
            <a:lvl1pPr>
              <a:defRPr/>
            </a:lvl1pPr>
          </a:lstStyle>
          <a:p>
            <a:pPr>
              <a:defRPr/>
            </a:pPr>
            <a:fld id="{E19F1DC9-2AA9-4257-BED4-E3DCDC1893AB}" type="datetimeFigureOut">
              <a:rPr lang="en-US"/>
              <a:pPr>
                <a:defRPr/>
              </a:pPr>
              <a:t>12/8/2013</a:t>
            </a:fld>
            <a:endParaRPr lang="en-US"/>
          </a:p>
        </p:txBody>
      </p:sp>
      <p:sp>
        <p:nvSpPr>
          <p:cNvPr id="8" name="Footer Placeholder 5"/>
          <p:cNvSpPr>
            <a:spLocks noGrp="1"/>
          </p:cNvSpPr>
          <p:nvPr>
            <p:ph type="ftr" sz="quarter" idx="18"/>
          </p:nvPr>
        </p:nvSpPr>
        <p:spPr>
          <a:xfrm>
            <a:off x="201613" y="6423025"/>
            <a:ext cx="6122987" cy="365125"/>
          </a:xfrm>
        </p:spPr>
        <p:txBody>
          <a:bodyPr/>
          <a:lstStyle>
            <a:lvl1pPr>
              <a:defRPr/>
            </a:lvl1pPr>
          </a:lstStyle>
          <a:p>
            <a:pPr>
              <a:defRPr/>
            </a:pPr>
            <a:endParaRPr lang="en-US"/>
          </a:p>
        </p:txBody>
      </p:sp>
      <p:sp>
        <p:nvSpPr>
          <p:cNvPr id="9" name="Slide Number Placeholder 6"/>
          <p:cNvSpPr>
            <a:spLocks noGrp="1"/>
          </p:cNvSpPr>
          <p:nvPr>
            <p:ph type="sldNum" sz="quarter" idx="19"/>
          </p:nvPr>
        </p:nvSpPr>
        <p:spPr/>
        <p:txBody>
          <a:bodyPr/>
          <a:lstStyle>
            <a:lvl1pPr>
              <a:defRPr/>
            </a:lvl1pPr>
          </a:lstStyle>
          <a:p>
            <a:pPr>
              <a:defRPr/>
            </a:pPr>
            <a:fld id="{F37F7285-3041-4447-B3D6-AD6C7FFAF2F8}" type="slidenum">
              <a:rPr lang="en-US"/>
              <a:pPr>
                <a:defRPr/>
              </a:pPr>
              <a:t>‹#›</a:t>
            </a:fld>
            <a:endParaRPr lang="en-US"/>
          </a:p>
        </p:txBody>
      </p:sp>
    </p:spTree>
    <p:extLst>
      <p:ext uri="{BB962C8B-B14F-4D97-AF65-F5344CB8AC3E}">
        <p14:creationId xmlns:p14="http://schemas.microsoft.com/office/powerpoint/2010/main" val="15019337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n-US" sz="3600" b="1" smtClean="0">
                <a:solidFill>
                  <a:srgbClr val="B2C695"/>
                </a:solidFill>
              </a:rPr>
              <a:t>+</a:t>
            </a:r>
          </a:p>
        </p:txBody>
      </p:sp>
      <p:sp>
        <p:nvSpPr>
          <p:cNvPr id="2" name="Title 1"/>
          <p:cNvSpPr>
            <a:spLocks noGrp="1"/>
          </p:cNvSpPr>
          <p:nvPr>
            <p:ph type="title"/>
          </p:nvPr>
        </p:nvSpPr>
        <p:spPr>
          <a:xfrm>
            <a:off x="498474" y="484094"/>
            <a:ext cx="7556313" cy="1116106"/>
          </a:xfrm>
          <a:prstGeom prst="rect">
            <a:avLst/>
          </a:prstGeom>
        </p:spPr>
        <p:txBody>
          <a:bodyPr/>
          <a:lstStyle>
            <a:lvl1pPr>
              <a:defRPr>
                <a:solidFill>
                  <a:srgbClr val="801D41"/>
                </a:solidFill>
              </a:defRPr>
            </a:lvl1pPr>
          </a:lstStyle>
          <a:p>
            <a:r>
              <a:rPr lang="en-US" dirty="0" smtClean="0"/>
              <a:t>Click to edit Master title style</a:t>
            </a:r>
            <a:endParaRPr dirty="0"/>
          </a:p>
        </p:txBody>
      </p:sp>
      <p:sp>
        <p:nvSpPr>
          <p:cNvPr id="12" name="Content Placeholder 2"/>
          <p:cNvSpPr>
            <a:spLocks noGrp="1"/>
          </p:cNvSpPr>
          <p:nvPr>
            <p:ph sz="half" idx="17"/>
          </p:nvPr>
        </p:nvSpPr>
        <p:spPr>
          <a:xfrm>
            <a:off x="502920" y="1985963"/>
            <a:ext cx="3657413" cy="196596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4" name="Content Placeholder 2"/>
          <p:cNvSpPr>
            <a:spLocks noGrp="1"/>
          </p:cNvSpPr>
          <p:nvPr>
            <p:ph sz="half" idx="18"/>
          </p:nvPr>
        </p:nvSpPr>
        <p:spPr>
          <a:xfrm>
            <a:off x="502920" y="4164965"/>
            <a:ext cx="3657413" cy="196596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5" name="Content Placeholder 2"/>
          <p:cNvSpPr>
            <a:spLocks noGrp="1"/>
          </p:cNvSpPr>
          <p:nvPr>
            <p:ph sz="half" idx="1"/>
          </p:nvPr>
        </p:nvSpPr>
        <p:spPr>
          <a:xfrm>
            <a:off x="4410075" y="1985963"/>
            <a:ext cx="3657600" cy="196596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6" name="Content Placeholder 2"/>
          <p:cNvSpPr>
            <a:spLocks noGrp="1"/>
          </p:cNvSpPr>
          <p:nvPr>
            <p:ph sz="half" idx="16"/>
          </p:nvPr>
        </p:nvSpPr>
        <p:spPr>
          <a:xfrm>
            <a:off x="4410075" y="4169664"/>
            <a:ext cx="3657600" cy="196596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8" name="Date Placeholder 4"/>
          <p:cNvSpPr>
            <a:spLocks noGrp="1"/>
          </p:cNvSpPr>
          <p:nvPr>
            <p:ph type="dt" sz="half" idx="19"/>
          </p:nvPr>
        </p:nvSpPr>
        <p:spPr/>
        <p:txBody>
          <a:bodyPr/>
          <a:lstStyle>
            <a:lvl1pPr>
              <a:defRPr/>
            </a:lvl1pPr>
          </a:lstStyle>
          <a:p>
            <a:pPr>
              <a:defRPr/>
            </a:pPr>
            <a:fld id="{CD1DEA7C-A8E4-4F15-958C-AC409081397D}" type="datetimeFigureOut">
              <a:rPr lang="en-US"/>
              <a:pPr>
                <a:defRPr/>
              </a:pPr>
              <a:t>12/8/2013</a:t>
            </a:fld>
            <a:endParaRPr lang="en-US"/>
          </a:p>
        </p:txBody>
      </p:sp>
      <p:sp>
        <p:nvSpPr>
          <p:cNvPr id="9" name="Footer Placeholder 5"/>
          <p:cNvSpPr>
            <a:spLocks noGrp="1"/>
          </p:cNvSpPr>
          <p:nvPr>
            <p:ph type="ftr" sz="quarter" idx="20"/>
          </p:nvPr>
        </p:nvSpPr>
        <p:spPr>
          <a:xfrm>
            <a:off x="201613" y="6423025"/>
            <a:ext cx="6122987" cy="365125"/>
          </a:xfrm>
        </p:spPr>
        <p:txBody>
          <a:bodyPr/>
          <a:lstStyle>
            <a:lvl1pPr>
              <a:defRPr/>
            </a:lvl1pPr>
          </a:lstStyle>
          <a:p>
            <a:pPr>
              <a:defRPr/>
            </a:pPr>
            <a:endParaRPr lang="en-US"/>
          </a:p>
        </p:txBody>
      </p:sp>
      <p:sp>
        <p:nvSpPr>
          <p:cNvPr id="10" name="Slide Number Placeholder 6"/>
          <p:cNvSpPr>
            <a:spLocks noGrp="1"/>
          </p:cNvSpPr>
          <p:nvPr>
            <p:ph type="sldNum" sz="quarter" idx="21"/>
          </p:nvPr>
        </p:nvSpPr>
        <p:spPr/>
        <p:txBody>
          <a:bodyPr/>
          <a:lstStyle>
            <a:lvl1pPr>
              <a:defRPr/>
            </a:lvl1pPr>
          </a:lstStyle>
          <a:p>
            <a:pPr>
              <a:defRPr/>
            </a:pPr>
            <a:fld id="{2968B5BF-E845-49CC-8557-93E5CF781C4D}" type="slidenum">
              <a:rPr lang="en-US"/>
              <a:pPr>
                <a:defRPr/>
              </a:pPr>
              <a:t>‹#›</a:t>
            </a:fld>
            <a:endParaRPr lang="en-US"/>
          </a:p>
        </p:txBody>
      </p:sp>
    </p:spTree>
    <p:extLst>
      <p:ext uri="{BB962C8B-B14F-4D97-AF65-F5344CB8AC3E}">
        <p14:creationId xmlns:p14="http://schemas.microsoft.com/office/powerpoint/2010/main" val="58144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8474" y="484094"/>
            <a:ext cx="8167491" cy="1116106"/>
          </a:xfrm>
          <a:prstGeom prst="rect">
            <a:avLst/>
          </a:prstGeom>
        </p:spPr>
        <p:txBody>
          <a:bodyPr/>
          <a:lstStyle>
            <a:lvl1pPr>
              <a:defRPr>
                <a:solidFill>
                  <a:schemeClr val="accent5"/>
                </a:solidFill>
              </a:defRPr>
            </a:lvl1pPr>
          </a:lstStyle>
          <a:p>
            <a:r>
              <a:rPr lang="en-US" dirty="0" smtClean="0"/>
              <a:t>Click to edit Master title style</a:t>
            </a:r>
            <a:endParaRPr dirty="0"/>
          </a:p>
        </p:txBody>
      </p:sp>
      <p:sp>
        <p:nvSpPr>
          <p:cNvPr id="3" name="Content Placeholder 2"/>
          <p:cNvSpPr>
            <a:spLocks noGrp="1"/>
          </p:cNvSpPr>
          <p:nvPr>
            <p:ph idx="1"/>
          </p:nvPr>
        </p:nvSpPr>
        <p:spPr>
          <a:xfrm>
            <a:off x="498474" y="1981200"/>
            <a:ext cx="8167491" cy="4144963"/>
          </a:xfrm>
          <a:prstGeom prst="rect">
            <a:avLst/>
          </a:prstGeom>
        </p:spPr>
        <p:txBody>
          <a:bodyPr/>
          <a:lstStyle>
            <a:lvl1pPr>
              <a:defRPr>
                <a:latin typeface="+mj-lt"/>
              </a:defRPr>
            </a:lvl1pPr>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a:xfrm>
            <a:off x="6794500" y="6423025"/>
            <a:ext cx="2065338" cy="365125"/>
          </a:xfrm>
        </p:spPr>
        <p:txBody>
          <a:bodyPr/>
          <a:lstStyle>
            <a:lvl1pPr>
              <a:defRPr/>
            </a:lvl1pPr>
          </a:lstStyle>
          <a:p>
            <a:pPr>
              <a:defRPr/>
            </a:pPr>
            <a:fld id="{4FAFB9BD-2B5A-4362-BCD2-1A8AD69805EA}" type="datetimeFigureOut">
              <a:rPr lang="en-US"/>
              <a:pPr>
                <a:defRPr/>
              </a:pPr>
              <a:t>12/8/2013</a:t>
            </a:fld>
            <a:endParaRPr lang="en-US"/>
          </a:p>
        </p:txBody>
      </p:sp>
      <p:sp>
        <p:nvSpPr>
          <p:cNvPr id="5" name="Footer Placeholder 4"/>
          <p:cNvSpPr>
            <a:spLocks noGrp="1"/>
          </p:cNvSpPr>
          <p:nvPr>
            <p:ph type="ftr" sz="quarter" idx="11"/>
          </p:nvPr>
        </p:nvSpPr>
        <p:spPr>
          <a:xfrm>
            <a:off x="317500" y="6423025"/>
            <a:ext cx="6007100" cy="365125"/>
          </a:xfr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70AF464-047A-455C-B6EC-CC76024AC037}" type="slidenum">
              <a:rPr lang="en-US"/>
              <a:pPr>
                <a:defRPr/>
              </a:pPr>
              <a:t>‹#›</a:t>
            </a:fld>
            <a:endParaRPr lang="en-US"/>
          </a:p>
        </p:txBody>
      </p:sp>
    </p:spTree>
    <p:extLst>
      <p:ext uri="{BB962C8B-B14F-4D97-AF65-F5344CB8AC3E}">
        <p14:creationId xmlns:p14="http://schemas.microsoft.com/office/powerpoint/2010/main" val="690767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n-US" sz="3600" b="1" smtClean="0">
                <a:solidFill>
                  <a:srgbClr val="B2C695"/>
                </a:solidFill>
              </a:rPr>
              <a:t>+</a:t>
            </a:r>
          </a:p>
        </p:txBody>
      </p:sp>
      <p:sp>
        <p:nvSpPr>
          <p:cNvPr id="2" name="Title 1"/>
          <p:cNvSpPr>
            <a:spLocks noGrp="1"/>
          </p:cNvSpPr>
          <p:nvPr>
            <p:ph type="title"/>
          </p:nvPr>
        </p:nvSpPr>
        <p:spPr>
          <a:xfrm>
            <a:off x="498474" y="484094"/>
            <a:ext cx="7556313" cy="1116106"/>
          </a:xfrm>
          <a:prstGeom prst="rect">
            <a:avLst/>
          </a:prstGeom>
        </p:spPr>
        <p:txBody>
          <a:bodyPr/>
          <a:lstStyle>
            <a:lvl1pPr>
              <a:defRPr>
                <a:solidFill>
                  <a:srgbClr val="801D41"/>
                </a:solidFill>
              </a:defRPr>
            </a:lvl1pPr>
          </a:lstStyle>
          <a:p>
            <a:r>
              <a:rPr lang="en-US" dirty="0" smtClean="0"/>
              <a:t>Click to edit Master title style</a:t>
            </a:r>
            <a:endParaRPr dirty="0"/>
          </a:p>
        </p:txBody>
      </p:sp>
      <p:sp>
        <p:nvSpPr>
          <p:cNvPr id="4" name="Date Placeholder 2"/>
          <p:cNvSpPr>
            <a:spLocks noGrp="1"/>
          </p:cNvSpPr>
          <p:nvPr>
            <p:ph type="dt" sz="half" idx="10"/>
          </p:nvPr>
        </p:nvSpPr>
        <p:spPr/>
        <p:txBody>
          <a:bodyPr/>
          <a:lstStyle>
            <a:lvl1pPr>
              <a:defRPr/>
            </a:lvl1pPr>
          </a:lstStyle>
          <a:p>
            <a:pPr>
              <a:defRPr/>
            </a:pPr>
            <a:fld id="{48C0D0DA-DB38-413F-BB5A-93385515B99C}" type="datetimeFigureOut">
              <a:rPr lang="en-US"/>
              <a:pPr>
                <a:defRPr/>
              </a:pPr>
              <a:t>12/8/2013</a:t>
            </a:fld>
            <a:endParaRPr lang="en-US"/>
          </a:p>
        </p:txBody>
      </p:sp>
      <p:sp>
        <p:nvSpPr>
          <p:cNvPr id="5" name="Footer Placeholder 3"/>
          <p:cNvSpPr>
            <a:spLocks noGrp="1"/>
          </p:cNvSpPr>
          <p:nvPr>
            <p:ph type="ftr" sz="quarter" idx="11"/>
          </p:nvPr>
        </p:nvSpPr>
        <p:spPr>
          <a:xfrm>
            <a:off x="201613" y="6423025"/>
            <a:ext cx="6122987" cy="365125"/>
          </a:xfrm>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55396C52-92D8-4DCB-9E2A-F01F153DCF37}" type="slidenum">
              <a:rPr lang="en-US"/>
              <a:pPr>
                <a:defRPr/>
              </a:pPr>
              <a:t>‹#›</a:t>
            </a:fld>
            <a:endParaRPr lang="en-US"/>
          </a:p>
        </p:txBody>
      </p:sp>
    </p:spTree>
    <p:extLst>
      <p:ext uri="{BB962C8B-B14F-4D97-AF65-F5344CB8AC3E}">
        <p14:creationId xmlns:p14="http://schemas.microsoft.com/office/powerpoint/2010/main" val="40936277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C352E3FD-915F-4326-AEE1-D911BFC1059E}" type="datetimeFigureOut">
              <a:rPr lang="en-US"/>
              <a:pPr>
                <a:defRPr/>
              </a:pPr>
              <a:t>12/8/2013</a:t>
            </a:fld>
            <a:endParaRPr lang="en-US"/>
          </a:p>
        </p:txBody>
      </p:sp>
      <p:sp>
        <p:nvSpPr>
          <p:cNvPr id="3" name="Footer Placeholder 2"/>
          <p:cNvSpPr>
            <a:spLocks noGrp="1"/>
          </p:cNvSpPr>
          <p:nvPr>
            <p:ph type="ftr" sz="quarter" idx="11"/>
          </p:nvPr>
        </p:nvSpPr>
        <p:spPr>
          <a:xfrm>
            <a:off x="201613" y="6423025"/>
            <a:ext cx="6122987" cy="365125"/>
          </a:xfrm>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F493AB62-6D2F-48A1-AF71-FF76EDCAEAA2}" type="slidenum">
              <a:rPr lang="en-US"/>
              <a:pPr>
                <a:defRPr/>
              </a:pPr>
              <a:t>‹#›</a:t>
            </a:fld>
            <a:endParaRPr lang="en-US"/>
          </a:p>
        </p:txBody>
      </p:sp>
    </p:spTree>
    <p:extLst>
      <p:ext uri="{BB962C8B-B14F-4D97-AF65-F5344CB8AC3E}">
        <p14:creationId xmlns:p14="http://schemas.microsoft.com/office/powerpoint/2010/main" val="4675626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69404" y="3124200"/>
            <a:ext cx="3898272" cy="871538"/>
          </a:xfrm>
          <a:prstGeom prst="rect">
            <a:avLst/>
          </a:prstGeom>
        </p:spPr>
        <p:txBody>
          <a:bodyPr anchor="b">
            <a:normAutofit/>
          </a:bodyPr>
          <a:lstStyle>
            <a:lvl1pPr algn="l">
              <a:defRPr sz="2600" b="0">
                <a:solidFill>
                  <a:srgbClr val="801D41"/>
                </a:solidFill>
              </a:defRPr>
            </a:lvl1pPr>
          </a:lstStyle>
          <a:p>
            <a:r>
              <a:rPr lang="en-US" dirty="0" smtClean="0"/>
              <a:t>Click to edit Master title style</a:t>
            </a:r>
            <a:endParaRPr dirty="0"/>
          </a:p>
        </p:txBody>
      </p:sp>
      <p:sp>
        <p:nvSpPr>
          <p:cNvPr id="3" name="Picture Placeholder 2"/>
          <p:cNvSpPr>
            <a:spLocks noGrp="1"/>
          </p:cNvSpPr>
          <p:nvPr>
            <p:ph type="pic" idx="1"/>
          </p:nvPr>
        </p:nvSpPr>
        <p:spPr>
          <a:xfrm>
            <a:off x="277906" y="228600"/>
            <a:ext cx="3460658" cy="5915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noProof="0"/>
          </a:p>
        </p:txBody>
      </p:sp>
      <p:sp>
        <p:nvSpPr>
          <p:cNvPr id="4" name="Text Placeholder 3"/>
          <p:cNvSpPr>
            <a:spLocks noGrp="1"/>
          </p:cNvSpPr>
          <p:nvPr>
            <p:ph type="body" sz="half" idx="2"/>
          </p:nvPr>
        </p:nvSpPr>
        <p:spPr>
          <a:xfrm>
            <a:off x="4169404" y="3995737"/>
            <a:ext cx="3898272" cy="2147888"/>
          </a:xfrm>
          <a:prstGeom prst="rect">
            <a:avLst/>
          </a:prstGeo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400" y="6423025"/>
            <a:ext cx="1536700" cy="365125"/>
          </a:xfrm>
        </p:spPr>
        <p:txBody>
          <a:bodyPr/>
          <a:lstStyle>
            <a:lvl1pPr>
              <a:defRPr/>
            </a:lvl1pPr>
          </a:lstStyle>
          <a:p>
            <a:pPr>
              <a:defRPr/>
            </a:pPr>
            <a:fld id="{CE3C8DB5-37D1-41F0-8A51-8A1B7E4C2717}" type="datetimeFigureOut">
              <a:rPr lang="en-US"/>
              <a:pPr>
                <a:defRPr/>
              </a:pPr>
              <a:t>12/8/2013</a:t>
            </a:fld>
            <a:endParaRPr lang="en-US"/>
          </a:p>
        </p:txBody>
      </p:sp>
      <p:sp>
        <p:nvSpPr>
          <p:cNvPr id="6" name="Footer Placeholder 5"/>
          <p:cNvSpPr>
            <a:spLocks noGrp="1"/>
          </p:cNvSpPr>
          <p:nvPr>
            <p:ph type="ftr" sz="quarter" idx="11"/>
          </p:nvPr>
        </p:nvSpPr>
        <p:spPr>
          <a:xfrm>
            <a:off x="277813" y="6423025"/>
            <a:ext cx="6918325" cy="365125"/>
          </a:xfrm>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BAB14819-F929-4A90-AD7C-7C1854DFCBF1}" type="slidenum">
              <a:rPr lang="en-US"/>
              <a:pPr>
                <a:defRPr/>
              </a:pPr>
              <a:t>‹#›</a:t>
            </a:fld>
            <a:endParaRPr lang="en-US"/>
          </a:p>
        </p:txBody>
      </p:sp>
    </p:spTree>
    <p:extLst>
      <p:ext uri="{BB962C8B-B14F-4D97-AF65-F5344CB8AC3E}">
        <p14:creationId xmlns:p14="http://schemas.microsoft.com/office/powerpoint/2010/main" val="40636084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cap="none" spc="0">
                <a:ln w="12700">
                  <a:solidFill>
                    <a:schemeClr val="tx2">
                      <a:satMod val="155000"/>
                    </a:schemeClr>
                  </a:solidFill>
                  <a:prstDash val="solid"/>
                </a:ln>
                <a:solidFill>
                  <a:srgbClr val="92D050"/>
                </a:solidFill>
                <a:effectLst>
                  <a:outerShdw blurRad="41275" dist="20320" dir="1800000" algn="tl" rotWithShape="0">
                    <a:srgbClr val="000000">
                      <a:alpha val="40000"/>
                    </a:srgbClr>
                  </a:outerShdw>
                </a:effectLst>
                <a:latin typeface="Comic Sans MS" pitchFamily="66"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B050"/>
                </a:solidFill>
                <a:latin typeface="Comic Sans MS" pitchFamily="66"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F7CCCD5-BD6D-45B8-A230-7B53229AFCFB}" type="datetimeFigureOut">
              <a:rPr lang="en-US">
                <a:solidFill>
                  <a:prstClr val="black">
                    <a:tint val="75000"/>
                  </a:prstClr>
                </a:solidFill>
              </a:rPr>
              <a:pPr>
                <a:defRPr/>
              </a:pPr>
              <a:t>12/8/2013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C42831A-3C5A-419C-90A5-A429119EE82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329151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omic Sans MS" pitchFamily="66" charset="0"/>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Comic Sans MS" pitchFamily="66" charset="0"/>
              </a:defRPr>
            </a:lvl1pPr>
            <a:lvl2pPr>
              <a:defRPr>
                <a:latin typeface="Comic Sans MS" pitchFamily="66" charset="0"/>
              </a:defRPr>
            </a:lvl2pPr>
            <a:lvl3pPr>
              <a:defRPr>
                <a:latin typeface="Comic Sans MS" pitchFamily="66" charset="0"/>
              </a:defRPr>
            </a:lvl3pPr>
            <a:lvl4pPr>
              <a:defRPr>
                <a:latin typeface="Comic Sans MS" pitchFamily="66" charset="0"/>
              </a:defRPr>
            </a:lvl4pPr>
            <a:lvl5pPr>
              <a:defRPr>
                <a:latin typeface="Comic Sans MS" pitchFamily="66"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C22CCB2-C27A-4FEB-A664-FD7E648FF94F}" type="datetimeFigureOut">
              <a:rPr lang="en-US">
                <a:solidFill>
                  <a:prstClr val="black">
                    <a:tint val="75000"/>
                  </a:prstClr>
                </a:solidFill>
              </a:rPr>
              <a:pPr>
                <a:defRPr/>
              </a:pPr>
              <a:t>12/8/2013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574FF7C-4366-4B8B-8D42-49DF629DB6A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151520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Comic Sans MS" pitchFamily="66"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Comic Sans MS" pitchFamily="66"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6A8A791-6C8C-42BC-8C08-2C3608DC64F1}" type="datetimeFigureOut">
              <a:rPr lang="en-US">
                <a:solidFill>
                  <a:prstClr val="black">
                    <a:tint val="75000"/>
                  </a:prstClr>
                </a:solidFill>
              </a:rPr>
              <a:pPr>
                <a:defRPr/>
              </a:pPr>
              <a:t>12/8/2013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14F2AA7-440B-43BD-8221-F95977FC5DD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801772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omic Sans MS" pitchFamily="66" charset="0"/>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atin typeface="Comic Sans MS" pitchFamily="66" charset="0"/>
              </a:defRPr>
            </a:lvl1pPr>
            <a:lvl2pPr>
              <a:defRPr sz="2400">
                <a:latin typeface="Comic Sans MS" pitchFamily="66" charset="0"/>
              </a:defRPr>
            </a:lvl2pPr>
            <a:lvl3pPr>
              <a:defRPr sz="2000">
                <a:latin typeface="Comic Sans MS" pitchFamily="66" charset="0"/>
              </a:defRPr>
            </a:lvl3pPr>
            <a:lvl4pPr>
              <a:defRPr sz="1800">
                <a:latin typeface="Comic Sans MS" pitchFamily="66" charset="0"/>
              </a:defRPr>
            </a:lvl4pPr>
            <a:lvl5pPr>
              <a:defRPr sz="1800">
                <a:latin typeface="Comic Sans MS" pitchFamily="66"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atin typeface="Comic Sans MS" pitchFamily="66" charset="0"/>
              </a:defRPr>
            </a:lvl1pPr>
            <a:lvl2pPr>
              <a:defRPr sz="2400">
                <a:latin typeface="Comic Sans MS" pitchFamily="66" charset="0"/>
              </a:defRPr>
            </a:lvl2pPr>
            <a:lvl3pPr>
              <a:defRPr sz="2000">
                <a:latin typeface="Comic Sans MS" pitchFamily="66" charset="0"/>
              </a:defRPr>
            </a:lvl3pPr>
            <a:lvl4pPr>
              <a:defRPr sz="1800">
                <a:latin typeface="Comic Sans MS" pitchFamily="66" charset="0"/>
              </a:defRPr>
            </a:lvl4pPr>
            <a:lvl5pPr>
              <a:defRPr sz="1800">
                <a:latin typeface="Comic Sans MS" pitchFamily="66"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A395973-CA19-4F44-BE9E-E346CDE4EB75}" type="datetimeFigureOut">
              <a:rPr lang="en-US">
                <a:solidFill>
                  <a:prstClr val="black">
                    <a:tint val="75000"/>
                  </a:prstClr>
                </a:solidFill>
              </a:rPr>
              <a:pPr>
                <a:defRPr/>
              </a:pPr>
              <a:t>12/8/2013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29A108B-CC5B-417F-802C-087572F3D1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962289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omic Sans MS" pitchFamily="66" charset="0"/>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Comic Sans MS" pitchFamily="66"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Comic Sans MS" pitchFamily="66"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E9B2DFA-F633-486A-8DEE-5BD882EA07B7}" type="datetimeFigureOut">
              <a:rPr lang="en-US">
                <a:solidFill>
                  <a:prstClr val="black">
                    <a:tint val="75000"/>
                  </a:prstClr>
                </a:solidFill>
              </a:rPr>
              <a:pPr>
                <a:defRPr/>
              </a:pPr>
              <a:t>12/8/2013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27531B9-8AA0-4161-AEB2-6EDB4588D21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217848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omic Sans MS" pitchFamily="66" charset="0"/>
              </a:defRPr>
            </a:lvl1p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142FA2D-7990-476D-941E-A9446D1B5FFA}" type="datetimeFigureOut">
              <a:rPr lang="en-US">
                <a:solidFill>
                  <a:prstClr val="black">
                    <a:tint val="75000"/>
                  </a:prstClr>
                </a:solidFill>
              </a:rPr>
              <a:pPr>
                <a:defRPr/>
              </a:pPr>
              <a:t>12/8/2013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B8EF8703-0191-4B92-BB84-34A12B7A2A3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640388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51AADED-19D7-4D00-AEE0-802056C403F6}" type="datetimeFigureOut">
              <a:rPr lang="en-US">
                <a:solidFill>
                  <a:prstClr val="black">
                    <a:tint val="75000"/>
                  </a:prstClr>
                </a:solidFill>
              </a:rPr>
              <a:pPr>
                <a:defRPr/>
              </a:pPr>
              <a:t>12/8/2013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08E5B15-25F1-4302-B239-28B1357D808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52327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94737" y="1248386"/>
            <a:ext cx="7411064" cy="3622482"/>
          </a:xfrm>
          <a:prstGeom prst="rect">
            <a:avLst/>
          </a:prstGeom>
        </p:spPr>
        <p:txBody>
          <a:bodyPr vert="horz" anchor="ctr" anchorCtr="0"/>
          <a:lstStyle>
            <a:lvl1pPr algn="ctr">
              <a:defRPr>
                <a:solidFill>
                  <a:schemeClr val="tx2"/>
                </a:solidFill>
              </a:defRPr>
            </a:lvl1pPr>
          </a:lstStyle>
          <a:p>
            <a:r>
              <a:rPr lang="en-US" dirty="0" smtClean="0"/>
              <a:t>Click to edit Master title style</a:t>
            </a:r>
            <a:endParaRPr lang="en-US" dirty="0"/>
          </a:p>
        </p:txBody>
      </p:sp>
      <p:sp>
        <p:nvSpPr>
          <p:cNvPr id="4" name="Date Placeholder 2"/>
          <p:cNvSpPr>
            <a:spLocks noGrp="1"/>
          </p:cNvSpPr>
          <p:nvPr>
            <p:ph type="dt" sz="half" idx="10"/>
          </p:nvPr>
        </p:nvSpPr>
        <p:spPr/>
        <p:txBody>
          <a:bodyPr/>
          <a:lstStyle>
            <a:lvl1pPr>
              <a:defRPr/>
            </a:lvl1pPr>
          </a:lstStyle>
          <a:p>
            <a:pPr>
              <a:defRPr/>
            </a:pPr>
            <a:fld id="{A45AE9DB-1636-4171-B522-82919A12C7CB}" type="datetimeFigureOut">
              <a:rPr lang="en-US"/>
              <a:pPr>
                <a:defRPr/>
              </a:pPr>
              <a:t>12/8/2013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1554370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Comic Sans MS" pitchFamily="66" charset="0"/>
              </a:defRPr>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atin typeface="Comic Sans MS" pitchFamily="66" charset="0"/>
              </a:defRPr>
            </a:lvl1pPr>
            <a:lvl2pPr>
              <a:defRPr sz="2800">
                <a:latin typeface="Comic Sans MS" pitchFamily="66" charset="0"/>
              </a:defRPr>
            </a:lvl2pPr>
            <a:lvl3pPr>
              <a:defRPr sz="2400">
                <a:latin typeface="Comic Sans MS" pitchFamily="66" charset="0"/>
              </a:defRPr>
            </a:lvl3pPr>
            <a:lvl4pPr>
              <a:defRPr sz="2000">
                <a:latin typeface="Comic Sans MS" pitchFamily="66" charset="0"/>
              </a:defRPr>
            </a:lvl4pPr>
            <a:lvl5pPr>
              <a:defRPr sz="2000">
                <a:latin typeface="Comic Sans MS" pitchFamily="66"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Comic Sans MS" pitchFamily="66"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DA0CEBF-D0D1-47B7-912B-164767E89AB8}" type="datetimeFigureOut">
              <a:rPr lang="en-US">
                <a:solidFill>
                  <a:prstClr val="black">
                    <a:tint val="75000"/>
                  </a:prstClr>
                </a:solidFill>
              </a:rPr>
              <a:pPr>
                <a:defRPr/>
              </a:pPr>
              <a:t>12/8/2013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E2853ED-E8FC-405D-8A53-5AE55E0BE57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457271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Comic Sans MS" pitchFamily="66" charset="0"/>
              </a:defRPr>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Comic Sans MS" pitchFamily="66"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5C2547A-2D32-49E3-83DA-C70623BD41A3}" type="datetimeFigureOut">
              <a:rPr lang="en-US">
                <a:solidFill>
                  <a:prstClr val="black">
                    <a:tint val="75000"/>
                  </a:prstClr>
                </a:solidFill>
              </a:rPr>
              <a:pPr>
                <a:defRPr/>
              </a:pPr>
              <a:t>12/8/2013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4916DF-3EE8-4378-AC62-F9DA436DE1B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785691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omic Sans MS" pitchFamily="66" charset="0"/>
              </a:defRPr>
            </a:lvl1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lvl1pPr>
              <a:defRPr>
                <a:latin typeface="Comic Sans MS" pitchFamily="66" charset="0"/>
              </a:defRPr>
            </a:lvl1pPr>
            <a:lvl2pPr>
              <a:defRPr>
                <a:latin typeface="Comic Sans MS" pitchFamily="66" charset="0"/>
              </a:defRPr>
            </a:lvl2pPr>
            <a:lvl3pPr>
              <a:defRPr>
                <a:latin typeface="Comic Sans MS" pitchFamily="66" charset="0"/>
              </a:defRPr>
            </a:lvl3pPr>
            <a:lvl4pPr>
              <a:defRPr>
                <a:latin typeface="Comic Sans MS" pitchFamily="66" charset="0"/>
              </a:defRPr>
            </a:lvl4pPr>
            <a:lvl5pPr>
              <a:defRPr>
                <a:latin typeface="Comic Sans MS" pitchFamily="66"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772ED25-A5B7-4A7E-AEC7-8B828C1C6743}" type="datetimeFigureOut">
              <a:rPr lang="en-US">
                <a:solidFill>
                  <a:prstClr val="black">
                    <a:tint val="75000"/>
                  </a:prstClr>
                </a:solidFill>
              </a:rPr>
              <a:pPr>
                <a:defRPr/>
              </a:pPr>
              <a:t>12/8/2013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4FA1050-70C1-4E4A-A4B8-08A1F499820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417989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Comic Sans MS" pitchFamily="66" charset="0"/>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Comic Sans MS" pitchFamily="66" charset="0"/>
              </a:defRPr>
            </a:lvl1pPr>
            <a:lvl2pPr>
              <a:defRPr>
                <a:latin typeface="Comic Sans MS" pitchFamily="66" charset="0"/>
              </a:defRPr>
            </a:lvl2pPr>
            <a:lvl3pPr>
              <a:defRPr>
                <a:latin typeface="Comic Sans MS" pitchFamily="66" charset="0"/>
              </a:defRPr>
            </a:lvl3pPr>
            <a:lvl4pPr>
              <a:defRPr>
                <a:latin typeface="Comic Sans MS" pitchFamily="66" charset="0"/>
              </a:defRPr>
            </a:lvl4pPr>
            <a:lvl5pPr>
              <a:defRPr>
                <a:latin typeface="Comic Sans MS" pitchFamily="66"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299B2F3-56C1-4D08-B169-2322A89E0F8F}" type="datetimeFigureOut">
              <a:rPr lang="en-US">
                <a:solidFill>
                  <a:prstClr val="black">
                    <a:tint val="75000"/>
                  </a:prstClr>
                </a:solidFill>
              </a:rPr>
              <a:pPr>
                <a:defRPr/>
              </a:pPr>
              <a:t>12/8/2013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7BFE44D-40D5-4750-8B31-539673CEDAC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6636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2" name="Title 1"/>
          <p:cNvSpPr>
            <a:spLocks noGrp="1"/>
          </p:cNvSpPr>
          <p:nvPr>
            <p:ph type="title"/>
          </p:nvPr>
        </p:nvSpPr>
        <p:spPr>
          <a:xfrm>
            <a:off x="498474" y="134471"/>
            <a:ext cx="7556313" cy="995082"/>
          </a:xfrm>
          <a:prstGeom prst="rect">
            <a:avLst/>
          </a:prstGeom>
        </p:spPr>
        <p:txBody>
          <a:bodyPr anchor="b" anchorCtr="0"/>
          <a:lstStyle>
            <a:lvl1pPr>
              <a:defRPr>
                <a:solidFill>
                  <a:schemeClr val="accent5"/>
                </a:solidFill>
              </a:defRPr>
            </a:lvl1pPr>
          </a:lstStyle>
          <a:p>
            <a:r>
              <a:rPr lang="en-US" dirty="0" smtClean="0"/>
              <a:t>Click to edit Master title style</a:t>
            </a:r>
            <a:endParaRPr dirty="0"/>
          </a:p>
        </p:txBody>
      </p:sp>
      <p:sp>
        <p:nvSpPr>
          <p:cNvPr id="3" name="Content Placeholder 2"/>
          <p:cNvSpPr>
            <a:spLocks noGrp="1"/>
          </p:cNvSpPr>
          <p:nvPr>
            <p:ph idx="1"/>
          </p:nvPr>
        </p:nvSpPr>
        <p:spPr>
          <a:xfrm>
            <a:off x="498474" y="1981200"/>
            <a:ext cx="7556313" cy="4144963"/>
          </a:xfrm>
          <a:prstGeom prst="rect">
            <a:avLst/>
          </a:prstGeo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0" name="Text Placeholder 3"/>
          <p:cNvSpPr>
            <a:spLocks noGrp="1"/>
          </p:cNvSpPr>
          <p:nvPr>
            <p:ph type="body" sz="half" idx="2"/>
          </p:nvPr>
        </p:nvSpPr>
        <p:spPr>
          <a:xfrm>
            <a:off x="498518" y="1129553"/>
            <a:ext cx="7558960" cy="774700"/>
          </a:xfrm>
          <a:prstGeom prst="rect">
            <a:avLst/>
          </a:prstGeo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1">
                    <a:lumMod val="60000"/>
                    <a:lumOff val="40000"/>
                  </a:schemeClr>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7161414-1CA3-43C3-841F-5879FC5A12DB}" type="datetimeFigureOut">
              <a:rPr lang="en-US"/>
              <a:pPr>
                <a:defRPr/>
              </a:pPr>
              <a:t>12/8/2013</a:t>
            </a:fld>
            <a:endParaRPr lang="en-US"/>
          </a:p>
        </p:txBody>
      </p:sp>
      <p:sp>
        <p:nvSpPr>
          <p:cNvPr id="6" name="Footer Placeholder 4"/>
          <p:cNvSpPr>
            <a:spLocks noGrp="1"/>
          </p:cNvSpPr>
          <p:nvPr>
            <p:ph type="ftr" sz="quarter" idx="11"/>
          </p:nvPr>
        </p:nvSpPr>
        <p:spPr>
          <a:xfrm>
            <a:off x="201613" y="6423025"/>
            <a:ext cx="6122987" cy="365125"/>
          </a:xfrm>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F4AEB7D-E8C5-4027-9FFF-B9888243710F}" type="slidenum">
              <a:rPr lang="en-US"/>
              <a:pPr>
                <a:defRPr/>
              </a:pPr>
              <a:t>‹#›</a:t>
            </a:fld>
            <a:endParaRPr lang="en-US"/>
          </a:p>
        </p:txBody>
      </p:sp>
    </p:spTree>
    <p:extLst>
      <p:ext uri="{BB962C8B-B14F-4D97-AF65-F5344CB8AC3E}">
        <p14:creationId xmlns:p14="http://schemas.microsoft.com/office/powerpoint/2010/main" val="4158996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5" name="Rectangle 4"/>
          <p:cNvSpPr/>
          <p:nvPr/>
        </p:nvSpPr>
        <p:spPr>
          <a:xfrm>
            <a:off x="8067675" y="282575"/>
            <a:ext cx="92075"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
        <p:nvSpPr>
          <p:cNvPr id="6" name="TextBox 5"/>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n-US" sz="3600" b="1" smtClean="0">
                <a:solidFill>
                  <a:srgbClr val="B2C695"/>
                </a:solidFill>
              </a:rPr>
              <a:t>+</a:t>
            </a:r>
          </a:p>
        </p:txBody>
      </p:sp>
      <p:sp>
        <p:nvSpPr>
          <p:cNvPr id="2" name="Title 1"/>
          <p:cNvSpPr>
            <a:spLocks noGrp="1"/>
          </p:cNvSpPr>
          <p:nvPr>
            <p:ph type="title"/>
          </p:nvPr>
        </p:nvSpPr>
        <p:spPr>
          <a:xfrm>
            <a:off x="498474" y="484094"/>
            <a:ext cx="7556313" cy="1116106"/>
          </a:xfrm>
          <a:prstGeom prst="rect">
            <a:avLst/>
          </a:prstGeom>
        </p:spPr>
        <p:txBody>
          <a:bodyPr/>
          <a:lstStyle>
            <a:lvl1pPr>
              <a:defRPr>
                <a:solidFill>
                  <a:srgbClr val="801D41"/>
                </a:solidFill>
              </a:defRPr>
            </a:lvl1pPr>
          </a:lstStyle>
          <a:p>
            <a:r>
              <a:rPr lang="en-US" dirty="0" smtClean="0"/>
              <a:t>Click to edit Master title style</a:t>
            </a:r>
            <a:endParaRPr dirty="0"/>
          </a:p>
        </p:txBody>
      </p:sp>
      <p:sp>
        <p:nvSpPr>
          <p:cNvPr id="3" name="Content Placeholder 2"/>
          <p:cNvSpPr>
            <a:spLocks noGrp="1"/>
          </p:cNvSpPr>
          <p:nvPr>
            <p:ph sz="half" idx="1"/>
          </p:nvPr>
        </p:nvSpPr>
        <p:spPr>
          <a:xfrm>
            <a:off x="498518" y="1985963"/>
            <a:ext cx="3657600" cy="414020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Content Placeholder 3"/>
          <p:cNvSpPr>
            <a:spLocks noGrp="1"/>
          </p:cNvSpPr>
          <p:nvPr>
            <p:ph sz="half" idx="2"/>
          </p:nvPr>
        </p:nvSpPr>
        <p:spPr>
          <a:xfrm>
            <a:off x="4399878" y="1985963"/>
            <a:ext cx="3657600" cy="414020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7" name="Date Placeholder 4"/>
          <p:cNvSpPr>
            <a:spLocks noGrp="1"/>
          </p:cNvSpPr>
          <p:nvPr>
            <p:ph type="dt" sz="half" idx="10"/>
          </p:nvPr>
        </p:nvSpPr>
        <p:spPr/>
        <p:txBody>
          <a:bodyPr/>
          <a:lstStyle>
            <a:lvl1pPr>
              <a:defRPr/>
            </a:lvl1pPr>
          </a:lstStyle>
          <a:p>
            <a:pPr>
              <a:defRPr/>
            </a:pPr>
            <a:fld id="{1ABFCC23-CC2A-4294-A29B-6977E78E37ED}" type="datetimeFigureOut">
              <a:rPr lang="en-US"/>
              <a:pPr>
                <a:defRPr/>
              </a:pPr>
              <a:t>12/8/2013</a:t>
            </a:fld>
            <a:endParaRPr lang="en-US"/>
          </a:p>
        </p:txBody>
      </p:sp>
      <p:sp>
        <p:nvSpPr>
          <p:cNvPr id="8" name="Footer Placeholder 5"/>
          <p:cNvSpPr>
            <a:spLocks noGrp="1"/>
          </p:cNvSpPr>
          <p:nvPr>
            <p:ph type="ftr" sz="quarter" idx="11"/>
          </p:nvPr>
        </p:nvSpPr>
        <p:spPr>
          <a:xfrm>
            <a:off x="201613" y="6423025"/>
            <a:ext cx="6122987" cy="365125"/>
          </a:xfrm>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5E71151B-26CC-45F0-BDA0-14F1ACBF7E80}" type="slidenum">
              <a:rPr lang="en-US"/>
              <a:pPr>
                <a:defRPr/>
              </a:pPr>
              <a:t>‹#›</a:t>
            </a:fld>
            <a:endParaRPr lang="en-US"/>
          </a:p>
        </p:txBody>
      </p:sp>
    </p:spTree>
    <p:extLst>
      <p:ext uri="{BB962C8B-B14F-4D97-AF65-F5344CB8AC3E}">
        <p14:creationId xmlns:p14="http://schemas.microsoft.com/office/powerpoint/2010/main" val="1123235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n-US" sz="3600" b="1" smtClean="0">
                <a:solidFill>
                  <a:srgbClr val="B2C695"/>
                </a:solidFill>
              </a:rPr>
              <a:t>+</a:t>
            </a:r>
          </a:p>
        </p:txBody>
      </p:sp>
      <p:sp>
        <p:nvSpPr>
          <p:cNvPr id="2" name="Title 1"/>
          <p:cNvSpPr>
            <a:spLocks noGrp="1"/>
          </p:cNvSpPr>
          <p:nvPr>
            <p:ph type="title"/>
          </p:nvPr>
        </p:nvSpPr>
        <p:spPr>
          <a:xfrm>
            <a:off x="498474" y="484094"/>
            <a:ext cx="7556313" cy="1116106"/>
          </a:xfrm>
          <a:prstGeom prst="rect">
            <a:avLst/>
          </a:prstGeom>
        </p:spPr>
        <p:txBody>
          <a:bodyPr/>
          <a:lstStyle>
            <a:lvl1pPr>
              <a:defRPr>
                <a:solidFill>
                  <a:srgbClr val="801D41"/>
                </a:solidFill>
              </a:defRPr>
            </a:lvl1pPr>
          </a:lstStyle>
          <a:p>
            <a:r>
              <a:rPr lang="en-US" dirty="0" smtClean="0"/>
              <a:t>Click to edit Master title style</a:t>
            </a:r>
            <a:endParaRPr dirty="0"/>
          </a:p>
        </p:txBody>
      </p:sp>
      <p:sp>
        <p:nvSpPr>
          <p:cNvPr id="4" name="Content Placeholder 3"/>
          <p:cNvSpPr>
            <a:spLocks noGrp="1"/>
          </p:cNvSpPr>
          <p:nvPr>
            <p:ph sz="half" idx="2"/>
          </p:nvPr>
        </p:nvSpPr>
        <p:spPr>
          <a:xfrm>
            <a:off x="497541" y="2447365"/>
            <a:ext cx="3657600" cy="3678797"/>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6" name="Content Placeholder 5"/>
          <p:cNvSpPr>
            <a:spLocks noGrp="1"/>
          </p:cNvSpPr>
          <p:nvPr>
            <p:ph sz="quarter" idx="4"/>
          </p:nvPr>
        </p:nvSpPr>
        <p:spPr>
          <a:xfrm>
            <a:off x="4399878" y="2447365"/>
            <a:ext cx="3657600" cy="3678797"/>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3" name="Text Placeholder 2"/>
          <p:cNvSpPr>
            <a:spLocks noGrp="1"/>
          </p:cNvSpPr>
          <p:nvPr>
            <p:ph type="body" idx="1"/>
          </p:nvPr>
        </p:nvSpPr>
        <p:spPr>
          <a:xfrm>
            <a:off x="497541" y="2070847"/>
            <a:ext cx="3657600" cy="322729"/>
          </a:xfrm>
          <a:prstGeom prst="rect">
            <a:avLst/>
          </a:prstGeom>
          <a:solidFill>
            <a:schemeClr val="accent6"/>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rgbClr val="E59234"/>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8" name="Date Placeholder 6"/>
          <p:cNvSpPr>
            <a:spLocks noGrp="1"/>
          </p:cNvSpPr>
          <p:nvPr>
            <p:ph type="dt" sz="half" idx="10"/>
          </p:nvPr>
        </p:nvSpPr>
        <p:spPr/>
        <p:txBody>
          <a:bodyPr/>
          <a:lstStyle>
            <a:lvl1pPr>
              <a:defRPr/>
            </a:lvl1pPr>
          </a:lstStyle>
          <a:p>
            <a:pPr>
              <a:defRPr/>
            </a:pPr>
            <a:fld id="{97D83D30-9B67-4A49-82BC-9C341F94FC4F}" type="datetimeFigureOut">
              <a:rPr lang="en-US"/>
              <a:pPr>
                <a:defRPr/>
              </a:pPr>
              <a:t>12/8/2013</a:t>
            </a:fld>
            <a:endParaRPr lang="en-US"/>
          </a:p>
        </p:txBody>
      </p:sp>
      <p:sp>
        <p:nvSpPr>
          <p:cNvPr id="9" name="Footer Placeholder 7"/>
          <p:cNvSpPr>
            <a:spLocks noGrp="1"/>
          </p:cNvSpPr>
          <p:nvPr>
            <p:ph type="ftr" sz="quarter" idx="11"/>
          </p:nvPr>
        </p:nvSpPr>
        <p:spPr>
          <a:xfrm>
            <a:off x="201613" y="6423025"/>
            <a:ext cx="6122987" cy="365125"/>
          </a:xfrm>
        </p:spPr>
        <p:txBody>
          <a:bodyPr/>
          <a:lstStyle>
            <a:lvl1pPr>
              <a:defRPr/>
            </a:lvl1pPr>
          </a:lstStyle>
          <a:p>
            <a:pPr>
              <a:defRPr/>
            </a:pPr>
            <a:endParaRPr lang="en-US"/>
          </a:p>
        </p:txBody>
      </p:sp>
      <p:sp>
        <p:nvSpPr>
          <p:cNvPr id="10" name="Slide Number Placeholder 8"/>
          <p:cNvSpPr>
            <a:spLocks noGrp="1"/>
          </p:cNvSpPr>
          <p:nvPr>
            <p:ph type="sldNum" sz="quarter" idx="12"/>
          </p:nvPr>
        </p:nvSpPr>
        <p:spPr/>
        <p:txBody>
          <a:bodyPr/>
          <a:lstStyle>
            <a:lvl1pPr>
              <a:defRPr/>
            </a:lvl1pPr>
          </a:lstStyle>
          <a:p>
            <a:pPr>
              <a:defRPr/>
            </a:pPr>
            <a:fld id="{9A29CFD6-C884-427F-87C6-A462B45FFAC4}" type="slidenum">
              <a:rPr lang="en-US"/>
              <a:pPr>
                <a:defRPr/>
              </a:pPr>
              <a:t>‹#›</a:t>
            </a:fld>
            <a:endParaRPr lang="en-US"/>
          </a:p>
        </p:txBody>
      </p:sp>
    </p:spTree>
    <p:extLst>
      <p:ext uri="{BB962C8B-B14F-4D97-AF65-F5344CB8AC3E}">
        <p14:creationId xmlns:p14="http://schemas.microsoft.com/office/powerpoint/2010/main" val="2084024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n-US" sz="3600" b="1" smtClean="0">
                <a:solidFill>
                  <a:srgbClr val="B2C695"/>
                </a:solidFill>
              </a:rPr>
              <a:t>+</a:t>
            </a:r>
          </a:p>
        </p:txBody>
      </p:sp>
      <p:sp>
        <p:nvSpPr>
          <p:cNvPr id="2" name="Title 1"/>
          <p:cNvSpPr>
            <a:spLocks noGrp="1"/>
          </p:cNvSpPr>
          <p:nvPr>
            <p:ph type="title"/>
          </p:nvPr>
        </p:nvSpPr>
        <p:spPr>
          <a:xfrm>
            <a:off x="498474" y="484094"/>
            <a:ext cx="7556313" cy="1116106"/>
          </a:xfrm>
          <a:prstGeom prst="rect">
            <a:avLst/>
          </a:prstGeom>
        </p:spPr>
        <p:txBody>
          <a:bodyPr/>
          <a:lstStyle>
            <a:lvl1pPr>
              <a:defRPr>
                <a:solidFill>
                  <a:srgbClr val="801D41"/>
                </a:solidFill>
              </a:defRPr>
            </a:lvl1pPr>
          </a:lstStyle>
          <a:p>
            <a:r>
              <a:rPr lang="en-US" dirty="0" smtClean="0"/>
              <a:t>Click to edit Master title style</a:t>
            </a:r>
            <a:endParaRPr dirty="0"/>
          </a:p>
        </p:txBody>
      </p:sp>
      <p:sp>
        <p:nvSpPr>
          <p:cNvPr id="3" name="Content Placeholder 2"/>
          <p:cNvSpPr>
            <a:spLocks noGrp="1"/>
          </p:cNvSpPr>
          <p:nvPr>
            <p:ph sz="half" idx="1"/>
          </p:nvPr>
        </p:nvSpPr>
        <p:spPr>
          <a:xfrm>
            <a:off x="4410075" y="1985963"/>
            <a:ext cx="3657600" cy="196596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1" name="Content Placeholder 2"/>
          <p:cNvSpPr>
            <a:spLocks noGrp="1"/>
          </p:cNvSpPr>
          <p:nvPr>
            <p:ph sz="half" idx="15"/>
          </p:nvPr>
        </p:nvSpPr>
        <p:spPr>
          <a:xfrm>
            <a:off x="498518" y="1985963"/>
            <a:ext cx="3657600" cy="414020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3" name="Content Placeholder 2"/>
          <p:cNvSpPr>
            <a:spLocks noGrp="1"/>
          </p:cNvSpPr>
          <p:nvPr>
            <p:ph sz="half" idx="16"/>
          </p:nvPr>
        </p:nvSpPr>
        <p:spPr>
          <a:xfrm>
            <a:off x="4410075" y="4169664"/>
            <a:ext cx="3657600" cy="196596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7" name="Date Placeholder 4"/>
          <p:cNvSpPr>
            <a:spLocks noGrp="1"/>
          </p:cNvSpPr>
          <p:nvPr>
            <p:ph type="dt" sz="half" idx="17"/>
          </p:nvPr>
        </p:nvSpPr>
        <p:spPr/>
        <p:txBody>
          <a:bodyPr/>
          <a:lstStyle>
            <a:lvl1pPr>
              <a:defRPr/>
            </a:lvl1pPr>
          </a:lstStyle>
          <a:p>
            <a:pPr>
              <a:defRPr/>
            </a:pPr>
            <a:fld id="{E1636E1E-5F0B-4CCF-B5E9-1B566AB4A0EE}" type="datetimeFigureOut">
              <a:rPr lang="en-US"/>
              <a:pPr>
                <a:defRPr/>
              </a:pPr>
              <a:t>12/8/2013</a:t>
            </a:fld>
            <a:endParaRPr lang="en-US"/>
          </a:p>
        </p:txBody>
      </p:sp>
      <p:sp>
        <p:nvSpPr>
          <p:cNvPr id="8" name="Footer Placeholder 5"/>
          <p:cNvSpPr>
            <a:spLocks noGrp="1"/>
          </p:cNvSpPr>
          <p:nvPr>
            <p:ph type="ftr" sz="quarter" idx="18"/>
          </p:nvPr>
        </p:nvSpPr>
        <p:spPr>
          <a:xfrm>
            <a:off x="201613" y="6423025"/>
            <a:ext cx="6122987" cy="365125"/>
          </a:xfrm>
        </p:spPr>
        <p:txBody>
          <a:bodyPr/>
          <a:lstStyle>
            <a:lvl1pPr>
              <a:defRPr/>
            </a:lvl1pPr>
          </a:lstStyle>
          <a:p>
            <a:pPr>
              <a:defRPr/>
            </a:pPr>
            <a:endParaRPr lang="en-US"/>
          </a:p>
        </p:txBody>
      </p:sp>
      <p:sp>
        <p:nvSpPr>
          <p:cNvPr id="9" name="Slide Number Placeholder 6"/>
          <p:cNvSpPr>
            <a:spLocks noGrp="1"/>
          </p:cNvSpPr>
          <p:nvPr>
            <p:ph type="sldNum" sz="quarter" idx="19"/>
          </p:nvPr>
        </p:nvSpPr>
        <p:spPr/>
        <p:txBody>
          <a:bodyPr/>
          <a:lstStyle>
            <a:lvl1pPr>
              <a:defRPr/>
            </a:lvl1pPr>
          </a:lstStyle>
          <a:p>
            <a:pPr>
              <a:defRPr/>
            </a:pPr>
            <a:fld id="{BFBD6529-9A19-49C9-8D62-E2BF468EAB33}" type="slidenum">
              <a:rPr lang="en-US"/>
              <a:pPr>
                <a:defRPr/>
              </a:pPr>
              <a:t>‹#›</a:t>
            </a:fld>
            <a:endParaRPr lang="en-US"/>
          </a:p>
        </p:txBody>
      </p:sp>
    </p:spTree>
    <p:extLst>
      <p:ext uri="{BB962C8B-B14F-4D97-AF65-F5344CB8AC3E}">
        <p14:creationId xmlns:p14="http://schemas.microsoft.com/office/powerpoint/2010/main" val="2119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n-US" sz="3600" b="1" smtClean="0">
                <a:solidFill>
                  <a:srgbClr val="B2C695"/>
                </a:solidFill>
              </a:rPr>
              <a:t>+</a:t>
            </a:r>
          </a:p>
        </p:txBody>
      </p:sp>
      <p:sp>
        <p:nvSpPr>
          <p:cNvPr id="2" name="Title 1"/>
          <p:cNvSpPr>
            <a:spLocks noGrp="1"/>
          </p:cNvSpPr>
          <p:nvPr>
            <p:ph type="title"/>
          </p:nvPr>
        </p:nvSpPr>
        <p:spPr>
          <a:xfrm>
            <a:off x="498474" y="484094"/>
            <a:ext cx="7556313" cy="1116106"/>
          </a:xfrm>
          <a:prstGeom prst="rect">
            <a:avLst/>
          </a:prstGeom>
        </p:spPr>
        <p:txBody>
          <a:bodyPr/>
          <a:lstStyle>
            <a:lvl1pPr>
              <a:defRPr>
                <a:solidFill>
                  <a:srgbClr val="801D41"/>
                </a:solidFill>
              </a:defRPr>
            </a:lvl1pPr>
          </a:lstStyle>
          <a:p>
            <a:r>
              <a:rPr lang="en-US" dirty="0" smtClean="0"/>
              <a:t>Click to edit Master title style</a:t>
            </a:r>
            <a:endParaRPr dirty="0"/>
          </a:p>
        </p:txBody>
      </p:sp>
      <p:sp>
        <p:nvSpPr>
          <p:cNvPr id="12" name="Content Placeholder 2"/>
          <p:cNvSpPr>
            <a:spLocks noGrp="1"/>
          </p:cNvSpPr>
          <p:nvPr>
            <p:ph sz="half" idx="17"/>
          </p:nvPr>
        </p:nvSpPr>
        <p:spPr>
          <a:xfrm>
            <a:off x="502920" y="1985963"/>
            <a:ext cx="3657413" cy="196596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4" name="Content Placeholder 2"/>
          <p:cNvSpPr>
            <a:spLocks noGrp="1"/>
          </p:cNvSpPr>
          <p:nvPr>
            <p:ph sz="half" idx="18"/>
          </p:nvPr>
        </p:nvSpPr>
        <p:spPr>
          <a:xfrm>
            <a:off x="502920" y="4164965"/>
            <a:ext cx="3657413" cy="196596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5" name="Content Placeholder 2"/>
          <p:cNvSpPr>
            <a:spLocks noGrp="1"/>
          </p:cNvSpPr>
          <p:nvPr>
            <p:ph sz="half" idx="1"/>
          </p:nvPr>
        </p:nvSpPr>
        <p:spPr>
          <a:xfrm>
            <a:off x="4410075" y="1985963"/>
            <a:ext cx="3657600" cy="196596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6" name="Content Placeholder 2"/>
          <p:cNvSpPr>
            <a:spLocks noGrp="1"/>
          </p:cNvSpPr>
          <p:nvPr>
            <p:ph sz="half" idx="16"/>
          </p:nvPr>
        </p:nvSpPr>
        <p:spPr>
          <a:xfrm>
            <a:off x="4410075" y="4169664"/>
            <a:ext cx="3657600" cy="196596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8" name="Date Placeholder 4"/>
          <p:cNvSpPr>
            <a:spLocks noGrp="1"/>
          </p:cNvSpPr>
          <p:nvPr>
            <p:ph type="dt" sz="half" idx="19"/>
          </p:nvPr>
        </p:nvSpPr>
        <p:spPr/>
        <p:txBody>
          <a:bodyPr/>
          <a:lstStyle>
            <a:lvl1pPr>
              <a:defRPr/>
            </a:lvl1pPr>
          </a:lstStyle>
          <a:p>
            <a:pPr>
              <a:defRPr/>
            </a:pPr>
            <a:fld id="{B8AFA6E5-8499-4CF6-8D58-B5926A517F23}" type="datetimeFigureOut">
              <a:rPr lang="en-US"/>
              <a:pPr>
                <a:defRPr/>
              </a:pPr>
              <a:t>12/8/2013</a:t>
            </a:fld>
            <a:endParaRPr lang="en-US"/>
          </a:p>
        </p:txBody>
      </p:sp>
      <p:sp>
        <p:nvSpPr>
          <p:cNvPr id="9" name="Footer Placeholder 5"/>
          <p:cNvSpPr>
            <a:spLocks noGrp="1"/>
          </p:cNvSpPr>
          <p:nvPr>
            <p:ph type="ftr" sz="quarter" idx="20"/>
          </p:nvPr>
        </p:nvSpPr>
        <p:spPr>
          <a:xfrm>
            <a:off x="201613" y="6423025"/>
            <a:ext cx="6122987" cy="365125"/>
          </a:xfrm>
        </p:spPr>
        <p:txBody>
          <a:bodyPr/>
          <a:lstStyle>
            <a:lvl1pPr>
              <a:defRPr/>
            </a:lvl1pPr>
          </a:lstStyle>
          <a:p>
            <a:pPr>
              <a:defRPr/>
            </a:pPr>
            <a:endParaRPr lang="en-US"/>
          </a:p>
        </p:txBody>
      </p:sp>
      <p:sp>
        <p:nvSpPr>
          <p:cNvPr id="10" name="Slide Number Placeholder 6"/>
          <p:cNvSpPr>
            <a:spLocks noGrp="1"/>
          </p:cNvSpPr>
          <p:nvPr>
            <p:ph type="sldNum" sz="quarter" idx="21"/>
          </p:nvPr>
        </p:nvSpPr>
        <p:spPr/>
        <p:txBody>
          <a:bodyPr/>
          <a:lstStyle>
            <a:lvl1pPr>
              <a:defRPr/>
            </a:lvl1pPr>
          </a:lstStyle>
          <a:p>
            <a:pPr>
              <a:defRPr/>
            </a:pPr>
            <a:fld id="{466548E1-07F8-4173-A8C1-7D13CC9EF89D}" type="slidenum">
              <a:rPr lang="en-US"/>
              <a:pPr>
                <a:defRPr/>
              </a:pPr>
              <a:t>‹#›</a:t>
            </a:fld>
            <a:endParaRPr lang="en-US"/>
          </a:p>
        </p:txBody>
      </p:sp>
    </p:spTree>
    <p:extLst>
      <p:ext uri="{BB962C8B-B14F-4D97-AF65-F5344CB8AC3E}">
        <p14:creationId xmlns:p14="http://schemas.microsoft.com/office/powerpoint/2010/main" val="3442772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n-US" sz="3600" b="1" smtClean="0">
                <a:solidFill>
                  <a:srgbClr val="B2C695"/>
                </a:solidFill>
              </a:rPr>
              <a:t>+</a:t>
            </a:r>
          </a:p>
        </p:txBody>
      </p:sp>
      <p:sp>
        <p:nvSpPr>
          <p:cNvPr id="2" name="Title 1"/>
          <p:cNvSpPr>
            <a:spLocks noGrp="1"/>
          </p:cNvSpPr>
          <p:nvPr>
            <p:ph type="title"/>
          </p:nvPr>
        </p:nvSpPr>
        <p:spPr>
          <a:xfrm>
            <a:off x="498474" y="484094"/>
            <a:ext cx="7556313" cy="1116106"/>
          </a:xfrm>
          <a:prstGeom prst="rect">
            <a:avLst/>
          </a:prstGeom>
        </p:spPr>
        <p:txBody>
          <a:bodyPr/>
          <a:lstStyle>
            <a:lvl1pPr>
              <a:defRPr>
                <a:solidFill>
                  <a:srgbClr val="801D41"/>
                </a:solidFill>
              </a:defRPr>
            </a:lvl1pPr>
          </a:lstStyle>
          <a:p>
            <a:r>
              <a:rPr lang="en-US" dirty="0" smtClean="0"/>
              <a:t>Click to edit Master title style</a:t>
            </a:r>
            <a:endParaRPr dirty="0"/>
          </a:p>
        </p:txBody>
      </p:sp>
      <p:sp>
        <p:nvSpPr>
          <p:cNvPr id="4" name="Date Placeholder 2"/>
          <p:cNvSpPr>
            <a:spLocks noGrp="1"/>
          </p:cNvSpPr>
          <p:nvPr>
            <p:ph type="dt" sz="half" idx="10"/>
          </p:nvPr>
        </p:nvSpPr>
        <p:spPr/>
        <p:txBody>
          <a:bodyPr/>
          <a:lstStyle>
            <a:lvl1pPr>
              <a:defRPr/>
            </a:lvl1pPr>
          </a:lstStyle>
          <a:p>
            <a:pPr>
              <a:defRPr/>
            </a:pPr>
            <a:fld id="{4E1A6BF7-138C-44C6-8FA6-64BC23C5D185}" type="datetimeFigureOut">
              <a:rPr lang="en-US"/>
              <a:pPr>
                <a:defRPr/>
              </a:pPr>
              <a:t>12/8/2013</a:t>
            </a:fld>
            <a:endParaRPr lang="en-US"/>
          </a:p>
        </p:txBody>
      </p:sp>
      <p:sp>
        <p:nvSpPr>
          <p:cNvPr id="5" name="Footer Placeholder 3"/>
          <p:cNvSpPr>
            <a:spLocks noGrp="1"/>
          </p:cNvSpPr>
          <p:nvPr>
            <p:ph type="ftr" sz="quarter" idx="11"/>
          </p:nvPr>
        </p:nvSpPr>
        <p:spPr>
          <a:xfrm>
            <a:off x="201613" y="6423025"/>
            <a:ext cx="6122987" cy="365125"/>
          </a:xfrm>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00C841C5-DF1E-47BD-B1AD-32EA5DCCCD5D}" type="slidenum">
              <a:rPr lang="en-US"/>
              <a:pPr>
                <a:defRPr/>
              </a:pPr>
              <a:t>‹#›</a:t>
            </a:fld>
            <a:endParaRPr lang="en-US"/>
          </a:p>
        </p:txBody>
      </p:sp>
    </p:spTree>
    <p:extLst>
      <p:ext uri="{BB962C8B-B14F-4D97-AF65-F5344CB8AC3E}">
        <p14:creationId xmlns:p14="http://schemas.microsoft.com/office/powerpoint/2010/main" val="623800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794500" y="6423025"/>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100">
                <a:solidFill>
                  <a:srgbClr val="595959"/>
                </a:solidFill>
              </a:defRPr>
            </a:lvl1pPr>
          </a:lstStyle>
          <a:p>
            <a:pPr>
              <a:defRPr/>
            </a:pPr>
            <a:fld id="{36FCC455-4A6C-419A-A4EE-6FF768F3A5BA}" type="datetimeFigureOut">
              <a:rPr lang="en-US"/>
              <a:pPr>
                <a:defRPr/>
              </a:pPr>
              <a:t>12/8/2013</a:t>
            </a:fld>
            <a:endParaRPr lang="en-US"/>
          </a:p>
        </p:txBody>
      </p:sp>
      <p:sp>
        <p:nvSpPr>
          <p:cNvPr id="5" name="Slide Number Placeholder 5"/>
          <p:cNvSpPr>
            <a:spLocks noGrp="1"/>
          </p:cNvSpPr>
          <p:nvPr>
            <p:ph type="sldNum" sz="quarter" idx="4"/>
          </p:nvPr>
        </p:nvSpPr>
        <p:spPr>
          <a:xfrm>
            <a:off x="8305800" y="242888"/>
            <a:ext cx="554038"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5C4A4FBC-8019-4479-A92E-8BEDF0D44314}" type="slidenum">
              <a:rPr lang="en-US"/>
              <a:pPr>
                <a:defRPr/>
              </a:pPr>
              <a:t>‹#›</a:t>
            </a:fld>
            <a:endParaRPr lang="en-US"/>
          </a:p>
        </p:txBody>
      </p:sp>
      <p:sp>
        <p:nvSpPr>
          <p:cNvPr id="6" name="Footer Placeholder 4"/>
          <p:cNvSpPr>
            <a:spLocks noGrp="1"/>
          </p:cNvSpPr>
          <p:nvPr>
            <p:ph type="ftr" sz="quarter" idx="3"/>
          </p:nvPr>
        </p:nvSpPr>
        <p:spPr>
          <a:xfrm>
            <a:off x="187325" y="6423025"/>
            <a:ext cx="6137275"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4414" r:id="rId1"/>
    <p:sldLayoutId id="2147484415" r:id="rId2"/>
    <p:sldLayoutId id="2147484416" r:id="rId3"/>
    <p:sldLayoutId id="2147484417" r:id="rId4"/>
    <p:sldLayoutId id="2147484418" r:id="rId5"/>
    <p:sldLayoutId id="2147484419" r:id="rId6"/>
    <p:sldLayoutId id="2147484420" r:id="rId7"/>
    <p:sldLayoutId id="2147484421" r:id="rId8"/>
    <p:sldLayoutId id="2147484422" r:id="rId9"/>
    <p:sldLayoutId id="2147484423" r:id="rId10"/>
    <p:sldLayoutId id="2147484424" r:id="rId11"/>
  </p:sldLayoutIdLst>
  <p:txStyles>
    <p:titleStyle>
      <a:lvl1pPr algn="l" rtl="0" eaLnBrk="0" fontAlgn="base" hangingPunct="0">
        <a:spcBef>
          <a:spcPct val="0"/>
        </a:spcBef>
        <a:spcAft>
          <a:spcPct val="0"/>
        </a:spcAft>
        <a:defRPr sz="3600" kern="1200">
          <a:solidFill>
            <a:schemeClr val="accent1"/>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accent1"/>
          </a:solidFill>
          <a:latin typeface="Cambria" charset="0"/>
          <a:ea typeface="ＭＳ Ｐゴシック" charset="0"/>
          <a:cs typeface="ＭＳ Ｐゴシック" charset="0"/>
        </a:defRPr>
      </a:lvl2pPr>
      <a:lvl3pPr algn="l" rtl="0" eaLnBrk="0" fontAlgn="base" hangingPunct="0">
        <a:spcBef>
          <a:spcPct val="0"/>
        </a:spcBef>
        <a:spcAft>
          <a:spcPct val="0"/>
        </a:spcAft>
        <a:defRPr sz="3600">
          <a:solidFill>
            <a:schemeClr val="accent1"/>
          </a:solidFill>
          <a:latin typeface="Cambria" charset="0"/>
          <a:ea typeface="ＭＳ Ｐゴシック" charset="0"/>
          <a:cs typeface="ＭＳ Ｐゴシック" charset="0"/>
        </a:defRPr>
      </a:lvl3pPr>
      <a:lvl4pPr algn="l" rtl="0" eaLnBrk="0" fontAlgn="base" hangingPunct="0">
        <a:spcBef>
          <a:spcPct val="0"/>
        </a:spcBef>
        <a:spcAft>
          <a:spcPct val="0"/>
        </a:spcAft>
        <a:defRPr sz="3600">
          <a:solidFill>
            <a:schemeClr val="accent1"/>
          </a:solidFill>
          <a:latin typeface="Cambria" charset="0"/>
          <a:ea typeface="ＭＳ Ｐゴシック" charset="0"/>
          <a:cs typeface="ＭＳ Ｐゴシック" charset="0"/>
        </a:defRPr>
      </a:lvl4pPr>
      <a:lvl5pPr algn="l" rtl="0" eaLnBrk="0" fontAlgn="base" hangingPunct="0">
        <a:spcBef>
          <a:spcPct val="0"/>
        </a:spcBef>
        <a:spcAft>
          <a:spcPct val="0"/>
        </a:spcAft>
        <a:defRPr sz="3600">
          <a:solidFill>
            <a:schemeClr val="accent1"/>
          </a:solidFill>
          <a:latin typeface="Cambria" charset="0"/>
          <a:ea typeface="ＭＳ Ｐゴシック" charset="0"/>
          <a:cs typeface="ＭＳ Ｐゴシック" charset="0"/>
        </a:defRPr>
      </a:lvl5pPr>
      <a:lvl6pPr marL="457200" algn="l" rtl="0" fontAlgn="base">
        <a:spcBef>
          <a:spcPct val="0"/>
        </a:spcBef>
        <a:spcAft>
          <a:spcPct val="0"/>
        </a:spcAft>
        <a:defRPr sz="3600">
          <a:solidFill>
            <a:schemeClr val="accent1"/>
          </a:solidFill>
          <a:latin typeface="Cambria" charset="0"/>
          <a:ea typeface="ＭＳ Ｐゴシック" charset="0"/>
          <a:cs typeface="ＭＳ Ｐゴシック" charset="0"/>
        </a:defRPr>
      </a:lvl6pPr>
      <a:lvl7pPr marL="914400" algn="l" rtl="0" fontAlgn="base">
        <a:spcBef>
          <a:spcPct val="0"/>
        </a:spcBef>
        <a:spcAft>
          <a:spcPct val="0"/>
        </a:spcAft>
        <a:defRPr sz="3600">
          <a:solidFill>
            <a:schemeClr val="accent1"/>
          </a:solidFill>
          <a:latin typeface="Cambria" charset="0"/>
          <a:ea typeface="ＭＳ Ｐゴシック" charset="0"/>
          <a:cs typeface="ＭＳ Ｐゴシック" charset="0"/>
        </a:defRPr>
      </a:lvl7pPr>
      <a:lvl8pPr marL="1371600" algn="l" rtl="0" fontAlgn="base">
        <a:spcBef>
          <a:spcPct val="0"/>
        </a:spcBef>
        <a:spcAft>
          <a:spcPct val="0"/>
        </a:spcAft>
        <a:defRPr sz="3600">
          <a:solidFill>
            <a:schemeClr val="accent1"/>
          </a:solidFill>
          <a:latin typeface="Cambria" charset="0"/>
          <a:ea typeface="ＭＳ Ｐゴシック" charset="0"/>
          <a:cs typeface="ＭＳ Ｐゴシック" charset="0"/>
        </a:defRPr>
      </a:lvl8pPr>
      <a:lvl9pPr marL="1828800" algn="l" rtl="0" fontAlgn="base">
        <a:spcBef>
          <a:spcPct val="0"/>
        </a:spcBef>
        <a:spcAft>
          <a:spcPct val="0"/>
        </a:spcAft>
        <a:defRPr sz="3600">
          <a:solidFill>
            <a:schemeClr val="accent1"/>
          </a:solidFill>
          <a:latin typeface="Cambria" charset="0"/>
          <a:ea typeface="ＭＳ Ｐゴシック" charset="0"/>
          <a:cs typeface="ＭＳ Ｐゴシック" charset="0"/>
        </a:defRPr>
      </a:lvl9pPr>
    </p:titleStyle>
    <p:bodyStyle>
      <a:lvl1pPr marL="228600" indent="-228600" algn="l" rtl="0" eaLnBrk="0" fontAlgn="base" hangingPunct="0">
        <a:spcBef>
          <a:spcPts val="2000"/>
        </a:spcBef>
        <a:spcAft>
          <a:spcPct val="0"/>
        </a:spcAft>
        <a:buClr>
          <a:schemeClr val="accent1"/>
        </a:buClr>
        <a:buSzPct val="75000"/>
        <a:buFont typeface="Wingdings" pitchFamily="2" charset="2"/>
        <a:buChar char="n"/>
        <a:defRPr sz="2000" kern="1200">
          <a:solidFill>
            <a:srgbClr val="595959"/>
          </a:solidFill>
          <a:latin typeface="+mn-lt"/>
          <a:ea typeface="ＭＳ Ｐゴシック" charset="0"/>
          <a:cs typeface="ＭＳ Ｐゴシック" charset="0"/>
        </a:defRPr>
      </a:lvl1pPr>
      <a:lvl2pPr marL="457200" indent="-228600" algn="l" rtl="0" eaLnBrk="0" fontAlgn="base" hangingPunct="0">
        <a:spcBef>
          <a:spcPts val="600"/>
        </a:spcBef>
        <a:spcAft>
          <a:spcPct val="0"/>
        </a:spcAft>
        <a:buClr>
          <a:srgbClr val="B2C695"/>
        </a:buClr>
        <a:buSzPct val="75000"/>
        <a:buFont typeface="Wingdings" pitchFamily="2" charset="2"/>
        <a:buChar char="n"/>
        <a:defRPr kern="1200">
          <a:solidFill>
            <a:srgbClr val="595959"/>
          </a:solidFill>
          <a:latin typeface="+mn-lt"/>
          <a:ea typeface="ＭＳ Ｐゴシック" charset="0"/>
          <a:cs typeface="+mn-cs"/>
        </a:defRPr>
      </a:lvl2pPr>
      <a:lvl3pPr marL="685800" indent="-228600" algn="l" rtl="0" eaLnBrk="0" fontAlgn="base" hangingPunct="0">
        <a:spcBef>
          <a:spcPts val="600"/>
        </a:spcBef>
        <a:spcAft>
          <a:spcPct val="0"/>
        </a:spcAft>
        <a:buClr>
          <a:schemeClr val="accent1"/>
        </a:buClr>
        <a:buSzPct val="75000"/>
        <a:buFont typeface="Wingdings" pitchFamily="2" charset="2"/>
        <a:buChar char="n"/>
        <a:defRPr kern="1200">
          <a:solidFill>
            <a:srgbClr val="595959"/>
          </a:solidFill>
          <a:latin typeface="+mn-lt"/>
          <a:ea typeface="ＭＳ Ｐゴシック" charset="0"/>
          <a:cs typeface="+mn-cs"/>
        </a:defRPr>
      </a:lvl3pPr>
      <a:lvl4pPr marL="914400" indent="-228600" algn="l" rtl="0" eaLnBrk="0" fontAlgn="base" hangingPunct="0">
        <a:spcBef>
          <a:spcPts val="600"/>
        </a:spcBef>
        <a:spcAft>
          <a:spcPct val="0"/>
        </a:spcAft>
        <a:buClr>
          <a:srgbClr val="B2C695"/>
        </a:buClr>
        <a:buSzPct val="75000"/>
        <a:buFont typeface="Wingdings" pitchFamily="2" charset="2"/>
        <a:buChar char="n"/>
        <a:defRPr kern="1200">
          <a:solidFill>
            <a:srgbClr val="595959"/>
          </a:solidFill>
          <a:latin typeface="+mn-lt"/>
          <a:ea typeface="ＭＳ Ｐゴシック" charset="0"/>
          <a:cs typeface="+mn-cs"/>
        </a:defRPr>
      </a:lvl4pPr>
      <a:lvl5pPr marL="1143000" indent="-228600" algn="l" rtl="0" eaLnBrk="0" fontAlgn="base" hangingPunct="0">
        <a:spcBef>
          <a:spcPts val="600"/>
        </a:spcBef>
        <a:spcAft>
          <a:spcPct val="0"/>
        </a:spcAft>
        <a:buClr>
          <a:schemeClr val="accent1"/>
        </a:buClr>
        <a:buSzPct val="75000"/>
        <a:buFont typeface="Wingdings" pitchFamily="2" charset="2"/>
        <a:buChar char="n"/>
        <a:defRPr kern="1200">
          <a:solidFill>
            <a:srgbClr val="595959"/>
          </a:solidFill>
          <a:latin typeface="+mn-lt"/>
          <a:ea typeface="ＭＳ Ｐゴシック" charset="0"/>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794500" y="6423025"/>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100">
                <a:solidFill>
                  <a:srgbClr val="595959"/>
                </a:solidFill>
                <a:ea typeface="MS PGothic" pitchFamily="34" charset="-128"/>
              </a:defRPr>
            </a:lvl1pPr>
          </a:lstStyle>
          <a:p>
            <a:pPr>
              <a:defRPr/>
            </a:pPr>
            <a:fld id="{A559B343-FAB4-42F2-85E5-779C36A6636D}" type="datetimeFigureOut">
              <a:rPr lang="en-US"/>
              <a:pPr>
                <a:defRPr/>
              </a:pPr>
              <a:t>12/8/2013</a:t>
            </a:fld>
            <a:endParaRPr lang="en-US"/>
          </a:p>
        </p:txBody>
      </p:sp>
      <p:sp>
        <p:nvSpPr>
          <p:cNvPr id="5" name="Slide Number Placeholder 5"/>
          <p:cNvSpPr>
            <a:spLocks noGrp="1"/>
          </p:cNvSpPr>
          <p:nvPr>
            <p:ph type="sldNum" sz="quarter" idx="4"/>
          </p:nvPr>
        </p:nvSpPr>
        <p:spPr>
          <a:xfrm>
            <a:off x="8305800" y="242888"/>
            <a:ext cx="554038"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ea typeface="MS PGothic" pitchFamily="34" charset="-128"/>
              </a:defRPr>
            </a:lvl1pPr>
          </a:lstStyle>
          <a:p>
            <a:pPr>
              <a:defRPr/>
            </a:pPr>
            <a:fld id="{DE0EB157-F703-4853-935E-B7CFE161892A}" type="slidenum">
              <a:rPr lang="en-US"/>
              <a:pPr>
                <a:defRPr/>
              </a:pPr>
              <a:t>‹#›</a:t>
            </a:fld>
            <a:endParaRPr lang="en-US"/>
          </a:p>
        </p:txBody>
      </p:sp>
      <p:sp>
        <p:nvSpPr>
          <p:cNvPr id="6" name="Footer Placeholder 4"/>
          <p:cNvSpPr>
            <a:spLocks noGrp="1"/>
          </p:cNvSpPr>
          <p:nvPr>
            <p:ph type="ftr" sz="quarter" idx="3"/>
          </p:nvPr>
        </p:nvSpPr>
        <p:spPr>
          <a:xfrm>
            <a:off x="187325" y="6423025"/>
            <a:ext cx="6137275" cy="365125"/>
          </a:xfrm>
          <a:prstGeom prst="rect">
            <a:avLst/>
          </a:prstGeom>
        </p:spPr>
        <p:txBody>
          <a:bodyPr/>
          <a:lstStyle>
            <a:lvl1pPr fontAlgn="auto">
              <a:spcBef>
                <a:spcPts val="0"/>
              </a:spcBef>
              <a:spcAft>
                <a:spcPts val="0"/>
              </a:spcAft>
              <a:defRPr>
                <a:solidFill>
                  <a:srgbClr val="000000"/>
                </a:solidFill>
                <a:latin typeface="+mn-lt"/>
                <a:ea typeface="+mn-ea"/>
                <a:cs typeface="+mn-cs"/>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4425" r:id="rId1"/>
    <p:sldLayoutId id="2147484426" r:id="rId2"/>
    <p:sldLayoutId id="2147484427" r:id="rId3"/>
    <p:sldLayoutId id="2147484428" r:id="rId4"/>
    <p:sldLayoutId id="2147484429" r:id="rId5"/>
    <p:sldLayoutId id="2147484430" r:id="rId6"/>
    <p:sldLayoutId id="2147484431" r:id="rId7"/>
    <p:sldLayoutId id="2147484432" r:id="rId8"/>
    <p:sldLayoutId id="2147484433" r:id="rId9"/>
    <p:sldLayoutId id="2147484434" r:id="rId10"/>
    <p:sldLayoutId id="2147484435" r:id="rId11"/>
  </p:sldLayoutIdLst>
  <p:txStyles>
    <p:titleStyle>
      <a:lvl1pPr algn="l" rtl="0" eaLnBrk="0" fontAlgn="base" hangingPunct="0">
        <a:spcBef>
          <a:spcPct val="0"/>
        </a:spcBef>
        <a:spcAft>
          <a:spcPct val="0"/>
        </a:spcAft>
        <a:defRPr sz="3600" kern="1200">
          <a:solidFill>
            <a:schemeClr val="accent1"/>
          </a:solidFill>
          <a:latin typeface="+mj-lt"/>
          <a:ea typeface="ＭＳ Ｐゴシック" pitchFamily="34" charset="-128"/>
          <a:cs typeface="ＭＳ Ｐゴシック" charset="0"/>
        </a:defRPr>
      </a:lvl1pPr>
      <a:lvl2pPr algn="l" rtl="0" eaLnBrk="0" fontAlgn="base" hangingPunct="0">
        <a:spcBef>
          <a:spcPct val="0"/>
        </a:spcBef>
        <a:spcAft>
          <a:spcPct val="0"/>
        </a:spcAft>
        <a:defRPr sz="3600">
          <a:solidFill>
            <a:schemeClr val="accent1"/>
          </a:solidFill>
          <a:latin typeface="Cambria" charset="0"/>
          <a:ea typeface="ＭＳ Ｐゴシック" pitchFamily="34" charset="-128"/>
          <a:cs typeface="ＭＳ Ｐゴシック" charset="0"/>
        </a:defRPr>
      </a:lvl2pPr>
      <a:lvl3pPr algn="l" rtl="0" eaLnBrk="0" fontAlgn="base" hangingPunct="0">
        <a:spcBef>
          <a:spcPct val="0"/>
        </a:spcBef>
        <a:spcAft>
          <a:spcPct val="0"/>
        </a:spcAft>
        <a:defRPr sz="3600">
          <a:solidFill>
            <a:schemeClr val="accent1"/>
          </a:solidFill>
          <a:latin typeface="Cambria" charset="0"/>
          <a:ea typeface="ＭＳ Ｐゴシック" pitchFamily="34" charset="-128"/>
          <a:cs typeface="ＭＳ Ｐゴシック" charset="0"/>
        </a:defRPr>
      </a:lvl3pPr>
      <a:lvl4pPr algn="l" rtl="0" eaLnBrk="0" fontAlgn="base" hangingPunct="0">
        <a:spcBef>
          <a:spcPct val="0"/>
        </a:spcBef>
        <a:spcAft>
          <a:spcPct val="0"/>
        </a:spcAft>
        <a:defRPr sz="3600">
          <a:solidFill>
            <a:schemeClr val="accent1"/>
          </a:solidFill>
          <a:latin typeface="Cambria" charset="0"/>
          <a:ea typeface="ＭＳ Ｐゴシック" pitchFamily="34" charset="-128"/>
          <a:cs typeface="ＭＳ Ｐゴシック" charset="0"/>
        </a:defRPr>
      </a:lvl4pPr>
      <a:lvl5pPr algn="l" rtl="0" eaLnBrk="0" fontAlgn="base" hangingPunct="0">
        <a:spcBef>
          <a:spcPct val="0"/>
        </a:spcBef>
        <a:spcAft>
          <a:spcPct val="0"/>
        </a:spcAft>
        <a:defRPr sz="3600">
          <a:solidFill>
            <a:schemeClr val="accent1"/>
          </a:solidFill>
          <a:latin typeface="Cambria" charset="0"/>
          <a:ea typeface="ＭＳ Ｐゴシック" pitchFamily="34" charset="-128"/>
          <a:cs typeface="ＭＳ Ｐゴシック" charset="0"/>
        </a:defRPr>
      </a:lvl5pPr>
      <a:lvl6pPr marL="457200" algn="l" rtl="0" fontAlgn="base">
        <a:spcBef>
          <a:spcPct val="0"/>
        </a:spcBef>
        <a:spcAft>
          <a:spcPct val="0"/>
        </a:spcAft>
        <a:defRPr sz="3600">
          <a:solidFill>
            <a:schemeClr val="accent1"/>
          </a:solidFill>
          <a:latin typeface="Cambria" charset="0"/>
          <a:ea typeface="ＭＳ Ｐゴシック" charset="0"/>
          <a:cs typeface="ＭＳ Ｐゴシック" charset="0"/>
        </a:defRPr>
      </a:lvl6pPr>
      <a:lvl7pPr marL="914400" algn="l" rtl="0" fontAlgn="base">
        <a:spcBef>
          <a:spcPct val="0"/>
        </a:spcBef>
        <a:spcAft>
          <a:spcPct val="0"/>
        </a:spcAft>
        <a:defRPr sz="3600">
          <a:solidFill>
            <a:schemeClr val="accent1"/>
          </a:solidFill>
          <a:latin typeface="Cambria" charset="0"/>
          <a:ea typeface="ＭＳ Ｐゴシック" charset="0"/>
          <a:cs typeface="ＭＳ Ｐゴシック" charset="0"/>
        </a:defRPr>
      </a:lvl7pPr>
      <a:lvl8pPr marL="1371600" algn="l" rtl="0" fontAlgn="base">
        <a:spcBef>
          <a:spcPct val="0"/>
        </a:spcBef>
        <a:spcAft>
          <a:spcPct val="0"/>
        </a:spcAft>
        <a:defRPr sz="3600">
          <a:solidFill>
            <a:schemeClr val="accent1"/>
          </a:solidFill>
          <a:latin typeface="Cambria" charset="0"/>
          <a:ea typeface="ＭＳ Ｐゴシック" charset="0"/>
          <a:cs typeface="ＭＳ Ｐゴシック" charset="0"/>
        </a:defRPr>
      </a:lvl8pPr>
      <a:lvl9pPr marL="1828800" algn="l" rtl="0" fontAlgn="base">
        <a:spcBef>
          <a:spcPct val="0"/>
        </a:spcBef>
        <a:spcAft>
          <a:spcPct val="0"/>
        </a:spcAft>
        <a:defRPr sz="3600">
          <a:solidFill>
            <a:schemeClr val="accent1"/>
          </a:solidFill>
          <a:latin typeface="Cambria" charset="0"/>
          <a:ea typeface="ＭＳ Ｐゴシック" charset="0"/>
          <a:cs typeface="ＭＳ Ｐゴシック" charset="0"/>
        </a:defRPr>
      </a:lvl9pPr>
    </p:titleStyle>
    <p:bodyStyle>
      <a:lvl1pPr marL="228600" indent="-228600" algn="l" rtl="0" eaLnBrk="0" fontAlgn="base" hangingPunct="0">
        <a:spcBef>
          <a:spcPts val="2000"/>
        </a:spcBef>
        <a:spcAft>
          <a:spcPct val="0"/>
        </a:spcAft>
        <a:buClr>
          <a:schemeClr val="accent1"/>
        </a:buClr>
        <a:buSzPct val="75000"/>
        <a:buFont typeface="Wingdings" pitchFamily="2" charset="2"/>
        <a:buChar char="n"/>
        <a:defRPr sz="2000" kern="1200">
          <a:solidFill>
            <a:srgbClr val="595959"/>
          </a:solidFill>
          <a:latin typeface="+mn-lt"/>
          <a:ea typeface="ＭＳ Ｐゴシック" pitchFamily="34" charset="-128"/>
          <a:cs typeface="ＭＳ Ｐゴシック" charset="0"/>
        </a:defRPr>
      </a:lvl1pPr>
      <a:lvl2pPr marL="457200" indent="-228600" algn="l" rtl="0" eaLnBrk="0" fontAlgn="base" hangingPunct="0">
        <a:spcBef>
          <a:spcPts val="600"/>
        </a:spcBef>
        <a:spcAft>
          <a:spcPct val="0"/>
        </a:spcAft>
        <a:buClr>
          <a:srgbClr val="B2C695"/>
        </a:buClr>
        <a:buSzPct val="75000"/>
        <a:buFont typeface="Wingdings" pitchFamily="2" charset="2"/>
        <a:buChar char="n"/>
        <a:defRPr kern="1200">
          <a:solidFill>
            <a:srgbClr val="595959"/>
          </a:solidFill>
          <a:latin typeface="+mn-lt"/>
          <a:ea typeface="ＭＳ Ｐゴシック" pitchFamily="34" charset="-128"/>
          <a:cs typeface="+mn-cs"/>
        </a:defRPr>
      </a:lvl2pPr>
      <a:lvl3pPr marL="685800" indent="-228600" algn="l" rtl="0" eaLnBrk="0" fontAlgn="base" hangingPunct="0">
        <a:spcBef>
          <a:spcPts val="600"/>
        </a:spcBef>
        <a:spcAft>
          <a:spcPct val="0"/>
        </a:spcAft>
        <a:buClr>
          <a:schemeClr val="accent1"/>
        </a:buClr>
        <a:buSzPct val="75000"/>
        <a:buFont typeface="Wingdings" pitchFamily="2" charset="2"/>
        <a:buChar char="n"/>
        <a:defRPr kern="1200">
          <a:solidFill>
            <a:srgbClr val="595959"/>
          </a:solidFill>
          <a:latin typeface="+mn-lt"/>
          <a:ea typeface="ＭＳ Ｐゴシック" pitchFamily="34" charset="-128"/>
          <a:cs typeface="+mn-cs"/>
        </a:defRPr>
      </a:lvl3pPr>
      <a:lvl4pPr marL="914400" indent="-228600" algn="l" rtl="0" eaLnBrk="0" fontAlgn="base" hangingPunct="0">
        <a:spcBef>
          <a:spcPts val="600"/>
        </a:spcBef>
        <a:spcAft>
          <a:spcPct val="0"/>
        </a:spcAft>
        <a:buClr>
          <a:srgbClr val="B2C695"/>
        </a:buClr>
        <a:buSzPct val="75000"/>
        <a:buFont typeface="Wingdings" pitchFamily="2" charset="2"/>
        <a:buChar char="n"/>
        <a:defRPr kern="1200">
          <a:solidFill>
            <a:srgbClr val="595959"/>
          </a:solidFill>
          <a:latin typeface="+mn-lt"/>
          <a:ea typeface="ＭＳ Ｐゴシック" pitchFamily="34" charset="-128"/>
          <a:cs typeface="+mn-cs"/>
        </a:defRPr>
      </a:lvl4pPr>
      <a:lvl5pPr marL="1143000" indent="-228600" algn="l" rtl="0" eaLnBrk="0" fontAlgn="base" hangingPunct="0">
        <a:spcBef>
          <a:spcPts val="600"/>
        </a:spcBef>
        <a:spcAft>
          <a:spcPct val="0"/>
        </a:spcAft>
        <a:buClr>
          <a:schemeClr val="accent1"/>
        </a:buClr>
        <a:buSzPct val="75000"/>
        <a:buFont typeface="Wingdings" pitchFamily="2" charset="2"/>
        <a:buChar char="n"/>
        <a:defRPr kern="1200">
          <a:solidFill>
            <a:srgbClr val="595959"/>
          </a:solidFill>
          <a:latin typeface="+mn-lt"/>
          <a:ea typeface="ＭＳ Ｐゴシック" pitchFamily="34" charset="-128"/>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4550672B-7D00-4F13-A271-27846DE67440}" type="datetimeFigureOut">
              <a:rPr lang="en-US">
                <a:solidFill>
                  <a:prstClr val="black">
                    <a:tint val="75000"/>
                  </a:prstClr>
                </a:solidFill>
              </a:rPr>
              <a:pPr>
                <a:defRPr/>
              </a:pPr>
              <a:t>12/8/2013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05621831-DEA4-49EE-8E9E-327E82809A5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2509554"/>
      </p:ext>
    </p:extLst>
  </p:cSld>
  <p:clrMap bg1="lt1" tx1="dk1" bg2="lt2" tx2="dk2" accent1="accent1" accent2="accent2" accent3="accent3" accent4="accent4" accent5="accent5" accent6="accent6" hlink="hlink" folHlink="folHlink"/>
  <p:sldLayoutIdLst>
    <p:sldLayoutId id="2147484437" r:id="rId1"/>
    <p:sldLayoutId id="2147484438" r:id="rId2"/>
    <p:sldLayoutId id="2147484439" r:id="rId3"/>
    <p:sldLayoutId id="2147484440" r:id="rId4"/>
    <p:sldLayoutId id="2147484441" r:id="rId5"/>
    <p:sldLayoutId id="2147484442" r:id="rId6"/>
    <p:sldLayoutId id="2147484443" r:id="rId7"/>
    <p:sldLayoutId id="2147484444" r:id="rId8"/>
    <p:sldLayoutId id="2147484445" r:id="rId9"/>
    <p:sldLayoutId id="2147484446" r:id="rId10"/>
    <p:sldLayoutId id="2147484447" r:id="rId11"/>
  </p:sldLayoutIdLst>
  <p:txStyles>
    <p:titleStyle>
      <a:lvl1pPr algn="ctr" rtl="0" eaLnBrk="0" fontAlgn="base" hangingPunct="0">
        <a:spcBef>
          <a:spcPct val="0"/>
        </a:spcBef>
        <a:spcAft>
          <a:spcPct val="0"/>
        </a:spcAft>
        <a:defRPr sz="4400" kern="1200">
          <a:solidFill>
            <a:srgbClr val="00B050"/>
          </a:solidFill>
          <a:latin typeface="Comic Sans MS" pitchFamily="66" charset="0"/>
          <a:ea typeface="+mj-ea"/>
          <a:cs typeface="+mj-cs"/>
        </a:defRPr>
      </a:lvl1pPr>
      <a:lvl2pPr algn="ctr" rtl="0" eaLnBrk="0" fontAlgn="base" hangingPunct="0">
        <a:spcBef>
          <a:spcPct val="0"/>
        </a:spcBef>
        <a:spcAft>
          <a:spcPct val="0"/>
        </a:spcAft>
        <a:defRPr sz="4400">
          <a:solidFill>
            <a:srgbClr val="00B050"/>
          </a:solidFill>
          <a:latin typeface="Comic Sans MS" pitchFamily="66" charset="0"/>
        </a:defRPr>
      </a:lvl2pPr>
      <a:lvl3pPr algn="ctr" rtl="0" eaLnBrk="0" fontAlgn="base" hangingPunct="0">
        <a:spcBef>
          <a:spcPct val="0"/>
        </a:spcBef>
        <a:spcAft>
          <a:spcPct val="0"/>
        </a:spcAft>
        <a:defRPr sz="4400">
          <a:solidFill>
            <a:srgbClr val="00B050"/>
          </a:solidFill>
          <a:latin typeface="Comic Sans MS" pitchFamily="66" charset="0"/>
        </a:defRPr>
      </a:lvl3pPr>
      <a:lvl4pPr algn="ctr" rtl="0" eaLnBrk="0" fontAlgn="base" hangingPunct="0">
        <a:spcBef>
          <a:spcPct val="0"/>
        </a:spcBef>
        <a:spcAft>
          <a:spcPct val="0"/>
        </a:spcAft>
        <a:defRPr sz="4400">
          <a:solidFill>
            <a:srgbClr val="00B050"/>
          </a:solidFill>
          <a:latin typeface="Comic Sans MS" pitchFamily="66" charset="0"/>
        </a:defRPr>
      </a:lvl4pPr>
      <a:lvl5pPr algn="ctr" rtl="0" eaLnBrk="0" fontAlgn="base" hangingPunct="0">
        <a:spcBef>
          <a:spcPct val="0"/>
        </a:spcBef>
        <a:spcAft>
          <a:spcPct val="0"/>
        </a:spcAft>
        <a:defRPr sz="4400">
          <a:solidFill>
            <a:srgbClr val="00B050"/>
          </a:solidFill>
          <a:latin typeface="Comic Sans MS" pitchFamily="66" charset="0"/>
        </a:defRPr>
      </a:lvl5pPr>
      <a:lvl6pPr marL="457200" algn="ctr" rtl="0" fontAlgn="base">
        <a:spcBef>
          <a:spcPct val="0"/>
        </a:spcBef>
        <a:spcAft>
          <a:spcPct val="0"/>
        </a:spcAft>
        <a:defRPr sz="4400">
          <a:solidFill>
            <a:srgbClr val="00B050"/>
          </a:solidFill>
          <a:latin typeface="Comic Sans MS" pitchFamily="66" charset="0"/>
        </a:defRPr>
      </a:lvl6pPr>
      <a:lvl7pPr marL="914400" algn="ctr" rtl="0" fontAlgn="base">
        <a:spcBef>
          <a:spcPct val="0"/>
        </a:spcBef>
        <a:spcAft>
          <a:spcPct val="0"/>
        </a:spcAft>
        <a:defRPr sz="4400">
          <a:solidFill>
            <a:srgbClr val="00B050"/>
          </a:solidFill>
          <a:latin typeface="Comic Sans MS" pitchFamily="66" charset="0"/>
        </a:defRPr>
      </a:lvl7pPr>
      <a:lvl8pPr marL="1371600" algn="ctr" rtl="0" fontAlgn="base">
        <a:spcBef>
          <a:spcPct val="0"/>
        </a:spcBef>
        <a:spcAft>
          <a:spcPct val="0"/>
        </a:spcAft>
        <a:defRPr sz="4400">
          <a:solidFill>
            <a:srgbClr val="00B050"/>
          </a:solidFill>
          <a:latin typeface="Comic Sans MS" pitchFamily="66" charset="0"/>
        </a:defRPr>
      </a:lvl8pPr>
      <a:lvl9pPr marL="1828800" algn="ctr" rtl="0" fontAlgn="base">
        <a:spcBef>
          <a:spcPct val="0"/>
        </a:spcBef>
        <a:spcAft>
          <a:spcPct val="0"/>
        </a:spcAft>
        <a:defRPr sz="4400">
          <a:solidFill>
            <a:srgbClr val="00B050"/>
          </a:solidFill>
          <a:latin typeface="Comic Sans MS" pitchFamily="66"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Comic Sans MS" pitchFamily="66"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Comic Sans MS" pitchFamily="66"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Comic Sans MS" pitchFamily="66"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Comic Sans MS" pitchFamily="66"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Comic Sans MS" pitchFamily="66"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nrel.gov/midc/solpos/solpos.html"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hyperlink" Target="http://www.nationaltrust.org/uk/"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ctrTitle"/>
          </p:nvPr>
        </p:nvSpPr>
        <p:spPr bwMode="auto">
          <a:xfrm>
            <a:off x="2503488" y="3751263"/>
            <a:ext cx="5591175" cy="1336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en-US" smtClean="0"/>
              <a:t>Planning and Design</a:t>
            </a:r>
          </a:p>
        </p:txBody>
      </p:sp>
      <p:sp>
        <p:nvSpPr>
          <p:cNvPr id="3" name="Subtitle 2"/>
          <p:cNvSpPr>
            <a:spLocks noGrp="1"/>
          </p:cNvSpPr>
          <p:nvPr>
            <p:ph type="subTitle" idx="1"/>
          </p:nvPr>
        </p:nvSpPr>
        <p:spPr>
          <a:xfrm>
            <a:off x="3613150" y="5213350"/>
            <a:ext cx="4481513" cy="1027113"/>
          </a:xfrm>
        </p:spPr>
        <p:txBody>
          <a:bodyPr>
            <a:normAutofit lnSpcReduction="10000"/>
          </a:bodyPr>
          <a:lstStyle/>
          <a:p>
            <a:pPr eaLnBrk="1" fontAlgn="auto" hangingPunct="1">
              <a:spcAft>
                <a:spcPts val="0"/>
              </a:spcAft>
              <a:defRPr/>
            </a:pPr>
            <a:endParaRPr lang="en-US" dirty="0" smtClean="0">
              <a:ea typeface="+mn-ea"/>
              <a:cs typeface="+mn-cs"/>
            </a:endParaRPr>
          </a:p>
          <a:p>
            <a:pPr eaLnBrk="1" fontAlgn="auto" hangingPunct="1">
              <a:spcAft>
                <a:spcPts val="0"/>
              </a:spcAft>
              <a:defRPr/>
            </a:pPr>
            <a:r>
              <a:rPr lang="en-US" dirty="0" smtClean="0">
                <a:ea typeface="+mn-ea"/>
                <a:cs typeface="+mn-cs"/>
              </a:rPr>
              <a:t>Claire Napawan</a:t>
            </a:r>
          </a:p>
          <a:p>
            <a:pPr eaLnBrk="1" fontAlgn="auto" hangingPunct="1">
              <a:spcAft>
                <a:spcPts val="0"/>
              </a:spcAft>
              <a:defRPr/>
            </a:pPr>
            <a:r>
              <a:rPr lang="en-US" dirty="0" smtClean="0">
                <a:ea typeface="+mn-ea"/>
                <a:cs typeface="+mn-cs"/>
              </a:rPr>
              <a:t>Department of Environmental Design</a:t>
            </a:r>
          </a:p>
          <a:p>
            <a:pPr eaLnBrk="1" fontAlgn="auto" hangingPunct="1">
              <a:spcAft>
                <a:spcPts val="0"/>
              </a:spcAft>
              <a:defRPr/>
            </a:pPr>
            <a:r>
              <a:rPr lang="en-US" dirty="0" smtClean="0">
                <a:ea typeface="+mn-ea"/>
                <a:cs typeface="+mn-cs"/>
              </a:rPr>
              <a:t>ncnapawan@ucdavis.edu</a:t>
            </a:r>
            <a:endParaRPr lang="en-US" dirty="0">
              <a:ea typeface="+mn-ea"/>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eaLnBrk="1" fontAlgn="auto" hangingPunct="1">
              <a:spcAft>
                <a:spcPts val="0"/>
              </a:spcAft>
              <a:defRPr/>
            </a:pPr>
            <a:r>
              <a:rPr lang="en-US" dirty="0" smtClean="0">
                <a:ea typeface="+mj-ea"/>
                <a:cs typeface="+mj-cs"/>
              </a:rPr>
              <a:t>Edible Landscape Types</a:t>
            </a:r>
            <a:endParaRPr lang="en-US" dirty="0">
              <a:ea typeface="+mj-ea"/>
              <a:cs typeface="+mj-cs"/>
            </a:endParaRPr>
          </a:p>
        </p:txBody>
      </p:sp>
      <p:sp>
        <p:nvSpPr>
          <p:cNvPr id="3" name="Content Placeholder 2"/>
          <p:cNvSpPr>
            <a:spLocks noGrp="1"/>
          </p:cNvSpPr>
          <p:nvPr>
            <p:ph idx="1"/>
          </p:nvPr>
        </p:nvSpPr>
        <p:spPr>
          <a:xfrm>
            <a:off x="498475" y="1239838"/>
            <a:ext cx="8167688" cy="4144962"/>
          </a:xfrm>
        </p:spPr>
        <p:txBody>
          <a:bodyPr/>
          <a:lstStyle/>
          <a:p>
            <a:pPr marL="0" indent="0" eaLnBrk="1" fontAlgn="auto" hangingPunct="1">
              <a:spcAft>
                <a:spcPts val="0"/>
              </a:spcAft>
              <a:buFont typeface="Wingdings" pitchFamily="2" charset="2"/>
              <a:buNone/>
              <a:defRPr/>
            </a:pPr>
            <a:r>
              <a:rPr lang="en-US" sz="1800" dirty="0" smtClean="0">
                <a:solidFill>
                  <a:schemeClr val="tx1">
                    <a:lumMod val="65000"/>
                    <a:lumOff val="35000"/>
                  </a:schemeClr>
                </a:solidFill>
                <a:ea typeface="+mn-ea"/>
                <a:cs typeface="+mn-cs"/>
              </a:rPr>
              <a:t>Residential				Educational</a:t>
            </a: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r>
              <a:rPr lang="en-US" dirty="0">
                <a:solidFill>
                  <a:schemeClr val="tx1">
                    <a:lumMod val="65000"/>
                    <a:lumOff val="35000"/>
                  </a:schemeClr>
                </a:solidFill>
                <a:ea typeface="+mn-ea"/>
                <a:cs typeface="+mn-cs"/>
              </a:rPr>
              <a:t/>
            </a:r>
            <a:br>
              <a:rPr lang="en-US" dirty="0">
                <a:solidFill>
                  <a:schemeClr val="tx1">
                    <a:lumMod val="65000"/>
                    <a:lumOff val="35000"/>
                  </a:schemeClr>
                </a:solidFill>
                <a:ea typeface="+mn-ea"/>
                <a:cs typeface="+mn-cs"/>
              </a:rPr>
            </a:br>
            <a:r>
              <a:rPr lang="en-US" sz="1800" dirty="0" smtClean="0">
                <a:solidFill>
                  <a:schemeClr val="tx1">
                    <a:lumMod val="65000"/>
                    <a:lumOff val="35000"/>
                  </a:schemeClr>
                </a:solidFill>
                <a:ea typeface="+mn-ea"/>
                <a:cs typeface="+mn-cs"/>
              </a:rPr>
              <a:t>Institutional				Public</a:t>
            </a:r>
          </a:p>
          <a:p>
            <a:pPr marL="0" indent="0" algn="r" eaLnBrk="1" fontAlgn="auto" hangingPunct="1">
              <a:spcAft>
                <a:spcPts val="0"/>
              </a:spcAft>
              <a:buFont typeface="Wingdings" pitchFamily="2" charset="2"/>
              <a:buNone/>
              <a:defRPr/>
            </a:pPr>
            <a:r>
              <a:rPr lang="en-US" sz="1500" dirty="0" smtClean="0">
                <a:solidFill>
                  <a:schemeClr val="tx1">
                    <a:lumMod val="65000"/>
                    <a:lumOff val="35000"/>
                  </a:schemeClr>
                </a:solidFill>
                <a:ea typeface="+mn-ea"/>
                <a:cs typeface="+mn-cs"/>
              </a:rPr>
              <a:t>Image Sources:  “Carrot City” by M. </a:t>
            </a:r>
            <a:r>
              <a:rPr lang="en-US" sz="1500" dirty="0" err="1" smtClean="0">
                <a:solidFill>
                  <a:schemeClr val="tx1">
                    <a:lumMod val="65000"/>
                    <a:lumOff val="35000"/>
                  </a:schemeClr>
                </a:solidFill>
                <a:ea typeface="+mn-ea"/>
                <a:cs typeface="+mn-cs"/>
              </a:rPr>
              <a:t>Gorgolewski</a:t>
            </a:r>
            <a:r>
              <a:rPr lang="en-US" sz="1500" dirty="0" smtClean="0">
                <a:solidFill>
                  <a:schemeClr val="tx1">
                    <a:lumMod val="65000"/>
                    <a:lumOff val="35000"/>
                  </a:schemeClr>
                </a:solidFill>
                <a:ea typeface="+mn-ea"/>
                <a:cs typeface="+mn-cs"/>
              </a:rPr>
              <a:t>, SWA Group, &amp; C. Napawan</a:t>
            </a:r>
            <a:endParaRPr lang="en-US" sz="1500" dirty="0">
              <a:solidFill>
                <a:schemeClr val="tx1">
                  <a:lumMod val="65000"/>
                  <a:lumOff val="35000"/>
                </a:schemeClr>
              </a:solidFill>
              <a:ea typeface="+mn-ea"/>
              <a:cs typeface="+mn-cs"/>
            </a:endParaRPr>
          </a:p>
        </p:txBody>
      </p:sp>
      <p:pic>
        <p:nvPicPr>
          <p:cNvPr id="307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13" y="1603375"/>
            <a:ext cx="3367087"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8425" y="1603375"/>
            <a:ext cx="3151188"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5"/>
          <p:cNvPicPr>
            <a:picLocks noChangeAspect="1" noChangeArrowheads="1"/>
          </p:cNvPicPr>
          <p:nvPr/>
        </p:nvPicPr>
        <p:blipFill>
          <a:blip r:embed="rId5">
            <a:extLst>
              <a:ext uri="{28A0092B-C50C-407E-A947-70E740481C1C}">
                <a14:useLocalDpi xmlns:a14="http://schemas.microsoft.com/office/drawing/2010/main" val="0"/>
              </a:ext>
            </a:extLst>
          </a:blip>
          <a:srcRect l="6287" r="9683"/>
          <a:stretch>
            <a:fillRect/>
          </a:stretch>
        </p:blipFill>
        <p:spPr bwMode="auto">
          <a:xfrm>
            <a:off x="636588" y="3922713"/>
            <a:ext cx="3340100"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8425" y="3771900"/>
            <a:ext cx="3151188"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eaLnBrk="1" fontAlgn="auto" hangingPunct="1">
              <a:spcAft>
                <a:spcPts val="0"/>
              </a:spcAft>
              <a:defRPr/>
            </a:pPr>
            <a:r>
              <a:rPr lang="en-US" dirty="0" smtClean="0">
                <a:ea typeface="+mj-ea"/>
                <a:cs typeface="+mj-cs"/>
              </a:rPr>
              <a:t>Edible Residence</a:t>
            </a:r>
            <a:endParaRPr lang="en-US" dirty="0">
              <a:ea typeface="+mj-ea"/>
              <a:cs typeface="+mj-cs"/>
            </a:endParaRPr>
          </a:p>
        </p:txBody>
      </p:sp>
      <p:sp>
        <p:nvSpPr>
          <p:cNvPr id="3" name="Content Placeholder 2"/>
          <p:cNvSpPr>
            <a:spLocks noGrp="1"/>
          </p:cNvSpPr>
          <p:nvPr>
            <p:ph idx="1"/>
          </p:nvPr>
        </p:nvSpPr>
        <p:spPr>
          <a:xfrm>
            <a:off x="498475" y="1981200"/>
            <a:ext cx="8167688" cy="4144963"/>
          </a:xfrm>
        </p:spPr>
        <p:txBody>
          <a:bodyPr/>
          <a:lstStyle/>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Edible estates, various locations in US &amp; UK</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Fritz </a:t>
            </a:r>
            <a:r>
              <a:rPr lang="en-US" dirty="0" err="1" smtClean="0">
                <a:solidFill>
                  <a:schemeClr val="tx1">
                    <a:lumMod val="65000"/>
                    <a:lumOff val="35000"/>
                  </a:schemeClr>
                </a:solidFill>
                <a:ea typeface="+mn-ea"/>
                <a:cs typeface="+mn-cs"/>
              </a:rPr>
              <a:t>Haeg</a:t>
            </a:r>
            <a:r>
              <a:rPr lang="en-US" dirty="0" smtClean="0">
                <a:solidFill>
                  <a:schemeClr val="tx1">
                    <a:lumMod val="65000"/>
                    <a:lumOff val="35000"/>
                  </a:schemeClr>
                </a:solidFill>
                <a:ea typeface="+mn-ea"/>
                <a:cs typeface="+mn-cs"/>
              </a:rPr>
              <a:t>, Artist</a:t>
            </a:r>
          </a:p>
          <a:p>
            <a:pPr marL="0" indent="0" algn="r"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Image Source:  “Carrot City” by M. </a:t>
            </a:r>
            <a:r>
              <a:rPr lang="en-US" dirty="0" err="1" smtClean="0">
                <a:solidFill>
                  <a:schemeClr val="tx1">
                    <a:lumMod val="65000"/>
                    <a:lumOff val="35000"/>
                  </a:schemeClr>
                </a:solidFill>
                <a:ea typeface="+mn-ea"/>
                <a:cs typeface="+mn-cs"/>
              </a:rPr>
              <a:t>Gorgolewski</a:t>
            </a:r>
            <a:endParaRPr lang="en-US" dirty="0">
              <a:solidFill>
                <a:schemeClr val="tx1">
                  <a:lumMod val="65000"/>
                  <a:lumOff val="35000"/>
                </a:schemeClr>
              </a:solidFill>
              <a:ea typeface="+mn-ea"/>
              <a:cs typeface="+mn-cs"/>
            </a:endParaRPr>
          </a:p>
        </p:txBody>
      </p:sp>
      <p:pic>
        <p:nvPicPr>
          <p:cNvPr id="3174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388" y="1831975"/>
            <a:ext cx="7005637"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8475" y="258763"/>
            <a:ext cx="8167688" cy="5867400"/>
          </a:xfrm>
        </p:spPr>
        <p:txBody>
          <a:bodyPr/>
          <a:lstStyle/>
          <a:p>
            <a:pPr marL="0" indent="0" eaLnBrk="1" fontAlgn="auto" hangingPunct="1">
              <a:spcAft>
                <a:spcPts val="0"/>
              </a:spcAft>
              <a:buFont typeface="Wingdings" pitchFamily="2" charset="2"/>
              <a:buNone/>
              <a:defRPr/>
            </a:pPr>
            <a:r>
              <a:rPr lang="en-US" dirty="0" err="1" smtClean="0">
                <a:solidFill>
                  <a:schemeClr val="tx1">
                    <a:lumMod val="65000"/>
                    <a:lumOff val="35000"/>
                  </a:schemeClr>
                </a:solidFill>
                <a:ea typeface="+mn-ea"/>
                <a:cs typeface="+mn-cs"/>
              </a:rPr>
              <a:t>Southwark</a:t>
            </a:r>
            <a:r>
              <a:rPr lang="en-US" dirty="0" smtClean="0">
                <a:solidFill>
                  <a:schemeClr val="tx1">
                    <a:lumMod val="65000"/>
                    <a:lumOff val="35000"/>
                  </a:schemeClr>
                </a:solidFill>
                <a:ea typeface="+mn-ea"/>
                <a:cs typeface="+mn-cs"/>
              </a:rPr>
              <a:t>, London</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Council Housing Garden</a:t>
            </a: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algn="r"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Image Source: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“Carrot City” by M. </a:t>
            </a:r>
            <a:r>
              <a:rPr lang="en-US" dirty="0" err="1" smtClean="0">
                <a:solidFill>
                  <a:schemeClr val="tx1">
                    <a:lumMod val="65000"/>
                    <a:lumOff val="35000"/>
                  </a:schemeClr>
                </a:solidFill>
                <a:ea typeface="+mn-ea"/>
                <a:cs typeface="+mn-cs"/>
              </a:rPr>
              <a:t>Gorgolewski</a:t>
            </a:r>
            <a:endParaRPr lang="en-US" dirty="0">
              <a:solidFill>
                <a:schemeClr val="tx1">
                  <a:lumMod val="65000"/>
                  <a:lumOff val="35000"/>
                </a:schemeClr>
              </a:solidFill>
              <a:ea typeface="+mn-ea"/>
              <a:cs typeface="+mn-cs"/>
            </a:endParaRPr>
          </a:p>
        </p:txBody>
      </p:sp>
      <p:pic>
        <p:nvPicPr>
          <p:cNvPr id="327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550" y="1011238"/>
            <a:ext cx="3584575" cy="547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eaLnBrk="1" fontAlgn="auto" hangingPunct="1">
              <a:spcAft>
                <a:spcPts val="0"/>
              </a:spcAft>
              <a:defRPr/>
            </a:pPr>
            <a:r>
              <a:rPr lang="en-US" dirty="0" smtClean="0">
                <a:ea typeface="+mj-ea"/>
                <a:cs typeface="+mj-cs"/>
              </a:rPr>
              <a:t>Edible Streetscape</a:t>
            </a:r>
            <a:endParaRPr lang="en-US" dirty="0">
              <a:ea typeface="+mj-ea"/>
              <a:cs typeface="+mj-cs"/>
            </a:endParaRPr>
          </a:p>
        </p:txBody>
      </p:sp>
      <p:sp>
        <p:nvSpPr>
          <p:cNvPr id="3" name="Content Placeholder 2"/>
          <p:cNvSpPr>
            <a:spLocks noGrp="1"/>
          </p:cNvSpPr>
          <p:nvPr>
            <p:ph idx="1"/>
          </p:nvPr>
        </p:nvSpPr>
        <p:spPr>
          <a:xfrm>
            <a:off x="498475" y="1981200"/>
            <a:ext cx="8167688" cy="4144963"/>
          </a:xfrm>
        </p:spPr>
        <p:txBody>
          <a:bodyPr/>
          <a:lstStyle/>
          <a:p>
            <a:pPr marL="0" indent="0"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Russell Street olive grove, UC Davis</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City of Davis, Davis Olive Center				Approx. 1 Mile</a:t>
            </a: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endParaRPr lang="en-US" dirty="0">
              <a:solidFill>
                <a:schemeClr val="tx1">
                  <a:lumMod val="65000"/>
                  <a:lumOff val="35000"/>
                </a:schemeClr>
              </a:solidFill>
              <a:ea typeface="+mn-ea"/>
              <a:cs typeface="+mn-cs"/>
            </a:endParaRPr>
          </a:p>
          <a:p>
            <a:pPr marL="0" indent="0" algn="r"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Image Source:  Google Earth</a:t>
            </a:r>
            <a:endParaRPr lang="en-US" dirty="0">
              <a:solidFill>
                <a:schemeClr val="tx1">
                  <a:lumMod val="65000"/>
                  <a:lumOff val="35000"/>
                </a:schemeClr>
              </a:solidFill>
              <a:ea typeface="+mn-ea"/>
              <a:cs typeface="+mn-cs"/>
            </a:endParaRPr>
          </a:p>
        </p:txBody>
      </p:sp>
      <p:pic>
        <p:nvPicPr>
          <p:cNvPr id="3379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475" y="2719388"/>
            <a:ext cx="7985125" cy="324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eaLnBrk="1" fontAlgn="auto" hangingPunct="1">
              <a:spcAft>
                <a:spcPts val="0"/>
              </a:spcAft>
              <a:defRPr/>
            </a:pPr>
            <a:r>
              <a:rPr lang="en-US" dirty="0" smtClean="0">
                <a:ea typeface="+mj-ea"/>
                <a:cs typeface="+mj-cs"/>
              </a:rPr>
              <a:t>Edible Streetscape</a:t>
            </a:r>
            <a:endParaRPr lang="en-US" dirty="0">
              <a:ea typeface="+mj-ea"/>
              <a:cs typeface="+mj-cs"/>
            </a:endParaRPr>
          </a:p>
        </p:txBody>
      </p:sp>
      <p:sp>
        <p:nvSpPr>
          <p:cNvPr id="3" name="Content Placeholder 2"/>
          <p:cNvSpPr>
            <a:spLocks noGrp="1"/>
          </p:cNvSpPr>
          <p:nvPr>
            <p:ph idx="1"/>
          </p:nvPr>
        </p:nvSpPr>
        <p:spPr>
          <a:xfrm>
            <a:off x="498475" y="1981200"/>
            <a:ext cx="8432800" cy="4144963"/>
          </a:xfrm>
        </p:spPr>
        <p:txBody>
          <a:bodyPr/>
          <a:lstStyle/>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algn="r"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   Image Source:  C. Napawan</a:t>
            </a:r>
            <a:endParaRPr lang="en-US" dirty="0">
              <a:solidFill>
                <a:schemeClr val="tx1">
                  <a:lumMod val="65000"/>
                  <a:lumOff val="35000"/>
                </a:schemeClr>
              </a:solidFill>
              <a:ea typeface="+mn-ea"/>
              <a:cs typeface="+mn-cs"/>
            </a:endParaRPr>
          </a:p>
        </p:txBody>
      </p:sp>
      <p:pic>
        <p:nvPicPr>
          <p:cNvPr id="34820" name="Picture 4" descr="P5313614.JPG"/>
          <p:cNvPicPr>
            <a:picLocks noChangeAspect="1"/>
          </p:cNvPicPr>
          <p:nvPr/>
        </p:nvPicPr>
        <p:blipFill>
          <a:blip r:embed="rId3">
            <a:extLst>
              <a:ext uri="{28A0092B-C50C-407E-A947-70E740481C1C}">
                <a14:useLocalDpi xmlns:a14="http://schemas.microsoft.com/office/drawing/2010/main" val="0"/>
              </a:ext>
            </a:extLst>
          </a:blip>
          <a:srcRect l="35851" t="43333" r="13811" b="15555"/>
          <a:stretch>
            <a:fillRect/>
          </a:stretch>
        </p:blipFill>
        <p:spPr bwMode="auto">
          <a:xfrm>
            <a:off x="249238" y="1600200"/>
            <a:ext cx="5846762"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2050" y="1639888"/>
            <a:ext cx="2689225" cy="357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eaLnBrk="1" fontAlgn="auto" hangingPunct="1">
              <a:spcAft>
                <a:spcPts val="0"/>
              </a:spcAft>
              <a:defRPr/>
            </a:pPr>
            <a:r>
              <a:rPr lang="en-US" dirty="0" smtClean="0">
                <a:ea typeface="+mj-ea"/>
                <a:cs typeface="+mj-cs"/>
              </a:rPr>
              <a:t>Edible Schoolyard</a:t>
            </a:r>
            <a:endParaRPr lang="en-US" dirty="0">
              <a:ea typeface="+mj-ea"/>
              <a:cs typeface="+mj-cs"/>
            </a:endParaRPr>
          </a:p>
        </p:txBody>
      </p:sp>
      <p:sp>
        <p:nvSpPr>
          <p:cNvPr id="3" name="Content Placeholder 2"/>
          <p:cNvSpPr>
            <a:spLocks noGrp="1"/>
          </p:cNvSpPr>
          <p:nvPr>
            <p:ph idx="1"/>
          </p:nvPr>
        </p:nvSpPr>
        <p:spPr>
          <a:xfrm>
            <a:off x="498475" y="1446213"/>
            <a:ext cx="8167688" cy="4679950"/>
          </a:xfrm>
        </p:spPr>
        <p:txBody>
          <a:bodyPr/>
          <a:lstStyle/>
          <a:p>
            <a:pPr marL="0" indent="0"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Sacred Heart School, Atherton, CA</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SWA Group, Sausalito, CA					        0.25 Acres</a:t>
            </a: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algn="r"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Image Source:  SWA Group</a:t>
            </a:r>
          </a:p>
        </p:txBody>
      </p:sp>
      <p:pic>
        <p:nvPicPr>
          <p:cNvPr id="358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9888" y="2311400"/>
            <a:ext cx="548163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eaLnBrk="1" fontAlgn="auto" hangingPunct="1">
              <a:spcAft>
                <a:spcPts val="0"/>
              </a:spcAft>
              <a:defRPr/>
            </a:pPr>
            <a:r>
              <a:rPr lang="en-US" dirty="0" smtClean="0">
                <a:ea typeface="+mj-ea"/>
                <a:cs typeface="+mj-cs"/>
              </a:rPr>
              <a:t>Edible Schoolyard</a:t>
            </a:r>
            <a:endParaRPr lang="en-US" dirty="0">
              <a:ea typeface="+mj-ea"/>
              <a:cs typeface="+mj-cs"/>
            </a:endParaRPr>
          </a:p>
        </p:txBody>
      </p:sp>
      <p:sp>
        <p:nvSpPr>
          <p:cNvPr id="3" name="Content Placeholder 2"/>
          <p:cNvSpPr>
            <a:spLocks noGrp="1"/>
          </p:cNvSpPr>
          <p:nvPr>
            <p:ph idx="1"/>
          </p:nvPr>
        </p:nvSpPr>
        <p:spPr>
          <a:xfrm>
            <a:off x="498475" y="1446213"/>
            <a:ext cx="8167688" cy="4679950"/>
          </a:xfrm>
        </p:spPr>
        <p:txBody>
          <a:bodyPr/>
          <a:lstStyle/>
          <a:p>
            <a:pPr marL="0" indent="0"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Sacred Heart School, Atherton, CA</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SWA Group, Sausalito, CA					</a:t>
            </a: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algn="r"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Image Source:  SWA Group</a:t>
            </a:r>
          </a:p>
        </p:txBody>
      </p:sp>
      <p:pic>
        <p:nvPicPr>
          <p:cNvPr id="3686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125" y="2311400"/>
            <a:ext cx="5486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eaLnBrk="1" fontAlgn="auto" hangingPunct="1">
              <a:spcAft>
                <a:spcPts val="0"/>
              </a:spcAft>
              <a:defRPr/>
            </a:pPr>
            <a:r>
              <a:rPr lang="en-US" dirty="0" smtClean="0">
                <a:ea typeface="+mj-ea"/>
                <a:cs typeface="+mj-cs"/>
              </a:rPr>
              <a:t>Edible Schoolyard</a:t>
            </a:r>
            <a:endParaRPr lang="en-US" dirty="0">
              <a:ea typeface="+mj-ea"/>
              <a:cs typeface="+mj-cs"/>
            </a:endParaRPr>
          </a:p>
        </p:txBody>
      </p:sp>
      <p:sp>
        <p:nvSpPr>
          <p:cNvPr id="3" name="Content Placeholder 2"/>
          <p:cNvSpPr>
            <a:spLocks noGrp="1"/>
          </p:cNvSpPr>
          <p:nvPr>
            <p:ph idx="1"/>
          </p:nvPr>
        </p:nvSpPr>
        <p:spPr>
          <a:xfrm>
            <a:off x="498475" y="1446213"/>
            <a:ext cx="8167688" cy="4679950"/>
          </a:xfrm>
        </p:spPr>
        <p:txBody>
          <a:bodyPr/>
          <a:lstStyle/>
          <a:p>
            <a:pPr marL="0" indent="0"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Sacred Heart School, Atherton, CA</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SWA Group, Sausalito, CA					</a:t>
            </a: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algn="r"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Image Source:  SWA Group</a:t>
            </a:r>
          </a:p>
        </p:txBody>
      </p:sp>
      <p:pic>
        <p:nvPicPr>
          <p:cNvPr id="3789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538" y="2311400"/>
            <a:ext cx="548798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eaLnBrk="1" fontAlgn="auto" hangingPunct="1">
              <a:spcAft>
                <a:spcPts val="0"/>
              </a:spcAft>
              <a:defRPr/>
            </a:pPr>
            <a:r>
              <a:rPr lang="en-US" dirty="0" smtClean="0">
                <a:ea typeface="+mj-ea"/>
                <a:cs typeface="+mj-cs"/>
              </a:rPr>
              <a:t>Edible Public Park</a:t>
            </a:r>
            <a:endParaRPr lang="en-US" dirty="0">
              <a:ea typeface="+mj-ea"/>
              <a:cs typeface="+mj-cs"/>
            </a:endParaRPr>
          </a:p>
        </p:txBody>
      </p:sp>
      <p:sp>
        <p:nvSpPr>
          <p:cNvPr id="3" name="Content Placeholder 2"/>
          <p:cNvSpPr>
            <a:spLocks noGrp="1"/>
          </p:cNvSpPr>
          <p:nvPr>
            <p:ph idx="1"/>
          </p:nvPr>
        </p:nvSpPr>
        <p:spPr>
          <a:xfrm>
            <a:off x="498475" y="1446213"/>
            <a:ext cx="8167688" cy="4679950"/>
          </a:xfrm>
        </p:spPr>
        <p:txBody>
          <a:bodyPr/>
          <a:lstStyle/>
          <a:p>
            <a:pPr marL="0" indent="0"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Beacon Food Forest, Seattle, WA</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Harrison Landscape Architects				              7 Acres			</a:t>
            </a: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algn="r"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Image Source:  http://beaconfoodforest.weebly.com/</a:t>
            </a:r>
          </a:p>
        </p:txBody>
      </p:sp>
      <p:pic>
        <p:nvPicPr>
          <p:cNvPr id="389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8" y="2262188"/>
            <a:ext cx="8839200"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eaLnBrk="1" fontAlgn="auto" hangingPunct="1">
              <a:spcAft>
                <a:spcPts val="0"/>
              </a:spcAft>
              <a:defRPr/>
            </a:pPr>
            <a:r>
              <a:rPr lang="en-US" dirty="0" smtClean="0">
                <a:ea typeface="+mj-ea"/>
                <a:cs typeface="+mj-cs"/>
              </a:rPr>
              <a:t>Edible Public Park</a:t>
            </a:r>
            <a:endParaRPr lang="en-US" dirty="0">
              <a:ea typeface="+mj-ea"/>
              <a:cs typeface="+mj-cs"/>
            </a:endParaRPr>
          </a:p>
        </p:txBody>
      </p:sp>
      <p:sp>
        <p:nvSpPr>
          <p:cNvPr id="3" name="Content Placeholder 2"/>
          <p:cNvSpPr>
            <a:spLocks noGrp="1"/>
          </p:cNvSpPr>
          <p:nvPr>
            <p:ph idx="1"/>
          </p:nvPr>
        </p:nvSpPr>
        <p:spPr>
          <a:xfrm>
            <a:off x="498475" y="1446213"/>
            <a:ext cx="8167688" cy="4679950"/>
          </a:xfrm>
        </p:spPr>
        <p:txBody>
          <a:bodyPr/>
          <a:lstStyle/>
          <a:p>
            <a:pPr marL="0" indent="0"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Beacon Food Forest, Seattle, WA</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Harrison Landscape Architects				              7 Acres			</a:t>
            </a: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algn="r"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Image Source:  http://beaconfoodforest.weebly.com/</a:t>
            </a:r>
          </a:p>
        </p:txBody>
      </p:sp>
      <p:pic>
        <p:nvPicPr>
          <p:cNvPr id="399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7925" y="2141538"/>
            <a:ext cx="6791325" cy="424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200400"/>
            <a:ext cx="7772400" cy="838200"/>
          </a:xfrm>
        </p:spPr>
        <p:txBody>
          <a:bodyPr rtlCol="0">
            <a:normAutofit/>
          </a:bodyPr>
          <a:lstStyle/>
          <a:p>
            <a:pPr eaLnBrk="1" fontAlgn="auto" hangingPunct="1">
              <a:spcAft>
                <a:spcPts val="0"/>
              </a:spcAft>
              <a:defRPr/>
            </a:pPr>
            <a:endParaRPr lang="en-US" dirty="0"/>
          </a:p>
        </p:txBody>
      </p:sp>
      <p:sp>
        <p:nvSpPr>
          <p:cNvPr id="3" name="Subtitle 2"/>
          <p:cNvSpPr>
            <a:spLocks noGrp="1"/>
          </p:cNvSpPr>
          <p:nvPr>
            <p:ph type="subTitle" idx="1"/>
          </p:nvPr>
        </p:nvSpPr>
        <p:spPr>
          <a:xfrm>
            <a:off x="1219200" y="4191000"/>
            <a:ext cx="6400800" cy="1295400"/>
          </a:xfrm>
        </p:spPr>
        <p:txBody>
          <a:bodyPr rtlCol="0">
            <a:normAutofit/>
          </a:bodyPr>
          <a:lstStyle/>
          <a:p>
            <a:pPr eaLnBrk="1" fontAlgn="auto" hangingPunct="1">
              <a:spcAft>
                <a:spcPts val="0"/>
              </a:spcAft>
              <a:buFont typeface="Arial" pitchFamily="34" charset="0"/>
              <a:buNone/>
              <a:defRPr/>
            </a:pPr>
            <a:r>
              <a:rPr lang="en-US" b="1" cap="small" dirty="0" smtClean="0">
                <a:solidFill>
                  <a:schemeClr val="accent3">
                    <a:lumMod val="50000"/>
                  </a:schemeClr>
                </a:solidFill>
              </a:rPr>
              <a:t>Master Gardener Program of San Bernardino County</a:t>
            </a:r>
            <a:endParaRPr lang="en-US" b="1" cap="small" dirty="0">
              <a:solidFill>
                <a:schemeClr val="accent3">
                  <a:lumMod val="50000"/>
                </a:schemeClr>
              </a:solidFill>
            </a:endParaRPr>
          </a:p>
          <a:p>
            <a:pPr eaLnBrk="1" fontAlgn="auto" hangingPunct="1">
              <a:spcAft>
                <a:spcPts val="0"/>
              </a:spcAft>
              <a:buFont typeface="Arial" pitchFamily="34" charset="0"/>
              <a:buNone/>
              <a:defRPr/>
            </a:pPr>
            <a:endParaRPr lang="en-US" dirty="0"/>
          </a:p>
        </p:txBody>
      </p:sp>
      <p:pic>
        <p:nvPicPr>
          <p:cNvPr id="2052" name="Picture 13" descr="MG Banner 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42192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eaLnBrk="1" fontAlgn="auto" hangingPunct="1">
              <a:spcAft>
                <a:spcPts val="0"/>
              </a:spcAft>
              <a:defRPr/>
            </a:pPr>
            <a:r>
              <a:rPr lang="en-US" dirty="0" smtClean="0">
                <a:ea typeface="+mj-ea"/>
                <a:cs typeface="+mj-cs"/>
              </a:rPr>
              <a:t>Edible Public Park</a:t>
            </a:r>
            <a:endParaRPr lang="en-US" dirty="0">
              <a:ea typeface="+mj-ea"/>
              <a:cs typeface="+mj-cs"/>
            </a:endParaRPr>
          </a:p>
        </p:txBody>
      </p:sp>
      <p:sp>
        <p:nvSpPr>
          <p:cNvPr id="3" name="Content Placeholder 2"/>
          <p:cNvSpPr>
            <a:spLocks noGrp="1"/>
          </p:cNvSpPr>
          <p:nvPr>
            <p:ph idx="1"/>
          </p:nvPr>
        </p:nvSpPr>
        <p:spPr>
          <a:xfrm>
            <a:off x="498475" y="1446213"/>
            <a:ext cx="8167688" cy="4679950"/>
          </a:xfrm>
        </p:spPr>
        <p:txBody>
          <a:bodyPr/>
          <a:lstStyle/>
          <a:p>
            <a:pPr marL="0" indent="0"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Beacon Food Forest,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Seattle, WA</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Harrison Landscape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Architects				              			</a:t>
            </a: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algn="r"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Image Source:  http://beaconfoodforest.weebly.com/</a:t>
            </a:r>
          </a:p>
        </p:txBody>
      </p:sp>
      <p:pic>
        <p:nvPicPr>
          <p:cNvPr id="4096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1488" y="1106488"/>
            <a:ext cx="281305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0600" y="1096963"/>
            <a:ext cx="2819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eaLnBrk="1" fontAlgn="auto" hangingPunct="1">
              <a:spcAft>
                <a:spcPts val="0"/>
              </a:spcAft>
              <a:defRPr/>
            </a:pPr>
            <a:r>
              <a:rPr lang="en-US" dirty="0" smtClean="0">
                <a:ea typeface="+mj-ea"/>
                <a:cs typeface="+mj-cs"/>
              </a:rPr>
              <a:t>Edible Public Park</a:t>
            </a:r>
            <a:endParaRPr lang="en-US" dirty="0">
              <a:ea typeface="+mj-ea"/>
              <a:cs typeface="+mj-cs"/>
            </a:endParaRPr>
          </a:p>
        </p:txBody>
      </p:sp>
      <p:sp>
        <p:nvSpPr>
          <p:cNvPr id="3" name="Content Placeholder 2"/>
          <p:cNvSpPr>
            <a:spLocks noGrp="1"/>
          </p:cNvSpPr>
          <p:nvPr>
            <p:ph idx="1"/>
          </p:nvPr>
        </p:nvSpPr>
        <p:spPr>
          <a:xfrm>
            <a:off x="498475" y="1446213"/>
            <a:ext cx="8167688" cy="4679950"/>
          </a:xfrm>
        </p:spPr>
        <p:txBody>
          <a:bodyPr/>
          <a:lstStyle/>
          <a:p>
            <a:pPr marL="0" indent="0" eaLnBrk="1" fontAlgn="auto" hangingPunct="1">
              <a:spcAft>
                <a:spcPts val="0"/>
              </a:spcAft>
              <a:buFont typeface="Wingdings" pitchFamily="2" charset="2"/>
              <a:buNone/>
              <a:defRPr/>
            </a:pPr>
            <a:r>
              <a:rPr lang="en-US" dirty="0" err="1" smtClean="0">
                <a:solidFill>
                  <a:schemeClr val="tx1">
                    <a:lumMod val="65000"/>
                    <a:lumOff val="35000"/>
                  </a:schemeClr>
                </a:solidFill>
                <a:ea typeface="+mn-ea"/>
                <a:cs typeface="+mn-cs"/>
              </a:rPr>
              <a:t>Descanso</a:t>
            </a:r>
            <a:r>
              <a:rPr lang="en-US" dirty="0" smtClean="0">
                <a:solidFill>
                  <a:schemeClr val="tx1">
                    <a:lumMod val="65000"/>
                    <a:lumOff val="35000"/>
                  </a:schemeClr>
                </a:solidFill>
                <a:ea typeface="+mn-ea"/>
                <a:cs typeface="+mn-cs"/>
              </a:rPr>
              <a:t> Public Demonstration Garden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t>
            </a: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algn="r"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algn="r"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endParaRPr lang="en-US" dirty="0" smtClean="0">
              <a:solidFill>
                <a:schemeClr val="tx1">
                  <a:lumMod val="65000"/>
                  <a:lumOff val="35000"/>
                </a:schemeClr>
              </a:solidFill>
              <a:ea typeface="+mn-ea"/>
              <a:cs typeface="+mn-cs"/>
            </a:endParaRPr>
          </a:p>
          <a:p>
            <a:pPr marL="0" indent="0" algn="r"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Image Source:  “Carrot City” by M. </a:t>
            </a:r>
            <a:r>
              <a:rPr lang="en-US" dirty="0" err="1" smtClean="0">
                <a:solidFill>
                  <a:schemeClr val="tx1">
                    <a:lumMod val="65000"/>
                    <a:lumOff val="35000"/>
                  </a:schemeClr>
                </a:solidFill>
                <a:ea typeface="+mn-ea"/>
                <a:cs typeface="+mn-cs"/>
              </a:rPr>
              <a:t>Gorgolewski</a:t>
            </a:r>
            <a:endParaRPr lang="en-US" dirty="0" smtClean="0">
              <a:solidFill>
                <a:schemeClr val="tx1">
                  <a:lumMod val="65000"/>
                  <a:lumOff val="35000"/>
                </a:schemeClr>
              </a:solidFill>
              <a:ea typeface="+mn-ea"/>
              <a:cs typeface="+mn-cs"/>
            </a:endParaRPr>
          </a:p>
        </p:txBody>
      </p:sp>
      <p:pic>
        <p:nvPicPr>
          <p:cNvPr id="419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165350"/>
            <a:ext cx="835183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eaLnBrk="1" fontAlgn="auto" hangingPunct="1">
              <a:spcAft>
                <a:spcPts val="0"/>
              </a:spcAft>
              <a:defRPr/>
            </a:pPr>
            <a:r>
              <a:rPr lang="en-US" dirty="0" smtClean="0">
                <a:ea typeface="+mj-ea"/>
                <a:cs typeface="+mj-cs"/>
              </a:rPr>
              <a:t>Edible Rooftop</a:t>
            </a:r>
            <a:endParaRPr lang="en-US" dirty="0">
              <a:ea typeface="+mj-ea"/>
              <a:cs typeface="+mj-cs"/>
            </a:endParaRPr>
          </a:p>
        </p:txBody>
      </p:sp>
      <p:sp>
        <p:nvSpPr>
          <p:cNvPr id="3" name="Content Placeholder 2"/>
          <p:cNvSpPr>
            <a:spLocks noGrp="1"/>
          </p:cNvSpPr>
          <p:nvPr>
            <p:ph idx="1"/>
          </p:nvPr>
        </p:nvSpPr>
        <p:spPr>
          <a:xfrm>
            <a:off x="498475" y="1446213"/>
            <a:ext cx="8167688" cy="4679950"/>
          </a:xfrm>
        </p:spPr>
        <p:txBody>
          <a:bodyPr/>
          <a:lstStyle/>
          <a:p>
            <a:pPr marL="0" indent="0"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Gary Comer Youth Center Rooftop, Chicago, IL	</a:t>
            </a:r>
            <a:br>
              <a:rPr lang="en-US" dirty="0" smtClean="0">
                <a:solidFill>
                  <a:schemeClr val="tx1">
                    <a:lumMod val="65000"/>
                    <a:lumOff val="35000"/>
                  </a:schemeClr>
                </a:solidFill>
                <a:ea typeface="+mn-ea"/>
                <a:cs typeface="+mn-cs"/>
              </a:rPr>
            </a:br>
            <a:r>
              <a:rPr lang="en-US" dirty="0" err="1" smtClean="0">
                <a:solidFill>
                  <a:schemeClr val="tx1">
                    <a:lumMod val="65000"/>
                    <a:lumOff val="35000"/>
                  </a:schemeClr>
                </a:solidFill>
                <a:ea typeface="+mn-ea"/>
                <a:cs typeface="+mn-cs"/>
              </a:rPr>
              <a:t>Hoerr</a:t>
            </a:r>
            <a:r>
              <a:rPr lang="en-US" dirty="0" smtClean="0">
                <a:solidFill>
                  <a:schemeClr val="tx1">
                    <a:lumMod val="65000"/>
                    <a:lumOff val="35000"/>
                  </a:schemeClr>
                </a:solidFill>
                <a:ea typeface="+mn-ea"/>
                <a:cs typeface="+mn-cs"/>
              </a:rPr>
              <a:t> </a:t>
            </a:r>
            <a:r>
              <a:rPr lang="en-US" dirty="0" err="1" smtClean="0">
                <a:solidFill>
                  <a:schemeClr val="tx1">
                    <a:lumMod val="65000"/>
                    <a:lumOff val="35000"/>
                  </a:schemeClr>
                </a:solidFill>
                <a:ea typeface="+mn-ea"/>
                <a:cs typeface="+mn-cs"/>
              </a:rPr>
              <a:t>Schaudt</a:t>
            </a:r>
            <a:r>
              <a:rPr lang="en-US" dirty="0" smtClean="0">
                <a:solidFill>
                  <a:schemeClr val="tx1">
                    <a:lumMod val="65000"/>
                    <a:lumOff val="35000"/>
                  </a:schemeClr>
                </a:solidFill>
                <a:ea typeface="+mn-ea"/>
                <a:cs typeface="+mn-cs"/>
              </a:rPr>
              <a:t> Landscape Architects			           8,160 SF			</a:t>
            </a: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algn="r"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Image Source:  “Carrot City” by M. </a:t>
            </a:r>
            <a:r>
              <a:rPr lang="en-US" dirty="0" err="1" smtClean="0">
                <a:solidFill>
                  <a:schemeClr val="tx1">
                    <a:lumMod val="65000"/>
                    <a:lumOff val="35000"/>
                  </a:schemeClr>
                </a:solidFill>
                <a:ea typeface="+mn-ea"/>
                <a:cs typeface="+mn-cs"/>
              </a:rPr>
              <a:t>Gorgolewski</a:t>
            </a:r>
            <a:endParaRPr lang="en-US" dirty="0" smtClean="0">
              <a:solidFill>
                <a:schemeClr val="tx1">
                  <a:lumMod val="65000"/>
                  <a:lumOff val="35000"/>
                </a:schemeClr>
              </a:solidFill>
              <a:ea typeface="+mn-ea"/>
              <a:cs typeface="+mn-cs"/>
            </a:endParaRPr>
          </a:p>
        </p:txBody>
      </p:sp>
      <p:pic>
        <p:nvPicPr>
          <p:cNvPr id="430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7363" y="2290763"/>
            <a:ext cx="5632450" cy="397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eaLnBrk="1" fontAlgn="auto" hangingPunct="1">
              <a:spcAft>
                <a:spcPts val="0"/>
              </a:spcAft>
              <a:defRPr/>
            </a:pPr>
            <a:r>
              <a:rPr lang="en-US" dirty="0" smtClean="0">
                <a:ea typeface="+mj-ea"/>
                <a:cs typeface="+mj-cs"/>
              </a:rPr>
              <a:t>Edible Rooftop</a:t>
            </a:r>
            <a:endParaRPr lang="en-US" dirty="0">
              <a:ea typeface="+mj-ea"/>
              <a:cs typeface="+mj-cs"/>
            </a:endParaRPr>
          </a:p>
        </p:txBody>
      </p:sp>
      <p:sp>
        <p:nvSpPr>
          <p:cNvPr id="3" name="Content Placeholder 2"/>
          <p:cNvSpPr>
            <a:spLocks noGrp="1"/>
          </p:cNvSpPr>
          <p:nvPr>
            <p:ph idx="1"/>
          </p:nvPr>
        </p:nvSpPr>
        <p:spPr>
          <a:xfrm>
            <a:off x="498475" y="1446213"/>
            <a:ext cx="8167688" cy="4679950"/>
          </a:xfrm>
        </p:spPr>
        <p:txBody>
          <a:bodyPr/>
          <a:lstStyle/>
          <a:p>
            <a:pPr marL="0" indent="0"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Gary Comer Youth Center Rooftop, Chicago, IL	</a:t>
            </a:r>
            <a:br>
              <a:rPr lang="en-US" dirty="0" smtClean="0">
                <a:solidFill>
                  <a:schemeClr val="tx1">
                    <a:lumMod val="65000"/>
                    <a:lumOff val="35000"/>
                  </a:schemeClr>
                </a:solidFill>
                <a:ea typeface="+mn-ea"/>
                <a:cs typeface="+mn-cs"/>
              </a:rPr>
            </a:br>
            <a:r>
              <a:rPr lang="en-US" dirty="0" err="1" smtClean="0">
                <a:solidFill>
                  <a:schemeClr val="tx1">
                    <a:lumMod val="65000"/>
                    <a:lumOff val="35000"/>
                  </a:schemeClr>
                </a:solidFill>
                <a:ea typeface="+mn-ea"/>
                <a:cs typeface="+mn-cs"/>
              </a:rPr>
              <a:t>Hoerr</a:t>
            </a:r>
            <a:r>
              <a:rPr lang="en-US" dirty="0" smtClean="0">
                <a:solidFill>
                  <a:schemeClr val="tx1">
                    <a:lumMod val="65000"/>
                    <a:lumOff val="35000"/>
                  </a:schemeClr>
                </a:solidFill>
                <a:ea typeface="+mn-ea"/>
                <a:cs typeface="+mn-cs"/>
              </a:rPr>
              <a:t> </a:t>
            </a:r>
            <a:r>
              <a:rPr lang="en-US" dirty="0" err="1" smtClean="0">
                <a:solidFill>
                  <a:schemeClr val="tx1">
                    <a:lumMod val="65000"/>
                    <a:lumOff val="35000"/>
                  </a:schemeClr>
                </a:solidFill>
                <a:ea typeface="+mn-ea"/>
                <a:cs typeface="+mn-cs"/>
              </a:rPr>
              <a:t>Schaudt</a:t>
            </a:r>
            <a:r>
              <a:rPr lang="en-US" dirty="0" smtClean="0">
                <a:solidFill>
                  <a:schemeClr val="tx1">
                    <a:lumMod val="65000"/>
                    <a:lumOff val="35000"/>
                  </a:schemeClr>
                </a:solidFill>
                <a:ea typeface="+mn-ea"/>
                <a:cs typeface="+mn-cs"/>
              </a:rPr>
              <a:t> Landscape Architects			           8,160 SF			</a:t>
            </a: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algn="r"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Image Source:  “Carrot City” by M. </a:t>
            </a:r>
            <a:r>
              <a:rPr lang="en-US" dirty="0" err="1" smtClean="0">
                <a:solidFill>
                  <a:schemeClr val="tx1">
                    <a:lumMod val="65000"/>
                    <a:lumOff val="35000"/>
                  </a:schemeClr>
                </a:solidFill>
                <a:ea typeface="+mn-ea"/>
                <a:cs typeface="+mn-cs"/>
              </a:rPr>
              <a:t>Gorgolewski</a:t>
            </a:r>
            <a:endParaRPr lang="en-US" dirty="0" smtClean="0">
              <a:solidFill>
                <a:schemeClr val="tx1">
                  <a:lumMod val="65000"/>
                  <a:lumOff val="35000"/>
                </a:schemeClr>
              </a:solidFill>
              <a:ea typeface="+mn-ea"/>
              <a:cs typeface="+mn-cs"/>
            </a:endParaRPr>
          </a:p>
        </p:txBody>
      </p:sp>
      <p:pic>
        <p:nvPicPr>
          <p:cNvPr id="440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038" y="2157413"/>
            <a:ext cx="406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157413"/>
            <a:ext cx="324802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eaLnBrk="1" fontAlgn="auto" hangingPunct="1">
              <a:spcAft>
                <a:spcPts val="0"/>
              </a:spcAft>
              <a:defRPr/>
            </a:pPr>
            <a:r>
              <a:rPr lang="en-US" dirty="0" smtClean="0">
                <a:ea typeface="+mj-ea"/>
                <a:cs typeface="+mj-cs"/>
              </a:rPr>
              <a:t>Edible Rooftop</a:t>
            </a:r>
            <a:endParaRPr lang="en-US" dirty="0">
              <a:ea typeface="+mj-ea"/>
              <a:cs typeface="+mj-cs"/>
            </a:endParaRPr>
          </a:p>
        </p:txBody>
      </p:sp>
      <p:sp>
        <p:nvSpPr>
          <p:cNvPr id="3" name="Content Placeholder 2"/>
          <p:cNvSpPr>
            <a:spLocks noGrp="1"/>
          </p:cNvSpPr>
          <p:nvPr>
            <p:ph idx="1"/>
          </p:nvPr>
        </p:nvSpPr>
        <p:spPr>
          <a:xfrm>
            <a:off x="498475" y="1446213"/>
            <a:ext cx="8167688" cy="4679950"/>
          </a:xfrm>
        </p:spPr>
        <p:txBody>
          <a:bodyPr/>
          <a:lstStyle/>
          <a:p>
            <a:pPr marL="0" indent="0"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Gary Comer Youth Center Rooftop, Chicago, IL	</a:t>
            </a:r>
            <a:br>
              <a:rPr lang="en-US" dirty="0" smtClean="0">
                <a:solidFill>
                  <a:schemeClr val="tx1">
                    <a:lumMod val="65000"/>
                    <a:lumOff val="35000"/>
                  </a:schemeClr>
                </a:solidFill>
                <a:ea typeface="+mn-ea"/>
                <a:cs typeface="+mn-cs"/>
              </a:rPr>
            </a:br>
            <a:r>
              <a:rPr lang="en-US" dirty="0" err="1" smtClean="0">
                <a:solidFill>
                  <a:schemeClr val="tx1">
                    <a:lumMod val="65000"/>
                    <a:lumOff val="35000"/>
                  </a:schemeClr>
                </a:solidFill>
                <a:ea typeface="+mn-ea"/>
                <a:cs typeface="+mn-cs"/>
              </a:rPr>
              <a:t>Hoerr</a:t>
            </a:r>
            <a:r>
              <a:rPr lang="en-US" dirty="0" smtClean="0">
                <a:solidFill>
                  <a:schemeClr val="tx1">
                    <a:lumMod val="65000"/>
                    <a:lumOff val="35000"/>
                  </a:schemeClr>
                </a:solidFill>
                <a:ea typeface="+mn-ea"/>
                <a:cs typeface="+mn-cs"/>
              </a:rPr>
              <a:t> </a:t>
            </a:r>
            <a:r>
              <a:rPr lang="en-US" dirty="0" err="1" smtClean="0">
                <a:solidFill>
                  <a:schemeClr val="tx1">
                    <a:lumMod val="65000"/>
                    <a:lumOff val="35000"/>
                  </a:schemeClr>
                </a:solidFill>
                <a:ea typeface="+mn-ea"/>
                <a:cs typeface="+mn-cs"/>
              </a:rPr>
              <a:t>Schaudt</a:t>
            </a:r>
            <a:r>
              <a:rPr lang="en-US" dirty="0" smtClean="0">
                <a:solidFill>
                  <a:schemeClr val="tx1">
                    <a:lumMod val="65000"/>
                    <a:lumOff val="35000"/>
                  </a:schemeClr>
                </a:solidFill>
                <a:ea typeface="+mn-ea"/>
                <a:cs typeface="+mn-cs"/>
              </a:rPr>
              <a:t> Landscape Architects			           8,160 SF			</a:t>
            </a: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algn="r"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Image Source:  “Carrot City” by M. </a:t>
            </a:r>
            <a:r>
              <a:rPr lang="en-US" dirty="0" err="1" smtClean="0">
                <a:solidFill>
                  <a:schemeClr val="tx1">
                    <a:lumMod val="65000"/>
                    <a:lumOff val="35000"/>
                  </a:schemeClr>
                </a:solidFill>
                <a:ea typeface="+mn-ea"/>
                <a:cs typeface="+mn-cs"/>
              </a:rPr>
              <a:t>Gorgolewski</a:t>
            </a:r>
            <a:endParaRPr lang="en-US" dirty="0" smtClean="0">
              <a:solidFill>
                <a:schemeClr val="tx1">
                  <a:lumMod val="65000"/>
                  <a:lumOff val="35000"/>
                </a:schemeClr>
              </a:solidFill>
              <a:ea typeface="+mn-ea"/>
              <a:cs typeface="+mn-cs"/>
            </a:endParaRPr>
          </a:p>
        </p:txBody>
      </p:sp>
      <p:pic>
        <p:nvPicPr>
          <p:cNvPr id="450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113" y="2236788"/>
            <a:ext cx="7596187" cy="401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eaLnBrk="1" fontAlgn="auto" hangingPunct="1">
              <a:spcAft>
                <a:spcPts val="0"/>
              </a:spcAft>
              <a:defRPr/>
            </a:pPr>
            <a:r>
              <a:rPr lang="en-US" dirty="0" smtClean="0">
                <a:ea typeface="+mj-ea"/>
                <a:cs typeface="+mj-cs"/>
              </a:rPr>
              <a:t>Edible Development</a:t>
            </a:r>
            <a:endParaRPr lang="en-US" dirty="0">
              <a:ea typeface="+mj-ea"/>
              <a:cs typeface="+mj-cs"/>
            </a:endParaRPr>
          </a:p>
        </p:txBody>
      </p:sp>
      <p:sp>
        <p:nvSpPr>
          <p:cNvPr id="3" name="Content Placeholder 2"/>
          <p:cNvSpPr>
            <a:spLocks noGrp="1"/>
          </p:cNvSpPr>
          <p:nvPr>
            <p:ph idx="1"/>
          </p:nvPr>
        </p:nvSpPr>
        <p:spPr>
          <a:xfrm>
            <a:off x="498475" y="1446213"/>
            <a:ext cx="8167688" cy="4679950"/>
          </a:xfrm>
        </p:spPr>
        <p:txBody>
          <a:bodyPr/>
          <a:lstStyle/>
          <a:p>
            <a:pPr marL="0" indent="0"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Mixed-Use Development, Stockton, CA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SWA Group, Sausalito, CA		   			        137 Acres			</a:t>
            </a: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algn="r"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Image Source:  SWA Group</a:t>
            </a:r>
          </a:p>
        </p:txBody>
      </p:sp>
      <p:pic>
        <p:nvPicPr>
          <p:cNvPr id="4608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813" y="2233613"/>
            <a:ext cx="7089775" cy="409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8475" y="171450"/>
            <a:ext cx="8167688" cy="4679950"/>
          </a:xfrm>
        </p:spPr>
        <p:txBody>
          <a:bodyPr/>
          <a:lstStyle/>
          <a:p>
            <a:pPr marL="0" indent="0"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Mixed-Use Development, Stockton, CA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SWA Group, Sausalito, CA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137 Acres			</a:t>
            </a: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algn="r"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Image Source:  SWA Group</a:t>
            </a:r>
          </a:p>
        </p:txBody>
      </p:sp>
      <p:pic>
        <p:nvPicPr>
          <p:cNvPr id="471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33450"/>
            <a:ext cx="7620000" cy="538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eaLnBrk="1" fontAlgn="auto" hangingPunct="1">
              <a:spcAft>
                <a:spcPts val="0"/>
              </a:spcAft>
              <a:defRPr/>
            </a:pPr>
            <a:r>
              <a:rPr lang="en-US" dirty="0" smtClean="0">
                <a:ea typeface="+mj-ea"/>
                <a:cs typeface="+mj-cs"/>
              </a:rPr>
              <a:t>Edible Development</a:t>
            </a:r>
            <a:endParaRPr lang="en-US" dirty="0">
              <a:ea typeface="+mj-ea"/>
              <a:cs typeface="+mj-cs"/>
            </a:endParaRPr>
          </a:p>
        </p:txBody>
      </p:sp>
      <p:sp>
        <p:nvSpPr>
          <p:cNvPr id="3" name="Content Placeholder 2"/>
          <p:cNvSpPr>
            <a:spLocks noGrp="1"/>
          </p:cNvSpPr>
          <p:nvPr>
            <p:ph idx="1"/>
          </p:nvPr>
        </p:nvSpPr>
        <p:spPr>
          <a:xfrm>
            <a:off x="498475" y="1446213"/>
            <a:ext cx="8167688" cy="4679950"/>
          </a:xfrm>
        </p:spPr>
        <p:txBody>
          <a:bodyPr/>
          <a:lstStyle/>
          <a:p>
            <a:pPr marL="0" indent="0"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Mixed-Use Development, Stockton, CA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SWA Group, Sausalito, CA		   			        137 Acres			</a:t>
            </a: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algn="r"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Image Source:  SWA Group</a:t>
            </a:r>
          </a:p>
        </p:txBody>
      </p:sp>
      <p:pic>
        <p:nvPicPr>
          <p:cNvPr id="481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50" y="2274888"/>
            <a:ext cx="3365500"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4088" y="2274888"/>
            <a:ext cx="5505450"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eaLnBrk="1" fontAlgn="auto" hangingPunct="1">
              <a:spcAft>
                <a:spcPts val="0"/>
              </a:spcAft>
              <a:defRPr/>
            </a:pPr>
            <a:r>
              <a:rPr lang="en-US" dirty="0" smtClean="0">
                <a:ea typeface="+mj-ea"/>
                <a:cs typeface="+mj-cs"/>
              </a:rPr>
              <a:t>Edible Art Installation</a:t>
            </a:r>
            <a:endParaRPr lang="en-US" dirty="0">
              <a:ea typeface="+mj-ea"/>
              <a:cs typeface="+mj-cs"/>
            </a:endParaRPr>
          </a:p>
        </p:txBody>
      </p:sp>
      <p:sp>
        <p:nvSpPr>
          <p:cNvPr id="3" name="Content Placeholder 2"/>
          <p:cNvSpPr>
            <a:spLocks noGrp="1"/>
          </p:cNvSpPr>
          <p:nvPr>
            <p:ph idx="1"/>
          </p:nvPr>
        </p:nvSpPr>
        <p:spPr>
          <a:xfrm>
            <a:off x="498475" y="1446213"/>
            <a:ext cx="8167688" cy="4679950"/>
          </a:xfrm>
        </p:spPr>
        <p:txBody>
          <a:bodyPr/>
          <a:lstStyle/>
          <a:p>
            <a:pPr marL="0" indent="0"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Public Farm 1, Long Island City, NY	</a:t>
            </a:r>
            <a:br>
              <a:rPr lang="en-US" dirty="0" smtClean="0">
                <a:solidFill>
                  <a:schemeClr val="tx1">
                    <a:lumMod val="65000"/>
                    <a:lumOff val="35000"/>
                  </a:schemeClr>
                </a:solidFill>
                <a:ea typeface="+mn-ea"/>
                <a:cs typeface="+mn-cs"/>
              </a:rPr>
            </a:br>
            <a:r>
              <a:rPr lang="en-US" dirty="0" err="1" smtClean="0">
                <a:solidFill>
                  <a:schemeClr val="tx1">
                    <a:lumMod val="65000"/>
                    <a:lumOff val="35000"/>
                  </a:schemeClr>
                </a:solidFill>
                <a:ea typeface="+mn-ea"/>
                <a:cs typeface="+mn-cs"/>
              </a:rPr>
              <a:t>WORKac</a:t>
            </a:r>
            <a:r>
              <a:rPr lang="en-US" dirty="0" smtClean="0">
                <a:solidFill>
                  <a:schemeClr val="tx1">
                    <a:lumMod val="65000"/>
                    <a:lumOff val="35000"/>
                  </a:schemeClr>
                </a:solidFill>
                <a:ea typeface="+mn-ea"/>
                <a:cs typeface="+mn-cs"/>
              </a:rPr>
              <a:t> AND </a:t>
            </a:r>
            <a:r>
              <a:rPr lang="en-US" dirty="0" err="1" smtClean="0">
                <a:solidFill>
                  <a:schemeClr val="tx1">
                    <a:lumMod val="65000"/>
                    <a:lumOff val="35000"/>
                  </a:schemeClr>
                </a:solidFill>
                <a:ea typeface="+mn-ea"/>
                <a:cs typeface="+mn-cs"/>
              </a:rPr>
              <a:t>MoMA</a:t>
            </a:r>
            <a:r>
              <a:rPr lang="en-US" dirty="0" smtClean="0">
                <a:solidFill>
                  <a:schemeClr val="tx1">
                    <a:lumMod val="65000"/>
                    <a:lumOff val="35000"/>
                  </a:schemeClr>
                </a:solidFill>
                <a:ea typeface="+mn-ea"/>
                <a:cs typeface="+mn-cs"/>
              </a:rPr>
              <a:t> PS1		   		</a:t>
            </a:r>
            <a:r>
              <a:rPr lang="en-US" dirty="0">
                <a:solidFill>
                  <a:schemeClr val="tx1">
                    <a:lumMod val="65000"/>
                    <a:lumOff val="35000"/>
                  </a:schemeClr>
                </a:solidFill>
                <a:ea typeface="+mn-ea"/>
                <a:cs typeface="+mn-cs"/>
              </a:rPr>
              <a:t> </a:t>
            </a:r>
            <a:r>
              <a:rPr lang="en-US" dirty="0" smtClean="0">
                <a:solidFill>
                  <a:schemeClr val="tx1">
                    <a:lumMod val="65000"/>
                    <a:lumOff val="35000"/>
                  </a:schemeClr>
                </a:solidFill>
                <a:ea typeface="+mn-ea"/>
                <a:cs typeface="+mn-cs"/>
              </a:rPr>
              <a:t>               23 Plant Types			</a:t>
            </a: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algn="r"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Image Source:  “Carrot City” by M. </a:t>
            </a:r>
            <a:r>
              <a:rPr lang="en-US" dirty="0" err="1" smtClean="0">
                <a:solidFill>
                  <a:schemeClr val="tx1">
                    <a:lumMod val="65000"/>
                    <a:lumOff val="35000"/>
                  </a:schemeClr>
                </a:solidFill>
                <a:ea typeface="+mn-ea"/>
                <a:cs typeface="+mn-cs"/>
              </a:rPr>
              <a:t>Gorgolewski</a:t>
            </a:r>
            <a:endParaRPr lang="en-US" dirty="0" smtClean="0">
              <a:solidFill>
                <a:schemeClr val="tx1">
                  <a:lumMod val="65000"/>
                  <a:lumOff val="35000"/>
                </a:schemeClr>
              </a:solidFill>
              <a:ea typeface="+mn-ea"/>
              <a:cs typeface="+mn-cs"/>
            </a:endParaRPr>
          </a:p>
        </p:txBody>
      </p:sp>
      <p:pic>
        <p:nvPicPr>
          <p:cNvPr id="4915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174875"/>
            <a:ext cx="7010400"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eaLnBrk="1" fontAlgn="auto" hangingPunct="1">
              <a:spcAft>
                <a:spcPts val="0"/>
              </a:spcAft>
              <a:defRPr/>
            </a:pPr>
            <a:r>
              <a:rPr lang="en-US" dirty="0" smtClean="0">
                <a:ea typeface="+mj-ea"/>
                <a:cs typeface="+mj-cs"/>
              </a:rPr>
              <a:t>Edible Art Installation</a:t>
            </a:r>
            <a:endParaRPr lang="en-US" dirty="0">
              <a:ea typeface="+mj-ea"/>
              <a:cs typeface="+mj-cs"/>
            </a:endParaRPr>
          </a:p>
        </p:txBody>
      </p:sp>
      <p:sp>
        <p:nvSpPr>
          <p:cNvPr id="3" name="Content Placeholder 2"/>
          <p:cNvSpPr>
            <a:spLocks noGrp="1"/>
          </p:cNvSpPr>
          <p:nvPr>
            <p:ph idx="1"/>
          </p:nvPr>
        </p:nvSpPr>
        <p:spPr>
          <a:xfrm>
            <a:off x="498475" y="1446213"/>
            <a:ext cx="8167688" cy="4679950"/>
          </a:xfrm>
        </p:spPr>
        <p:txBody>
          <a:bodyPr/>
          <a:lstStyle/>
          <a:p>
            <a:pPr marL="0" indent="0"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Public Farm 1, Long Island City, NY	</a:t>
            </a:r>
            <a:br>
              <a:rPr lang="en-US" dirty="0" smtClean="0">
                <a:solidFill>
                  <a:schemeClr val="tx1">
                    <a:lumMod val="65000"/>
                    <a:lumOff val="35000"/>
                  </a:schemeClr>
                </a:solidFill>
                <a:ea typeface="+mn-ea"/>
                <a:cs typeface="+mn-cs"/>
              </a:rPr>
            </a:br>
            <a:r>
              <a:rPr lang="en-US" dirty="0" err="1" smtClean="0">
                <a:solidFill>
                  <a:schemeClr val="tx1">
                    <a:lumMod val="65000"/>
                    <a:lumOff val="35000"/>
                  </a:schemeClr>
                </a:solidFill>
                <a:ea typeface="+mn-ea"/>
                <a:cs typeface="+mn-cs"/>
              </a:rPr>
              <a:t>WORKac</a:t>
            </a:r>
            <a:r>
              <a:rPr lang="en-US" dirty="0" smtClean="0">
                <a:solidFill>
                  <a:schemeClr val="tx1">
                    <a:lumMod val="65000"/>
                    <a:lumOff val="35000"/>
                  </a:schemeClr>
                </a:solidFill>
                <a:ea typeface="+mn-ea"/>
                <a:cs typeface="+mn-cs"/>
              </a:rPr>
              <a:t> AND </a:t>
            </a:r>
            <a:r>
              <a:rPr lang="en-US" dirty="0" err="1" smtClean="0">
                <a:solidFill>
                  <a:schemeClr val="tx1">
                    <a:lumMod val="65000"/>
                    <a:lumOff val="35000"/>
                  </a:schemeClr>
                </a:solidFill>
                <a:ea typeface="+mn-ea"/>
                <a:cs typeface="+mn-cs"/>
              </a:rPr>
              <a:t>MoMA</a:t>
            </a:r>
            <a:r>
              <a:rPr lang="en-US" dirty="0" smtClean="0">
                <a:solidFill>
                  <a:schemeClr val="tx1">
                    <a:lumMod val="65000"/>
                    <a:lumOff val="35000"/>
                  </a:schemeClr>
                </a:solidFill>
                <a:ea typeface="+mn-ea"/>
                <a:cs typeface="+mn-cs"/>
              </a:rPr>
              <a:t> PS1		   		</a:t>
            </a:r>
            <a:r>
              <a:rPr lang="en-US" dirty="0">
                <a:solidFill>
                  <a:schemeClr val="tx1">
                    <a:lumMod val="65000"/>
                    <a:lumOff val="35000"/>
                  </a:schemeClr>
                </a:solidFill>
                <a:ea typeface="+mn-ea"/>
                <a:cs typeface="+mn-cs"/>
              </a:rPr>
              <a:t> </a:t>
            </a:r>
            <a:r>
              <a:rPr lang="en-US" dirty="0" smtClean="0">
                <a:solidFill>
                  <a:schemeClr val="tx1">
                    <a:lumMod val="65000"/>
                    <a:lumOff val="35000"/>
                  </a:schemeClr>
                </a:solidFill>
                <a:ea typeface="+mn-ea"/>
                <a:cs typeface="+mn-cs"/>
              </a:rPr>
              <a:t>               23 Plant Types			</a:t>
            </a: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algn="r"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Image Source:  “Carrot City” by M. </a:t>
            </a:r>
            <a:r>
              <a:rPr lang="en-US" dirty="0" err="1" smtClean="0">
                <a:solidFill>
                  <a:schemeClr val="tx1">
                    <a:lumMod val="65000"/>
                    <a:lumOff val="35000"/>
                  </a:schemeClr>
                </a:solidFill>
                <a:ea typeface="+mn-ea"/>
                <a:cs typeface="+mn-cs"/>
              </a:rPr>
              <a:t>Gorgolewski</a:t>
            </a:r>
            <a:endParaRPr lang="en-US" dirty="0" smtClean="0">
              <a:solidFill>
                <a:schemeClr val="tx1">
                  <a:lumMod val="65000"/>
                  <a:lumOff val="35000"/>
                </a:schemeClr>
              </a:solidFill>
              <a:ea typeface="+mn-ea"/>
              <a:cs typeface="+mn-cs"/>
            </a:endParaRPr>
          </a:p>
        </p:txBody>
      </p:sp>
      <p:pic>
        <p:nvPicPr>
          <p:cNvPr id="501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2306638"/>
            <a:ext cx="5919788" cy="393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9963" y="2339975"/>
            <a:ext cx="299402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eaLnBrk="1" hangingPunct="1"/>
            <a:r>
              <a:rPr lang="en-US" altLang="en-US" b="1" smtClean="0"/>
              <a:t>Mission Statement </a:t>
            </a:r>
            <a:endParaRPr lang="en-US" altLang="en-US" smtClean="0"/>
          </a:p>
        </p:txBody>
      </p:sp>
      <p:sp>
        <p:nvSpPr>
          <p:cNvPr id="3075" name="Content Placeholder 2"/>
          <p:cNvSpPr>
            <a:spLocks noGrp="1"/>
          </p:cNvSpPr>
          <p:nvPr>
            <p:ph idx="1"/>
          </p:nvPr>
        </p:nvSpPr>
        <p:spPr/>
        <p:txBody>
          <a:bodyPr/>
          <a:lstStyle/>
          <a:p>
            <a:pPr marL="0" indent="0" algn="ctr" eaLnBrk="1" hangingPunct="1">
              <a:buFont typeface="Arial" charset="0"/>
              <a:buNone/>
            </a:pPr>
            <a:r>
              <a:rPr lang="en-US" altLang="en-US" smtClean="0"/>
              <a:t>Master Gardener Volunteers are trained by the UCCE Advisors, Specialists and other qualified instructors to provide the gardeners of San Bernardino County with research-based information to promote environmentally responsible and sustainable horticultural practices. </a:t>
            </a:r>
          </a:p>
        </p:txBody>
      </p:sp>
    </p:spTree>
    <p:extLst>
      <p:ext uri="{BB962C8B-B14F-4D97-AF65-F5344CB8AC3E}">
        <p14:creationId xmlns:p14="http://schemas.microsoft.com/office/powerpoint/2010/main" val="6176743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674143" y="2674143"/>
            <a:ext cx="6858000" cy="1509713"/>
          </a:xfrm>
        </p:spPr>
        <p:txBody>
          <a:bodyPr/>
          <a:lstStyle/>
          <a:p>
            <a:pPr eaLnBrk="1" fontAlgn="auto" hangingPunct="1">
              <a:spcAft>
                <a:spcPts val="0"/>
              </a:spcAft>
              <a:defRPr/>
            </a:pPr>
            <a:r>
              <a:rPr lang="en-US" dirty="0" smtClean="0">
                <a:ea typeface="+mj-ea"/>
                <a:cs typeface="+mj-cs"/>
              </a:rPr>
              <a:t>Assessing Site, Client &amp; Program</a:t>
            </a:r>
            <a:br>
              <a:rPr lang="en-US" dirty="0" smtClean="0">
                <a:ea typeface="+mj-ea"/>
                <a:cs typeface="+mj-cs"/>
              </a:rPr>
            </a:br>
            <a:r>
              <a:rPr lang="en-US" sz="2600" i="1" dirty="0" smtClean="0">
                <a:ea typeface="+mj-ea"/>
                <a:cs typeface="+mj-cs"/>
              </a:rPr>
              <a:t>Addressing People &amp; Place Considerations</a:t>
            </a:r>
            <a:endParaRPr lang="en-US" sz="2600" i="1" dirty="0">
              <a:ea typeface="+mj-ea"/>
              <a:cs typeface="+mj-cs"/>
            </a:endParaRPr>
          </a:p>
        </p:txBody>
      </p:sp>
      <p:pic>
        <p:nvPicPr>
          <p:cNvPr id="51203" name="Picture 5" descr="City Farmer 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63638" y="301625"/>
            <a:ext cx="3987800" cy="602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6" descr="City Farmer 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10188" y="3546475"/>
            <a:ext cx="3594100" cy="274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a:spLocks noGrp="1"/>
          </p:cNvSpPr>
          <p:nvPr>
            <p:ph idx="1"/>
          </p:nvPr>
        </p:nvSpPr>
        <p:spPr>
          <a:xfrm>
            <a:off x="844550" y="2400300"/>
            <a:ext cx="8167688" cy="4679950"/>
          </a:xfrm>
        </p:spPr>
        <p:txBody>
          <a:bodyPr/>
          <a:lstStyle/>
          <a:p>
            <a:pPr marL="0" indent="0"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t>
            </a: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algn="r"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algn="r"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endParaRPr lang="en-US" dirty="0" smtClean="0">
              <a:solidFill>
                <a:schemeClr val="tx1">
                  <a:lumMod val="65000"/>
                  <a:lumOff val="35000"/>
                </a:schemeClr>
              </a:solidFill>
              <a:ea typeface="+mn-ea"/>
              <a:cs typeface="+mn-cs"/>
            </a:endParaRPr>
          </a:p>
          <a:p>
            <a:pPr marL="0" indent="0" algn="r"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Image Source:  “Carrot City” by M. </a:t>
            </a:r>
            <a:r>
              <a:rPr lang="en-US" dirty="0" err="1" smtClean="0">
                <a:solidFill>
                  <a:schemeClr val="tx1">
                    <a:lumMod val="65000"/>
                    <a:lumOff val="35000"/>
                  </a:schemeClr>
                </a:solidFill>
                <a:ea typeface="+mn-ea"/>
                <a:cs typeface="+mn-cs"/>
              </a:rPr>
              <a:t>Gorgolewski</a:t>
            </a:r>
            <a:endParaRPr lang="en-US" dirty="0" smtClean="0">
              <a:solidFill>
                <a:schemeClr val="tx1">
                  <a:lumMod val="65000"/>
                  <a:lumOff val="35000"/>
                </a:schemeClr>
              </a:solidFill>
              <a:ea typeface="+mn-ea"/>
              <a:cs typeface="+mn-cs"/>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eaLnBrk="1" fontAlgn="auto" hangingPunct="1">
              <a:spcAft>
                <a:spcPts val="0"/>
              </a:spcAft>
              <a:defRPr/>
            </a:pPr>
            <a:r>
              <a:rPr lang="en-US" dirty="0" smtClean="0">
                <a:ea typeface="+mj-ea"/>
                <a:cs typeface="+mj-cs"/>
              </a:rPr>
              <a:t>Addressing Existing Conditions:</a:t>
            </a:r>
            <a:br>
              <a:rPr lang="en-US" dirty="0" smtClean="0">
                <a:ea typeface="+mj-ea"/>
                <a:cs typeface="+mj-cs"/>
              </a:rPr>
            </a:br>
            <a:r>
              <a:rPr lang="en-US" sz="2600" i="1" dirty="0" smtClean="0">
                <a:ea typeface="+mj-ea"/>
                <a:cs typeface="+mj-cs"/>
              </a:rPr>
              <a:t>California’s Varied Climates &amp; Growing Regions</a:t>
            </a:r>
            <a:endParaRPr lang="en-US" sz="2600" i="1" dirty="0">
              <a:ea typeface="+mj-ea"/>
              <a:cs typeface="+mj-cs"/>
            </a:endParaRPr>
          </a:p>
        </p:txBody>
      </p:sp>
      <p:sp>
        <p:nvSpPr>
          <p:cNvPr id="3" name="Content Placeholder 2"/>
          <p:cNvSpPr>
            <a:spLocks noGrp="1"/>
          </p:cNvSpPr>
          <p:nvPr>
            <p:ph idx="1"/>
          </p:nvPr>
        </p:nvSpPr>
        <p:spPr>
          <a:xfrm>
            <a:off x="-803275" y="1446213"/>
            <a:ext cx="8167688" cy="4679950"/>
          </a:xfrm>
        </p:spPr>
        <p:txBody>
          <a:bodyPr/>
          <a:lstStyle/>
          <a:p>
            <a:pPr marL="0" indent="0"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algn="r"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Image Source:  Adapted from </a:t>
            </a:r>
            <a:r>
              <a:rPr lang="en-US" dirty="0" err="1" smtClean="0">
                <a:solidFill>
                  <a:schemeClr val="tx1">
                    <a:lumMod val="65000"/>
                    <a:lumOff val="35000"/>
                  </a:schemeClr>
                </a:solidFill>
                <a:ea typeface="+mn-ea"/>
                <a:cs typeface="+mn-cs"/>
              </a:rPr>
              <a:t>Vossen</a:t>
            </a:r>
            <a:r>
              <a:rPr lang="en-US" dirty="0" smtClean="0">
                <a:solidFill>
                  <a:schemeClr val="tx1">
                    <a:lumMod val="65000"/>
                    <a:lumOff val="35000"/>
                  </a:schemeClr>
                </a:solidFill>
                <a:ea typeface="+mn-ea"/>
                <a:cs typeface="+mn-cs"/>
              </a:rPr>
              <a:t>, 2002</a:t>
            </a:r>
          </a:p>
        </p:txBody>
      </p:sp>
      <p:pic>
        <p:nvPicPr>
          <p:cNvPr id="52228" name="Picture 3" descr="3485_01.jpg"/>
          <p:cNvPicPr>
            <a:picLocks noChangeAspect="1"/>
          </p:cNvPicPr>
          <p:nvPr/>
        </p:nvPicPr>
        <p:blipFill>
          <a:blip r:embed="rId3">
            <a:extLst>
              <a:ext uri="{28A0092B-C50C-407E-A947-70E740481C1C}">
                <a14:useLocalDpi xmlns:a14="http://schemas.microsoft.com/office/drawing/2010/main" val="0"/>
              </a:ext>
            </a:extLst>
          </a:blip>
          <a:srcRect t="4623" b="4623"/>
          <a:stretch>
            <a:fillRect/>
          </a:stretch>
        </p:blipFill>
        <p:spPr bwMode="auto">
          <a:xfrm>
            <a:off x="2271713" y="1600200"/>
            <a:ext cx="4918075"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921848"/>
            <a:ext cx="9144000" cy="4110498"/>
          </a:xfrm>
          <a:prstGeom prst="rect">
            <a:avLst/>
          </a:prstGeom>
          <a:gradFill>
            <a:gsLst>
              <a:gs pos="0">
                <a:schemeClr val="accent1">
                  <a:shade val="40000"/>
                  <a:alpha val="100000"/>
                  <a:satMod val="150000"/>
                  <a:lumMod val="100000"/>
                </a:schemeClr>
              </a:gs>
              <a:gs pos="0">
                <a:schemeClr val="bg1"/>
              </a:gs>
            </a:gsLst>
          </a:gra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498475" y="484188"/>
            <a:ext cx="8167688" cy="1116012"/>
          </a:xfrm>
        </p:spPr>
        <p:txBody>
          <a:bodyPr/>
          <a:lstStyle/>
          <a:p>
            <a:pPr eaLnBrk="1" fontAlgn="auto" hangingPunct="1">
              <a:spcAft>
                <a:spcPts val="0"/>
              </a:spcAft>
              <a:defRPr/>
            </a:pPr>
            <a:r>
              <a:rPr lang="en-US" dirty="0" smtClean="0">
                <a:ea typeface="+mj-ea"/>
                <a:cs typeface="+mj-cs"/>
              </a:rPr>
              <a:t>Addressing Existing Site Conditions:</a:t>
            </a:r>
            <a:br>
              <a:rPr lang="en-US" dirty="0" smtClean="0">
                <a:ea typeface="+mj-ea"/>
                <a:cs typeface="+mj-cs"/>
              </a:rPr>
            </a:br>
            <a:r>
              <a:rPr lang="en-US" sz="2600" i="1" dirty="0" smtClean="0">
                <a:ea typeface="+mj-ea"/>
                <a:cs typeface="+mj-cs"/>
              </a:rPr>
              <a:t>Scale, Adjacencies, Slope, Existing Materials, Access, &amp; More!</a:t>
            </a:r>
            <a:endParaRPr lang="en-US" sz="2600" i="1" dirty="0">
              <a:ea typeface="+mj-ea"/>
              <a:cs typeface="+mj-cs"/>
            </a:endParaRPr>
          </a:p>
        </p:txBody>
      </p:sp>
      <p:sp>
        <p:nvSpPr>
          <p:cNvPr id="3" name="Content Placeholder 2"/>
          <p:cNvSpPr>
            <a:spLocks noGrp="1"/>
          </p:cNvSpPr>
          <p:nvPr>
            <p:ph idx="1"/>
          </p:nvPr>
        </p:nvSpPr>
        <p:spPr>
          <a:xfrm>
            <a:off x="498475" y="1446213"/>
            <a:ext cx="8167688" cy="4679950"/>
          </a:xfrm>
        </p:spPr>
        <p:txBody>
          <a:bodyPr/>
          <a:lstStyle/>
          <a:p>
            <a:pPr marL="0" indent="0"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algn="r"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Image Source:  “Site Analysis” by E. T. White</a:t>
            </a:r>
          </a:p>
        </p:txBody>
      </p:sp>
      <p:pic>
        <p:nvPicPr>
          <p:cNvPr id="532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25" y="1922463"/>
            <a:ext cx="4497388"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3" y="3319463"/>
            <a:ext cx="454501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650" y="4699000"/>
            <a:ext cx="4497388"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2650" y="1995488"/>
            <a:ext cx="4327525"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06938" y="3344863"/>
            <a:ext cx="4424362"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0"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38688" y="4691063"/>
            <a:ext cx="4327525"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a:defRPr/>
            </a:pPr>
            <a:r>
              <a:rPr lang="en-US" dirty="0" smtClean="0"/>
              <a:t>Addressing Existing Site Conditions:</a:t>
            </a:r>
            <a:br>
              <a:rPr lang="en-US" dirty="0" smtClean="0"/>
            </a:br>
            <a:r>
              <a:rPr lang="en-US" sz="2600" i="1" dirty="0" smtClean="0"/>
              <a:t>Existing Structures</a:t>
            </a:r>
            <a:endParaRPr lang="en-US" sz="2600" i="1" dirty="0"/>
          </a:p>
        </p:txBody>
      </p:sp>
      <p:pic>
        <p:nvPicPr>
          <p:cNvPr id="54275" name="Content Placeholder 4" descr="Building Relationship.jpg"/>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88975" y="1814513"/>
            <a:ext cx="7804150" cy="4333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457200" y="2097088"/>
            <a:ext cx="8167688" cy="4679950"/>
          </a:xfrm>
          <a:prstGeom prst="rect">
            <a:avLst/>
          </a:prstGeom>
        </p:spPr>
        <p:txBody>
          <a:bodyPr/>
          <a:lstStyle/>
          <a:p>
            <a:pPr fontAlgn="auto">
              <a:spcBef>
                <a:spcPts val="2000"/>
              </a:spcBef>
              <a:spcAft>
                <a:spcPts val="0"/>
              </a:spcAft>
              <a:buClr>
                <a:schemeClr val="accent1"/>
              </a:buClr>
              <a:buSzPct val="75000"/>
              <a:buFont typeface="Wingdings" pitchFamily="2" charset="2"/>
              <a:buNone/>
              <a:defRPr/>
            </a:pPr>
            <a:r>
              <a:rPr lang="en-US" sz="2000">
                <a:solidFill>
                  <a:schemeClr val="tx1">
                    <a:lumMod val="65000"/>
                    <a:lumOff val="35000"/>
                  </a:schemeClr>
                </a:solidFill>
                <a:latin typeface="+mj-lt"/>
                <a:ea typeface="+mn-ea"/>
              </a:rPr>
              <a:t/>
            </a:r>
            <a:br>
              <a:rPr lang="en-US" sz="2000">
                <a:solidFill>
                  <a:schemeClr val="tx1">
                    <a:lumMod val="65000"/>
                    <a:lumOff val="35000"/>
                  </a:schemeClr>
                </a:solidFill>
                <a:latin typeface="+mj-lt"/>
                <a:ea typeface="+mn-ea"/>
              </a:rPr>
            </a:br>
            <a:r>
              <a:rPr lang="en-US" sz="2000">
                <a:solidFill>
                  <a:schemeClr val="tx1">
                    <a:lumMod val="65000"/>
                    <a:lumOff val="35000"/>
                  </a:schemeClr>
                </a:solidFill>
                <a:latin typeface="+mj-lt"/>
                <a:ea typeface="+mn-ea"/>
              </a:rPr>
              <a:t/>
            </a:r>
            <a:br>
              <a:rPr lang="en-US" sz="2000">
                <a:solidFill>
                  <a:schemeClr val="tx1">
                    <a:lumMod val="65000"/>
                    <a:lumOff val="35000"/>
                  </a:schemeClr>
                </a:solidFill>
                <a:latin typeface="+mj-lt"/>
                <a:ea typeface="+mn-ea"/>
              </a:rPr>
            </a:br>
            <a:r>
              <a:rPr lang="en-US" sz="2000">
                <a:solidFill>
                  <a:schemeClr val="tx1">
                    <a:lumMod val="65000"/>
                    <a:lumOff val="35000"/>
                  </a:schemeClr>
                </a:solidFill>
                <a:latin typeface="+mj-lt"/>
                <a:ea typeface="+mn-ea"/>
              </a:rPr>
              <a:t/>
            </a:r>
            <a:br>
              <a:rPr lang="en-US" sz="2000">
                <a:solidFill>
                  <a:schemeClr val="tx1">
                    <a:lumMod val="65000"/>
                    <a:lumOff val="35000"/>
                  </a:schemeClr>
                </a:solidFill>
                <a:latin typeface="+mj-lt"/>
                <a:ea typeface="+mn-ea"/>
              </a:rPr>
            </a:br>
            <a:r>
              <a:rPr lang="en-US" sz="2000">
                <a:solidFill>
                  <a:schemeClr val="tx1">
                    <a:lumMod val="65000"/>
                    <a:lumOff val="35000"/>
                  </a:schemeClr>
                </a:solidFill>
                <a:latin typeface="+mj-lt"/>
                <a:ea typeface="+mn-ea"/>
              </a:rPr>
              <a:t/>
            </a:r>
            <a:br>
              <a:rPr lang="en-US" sz="2000">
                <a:solidFill>
                  <a:schemeClr val="tx1">
                    <a:lumMod val="65000"/>
                    <a:lumOff val="35000"/>
                  </a:schemeClr>
                </a:solidFill>
                <a:latin typeface="+mj-lt"/>
                <a:ea typeface="+mn-ea"/>
              </a:rPr>
            </a:br>
            <a:endParaRPr lang="en-US" sz="2000">
              <a:solidFill>
                <a:schemeClr val="tx1">
                  <a:lumMod val="65000"/>
                  <a:lumOff val="35000"/>
                </a:schemeClr>
              </a:solidFill>
              <a:latin typeface="+mj-lt"/>
              <a:ea typeface="+mn-ea"/>
            </a:endParaRPr>
          </a:p>
          <a:p>
            <a:pPr fontAlgn="auto">
              <a:spcBef>
                <a:spcPts val="2000"/>
              </a:spcBef>
              <a:spcAft>
                <a:spcPts val="0"/>
              </a:spcAft>
              <a:buClr>
                <a:schemeClr val="accent1"/>
              </a:buClr>
              <a:buSzPct val="75000"/>
              <a:buFont typeface="Wingdings" pitchFamily="2" charset="2"/>
              <a:buNone/>
              <a:defRPr/>
            </a:pPr>
            <a:endParaRPr lang="en-US" sz="2000">
              <a:solidFill>
                <a:schemeClr val="tx1">
                  <a:lumMod val="65000"/>
                  <a:lumOff val="35000"/>
                </a:schemeClr>
              </a:solidFill>
              <a:latin typeface="+mj-lt"/>
              <a:ea typeface="+mn-ea"/>
            </a:endParaRPr>
          </a:p>
          <a:p>
            <a:pPr fontAlgn="auto">
              <a:spcBef>
                <a:spcPts val="2000"/>
              </a:spcBef>
              <a:spcAft>
                <a:spcPts val="0"/>
              </a:spcAft>
              <a:buClr>
                <a:schemeClr val="accent1"/>
              </a:buClr>
              <a:buSzPct val="75000"/>
              <a:buFont typeface="Wingdings" pitchFamily="2" charset="2"/>
              <a:buNone/>
              <a:defRPr/>
            </a:pPr>
            <a:endParaRPr lang="en-US" sz="2000">
              <a:solidFill>
                <a:schemeClr val="tx1">
                  <a:lumMod val="65000"/>
                  <a:lumOff val="35000"/>
                </a:schemeClr>
              </a:solidFill>
              <a:latin typeface="+mj-lt"/>
              <a:ea typeface="+mn-ea"/>
            </a:endParaRPr>
          </a:p>
          <a:p>
            <a:pPr fontAlgn="auto">
              <a:spcBef>
                <a:spcPts val="2000"/>
              </a:spcBef>
              <a:spcAft>
                <a:spcPts val="0"/>
              </a:spcAft>
              <a:buClr>
                <a:schemeClr val="accent1"/>
              </a:buClr>
              <a:buSzPct val="75000"/>
              <a:buFont typeface="Wingdings" pitchFamily="2" charset="2"/>
              <a:buNone/>
              <a:defRPr/>
            </a:pPr>
            <a:endParaRPr lang="en-US" sz="2000">
              <a:solidFill>
                <a:schemeClr val="tx1">
                  <a:lumMod val="65000"/>
                  <a:lumOff val="35000"/>
                </a:schemeClr>
              </a:solidFill>
              <a:latin typeface="+mj-lt"/>
              <a:ea typeface="+mn-ea"/>
            </a:endParaRPr>
          </a:p>
          <a:p>
            <a:pPr algn="r" fontAlgn="auto">
              <a:spcBef>
                <a:spcPts val="2000"/>
              </a:spcBef>
              <a:spcAft>
                <a:spcPts val="0"/>
              </a:spcAft>
              <a:buClr>
                <a:schemeClr val="accent1"/>
              </a:buClr>
              <a:buSzPct val="75000"/>
              <a:buFont typeface="Wingdings" pitchFamily="2" charset="2"/>
              <a:buNone/>
              <a:defRPr/>
            </a:pPr>
            <a:r>
              <a:rPr lang="en-US" sz="2000">
                <a:solidFill>
                  <a:schemeClr val="tx1">
                    <a:lumMod val="65000"/>
                    <a:lumOff val="35000"/>
                  </a:schemeClr>
                </a:solidFill>
                <a:latin typeface="+mj-lt"/>
                <a:ea typeface="+mn-ea"/>
              </a:rPr>
              <a:t/>
            </a:r>
            <a:br>
              <a:rPr lang="en-US" sz="2000">
                <a:solidFill>
                  <a:schemeClr val="tx1">
                    <a:lumMod val="65000"/>
                    <a:lumOff val="35000"/>
                  </a:schemeClr>
                </a:solidFill>
                <a:latin typeface="+mj-lt"/>
                <a:ea typeface="+mn-ea"/>
              </a:rPr>
            </a:br>
            <a:r>
              <a:rPr lang="en-US" sz="2000">
                <a:solidFill>
                  <a:schemeClr val="tx1">
                    <a:lumMod val="65000"/>
                    <a:lumOff val="35000"/>
                  </a:schemeClr>
                </a:solidFill>
                <a:latin typeface="+mj-lt"/>
                <a:ea typeface="+mn-ea"/>
              </a:rPr>
              <a:t/>
            </a:r>
            <a:br>
              <a:rPr lang="en-US" sz="2000">
                <a:solidFill>
                  <a:schemeClr val="tx1">
                    <a:lumMod val="65000"/>
                    <a:lumOff val="35000"/>
                  </a:schemeClr>
                </a:solidFill>
                <a:latin typeface="+mj-lt"/>
                <a:ea typeface="+mn-ea"/>
              </a:rPr>
            </a:br>
            <a:r>
              <a:rPr lang="en-US" sz="2000">
                <a:solidFill>
                  <a:schemeClr val="tx1">
                    <a:lumMod val="65000"/>
                    <a:lumOff val="35000"/>
                  </a:schemeClr>
                </a:solidFill>
                <a:latin typeface="+mj-lt"/>
                <a:ea typeface="+mn-ea"/>
              </a:rPr>
              <a:t>Image Source:  “Form &amp; Fabric in Landscape Architecture” by C. Dee</a:t>
            </a:r>
            <a:endParaRPr lang="en-US" sz="2000" dirty="0">
              <a:solidFill>
                <a:schemeClr val="tx1">
                  <a:lumMod val="65000"/>
                  <a:lumOff val="35000"/>
                </a:schemeClr>
              </a:solidFill>
              <a:latin typeface="+mj-lt"/>
              <a:ea typeface="+mn-ea"/>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eaLnBrk="1" fontAlgn="auto" hangingPunct="1">
              <a:spcAft>
                <a:spcPts val="0"/>
              </a:spcAft>
              <a:defRPr/>
            </a:pPr>
            <a:r>
              <a:rPr lang="en-US" dirty="0" smtClean="0">
                <a:ea typeface="+mj-ea"/>
                <a:cs typeface="+mj-cs"/>
              </a:rPr>
              <a:t>Addressing Existing Site Conditions:</a:t>
            </a:r>
            <a:br>
              <a:rPr lang="en-US" dirty="0" smtClean="0">
                <a:ea typeface="+mj-ea"/>
                <a:cs typeface="+mj-cs"/>
              </a:rPr>
            </a:br>
            <a:r>
              <a:rPr lang="en-US" sz="2600" i="1" dirty="0" smtClean="0">
                <a:ea typeface="+mj-ea"/>
                <a:cs typeface="+mj-cs"/>
              </a:rPr>
              <a:t>Resource Availability</a:t>
            </a:r>
            <a:endParaRPr lang="en-US" sz="2600" i="1" dirty="0">
              <a:ea typeface="+mj-ea"/>
              <a:cs typeface="+mj-cs"/>
            </a:endParaRPr>
          </a:p>
        </p:txBody>
      </p:sp>
      <p:sp>
        <p:nvSpPr>
          <p:cNvPr id="3" name="Content Placeholder 2"/>
          <p:cNvSpPr>
            <a:spLocks noGrp="1"/>
          </p:cNvSpPr>
          <p:nvPr>
            <p:ph idx="1"/>
          </p:nvPr>
        </p:nvSpPr>
        <p:spPr>
          <a:xfrm>
            <a:off x="498475" y="1446213"/>
            <a:ext cx="8167688" cy="4679950"/>
          </a:xfrm>
        </p:spPr>
        <p:txBody>
          <a:bodyPr/>
          <a:lstStyle/>
          <a:p>
            <a:pPr marL="0" indent="0" eaLnBrk="1" fontAlgn="auto" hangingPunct="1">
              <a:spcAft>
                <a:spcPts val="0"/>
              </a:spcAft>
              <a:defRPr/>
            </a:pPr>
            <a:r>
              <a:rPr lang="en-US" dirty="0" smtClean="0">
                <a:solidFill>
                  <a:schemeClr val="tx1">
                    <a:lumMod val="65000"/>
                    <a:lumOff val="35000"/>
                  </a:schemeClr>
                </a:solidFill>
                <a:ea typeface="+mn-ea"/>
                <a:cs typeface="+mn-cs"/>
              </a:rPr>
              <a:t>  Soil –  Identify if adequate soil exists on-site; c</a:t>
            </a:r>
            <a:r>
              <a:rPr lang="en-US" dirty="0" smtClean="0"/>
              <a:t>onfirm safety of soils for    edible plants by soil testing, if located in potentially contaminated site; identify appropriate plants for soil type &amp; condition (soil amendments discussed in forthcoming section).</a:t>
            </a:r>
            <a:endParaRPr lang="en-US" dirty="0" smtClean="0">
              <a:solidFill>
                <a:schemeClr val="tx1">
                  <a:lumMod val="65000"/>
                  <a:lumOff val="35000"/>
                </a:schemeClr>
              </a:solidFill>
              <a:ea typeface="+mn-ea"/>
              <a:cs typeface="+mn-cs"/>
            </a:endParaRPr>
          </a:p>
          <a:p>
            <a:pPr>
              <a:defRPr/>
            </a:pPr>
            <a:r>
              <a:rPr lang="en-US" dirty="0" smtClean="0">
                <a:solidFill>
                  <a:schemeClr val="tx1">
                    <a:lumMod val="65000"/>
                    <a:lumOff val="35000"/>
                  </a:schemeClr>
                </a:solidFill>
                <a:ea typeface="+mn-ea"/>
                <a:cs typeface="+mn-cs"/>
              </a:rPr>
              <a:t>Water – </a:t>
            </a:r>
            <a:r>
              <a:rPr lang="en-US" dirty="0" smtClean="0">
                <a:cs typeface="+mn-cs"/>
              </a:rPr>
              <a:t>I</a:t>
            </a:r>
            <a:r>
              <a:rPr lang="en-US" dirty="0" smtClean="0"/>
              <a:t>dentify availability of water on-site; confirm average volumes of available water; identify appropriate edible plants for water availability; determine appropriate irrigation method for water availability &amp; desired plants (irrigation techniques &amp; water policies discussed in forthcoming sections).</a:t>
            </a:r>
          </a:p>
          <a:p>
            <a:pPr>
              <a:defRPr/>
            </a:pPr>
            <a:r>
              <a:rPr lang="en-US" dirty="0" smtClean="0">
                <a:solidFill>
                  <a:schemeClr val="tx1">
                    <a:lumMod val="65000"/>
                    <a:lumOff val="35000"/>
                  </a:schemeClr>
                </a:solidFill>
                <a:ea typeface="+mn-ea"/>
                <a:cs typeface="+mn-cs"/>
              </a:rPr>
              <a:t>Solar Energy – </a:t>
            </a:r>
            <a:r>
              <a:rPr lang="en-US" dirty="0" smtClean="0"/>
              <a:t>Evaluate the site’s cardinal orientation and immediate adjacencies; identify appropriate plants for solar conditions present; for more detailed information on sun/shade studies: </a:t>
            </a:r>
          </a:p>
          <a:p>
            <a:pPr>
              <a:defRPr/>
            </a:pPr>
            <a:r>
              <a:rPr lang="en-US" dirty="0" smtClean="0">
                <a:solidFill>
                  <a:schemeClr val="tx1">
                    <a:lumMod val="65000"/>
                    <a:lumOff val="35000"/>
                  </a:schemeClr>
                </a:solidFill>
                <a:ea typeface="+mn-ea"/>
                <a:cs typeface="+mn-cs"/>
              </a:rPr>
              <a:t>Waste Management – </a:t>
            </a:r>
            <a:r>
              <a:rPr lang="en-US" dirty="0" smtClean="0"/>
              <a:t>Evaluate sites’ ability to handle green waste through composting; identify </a:t>
            </a: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algn="r"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Image Source:  “Site Analysis” by E. T. Whyte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23888" y="2626929"/>
            <a:ext cx="7633421" cy="352448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498475" y="484188"/>
            <a:ext cx="8167688" cy="1116012"/>
          </a:xfrm>
        </p:spPr>
        <p:txBody>
          <a:bodyPr/>
          <a:lstStyle/>
          <a:p>
            <a:pPr>
              <a:defRPr/>
            </a:pPr>
            <a:r>
              <a:rPr lang="en-US" dirty="0" smtClean="0"/>
              <a:t>Addressing Existing Site Conditions:</a:t>
            </a:r>
            <a:br>
              <a:rPr lang="en-US" dirty="0" smtClean="0"/>
            </a:br>
            <a:r>
              <a:rPr lang="en-US" sz="2600" i="1" dirty="0" smtClean="0"/>
              <a:t>Solar Energy</a:t>
            </a:r>
            <a:endParaRPr lang="en-US" sz="2600" i="1" dirty="0"/>
          </a:p>
        </p:txBody>
      </p:sp>
      <p:sp>
        <p:nvSpPr>
          <p:cNvPr id="7" name="Content Placeholder 2"/>
          <p:cNvSpPr txBox="1">
            <a:spLocks/>
          </p:cNvSpPr>
          <p:nvPr/>
        </p:nvSpPr>
        <p:spPr>
          <a:xfrm>
            <a:off x="623888" y="6318250"/>
            <a:ext cx="8166100" cy="5078413"/>
          </a:xfrm>
          <a:prstGeom prst="rect">
            <a:avLst/>
          </a:prstGeom>
        </p:spPr>
        <p:txBody>
          <a:bodyPr/>
          <a:lstStyle/>
          <a:p>
            <a:pPr fontAlgn="auto">
              <a:spcBef>
                <a:spcPts val="2000"/>
              </a:spcBef>
              <a:spcAft>
                <a:spcPts val="0"/>
              </a:spcAft>
              <a:buClr>
                <a:schemeClr val="accent1"/>
              </a:buClr>
              <a:buSzPct val="75000"/>
              <a:defRPr/>
            </a:pPr>
            <a:r>
              <a:rPr lang="en-US" sz="2000" dirty="0">
                <a:solidFill>
                  <a:schemeClr val="tx1">
                    <a:lumMod val="65000"/>
                    <a:lumOff val="35000"/>
                  </a:schemeClr>
                </a:solidFill>
                <a:latin typeface="+mj-lt"/>
                <a:ea typeface="+mn-ea"/>
              </a:rPr>
              <a:t>Image source: http://www.idsketching.com/basic/toolbox-shadows/</a:t>
            </a:r>
          </a:p>
        </p:txBody>
      </p:sp>
      <p:sp>
        <p:nvSpPr>
          <p:cNvPr id="9" name="Content Placeholder 8"/>
          <p:cNvSpPr>
            <a:spLocks noGrp="1"/>
          </p:cNvSpPr>
          <p:nvPr>
            <p:ph idx="1"/>
          </p:nvPr>
        </p:nvSpPr>
        <p:spPr>
          <a:xfrm>
            <a:off x="498475" y="1600200"/>
            <a:ext cx="8167688" cy="4144963"/>
          </a:xfrm>
        </p:spPr>
        <p:txBody>
          <a:bodyPr/>
          <a:lstStyle/>
          <a:p>
            <a:pPr>
              <a:defRPr/>
            </a:pPr>
            <a:r>
              <a:rPr lang="en-US" dirty="0" smtClean="0">
                <a:hlinkClick r:id="rId3"/>
              </a:rPr>
              <a:t>http://www.nrel.gov/midc/solpos/solpos.html</a:t>
            </a:r>
            <a:endParaRPr lang="en-US" dirty="0" smtClean="0"/>
          </a:p>
          <a:p>
            <a:pPr>
              <a:defRPr/>
            </a:pPr>
            <a:r>
              <a:rPr lang="en-US" dirty="0" smtClean="0"/>
              <a:t>http://aa.usno.navy.mil/data/docs/AltAz.php</a:t>
            </a:r>
            <a:endParaRPr lang="en-US" dirty="0"/>
          </a:p>
        </p:txBody>
      </p:sp>
      <p:pic>
        <p:nvPicPr>
          <p:cNvPr id="56328" name="Picture 5" descr="sun-shadow.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20900" y="2695575"/>
            <a:ext cx="4446588"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a:defRPr/>
            </a:pPr>
            <a:r>
              <a:rPr lang="en-US" dirty="0" smtClean="0"/>
              <a:t>Addressing Site Program</a:t>
            </a:r>
            <a:br>
              <a:rPr lang="en-US" dirty="0" smtClean="0"/>
            </a:br>
            <a:r>
              <a:rPr lang="en-US" sz="2600" i="1" dirty="0" smtClean="0"/>
              <a:t>Balancing Form with Function</a:t>
            </a:r>
            <a:endParaRPr lang="en-US" sz="2600" i="1" dirty="0"/>
          </a:p>
        </p:txBody>
      </p:sp>
      <p:sp>
        <p:nvSpPr>
          <p:cNvPr id="3" name="Content Placeholder 2"/>
          <p:cNvSpPr>
            <a:spLocks noGrp="1"/>
          </p:cNvSpPr>
          <p:nvPr>
            <p:ph idx="1"/>
          </p:nvPr>
        </p:nvSpPr>
        <p:spPr>
          <a:xfrm>
            <a:off x="498475" y="1828800"/>
            <a:ext cx="8645525" cy="4144963"/>
          </a:xfrm>
        </p:spPr>
        <p:txBody>
          <a:bodyPr/>
          <a:lstStyle/>
          <a:p>
            <a:pPr>
              <a:defRPr/>
            </a:pPr>
            <a:r>
              <a:rPr lang="en-US" dirty="0" smtClean="0"/>
              <a:t>Active Recreation</a:t>
            </a:r>
          </a:p>
          <a:p>
            <a:pPr>
              <a:defRPr/>
            </a:pPr>
            <a:r>
              <a:rPr lang="en-US" dirty="0" smtClean="0"/>
              <a:t>Gathering</a:t>
            </a:r>
          </a:p>
          <a:p>
            <a:pPr>
              <a:defRPr/>
            </a:pPr>
            <a:r>
              <a:rPr lang="en-US" dirty="0" smtClean="0"/>
              <a:t>Gardening</a:t>
            </a:r>
          </a:p>
          <a:p>
            <a:pPr>
              <a:defRPr/>
            </a:pPr>
            <a:r>
              <a:rPr lang="en-US" dirty="0" smtClean="0"/>
              <a:t>Dog Run</a:t>
            </a:r>
          </a:p>
          <a:p>
            <a:pPr>
              <a:defRPr/>
            </a:pPr>
            <a:r>
              <a:rPr lang="en-US" dirty="0" smtClean="0"/>
              <a:t>Outdoor Films</a:t>
            </a:r>
          </a:p>
          <a:p>
            <a:pPr>
              <a:defRPr/>
            </a:pPr>
            <a:r>
              <a:rPr lang="en-US" dirty="0" smtClean="0"/>
              <a:t>Playground</a:t>
            </a:r>
          </a:p>
          <a:p>
            <a:pPr>
              <a:defRPr/>
            </a:pPr>
            <a:r>
              <a:rPr lang="en-US" dirty="0" smtClean="0"/>
              <a:t>Outdoor Classroom</a:t>
            </a:r>
          </a:p>
          <a:p>
            <a:pPr>
              <a:buFont typeface="Wingdings" pitchFamily="2" charset="2"/>
              <a:buNone/>
              <a:defRPr/>
            </a:pPr>
            <a:r>
              <a:rPr lang="en-US" dirty="0" smtClean="0"/>
              <a:t> 		          	Image Source: “Beverly Pepper,” edited by </a:t>
            </a:r>
            <a:r>
              <a:rPr lang="en-US" dirty="0" err="1" smtClean="0"/>
              <a:t>Spacemaker</a:t>
            </a:r>
            <a:r>
              <a:rPr lang="en-US" dirty="0" smtClean="0"/>
              <a:t> Press</a:t>
            </a:r>
          </a:p>
          <a:p>
            <a:pPr>
              <a:defRPr/>
            </a:pPr>
            <a:endParaRPr lang="en-US" dirty="0"/>
          </a:p>
        </p:txBody>
      </p:sp>
      <p:pic>
        <p:nvPicPr>
          <p:cNvPr id="57348" name="Picture 3" descr="pepper plaza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1825" y="1828800"/>
            <a:ext cx="5603875"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eaLnBrk="1" fontAlgn="auto" hangingPunct="1">
              <a:spcAft>
                <a:spcPts val="0"/>
              </a:spcAft>
              <a:defRPr/>
            </a:pPr>
            <a:r>
              <a:rPr lang="en-US" dirty="0" smtClean="0">
                <a:ea typeface="+mj-ea"/>
                <a:cs typeface="+mj-cs"/>
              </a:rPr>
              <a:t>Assessing Client &amp; Users</a:t>
            </a:r>
            <a:br>
              <a:rPr lang="en-US" dirty="0" smtClean="0">
                <a:ea typeface="+mj-ea"/>
                <a:cs typeface="+mj-cs"/>
              </a:rPr>
            </a:br>
            <a:r>
              <a:rPr lang="en-US" sz="2600" i="1" dirty="0" smtClean="0">
                <a:ea typeface="+mj-ea"/>
                <a:cs typeface="+mj-cs"/>
              </a:rPr>
              <a:t>Addressing Client &amp; User Conditions</a:t>
            </a:r>
            <a:endParaRPr lang="en-US" sz="2600" i="1" dirty="0">
              <a:ea typeface="+mj-ea"/>
              <a:cs typeface="+mj-cs"/>
            </a:endParaRPr>
          </a:p>
        </p:txBody>
      </p:sp>
      <p:sp>
        <p:nvSpPr>
          <p:cNvPr id="3" name="Content Placeholder 2"/>
          <p:cNvSpPr>
            <a:spLocks noGrp="1"/>
          </p:cNvSpPr>
          <p:nvPr>
            <p:ph idx="1"/>
          </p:nvPr>
        </p:nvSpPr>
        <p:spPr>
          <a:xfrm>
            <a:off x="498475" y="1446213"/>
            <a:ext cx="8167688" cy="4679950"/>
          </a:xfrm>
        </p:spPr>
        <p:txBody>
          <a:bodyPr/>
          <a:lstStyle/>
          <a:p>
            <a:pPr marL="0" indent="0"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algn="r"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Image Source:  www.dwylandscapearchitects.com</a:t>
            </a:r>
          </a:p>
        </p:txBody>
      </p:sp>
      <p:pic>
        <p:nvPicPr>
          <p:cNvPr id="5837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5863" y="1654175"/>
            <a:ext cx="6740525" cy="447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3524250" y="2216150"/>
            <a:ext cx="8167688" cy="1116012"/>
          </a:xfrm>
        </p:spPr>
        <p:txBody>
          <a:bodyPr/>
          <a:lstStyle/>
          <a:p>
            <a:pPr eaLnBrk="1" fontAlgn="auto" hangingPunct="1">
              <a:spcAft>
                <a:spcPts val="0"/>
              </a:spcAft>
              <a:defRPr/>
            </a:pPr>
            <a:r>
              <a:rPr lang="en-US" dirty="0" smtClean="0">
                <a:ea typeface="+mj-ea"/>
                <a:cs typeface="+mj-cs"/>
              </a:rPr>
              <a:t>Assessing Site, Client &amp; Program</a:t>
            </a:r>
            <a:br>
              <a:rPr lang="en-US" dirty="0" smtClean="0">
                <a:ea typeface="+mj-ea"/>
                <a:cs typeface="+mj-cs"/>
              </a:rPr>
            </a:br>
            <a:r>
              <a:rPr lang="en-US" sz="2600" i="1" dirty="0" smtClean="0">
                <a:ea typeface="+mj-ea"/>
                <a:cs typeface="+mj-cs"/>
              </a:rPr>
              <a:t>Developing Alternatives</a:t>
            </a:r>
            <a:endParaRPr lang="en-US" sz="2600" i="1" dirty="0">
              <a:ea typeface="+mj-ea"/>
              <a:cs typeface="+mj-cs"/>
            </a:endParaRPr>
          </a:p>
        </p:txBody>
      </p:sp>
      <p:sp>
        <p:nvSpPr>
          <p:cNvPr id="3" name="Content Placeholder 2"/>
          <p:cNvSpPr>
            <a:spLocks noGrp="1"/>
          </p:cNvSpPr>
          <p:nvPr>
            <p:ph idx="1"/>
          </p:nvPr>
        </p:nvSpPr>
        <p:spPr>
          <a:xfrm>
            <a:off x="498475" y="1446213"/>
            <a:ext cx="8167688" cy="4679950"/>
          </a:xfrm>
        </p:spPr>
        <p:txBody>
          <a:bodyPr/>
          <a:lstStyle/>
          <a:p>
            <a:pPr marL="0" indent="0"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algn="r"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Image Source:  “Site Planning” by Lynch &amp; Hack</a:t>
            </a:r>
          </a:p>
        </p:txBody>
      </p:sp>
      <p:pic>
        <p:nvPicPr>
          <p:cNvPr id="5939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4800" y="207963"/>
            <a:ext cx="5864225" cy="623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eaLnBrk="1" fontAlgn="auto" hangingPunct="1">
              <a:spcAft>
                <a:spcPts val="0"/>
              </a:spcAft>
              <a:defRPr/>
            </a:pPr>
            <a:r>
              <a:rPr lang="en-US" dirty="0" smtClean="0">
                <a:ea typeface="+mj-ea"/>
                <a:cs typeface="+mj-cs"/>
              </a:rPr>
              <a:t>Designing Places</a:t>
            </a:r>
            <a:br>
              <a:rPr lang="en-US" dirty="0" smtClean="0">
                <a:ea typeface="+mj-ea"/>
                <a:cs typeface="+mj-cs"/>
              </a:rPr>
            </a:br>
            <a:r>
              <a:rPr lang="en-US" sz="2600" i="1" dirty="0" smtClean="0">
                <a:ea typeface="+mj-ea"/>
                <a:cs typeface="+mj-cs"/>
              </a:rPr>
              <a:t>Using Space to Inform Use, Improve Function </a:t>
            </a:r>
            <a:br>
              <a:rPr lang="en-US" sz="2600" i="1" dirty="0" smtClean="0">
                <a:ea typeface="+mj-ea"/>
                <a:cs typeface="+mj-cs"/>
              </a:rPr>
            </a:br>
            <a:r>
              <a:rPr lang="en-US" sz="2600" i="1" dirty="0" smtClean="0">
                <a:ea typeface="+mj-ea"/>
                <a:cs typeface="+mj-cs"/>
              </a:rPr>
              <a:t>&amp; Create a Sense of Place</a:t>
            </a:r>
            <a:endParaRPr lang="en-US" sz="2600" i="1" dirty="0">
              <a:ea typeface="+mj-ea"/>
              <a:cs typeface="+mj-cs"/>
            </a:endParaRPr>
          </a:p>
        </p:txBody>
      </p:sp>
      <p:sp>
        <p:nvSpPr>
          <p:cNvPr id="3" name="Content Placeholder 2"/>
          <p:cNvSpPr>
            <a:spLocks noGrp="1"/>
          </p:cNvSpPr>
          <p:nvPr>
            <p:ph idx="1"/>
          </p:nvPr>
        </p:nvSpPr>
        <p:spPr>
          <a:xfrm>
            <a:off x="498475" y="1446213"/>
            <a:ext cx="8167688" cy="4679950"/>
          </a:xfrm>
        </p:spPr>
        <p:txBody>
          <a:bodyPr/>
          <a:lstStyle/>
          <a:p>
            <a:pPr marL="0" indent="0"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algn="r"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Image Source:  “Form &amp; Fabric in Landscape Architecture” by C. Dee</a:t>
            </a:r>
          </a:p>
        </p:txBody>
      </p:sp>
      <p:pic>
        <p:nvPicPr>
          <p:cNvPr id="604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188" y="2174875"/>
            <a:ext cx="8682037"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US" altLang="en-US" smtClean="0"/>
              <a:t>Who We are</a:t>
            </a:r>
          </a:p>
        </p:txBody>
      </p:sp>
      <p:sp>
        <p:nvSpPr>
          <p:cNvPr id="4099" name="Content Placeholder 2"/>
          <p:cNvSpPr>
            <a:spLocks noGrp="1"/>
          </p:cNvSpPr>
          <p:nvPr>
            <p:ph sz="half" idx="1"/>
          </p:nvPr>
        </p:nvSpPr>
        <p:spPr>
          <a:xfrm>
            <a:off x="447675" y="5029200"/>
            <a:ext cx="4038600" cy="868363"/>
          </a:xfrm>
        </p:spPr>
        <p:txBody>
          <a:bodyPr/>
          <a:lstStyle/>
          <a:p>
            <a:pPr eaLnBrk="1" hangingPunct="1"/>
            <a:endParaRPr lang="en-US" altLang="en-US" sz="1800" smtClean="0"/>
          </a:p>
        </p:txBody>
      </p:sp>
      <p:sp>
        <p:nvSpPr>
          <p:cNvPr id="4100" name="Content Placeholder 3"/>
          <p:cNvSpPr>
            <a:spLocks noGrp="1"/>
          </p:cNvSpPr>
          <p:nvPr>
            <p:ph sz="half" idx="2"/>
          </p:nvPr>
        </p:nvSpPr>
        <p:spPr/>
        <p:txBody>
          <a:bodyPr/>
          <a:lstStyle/>
          <a:p>
            <a:pPr eaLnBrk="1" hangingPunct="1"/>
            <a:r>
              <a:rPr lang="en-US" altLang="en-US" sz="1800" smtClean="0"/>
              <a:t>Master Gardeners participate in this program entirely on a volunteer basis. </a:t>
            </a:r>
          </a:p>
          <a:p>
            <a:pPr eaLnBrk="1" hangingPunct="1"/>
            <a:r>
              <a:rPr lang="en-US" altLang="en-US" sz="1800" smtClean="0"/>
              <a:t>Master Gardeners are trained by the University of California Cooperative Extension to provide the gardeners of San Bernardino County with research-based information.</a:t>
            </a:r>
          </a:p>
          <a:p>
            <a:pPr eaLnBrk="1" hangingPunct="1"/>
            <a:r>
              <a:rPr lang="en-US" altLang="en-US" sz="1800" smtClean="0"/>
              <a:t>All of San Bernardino County’s currently certified Master Gardeners have been finger-printed and have passed background screening.</a:t>
            </a:r>
          </a:p>
        </p:txBody>
      </p:sp>
      <p:pic>
        <p:nvPicPr>
          <p:cNvPr id="5" name="Picture 10" descr="eula at parkview 0106 pruning"/>
          <p:cNvPicPr>
            <a:picLocks noChangeAspect="1" noChangeArrowheads="1"/>
          </p:cNvPicPr>
          <p:nvPr/>
        </p:nvPicPr>
        <p:blipFill>
          <a:blip r:embed="rId2" cstate="print">
            <a:extLst/>
          </a:blip>
          <a:srcRect/>
          <a:stretch>
            <a:fillRect/>
          </a:stretch>
        </p:blipFill>
        <p:spPr bwMode="auto">
          <a:xfrm>
            <a:off x="619757" y="1605280"/>
            <a:ext cx="3509753" cy="3200400"/>
          </a:xfrm>
          <a:prstGeom prst="ellipse">
            <a:avLst/>
          </a:prstGeom>
          <a:ln w="63500" cap="rnd">
            <a:solidFill>
              <a:srgbClr val="333333"/>
            </a:solidFill>
          </a:ln>
          <a:effectLst>
            <a:glow rad="228600">
              <a:schemeClr val="accent3">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p:spPr>
      </p:pic>
    </p:spTree>
    <p:extLst>
      <p:ext uri="{BB962C8B-B14F-4D97-AF65-F5344CB8AC3E}">
        <p14:creationId xmlns:p14="http://schemas.microsoft.com/office/powerpoint/2010/main" val="20280351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eaLnBrk="1" fontAlgn="auto" hangingPunct="1">
              <a:spcAft>
                <a:spcPts val="0"/>
              </a:spcAft>
              <a:defRPr/>
            </a:pPr>
            <a:r>
              <a:rPr lang="en-US" dirty="0" smtClean="0">
                <a:ea typeface="+mj-ea"/>
                <a:cs typeface="+mj-cs"/>
              </a:rPr>
              <a:t>Designing Places:</a:t>
            </a:r>
            <a:br>
              <a:rPr lang="en-US" dirty="0" smtClean="0">
                <a:ea typeface="+mj-ea"/>
                <a:cs typeface="+mj-cs"/>
              </a:rPr>
            </a:br>
            <a:r>
              <a:rPr lang="en-US" sz="2600" i="1" dirty="0" smtClean="0">
                <a:ea typeface="+mj-ea"/>
                <a:cs typeface="+mj-cs"/>
              </a:rPr>
              <a:t>Using Plants  to </a:t>
            </a:r>
            <a:br>
              <a:rPr lang="en-US" sz="2600" i="1" dirty="0" smtClean="0">
                <a:ea typeface="+mj-ea"/>
                <a:cs typeface="+mj-cs"/>
              </a:rPr>
            </a:br>
            <a:r>
              <a:rPr lang="en-US" sz="2600" i="1" dirty="0" smtClean="0">
                <a:ea typeface="+mj-ea"/>
                <a:cs typeface="+mj-cs"/>
              </a:rPr>
              <a:t>Define Space</a:t>
            </a:r>
            <a:endParaRPr lang="en-US" sz="2600" i="1" dirty="0">
              <a:ea typeface="+mj-ea"/>
              <a:cs typeface="+mj-cs"/>
            </a:endParaRPr>
          </a:p>
        </p:txBody>
      </p:sp>
      <p:sp>
        <p:nvSpPr>
          <p:cNvPr id="3" name="Content Placeholder 2"/>
          <p:cNvSpPr>
            <a:spLocks noGrp="1"/>
          </p:cNvSpPr>
          <p:nvPr>
            <p:ph idx="1"/>
          </p:nvPr>
        </p:nvSpPr>
        <p:spPr>
          <a:xfrm>
            <a:off x="498475" y="1446213"/>
            <a:ext cx="8167688" cy="4679950"/>
          </a:xfrm>
        </p:spPr>
        <p:txBody>
          <a:bodyPr/>
          <a:lstStyle/>
          <a:p>
            <a:pPr marL="0" indent="0"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Image Source:  “Form &amp; Fabric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in Landscape Architecture”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by C. Dee</a:t>
            </a:r>
          </a:p>
        </p:txBody>
      </p:sp>
      <p:pic>
        <p:nvPicPr>
          <p:cNvPr id="614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2275" y="0"/>
            <a:ext cx="4911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8915" y="1870359"/>
            <a:ext cx="8928100" cy="41449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498475" y="484188"/>
            <a:ext cx="8645525" cy="1116012"/>
          </a:xfrm>
        </p:spPr>
        <p:txBody>
          <a:bodyPr/>
          <a:lstStyle/>
          <a:p>
            <a:pPr eaLnBrk="1" fontAlgn="auto" hangingPunct="1">
              <a:spcAft>
                <a:spcPts val="0"/>
              </a:spcAft>
              <a:defRPr/>
            </a:pPr>
            <a:r>
              <a:rPr lang="en-US" dirty="0" smtClean="0">
                <a:ea typeface="+mj-ea"/>
                <a:cs typeface="+mj-cs"/>
              </a:rPr>
              <a:t>Edible Landscape Components:</a:t>
            </a:r>
            <a:br>
              <a:rPr lang="en-US" dirty="0" smtClean="0">
                <a:ea typeface="+mj-ea"/>
                <a:cs typeface="+mj-cs"/>
              </a:rPr>
            </a:br>
            <a:r>
              <a:rPr lang="en-US" sz="2600" i="1" dirty="0" smtClean="0">
                <a:ea typeface="+mj-ea"/>
                <a:cs typeface="+mj-cs"/>
              </a:rPr>
              <a:t>Recognizing Plant Forms &amp; Symbiotic Design Opportunities </a:t>
            </a:r>
            <a:endParaRPr lang="en-US" sz="2600" i="1" dirty="0">
              <a:ea typeface="+mj-ea"/>
              <a:cs typeface="+mj-cs"/>
            </a:endParaRPr>
          </a:p>
        </p:txBody>
      </p:sp>
      <p:sp>
        <p:nvSpPr>
          <p:cNvPr id="3" name="Content Placeholder 2"/>
          <p:cNvSpPr>
            <a:spLocks noGrp="1"/>
          </p:cNvSpPr>
          <p:nvPr>
            <p:ph idx="1"/>
          </p:nvPr>
        </p:nvSpPr>
        <p:spPr>
          <a:xfrm>
            <a:off x="498475" y="1981200"/>
            <a:ext cx="8167688" cy="4144963"/>
          </a:xfrm>
        </p:spPr>
        <p:txBody>
          <a:bodyPr/>
          <a:lstStyle/>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endParaRPr lang="en-US" dirty="0" smtClean="0">
              <a:solidFill>
                <a:schemeClr val="tx1">
                  <a:lumMod val="65000"/>
                  <a:lumOff val="35000"/>
                </a:schemeClr>
              </a:solidFill>
              <a:ea typeface="+mn-ea"/>
              <a:cs typeface="+mn-cs"/>
            </a:endParaRPr>
          </a:p>
          <a:p>
            <a:pPr marL="0" indent="0" algn="r"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Image Source:  C. Napawan</a:t>
            </a:r>
            <a:endParaRPr lang="en-US" dirty="0">
              <a:solidFill>
                <a:schemeClr val="tx1">
                  <a:lumMod val="65000"/>
                  <a:lumOff val="35000"/>
                </a:schemeClr>
              </a:solidFill>
              <a:ea typeface="+mn-ea"/>
              <a:cs typeface="+mn-cs"/>
            </a:endParaRPr>
          </a:p>
        </p:txBody>
      </p:sp>
      <p:pic>
        <p:nvPicPr>
          <p:cNvPr id="6247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 y="1981200"/>
            <a:ext cx="4346575" cy="392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2475" y="1981200"/>
            <a:ext cx="4340225" cy="392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731053" y="1815654"/>
            <a:ext cx="2092040" cy="14509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498475" y="484188"/>
            <a:ext cx="8645525" cy="1116012"/>
          </a:xfrm>
        </p:spPr>
        <p:txBody>
          <a:bodyPr/>
          <a:lstStyle/>
          <a:p>
            <a:pPr eaLnBrk="1" fontAlgn="auto" hangingPunct="1">
              <a:spcAft>
                <a:spcPts val="0"/>
              </a:spcAft>
              <a:defRPr/>
            </a:pPr>
            <a:r>
              <a:rPr lang="en-US" dirty="0" smtClean="0">
                <a:ea typeface="+mj-ea"/>
                <a:cs typeface="+mj-cs"/>
              </a:rPr>
              <a:t>Container Planting</a:t>
            </a:r>
            <a:br>
              <a:rPr lang="en-US" dirty="0" smtClean="0">
                <a:ea typeface="+mj-ea"/>
                <a:cs typeface="+mj-cs"/>
              </a:rPr>
            </a:br>
            <a:endParaRPr lang="en-US" sz="2600" i="1" dirty="0">
              <a:ea typeface="+mj-ea"/>
              <a:cs typeface="+mj-cs"/>
            </a:endParaRPr>
          </a:p>
        </p:txBody>
      </p:sp>
      <p:sp>
        <p:nvSpPr>
          <p:cNvPr id="3" name="Content Placeholder 2"/>
          <p:cNvSpPr>
            <a:spLocks noGrp="1"/>
          </p:cNvSpPr>
          <p:nvPr>
            <p:ph idx="1"/>
          </p:nvPr>
        </p:nvSpPr>
        <p:spPr>
          <a:xfrm>
            <a:off x="498475" y="1981200"/>
            <a:ext cx="8167688" cy="4144963"/>
          </a:xfrm>
        </p:spPr>
        <p:txBody>
          <a:bodyPr/>
          <a:lstStyle/>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endParaRPr lang="en-US" dirty="0" smtClean="0">
              <a:solidFill>
                <a:schemeClr val="tx1">
                  <a:lumMod val="65000"/>
                  <a:lumOff val="35000"/>
                </a:schemeClr>
              </a:solidFill>
              <a:ea typeface="+mn-ea"/>
              <a:cs typeface="+mn-cs"/>
            </a:endParaRPr>
          </a:p>
          <a:p>
            <a:pPr marL="0" indent="0" algn="r"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Image Source:  C. Napawan</a:t>
            </a:r>
            <a:endParaRPr lang="en-US" dirty="0">
              <a:solidFill>
                <a:schemeClr val="tx1">
                  <a:lumMod val="65000"/>
                  <a:lumOff val="35000"/>
                </a:schemeClr>
              </a:solidFill>
              <a:ea typeface="+mn-ea"/>
              <a:cs typeface="+mn-cs"/>
            </a:endParaRPr>
          </a:p>
        </p:txBody>
      </p:sp>
      <p:pic>
        <p:nvPicPr>
          <p:cNvPr id="634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5288" y="1801813"/>
            <a:ext cx="1981200"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6" name="Picture 8" descr="container20-506x60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72275" y="3536950"/>
            <a:ext cx="205105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7" name="Picture 9" descr="edible-landscape-ideas-8.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4325" y="1787525"/>
            <a:ext cx="6235700"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4967" y="4876800"/>
            <a:ext cx="2121759" cy="112279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498475" y="484188"/>
            <a:ext cx="8645525" cy="1116012"/>
          </a:xfrm>
        </p:spPr>
        <p:txBody>
          <a:bodyPr/>
          <a:lstStyle/>
          <a:p>
            <a:pPr eaLnBrk="1" fontAlgn="auto" hangingPunct="1">
              <a:spcAft>
                <a:spcPts val="0"/>
              </a:spcAft>
              <a:defRPr/>
            </a:pPr>
            <a:r>
              <a:rPr lang="en-US" dirty="0" smtClean="0">
                <a:ea typeface="+mj-ea"/>
                <a:cs typeface="+mj-cs"/>
              </a:rPr>
              <a:t>Carpets</a:t>
            </a:r>
            <a:br>
              <a:rPr lang="en-US" dirty="0" smtClean="0">
                <a:ea typeface="+mj-ea"/>
                <a:cs typeface="+mj-cs"/>
              </a:rPr>
            </a:br>
            <a:endParaRPr lang="en-US" sz="2600" i="1" dirty="0">
              <a:ea typeface="+mj-ea"/>
              <a:cs typeface="+mj-cs"/>
            </a:endParaRPr>
          </a:p>
        </p:txBody>
      </p:sp>
      <p:sp>
        <p:nvSpPr>
          <p:cNvPr id="3" name="Content Placeholder 2"/>
          <p:cNvSpPr>
            <a:spLocks noGrp="1"/>
          </p:cNvSpPr>
          <p:nvPr>
            <p:ph idx="1"/>
          </p:nvPr>
        </p:nvSpPr>
        <p:spPr>
          <a:xfrm>
            <a:off x="498475" y="1981200"/>
            <a:ext cx="8167688" cy="4144963"/>
          </a:xfrm>
        </p:spPr>
        <p:txBody>
          <a:bodyPr/>
          <a:lstStyle/>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endParaRPr lang="en-US" dirty="0" smtClean="0">
              <a:solidFill>
                <a:schemeClr val="tx1">
                  <a:lumMod val="65000"/>
                  <a:lumOff val="35000"/>
                </a:schemeClr>
              </a:solidFill>
              <a:ea typeface="+mn-ea"/>
              <a:cs typeface="+mn-cs"/>
            </a:endParaRPr>
          </a:p>
          <a:p>
            <a:pPr marL="0" indent="0" algn="r"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Image Source:  C. Napawan</a:t>
            </a:r>
            <a:endParaRPr lang="en-US" dirty="0">
              <a:solidFill>
                <a:schemeClr val="tx1">
                  <a:lumMod val="65000"/>
                  <a:lumOff val="35000"/>
                </a:schemeClr>
              </a:solidFill>
              <a:ea typeface="+mn-ea"/>
              <a:cs typeface="+mn-cs"/>
            </a:endParaRPr>
          </a:p>
        </p:txBody>
      </p:sp>
      <p:pic>
        <p:nvPicPr>
          <p:cNvPr id="645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13" y="5083175"/>
            <a:ext cx="192722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2850" y="1282700"/>
            <a:ext cx="250825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2850" y="3603625"/>
            <a:ext cx="2508250" cy="238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0650" y="1282700"/>
            <a:ext cx="25019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3"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00650" y="3603625"/>
            <a:ext cx="2444750" cy="238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307198" y="553464"/>
            <a:ext cx="4190566" cy="149701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498475" y="484188"/>
            <a:ext cx="8645525" cy="1116012"/>
          </a:xfrm>
        </p:spPr>
        <p:txBody>
          <a:bodyPr/>
          <a:lstStyle/>
          <a:p>
            <a:pPr eaLnBrk="1" fontAlgn="auto" hangingPunct="1">
              <a:spcAft>
                <a:spcPts val="0"/>
              </a:spcAft>
              <a:defRPr/>
            </a:pPr>
            <a:r>
              <a:rPr lang="en-US" dirty="0" smtClean="0">
                <a:ea typeface="+mj-ea"/>
                <a:cs typeface="+mj-cs"/>
              </a:rPr>
              <a:t>Walls</a:t>
            </a:r>
            <a:br>
              <a:rPr lang="en-US" dirty="0" smtClean="0">
                <a:ea typeface="+mj-ea"/>
                <a:cs typeface="+mj-cs"/>
              </a:rPr>
            </a:br>
            <a:endParaRPr lang="en-US" sz="2600" i="1" dirty="0">
              <a:ea typeface="+mj-ea"/>
              <a:cs typeface="+mj-cs"/>
            </a:endParaRPr>
          </a:p>
        </p:txBody>
      </p:sp>
      <p:sp>
        <p:nvSpPr>
          <p:cNvPr id="3" name="Content Placeholder 2"/>
          <p:cNvSpPr>
            <a:spLocks noGrp="1"/>
          </p:cNvSpPr>
          <p:nvPr>
            <p:ph idx="1"/>
          </p:nvPr>
        </p:nvSpPr>
        <p:spPr>
          <a:xfrm>
            <a:off x="498475" y="1981200"/>
            <a:ext cx="8167688" cy="4144963"/>
          </a:xfrm>
        </p:spPr>
        <p:txBody>
          <a:bodyPr/>
          <a:lstStyle/>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endParaRPr lang="en-US" dirty="0" smtClean="0">
              <a:solidFill>
                <a:schemeClr val="tx1">
                  <a:lumMod val="65000"/>
                  <a:lumOff val="35000"/>
                </a:schemeClr>
              </a:solidFill>
              <a:ea typeface="+mn-ea"/>
              <a:cs typeface="+mn-cs"/>
            </a:endParaRPr>
          </a:p>
          <a:p>
            <a:pPr marL="0" indent="0" algn="r"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Image Source:  C. Napawan</a:t>
            </a:r>
            <a:endParaRPr lang="en-US" dirty="0">
              <a:solidFill>
                <a:schemeClr val="tx1">
                  <a:lumMod val="65000"/>
                  <a:lumOff val="35000"/>
                </a:schemeClr>
              </a:solidFill>
              <a:ea typeface="+mn-ea"/>
              <a:cs typeface="+mn-cs"/>
            </a:endParaRPr>
          </a:p>
        </p:txBody>
      </p:sp>
      <p:pic>
        <p:nvPicPr>
          <p:cNvPr id="655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2338388"/>
            <a:ext cx="4570413" cy="361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3713" y="2333625"/>
            <a:ext cx="2708275"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9500" y="1004888"/>
            <a:ext cx="19812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4988" y="554038"/>
            <a:ext cx="1981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718767" y="176935"/>
            <a:ext cx="2222357" cy="18319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498475" y="484188"/>
            <a:ext cx="8645525" cy="1116012"/>
          </a:xfrm>
        </p:spPr>
        <p:txBody>
          <a:bodyPr/>
          <a:lstStyle/>
          <a:p>
            <a:pPr eaLnBrk="1" fontAlgn="auto" hangingPunct="1">
              <a:spcAft>
                <a:spcPts val="0"/>
              </a:spcAft>
              <a:defRPr/>
            </a:pPr>
            <a:r>
              <a:rPr lang="en-US" dirty="0" smtClean="0">
                <a:ea typeface="+mj-ea"/>
                <a:cs typeface="+mj-cs"/>
              </a:rPr>
              <a:t>Columns &amp; Canopies</a:t>
            </a:r>
            <a:br>
              <a:rPr lang="en-US" dirty="0" smtClean="0">
                <a:ea typeface="+mj-ea"/>
                <a:cs typeface="+mj-cs"/>
              </a:rPr>
            </a:br>
            <a:endParaRPr lang="en-US" sz="2600" i="1" dirty="0">
              <a:ea typeface="+mj-ea"/>
              <a:cs typeface="+mj-cs"/>
            </a:endParaRPr>
          </a:p>
        </p:txBody>
      </p:sp>
      <p:sp>
        <p:nvSpPr>
          <p:cNvPr id="3" name="Content Placeholder 2"/>
          <p:cNvSpPr>
            <a:spLocks noGrp="1"/>
          </p:cNvSpPr>
          <p:nvPr>
            <p:ph idx="1"/>
          </p:nvPr>
        </p:nvSpPr>
        <p:spPr>
          <a:xfrm>
            <a:off x="498475" y="1981200"/>
            <a:ext cx="8167688" cy="4144963"/>
          </a:xfrm>
        </p:spPr>
        <p:txBody>
          <a:bodyPr/>
          <a:lstStyle/>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endParaRPr lang="en-US" dirty="0" smtClean="0">
              <a:solidFill>
                <a:schemeClr val="tx1">
                  <a:lumMod val="65000"/>
                  <a:lumOff val="35000"/>
                </a:schemeClr>
              </a:solidFill>
              <a:ea typeface="+mn-ea"/>
              <a:cs typeface="+mn-cs"/>
            </a:endParaRPr>
          </a:p>
          <a:p>
            <a:pPr marL="0" indent="0" algn="r"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Image Source:  C. Napawan</a:t>
            </a:r>
            <a:endParaRPr lang="en-US" dirty="0">
              <a:solidFill>
                <a:schemeClr val="tx1">
                  <a:lumMod val="65000"/>
                  <a:lumOff val="35000"/>
                </a:schemeClr>
              </a:solidFill>
              <a:ea typeface="+mn-ea"/>
              <a:cs typeface="+mn-cs"/>
            </a:endParaRPr>
          </a:p>
        </p:txBody>
      </p:sp>
      <p:pic>
        <p:nvPicPr>
          <p:cNvPr id="665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225425"/>
            <a:ext cx="1981200"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475" y="2133600"/>
            <a:ext cx="5056188"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4063" y="2133600"/>
            <a:ext cx="2770187"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66635" y="1522413"/>
            <a:ext cx="7487655" cy="47656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498475" y="484188"/>
            <a:ext cx="8645525" cy="1116012"/>
          </a:xfrm>
        </p:spPr>
        <p:txBody>
          <a:bodyPr/>
          <a:lstStyle/>
          <a:p>
            <a:pPr eaLnBrk="1" fontAlgn="auto" hangingPunct="1">
              <a:spcAft>
                <a:spcPts val="0"/>
              </a:spcAft>
              <a:defRPr/>
            </a:pPr>
            <a:r>
              <a:rPr lang="en-US" dirty="0" smtClean="0">
                <a:ea typeface="+mj-ea"/>
                <a:cs typeface="+mj-cs"/>
              </a:rPr>
              <a:t>Designing a Planting Palette</a:t>
            </a:r>
            <a:br>
              <a:rPr lang="en-US" dirty="0" smtClean="0">
                <a:ea typeface="+mj-ea"/>
                <a:cs typeface="+mj-cs"/>
              </a:rPr>
            </a:br>
            <a:r>
              <a:rPr lang="en-US" sz="2600" i="1" dirty="0" smtClean="0">
                <a:ea typeface="+mj-ea"/>
                <a:cs typeface="+mj-cs"/>
              </a:rPr>
              <a:t>Space-Making Through Edible Plants</a:t>
            </a:r>
            <a:endParaRPr lang="en-US" sz="2600" i="1" dirty="0">
              <a:ea typeface="+mj-ea"/>
              <a:cs typeface="+mj-cs"/>
            </a:endParaRPr>
          </a:p>
        </p:txBody>
      </p:sp>
      <p:sp>
        <p:nvSpPr>
          <p:cNvPr id="3" name="Content Placeholder 2"/>
          <p:cNvSpPr>
            <a:spLocks noGrp="1"/>
          </p:cNvSpPr>
          <p:nvPr>
            <p:ph idx="1"/>
          </p:nvPr>
        </p:nvSpPr>
        <p:spPr>
          <a:xfrm>
            <a:off x="498475" y="1981200"/>
            <a:ext cx="8167688" cy="4144963"/>
          </a:xfrm>
        </p:spPr>
        <p:txBody>
          <a:bodyPr/>
          <a:lstStyle/>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endParaRPr lang="en-US" dirty="0" smtClean="0">
              <a:solidFill>
                <a:schemeClr val="tx1">
                  <a:lumMod val="65000"/>
                  <a:lumOff val="35000"/>
                </a:schemeClr>
              </a:solidFill>
              <a:ea typeface="+mn-ea"/>
              <a:cs typeface="+mn-cs"/>
            </a:endParaRPr>
          </a:p>
          <a:p>
            <a:pPr marL="0" indent="0" algn="r"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Image Source:  C. Napawan</a:t>
            </a:r>
            <a:endParaRPr lang="en-US" dirty="0">
              <a:solidFill>
                <a:schemeClr val="tx1">
                  <a:lumMod val="65000"/>
                  <a:lumOff val="35000"/>
                </a:schemeClr>
              </a:solidFill>
              <a:ea typeface="+mn-ea"/>
              <a:cs typeface="+mn-cs"/>
            </a:endParaRPr>
          </a:p>
        </p:txBody>
      </p:sp>
      <p:pic>
        <p:nvPicPr>
          <p:cNvPr id="6759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113" y="1522413"/>
            <a:ext cx="6851650" cy="476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a:defRPr/>
            </a:pPr>
            <a:r>
              <a:rPr lang="en-US" dirty="0" smtClean="0"/>
              <a:t>Designing a Planting Palette</a:t>
            </a:r>
            <a:br>
              <a:rPr lang="en-US" dirty="0" smtClean="0"/>
            </a:br>
            <a:r>
              <a:rPr lang="en-US" sz="2600" i="1" dirty="0" smtClean="0"/>
              <a:t>Potential  Edible-Ornamental Plant Incompatibilities</a:t>
            </a:r>
            <a:endParaRPr lang="en-US" sz="2600" i="1" dirty="0"/>
          </a:p>
        </p:txBody>
      </p:sp>
      <p:pic>
        <p:nvPicPr>
          <p:cNvPr id="68611" name="Content Placeholder 3" descr="cedar_apple_rust.jpg"/>
          <p:cNvPicPr>
            <a:picLocks noGrp="1" noChangeAspect="1"/>
          </p:cNvPicPr>
          <p:nvPr>
            <p:ph idx="1"/>
          </p:nvPr>
        </p:nvPicPr>
        <p:blipFill>
          <a:blip r:embed="rId3">
            <a:extLst>
              <a:ext uri="{28A0092B-C50C-407E-A947-70E740481C1C}">
                <a14:useLocalDpi xmlns:a14="http://schemas.microsoft.com/office/drawing/2010/main" val="0"/>
              </a:ext>
            </a:extLst>
          </a:blip>
          <a:srcRect b="7121"/>
          <a:stretch>
            <a:fillRect/>
          </a:stretch>
        </p:blipFill>
        <p:spPr bwMode="auto">
          <a:xfrm>
            <a:off x="604838" y="2036763"/>
            <a:ext cx="3286125" cy="2286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5" descr="778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4838" y="5006975"/>
            <a:ext cx="2062162"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6" descr="Taxus7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5002213"/>
            <a:ext cx="2068513" cy="155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7" descr="WhitePine08.jpg"/>
          <p:cNvPicPr>
            <a:picLocks noChangeAspect="1"/>
          </p:cNvPicPr>
          <p:nvPr/>
        </p:nvPicPr>
        <p:blipFill>
          <a:blip r:embed="rId6">
            <a:extLst>
              <a:ext uri="{28A0092B-C50C-407E-A947-70E740481C1C}">
                <a14:useLocalDpi xmlns:a14="http://schemas.microsoft.com/office/drawing/2010/main" val="0"/>
              </a:ext>
            </a:extLst>
          </a:blip>
          <a:srcRect r="5357"/>
          <a:stretch>
            <a:fillRect/>
          </a:stretch>
        </p:blipFill>
        <p:spPr bwMode="auto">
          <a:xfrm>
            <a:off x="4306888" y="2009775"/>
            <a:ext cx="3286125"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txBox="1">
            <a:spLocks/>
          </p:cNvSpPr>
          <p:nvPr/>
        </p:nvSpPr>
        <p:spPr>
          <a:xfrm>
            <a:off x="498475" y="1600200"/>
            <a:ext cx="8167688" cy="4525963"/>
          </a:xfrm>
          <a:prstGeom prst="rect">
            <a:avLst/>
          </a:prstGeom>
        </p:spPr>
        <p:txBody>
          <a:bodyPr/>
          <a:lstStyle/>
          <a:p>
            <a:pPr fontAlgn="auto">
              <a:spcBef>
                <a:spcPts val="2000"/>
              </a:spcBef>
              <a:spcAft>
                <a:spcPts val="0"/>
              </a:spcAft>
              <a:buClr>
                <a:schemeClr val="accent1"/>
              </a:buClr>
              <a:buSzPct val="75000"/>
              <a:defRPr/>
            </a:pPr>
            <a:r>
              <a:rPr lang="en-US" sz="2000" dirty="0">
                <a:solidFill>
                  <a:schemeClr val="tx1">
                    <a:lumMod val="65000"/>
                    <a:lumOff val="35000"/>
                  </a:schemeClr>
                </a:solidFill>
                <a:latin typeface="+mj-lt"/>
                <a:ea typeface="+mn-ea"/>
              </a:rPr>
              <a:t>apples &amp; cedars:			</a:t>
            </a:r>
            <a:r>
              <a:rPr lang="en-US" sz="2000" dirty="0">
                <a:solidFill>
                  <a:schemeClr val="tx1">
                    <a:lumMod val="65000"/>
                    <a:lumOff val="35000"/>
                  </a:schemeClr>
                </a:solidFill>
              </a:rPr>
              <a:t>white pines &amp; currants:</a:t>
            </a:r>
          </a:p>
          <a:p>
            <a:pPr fontAlgn="auto">
              <a:spcBef>
                <a:spcPts val="2000"/>
              </a:spcBef>
              <a:spcAft>
                <a:spcPts val="0"/>
              </a:spcAft>
              <a:buClr>
                <a:schemeClr val="accent1"/>
              </a:buClr>
              <a:buSzPct val="75000"/>
              <a:buFont typeface="Wingdings" pitchFamily="2" charset="2"/>
              <a:buNone/>
              <a:defRPr/>
            </a:pPr>
            <a:endParaRPr lang="en-US" sz="2000" dirty="0">
              <a:solidFill>
                <a:schemeClr val="tx1">
                  <a:lumMod val="65000"/>
                  <a:lumOff val="35000"/>
                </a:schemeClr>
              </a:solidFill>
              <a:latin typeface="+mj-lt"/>
              <a:ea typeface="+mn-ea"/>
            </a:endParaRPr>
          </a:p>
          <a:p>
            <a:pPr fontAlgn="auto">
              <a:spcBef>
                <a:spcPts val="2000"/>
              </a:spcBef>
              <a:spcAft>
                <a:spcPts val="0"/>
              </a:spcAft>
              <a:buClr>
                <a:schemeClr val="accent1"/>
              </a:buClr>
              <a:buSzPct val="75000"/>
              <a:buFont typeface="Wingdings" pitchFamily="2" charset="2"/>
              <a:buNone/>
              <a:defRPr/>
            </a:pPr>
            <a:endParaRPr lang="en-US" sz="2000" dirty="0">
              <a:solidFill>
                <a:schemeClr val="tx1">
                  <a:lumMod val="65000"/>
                  <a:lumOff val="35000"/>
                </a:schemeClr>
              </a:solidFill>
              <a:latin typeface="+mj-lt"/>
              <a:ea typeface="+mn-ea"/>
            </a:endParaRPr>
          </a:p>
          <a:p>
            <a:pPr fontAlgn="auto">
              <a:spcBef>
                <a:spcPts val="2000"/>
              </a:spcBef>
              <a:spcAft>
                <a:spcPts val="0"/>
              </a:spcAft>
              <a:buClr>
                <a:schemeClr val="accent1"/>
              </a:buClr>
              <a:buSzPct val="75000"/>
              <a:buFont typeface="Wingdings" pitchFamily="2" charset="2"/>
              <a:buNone/>
              <a:defRPr/>
            </a:pPr>
            <a:endParaRPr lang="en-US" sz="2000" dirty="0">
              <a:solidFill>
                <a:schemeClr val="tx1">
                  <a:lumMod val="65000"/>
                  <a:lumOff val="35000"/>
                </a:schemeClr>
              </a:solidFill>
              <a:latin typeface="+mj-lt"/>
              <a:ea typeface="+mn-ea"/>
            </a:endParaRPr>
          </a:p>
          <a:p>
            <a:pPr fontAlgn="auto">
              <a:spcBef>
                <a:spcPts val="2000"/>
              </a:spcBef>
              <a:spcAft>
                <a:spcPts val="0"/>
              </a:spcAft>
              <a:buClr>
                <a:schemeClr val="accent1"/>
              </a:buClr>
              <a:buSzPct val="75000"/>
              <a:buFont typeface="Wingdings" pitchFamily="2" charset="2"/>
              <a:buNone/>
              <a:defRPr/>
            </a:pPr>
            <a:endParaRPr lang="en-US" sz="2000" dirty="0">
              <a:solidFill>
                <a:schemeClr val="tx1">
                  <a:lumMod val="65000"/>
                  <a:lumOff val="35000"/>
                </a:schemeClr>
              </a:solidFill>
              <a:latin typeface="+mj-lt"/>
              <a:ea typeface="+mn-ea"/>
            </a:endParaRPr>
          </a:p>
          <a:p>
            <a:pPr fontAlgn="auto">
              <a:spcBef>
                <a:spcPts val="2000"/>
              </a:spcBef>
              <a:spcAft>
                <a:spcPts val="0"/>
              </a:spcAft>
              <a:buClr>
                <a:schemeClr val="accent1"/>
              </a:buClr>
              <a:buSzPct val="75000"/>
              <a:buFont typeface="Wingdings" pitchFamily="2" charset="2"/>
              <a:buNone/>
              <a:defRPr/>
            </a:pPr>
            <a:r>
              <a:rPr lang="en-US" sz="2000" dirty="0" err="1">
                <a:solidFill>
                  <a:schemeClr val="tx1">
                    <a:lumMod val="65000"/>
                    <a:lumOff val="35000"/>
                  </a:schemeClr>
                </a:solidFill>
                <a:latin typeface="+mj-lt"/>
                <a:ea typeface="+mn-ea"/>
              </a:rPr>
              <a:t>taxus</a:t>
            </a:r>
            <a:r>
              <a:rPr lang="en-US" sz="2000" dirty="0">
                <a:solidFill>
                  <a:schemeClr val="tx1">
                    <a:lumMod val="65000"/>
                    <a:lumOff val="35000"/>
                  </a:schemeClr>
                </a:solidFill>
                <a:latin typeface="+mj-lt"/>
                <a:ea typeface="+mn-ea"/>
              </a:rPr>
              <a:t> (yew) hedges:</a:t>
            </a:r>
          </a:p>
          <a:p>
            <a:pPr fontAlgn="auto">
              <a:spcBef>
                <a:spcPts val="2000"/>
              </a:spcBef>
              <a:spcAft>
                <a:spcPts val="0"/>
              </a:spcAft>
              <a:buClr>
                <a:schemeClr val="accent1"/>
              </a:buClr>
              <a:buSzPct val="75000"/>
              <a:buFont typeface="Wingdings" pitchFamily="2" charset="2"/>
              <a:buNone/>
              <a:defRPr/>
            </a:pPr>
            <a:r>
              <a:rPr lang="en-US" sz="2000" dirty="0">
                <a:solidFill>
                  <a:schemeClr val="tx1">
                    <a:lumMod val="65000"/>
                    <a:lumOff val="35000"/>
                  </a:schemeClr>
                </a:solidFill>
                <a:latin typeface="+mj-lt"/>
                <a:ea typeface="+mn-ea"/>
              </a:rPr>
              <a:t>					Image Sources:</a:t>
            </a:r>
            <a:r>
              <a:rPr lang="en-US" sz="2000" dirty="0"/>
              <a:t> </a:t>
            </a:r>
            <a:r>
              <a:rPr lang="en-US" sz="2000" dirty="0">
                <a:solidFill>
                  <a:schemeClr val="tx1">
                    <a:lumMod val="65000"/>
                    <a:lumOff val="35000"/>
                  </a:schemeClr>
                </a:solidFill>
              </a:rPr>
              <a:t>							</a:t>
            </a:r>
            <a:r>
              <a:rPr lang="en-US" sz="2000" dirty="0">
                <a:solidFill>
                  <a:schemeClr val="tx1">
                    <a:lumMod val="65000"/>
                    <a:lumOff val="35000"/>
                  </a:schemeClr>
                </a:solidFill>
                <a:latin typeface="+mj-lt"/>
              </a:rPr>
              <a:t>www.plantsystematics.org/ </a:t>
            </a:r>
            <a:r>
              <a:rPr lang="en-US" sz="2000" b="1" dirty="0"/>
              <a:t>					</a:t>
            </a:r>
            <a:r>
              <a:rPr lang="en-US" sz="2000" dirty="0">
                <a:solidFill>
                  <a:schemeClr val="tx1">
                    <a:lumMod val="65000"/>
                    <a:lumOff val="35000"/>
                  </a:schemeClr>
                </a:solidFill>
                <a:latin typeface="+mj-lt"/>
              </a:rPr>
              <a:t>http://ohioline.osu.edu </a:t>
            </a:r>
            <a:r>
              <a:rPr lang="en-US" sz="2000" dirty="0"/>
              <a:t>						</a:t>
            </a:r>
            <a:r>
              <a:rPr lang="en-US" sz="2000" dirty="0">
                <a:solidFill>
                  <a:schemeClr val="tx1">
                    <a:lumMod val="65000"/>
                    <a:lumOff val="35000"/>
                  </a:schemeClr>
                </a:solidFill>
                <a:latin typeface="+mj-lt"/>
              </a:rPr>
              <a:t>http://osufacts.okstate.edu</a:t>
            </a:r>
          </a:p>
          <a:p>
            <a:pPr fontAlgn="auto">
              <a:spcBef>
                <a:spcPts val="2000"/>
              </a:spcBef>
              <a:spcAft>
                <a:spcPts val="0"/>
              </a:spcAft>
              <a:buClr>
                <a:schemeClr val="accent1"/>
              </a:buClr>
              <a:buSzPct val="75000"/>
              <a:buFont typeface="Wingdings" pitchFamily="2" charset="2"/>
              <a:buNone/>
              <a:defRPr/>
            </a:pPr>
            <a:r>
              <a:rPr lang="en-US" sz="2000" dirty="0">
                <a:solidFill>
                  <a:schemeClr val="tx1">
                    <a:lumMod val="65000"/>
                    <a:lumOff val="35000"/>
                  </a:schemeClr>
                </a:solidFill>
                <a:latin typeface="+mj-lt"/>
              </a:rPr>
              <a:t>				</a:t>
            </a:r>
            <a:endParaRPr lang="en-US" sz="2000" dirty="0">
              <a:solidFill>
                <a:schemeClr val="tx1">
                  <a:lumMod val="65000"/>
                  <a:lumOff val="35000"/>
                </a:schemeClr>
              </a:solidFill>
              <a:latin typeface="+mj-lt"/>
              <a:ea typeface="+mn-ea"/>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645525" cy="1116012"/>
          </a:xfrm>
        </p:spPr>
        <p:txBody>
          <a:bodyPr/>
          <a:lstStyle/>
          <a:p>
            <a:pPr eaLnBrk="1" fontAlgn="auto" hangingPunct="1">
              <a:spcAft>
                <a:spcPts val="0"/>
              </a:spcAft>
              <a:defRPr/>
            </a:pPr>
            <a:r>
              <a:rPr lang="en-US" dirty="0" smtClean="0">
                <a:ea typeface="+mj-ea"/>
                <a:cs typeface="+mj-cs"/>
              </a:rPr>
              <a:t>Designing for Beauty</a:t>
            </a:r>
            <a:br>
              <a:rPr lang="en-US" dirty="0" smtClean="0">
                <a:ea typeface="+mj-ea"/>
                <a:cs typeface="+mj-cs"/>
              </a:rPr>
            </a:br>
            <a:r>
              <a:rPr lang="en-US" sz="2600" i="1" dirty="0" smtClean="0">
                <a:ea typeface="+mj-ea"/>
                <a:cs typeface="+mj-cs"/>
              </a:rPr>
              <a:t>A Garden Loved is a Garden that Lasts</a:t>
            </a:r>
            <a:endParaRPr lang="en-US" sz="2600" i="1" dirty="0">
              <a:ea typeface="+mj-ea"/>
              <a:cs typeface="+mj-cs"/>
            </a:endParaRPr>
          </a:p>
        </p:txBody>
      </p:sp>
      <p:sp>
        <p:nvSpPr>
          <p:cNvPr id="3" name="Content Placeholder 2"/>
          <p:cNvSpPr>
            <a:spLocks noGrp="1"/>
          </p:cNvSpPr>
          <p:nvPr>
            <p:ph idx="1"/>
          </p:nvPr>
        </p:nvSpPr>
        <p:spPr>
          <a:xfrm>
            <a:off x="498475" y="1981200"/>
            <a:ext cx="8167688" cy="4144963"/>
          </a:xfrm>
        </p:spPr>
        <p:txBody>
          <a:bodyPr/>
          <a:lstStyle/>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endParaRPr lang="en-US" dirty="0" smtClean="0">
              <a:solidFill>
                <a:schemeClr val="tx1">
                  <a:lumMod val="65000"/>
                  <a:lumOff val="35000"/>
                </a:schemeClr>
              </a:solidFill>
              <a:ea typeface="+mn-ea"/>
              <a:cs typeface="+mn-cs"/>
            </a:endParaRPr>
          </a:p>
          <a:p>
            <a:pPr marL="0" indent="0" algn="r"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Image Source:  C. Napawan</a:t>
            </a:r>
            <a:endParaRPr lang="en-US" dirty="0">
              <a:solidFill>
                <a:schemeClr val="tx1">
                  <a:lumMod val="65000"/>
                  <a:lumOff val="35000"/>
                </a:schemeClr>
              </a:solidFill>
              <a:ea typeface="+mn-ea"/>
              <a:cs typeface="+mn-cs"/>
            </a:endParaRPr>
          </a:p>
        </p:txBody>
      </p:sp>
      <p:pic>
        <p:nvPicPr>
          <p:cNvPr id="696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675" y="1677988"/>
            <a:ext cx="3798888"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2163" y="1677988"/>
            <a:ext cx="3970337"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645525" cy="1116012"/>
          </a:xfrm>
        </p:spPr>
        <p:txBody>
          <a:bodyPr/>
          <a:lstStyle/>
          <a:p>
            <a:pPr eaLnBrk="1" fontAlgn="auto" hangingPunct="1">
              <a:spcAft>
                <a:spcPts val="0"/>
              </a:spcAft>
              <a:defRPr/>
            </a:pPr>
            <a:r>
              <a:rPr lang="en-US" dirty="0" smtClean="0">
                <a:ea typeface="+mj-ea"/>
                <a:cs typeface="+mj-cs"/>
              </a:rPr>
              <a:t>UC Davis Good Life Garden</a:t>
            </a:r>
            <a:endParaRPr lang="en-US" sz="2600" i="1" dirty="0">
              <a:ea typeface="+mj-ea"/>
              <a:cs typeface="+mj-cs"/>
            </a:endParaRPr>
          </a:p>
        </p:txBody>
      </p:sp>
      <p:sp>
        <p:nvSpPr>
          <p:cNvPr id="3" name="Content Placeholder 2"/>
          <p:cNvSpPr>
            <a:spLocks noGrp="1"/>
          </p:cNvSpPr>
          <p:nvPr>
            <p:ph idx="1"/>
          </p:nvPr>
        </p:nvSpPr>
        <p:spPr>
          <a:xfrm>
            <a:off x="498475" y="1981200"/>
            <a:ext cx="8167688" cy="4144963"/>
          </a:xfrm>
        </p:spPr>
        <p:txBody>
          <a:bodyPr/>
          <a:lstStyle/>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endParaRPr lang="en-US" dirty="0" smtClean="0">
              <a:solidFill>
                <a:schemeClr val="tx1">
                  <a:lumMod val="65000"/>
                  <a:lumOff val="35000"/>
                </a:schemeClr>
              </a:solidFill>
              <a:ea typeface="+mn-ea"/>
              <a:cs typeface="+mn-cs"/>
            </a:endParaRPr>
          </a:p>
          <a:p>
            <a:pPr marL="0" indent="0" algn="r"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Image Source:  C. Napawan</a:t>
            </a:r>
            <a:endParaRPr lang="en-US" dirty="0">
              <a:solidFill>
                <a:schemeClr val="tx1">
                  <a:lumMod val="65000"/>
                  <a:lumOff val="35000"/>
                </a:schemeClr>
              </a:solidFill>
              <a:ea typeface="+mn-ea"/>
              <a:cs typeface="+mn-cs"/>
            </a:endParaRPr>
          </a:p>
        </p:txBody>
      </p:sp>
      <p:pic>
        <p:nvPicPr>
          <p:cNvPr id="706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1650" y="1381125"/>
            <a:ext cx="5881688"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5"/>
          <p:cNvSpPr>
            <a:spLocks noGrp="1"/>
          </p:cNvSpPr>
          <p:nvPr>
            <p:ph type="title"/>
          </p:nvPr>
        </p:nvSpPr>
        <p:spPr/>
        <p:txBody>
          <a:bodyPr/>
          <a:lstStyle/>
          <a:p>
            <a:pPr eaLnBrk="1" hangingPunct="1"/>
            <a:r>
              <a:rPr lang="en-US" altLang="en-US" sz="3200" smtClean="0"/>
              <a:t>Master Gardeners of</a:t>
            </a:r>
            <a:br>
              <a:rPr lang="en-US" altLang="en-US" sz="3200" smtClean="0"/>
            </a:br>
            <a:r>
              <a:rPr lang="en-US" altLang="en-US" sz="3200" smtClean="0"/>
              <a:t> San Bernardino County</a:t>
            </a:r>
          </a:p>
        </p:txBody>
      </p:sp>
      <p:sp>
        <p:nvSpPr>
          <p:cNvPr id="5123" name="Content Placeholder 3"/>
          <p:cNvSpPr>
            <a:spLocks noGrp="1"/>
          </p:cNvSpPr>
          <p:nvPr>
            <p:ph idx="1"/>
          </p:nvPr>
        </p:nvSpPr>
        <p:spPr/>
        <p:txBody>
          <a:bodyPr/>
          <a:lstStyle/>
          <a:p>
            <a:pPr eaLnBrk="1" hangingPunct="1"/>
            <a:r>
              <a:rPr lang="en-US" altLang="en-US" sz="2000" smtClean="0"/>
              <a:t>Our ultimate goal is to improve the quality of life for San Bernardino County residents by assisting individuals and groups in identifying garden related issues and resolving garden questions.</a:t>
            </a:r>
          </a:p>
        </p:txBody>
      </p:sp>
      <p:pic>
        <p:nvPicPr>
          <p:cNvPr id="23555" name="Picture 3"/>
          <p:cNvPicPr>
            <a:picLocks noChangeAspect="1" noChangeArrowheads="1"/>
          </p:cNvPicPr>
          <p:nvPr/>
        </p:nvPicPr>
        <p:blipFill>
          <a:blip r:embed="rId2" cstate="print">
            <a:extLst/>
          </a:blip>
          <a:srcRect/>
          <a:stretch>
            <a:fillRect/>
          </a:stretch>
        </p:blipFill>
        <p:spPr bwMode="auto">
          <a:xfrm>
            <a:off x="2590800" y="3058160"/>
            <a:ext cx="4267200" cy="3200400"/>
          </a:xfrm>
          <a:prstGeom prst="ellipse">
            <a:avLst/>
          </a:prstGeom>
          <a:ln w="63500" cap="rnd">
            <a:solidFill>
              <a:srgbClr val="333333"/>
            </a:solidFill>
          </a:ln>
          <a:effectLst>
            <a:glow rad="228600">
              <a:schemeClr val="accent3">
                <a:satMod val="175000"/>
                <a:alpha val="40000"/>
              </a:schemeClr>
            </a:glow>
            <a:outerShdw dist="35921" dir="2700000" algn="ctr" rotWithShape="0">
              <a:schemeClr val="bg2"/>
            </a:outerShdw>
          </a:effectLst>
          <a:scene3d>
            <a:camera prst="orthographicFront"/>
            <a:lightRig rig="contrasting" dir="t">
              <a:rot lat="0" lon="0" rev="3000000"/>
            </a:lightRig>
          </a:scene3d>
          <a:sp3d contourW="7620">
            <a:bevelT w="95250" h="31750"/>
            <a:contourClr>
              <a:srgbClr val="333333"/>
            </a:contourClr>
          </a:sp3d>
          <a:extLst/>
        </p:spPr>
      </p:pic>
    </p:spTree>
    <p:extLst>
      <p:ext uri="{BB962C8B-B14F-4D97-AF65-F5344CB8AC3E}">
        <p14:creationId xmlns:p14="http://schemas.microsoft.com/office/powerpoint/2010/main" val="293612523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645525" cy="1116012"/>
          </a:xfrm>
        </p:spPr>
        <p:txBody>
          <a:bodyPr/>
          <a:lstStyle/>
          <a:p>
            <a:pPr eaLnBrk="1" fontAlgn="auto" hangingPunct="1">
              <a:spcAft>
                <a:spcPts val="0"/>
              </a:spcAft>
              <a:defRPr/>
            </a:pPr>
            <a:r>
              <a:rPr lang="en-US" dirty="0" smtClean="0">
                <a:ea typeface="+mj-ea"/>
                <a:cs typeface="+mj-cs"/>
              </a:rPr>
              <a:t>Educational Role</a:t>
            </a:r>
            <a:br>
              <a:rPr lang="en-US" dirty="0" smtClean="0">
                <a:ea typeface="+mj-ea"/>
                <a:cs typeface="+mj-cs"/>
              </a:rPr>
            </a:br>
            <a:r>
              <a:rPr lang="en-US" sz="2600" i="1" dirty="0" smtClean="0">
                <a:ea typeface="+mj-ea"/>
                <a:cs typeface="+mj-cs"/>
              </a:rPr>
              <a:t>Shaping Space, Informing Use, and Changing Habits</a:t>
            </a:r>
            <a:endParaRPr lang="en-US" sz="2600" i="1" dirty="0">
              <a:ea typeface="+mj-ea"/>
              <a:cs typeface="+mj-cs"/>
            </a:endParaRPr>
          </a:p>
        </p:txBody>
      </p:sp>
      <p:sp>
        <p:nvSpPr>
          <p:cNvPr id="3" name="Content Placeholder 2"/>
          <p:cNvSpPr>
            <a:spLocks noGrp="1"/>
          </p:cNvSpPr>
          <p:nvPr>
            <p:ph idx="1"/>
          </p:nvPr>
        </p:nvSpPr>
        <p:spPr>
          <a:xfrm>
            <a:off x="498475" y="1981200"/>
            <a:ext cx="8167688" cy="4144963"/>
          </a:xfrm>
        </p:spPr>
        <p:txBody>
          <a:bodyPr/>
          <a:lstStyle/>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endParaRPr lang="en-US" dirty="0" smtClean="0">
              <a:solidFill>
                <a:schemeClr val="tx1">
                  <a:lumMod val="65000"/>
                  <a:lumOff val="35000"/>
                </a:schemeClr>
              </a:solidFill>
              <a:ea typeface="+mn-ea"/>
              <a:cs typeface="+mn-cs"/>
            </a:endParaRPr>
          </a:p>
          <a:p>
            <a:pPr marL="0" indent="0" algn="r"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Image Source:  C. Napawan</a:t>
            </a:r>
            <a:endParaRPr lang="en-US" dirty="0">
              <a:solidFill>
                <a:schemeClr val="tx1">
                  <a:lumMod val="65000"/>
                  <a:lumOff val="35000"/>
                </a:schemeClr>
              </a:solidFill>
              <a:ea typeface="+mn-ea"/>
              <a:cs typeface="+mn-cs"/>
            </a:endParaRPr>
          </a:p>
        </p:txBody>
      </p:sp>
      <p:pic>
        <p:nvPicPr>
          <p:cNvPr id="7168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6538" y="1665288"/>
            <a:ext cx="6142037"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645525" cy="1116012"/>
          </a:xfrm>
        </p:spPr>
        <p:txBody>
          <a:bodyPr/>
          <a:lstStyle/>
          <a:p>
            <a:pPr eaLnBrk="1" fontAlgn="auto" hangingPunct="1">
              <a:spcAft>
                <a:spcPts val="0"/>
              </a:spcAft>
              <a:defRPr/>
            </a:pPr>
            <a:r>
              <a:rPr lang="en-US" dirty="0" smtClean="0">
                <a:ea typeface="+mj-ea"/>
                <a:cs typeface="+mj-cs"/>
              </a:rPr>
              <a:t>Educational Role</a:t>
            </a:r>
            <a:br>
              <a:rPr lang="en-US" dirty="0" smtClean="0">
                <a:ea typeface="+mj-ea"/>
                <a:cs typeface="+mj-cs"/>
              </a:rPr>
            </a:br>
            <a:r>
              <a:rPr lang="en-US" sz="2600" i="1" dirty="0" smtClean="0">
                <a:ea typeface="+mj-ea"/>
                <a:cs typeface="+mj-cs"/>
              </a:rPr>
              <a:t>Food can build Community: Davis Farmer’s Market</a:t>
            </a:r>
            <a:endParaRPr lang="en-US" sz="2600" i="1" dirty="0">
              <a:ea typeface="+mj-ea"/>
              <a:cs typeface="+mj-cs"/>
            </a:endParaRPr>
          </a:p>
        </p:txBody>
      </p:sp>
      <p:sp>
        <p:nvSpPr>
          <p:cNvPr id="3" name="Content Placeholder 2"/>
          <p:cNvSpPr>
            <a:spLocks noGrp="1"/>
          </p:cNvSpPr>
          <p:nvPr>
            <p:ph idx="1"/>
          </p:nvPr>
        </p:nvSpPr>
        <p:spPr>
          <a:xfrm>
            <a:off x="498475" y="1981200"/>
            <a:ext cx="8167688" cy="4144963"/>
          </a:xfrm>
        </p:spPr>
        <p:txBody>
          <a:bodyPr/>
          <a:lstStyle/>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endParaRPr lang="en-US" dirty="0" smtClean="0">
              <a:solidFill>
                <a:schemeClr val="tx1">
                  <a:lumMod val="65000"/>
                  <a:lumOff val="35000"/>
                </a:schemeClr>
              </a:solidFill>
              <a:ea typeface="+mn-ea"/>
              <a:cs typeface="+mn-cs"/>
            </a:endParaRPr>
          </a:p>
          <a:p>
            <a:pPr marL="0" indent="0" algn="r" eaLnBrk="1" fontAlgn="auto" hangingPunct="1">
              <a:spcAft>
                <a:spcPts val="0"/>
              </a:spcAft>
              <a:buFont typeface="Wingdings" pitchFamily="2" charset="2"/>
              <a:buNone/>
              <a:defRPr/>
            </a:pPr>
            <a:r>
              <a:rPr lang="en-US" dirty="0" smtClean="0">
                <a:solidFill>
                  <a:schemeClr val="tx1">
                    <a:lumMod val="65000"/>
                    <a:lumOff val="35000"/>
                  </a:schemeClr>
                </a:solidFill>
                <a:ea typeface="+mn-ea"/>
                <a:cs typeface="+mn-cs"/>
              </a:rPr>
              <a:t>Image Source:  http://ucanr.org/</a:t>
            </a:r>
            <a:endParaRPr lang="en-US" dirty="0">
              <a:solidFill>
                <a:schemeClr val="tx1">
                  <a:lumMod val="65000"/>
                  <a:lumOff val="35000"/>
                </a:schemeClr>
              </a:solidFill>
              <a:ea typeface="+mn-ea"/>
              <a:cs typeface="+mn-cs"/>
            </a:endParaRPr>
          </a:p>
        </p:txBody>
      </p:sp>
      <p:pic>
        <p:nvPicPr>
          <p:cNvPr id="72708" name="Picture 4" descr="untitl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73250" y="1600200"/>
            <a:ext cx="5773738"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bwMode="auto">
          <a:xfrm>
            <a:off x="895350" y="1247775"/>
            <a:ext cx="7410450" cy="3622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compatLnSpc="1">
            <a:prstTxWarp prst="textNoShape">
              <a:avLst/>
            </a:prstTxWarp>
          </a:bodyPr>
          <a:lstStyle/>
          <a:p>
            <a:r>
              <a:rPr lang="en-US" smtClean="0"/>
              <a:t>Thank you!</a:t>
            </a:r>
            <a:br>
              <a:rPr lang="en-US" smtClean="0"/>
            </a:br>
            <a:r>
              <a:rPr lang="en-US" smtClean="0"/>
              <a:t/>
            </a:r>
            <a:br>
              <a:rPr lang="en-US" smtClean="0"/>
            </a:br>
            <a:r>
              <a:rPr lang="en-US" smtClean="0"/>
              <a:t/>
            </a:r>
            <a:br>
              <a:rPr lang="en-US" smtClean="0"/>
            </a:br>
            <a:r>
              <a:rPr lang="en-US" smtClean="0"/>
              <a:t>Claire Napawan</a:t>
            </a:r>
            <a:br>
              <a:rPr lang="en-US" smtClean="0"/>
            </a:br>
            <a:r>
              <a:rPr lang="en-US" smtClean="0"/>
              <a:t>ncnapawan@ucdavis.edu</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a:defRPr/>
            </a:pPr>
            <a:r>
              <a:rPr lang="en-US" dirty="0" smtClean="0"/>
              <a:t>Learning Objectives</a:t>
            </a:r>
            <a:endParaRPr lang="en-US" dirty="0"/>
          </a:p>
        </p:txBody>
      </p:sp>
      <p:sp>
        <p:nvSpPr>
          <p:cNvPr id="3" name="Content Placeholder 2"/>
          <p:cNvSpPr>
            <a:spLocks noGrp="1"/>
          </p:cNvSpPr>
          <p:nvPr>
            <p:ph idx="1"/>
          </p:nvPr>
        </p:nvSpPr>
        <p:spPr>
          <a:xfrm>
            <a:off x="498475" y="1981200"/>
            <a:ext cx="8167688" cy="4144963"/>
          </a:xfrm>
        </p:spPr>
        <p:txBody>
          <a:bodyPr/>
          <a:lstStyle/>
          <a:p>
            <a:pPr>
              <a:defRPr/>
            </a:pPr>
            <a:r>
              <a:rPr lang="en-US" sz="2600" dirty="0" smtClean="0"/>
              <a:t>Understand that planning and design of any landscape is a process of synthesis that requires a thorough analysis of the intended use, client/user(s), and program/functional use of the site.</a:t>
            </a:r>
          </a:p>
          <a:p>
            <a:pPr>
              <a:defRPr/>
            </a:pPr>
            <a:r>
              <a:rPr lang="en-US" sz="2600" dirty="0" smtClean="0"/>
              <a:t>Know that aesthetics should be an important functional consideration of an edible landscape.</a:t>
            </a:r>
            <a:endParaRPr lang="en-US" sz="24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a:defRPr/>
            </a:pPr>
            <a:r>
              <a:rPr lang="en-US" dirty="0" smtClean="0"/>
              <a:t>Edible Landscapes:</a:t>
            </a:r>
            <a:r>
              <a:rPr lang="en-US" sz="2600" i="1" dirty="0" smtClean="0"/>
              <a:t/>
            </a:r>
            <a:br>
              <a:rPr lang="en-US" sz="2600" i="1" dirty="0" smtClean="0"/>
            </a:br>
            <a:r>
              <a:rPr lang="en-US" sz="2600" i="1" dirty="0" smtClean="0"/>
              <a:t>More than a vegetable garden…</a:t>
            </a:r>
            <a:endParaRPr lang="en-US" sz="2600" i="1" dirty="0"/>
          </a:p>
        </p:txBody>
      </p:sp>
      <p:pic>
        <p:nvPicPr>
          <p:cNvPr id="27651" name="Picture 4" descr="IMG_0368.JPG"/>
          <p:cNvPicPr>
            <a:picLocks noChangeAspect="1"/>
          </p:cNvPicPr>
          <p:nvPr/>
        </p:nvPicPr>
        <p:blipFill>
          <a:blip r:embed="rId3">
            <a:extLst>
              <a:ext uri="{28A0092B-C50C-407E-A947-70E740481C1C}">
                <a14:useLocalDpi xmlns:a14="http://schemas.microsoft.com/office/drawing/2010/main" val="0"/>
              </a:ext>
            </a:extLst>
          </a:blip>
          <a:srcRect t="27516"/>
          <a:stretch>
            <a:fillRect/>
          </a:stretch>
        </p:blipFill>
        <p:spPr bwMode="auto">
          <a:xfrm>
            <a:off x="477838" y="1614488"/>
            <a:ext cx="8105775" cy="440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a:spLocks noGrp="1"/>
          </p:cNvSpPr>
          <p:nvPr>
            <p:ph idx="1"/>
          </p:nvPr>
        </p:nvSpPr>
        <p:spPr>
          <a:xfrm>
            <a:off x="304800" y="2478088"/>
            <a:ext cx="8167688" cy="4144962"/>
          </a:xfrm>
        </p:spPr>
        <p:txBody>
          <a:bodyPr/>
          <a:lstStyle/>
          <a:p>
            <a:pPr marL="0" indent="0" algn="r" eaLnBrk="1" fontAlgn="auto" hangingPunct="1">
              <a:spcAft>
                <a:spcPts val="0"/>
              </a:spcAft>
              <a:buFont typeface="Wingdings" pitchFamily="2" charset="2"/>
              <a:buNone/>
              <a:defRPr/>
            </a:pPr>
            <a:endParaRPr lang="en-US" sz="1500" dirty="0" smtClean="0">
              <a:solidFill>
                <a:schemeClr val="tx1">
                  <a:lumMod val="65000"/>
                  <a:lumOff val="35000"/>
                </a:schemeClr>
              </a:solidFill>
              <a:ea typeface="+mn-ea"/>
              <a:cs typeface="+mn-cs"/>
            </a:endParaRPr>
          </a:p>
          <a:p>
            <a:pPr marL="0" indent="0" algn="r" eaLnBrk="1" fontAlgn="auto" hangingPunct="1">
              <a:spcAft>
                <a:spcPts val="0"/>
              </a:spcAft>
              <a:buFont typeface="Wingdings" pitchFamily="2" charset="2"/>
              <a:buNone/>
              <a:defRPr/>
            </a:pPr>
            <a:endParaRPr lang="en-US" sz="1500" dirty="0">
              <a:solidFill>
                <a:schemeClr val="tx1">
                  <a:lumMod val="65000"/>
                  <a:lumOff val="35000"/>
                </a:schemeClr>
              </a:solidFill>
              <a:ea typeface="+mn-ea"/>
              <a:cs typeface="+mn-cs"/>
            </a:endParaRPr>
          </a:p>
          <a:p>
            <a:pPr marL="0" indent="0" algn="r" eaLnBrk="1" fontAlgn="auto" hangingPunct="1">
              <a:spcAft>
                <a:spcPts val="0"/>
              </a:spcAft>
              <a:buFont typeface="Wingdings" pitchFamily="2" charset="2"/>
              <a:buNone/>
              <a:defRPr/>
            </a:pPr>
            <a:endParaRPr lang="en-US" sz="1500" dirty="0" smtClean="0">
              <a:solidFill>
                <a:schemeClr val="tx1">
                  <a:lumMod val="65000"/>
                  <a:lumOff val="35000"/>
                </a:schemeClr>
              </a:solidFill>
              <a:ea typeface="+mn-ea"/>
              <a:cs typeface="+mn-cs"/>
            </a:endParaRPr>
          </a:p>
          <a:p>
            <a:pPr marL="0" indent="0" algn="r" eaLnBrk="1" fontAlgn="auto" hangingPunct="1">
              <a:spcAft>
                <a:spcPts val="0"/>
              </a:spcAft>
              <a:buFont typeface="Wingdings" pitchFamily="2" charset="2"/>
              <a:buNone/>
              <a:defRPr/>
            </a:pPr>
            <a:endParaRPr lang="en-US" sz="1500" dirty="0">
              <a:solidFill>
                <a:schemeClr val="tx1">
                  <a:lumMod val="65000"/>
                  <a:lumOff val="35000"/>
                </a:schemeClr>
              </a:solidFill>
              <a:ea typeface="+mn-ea"/>
              <a:cs typeface="+mn-cs"/>
            </a:endParaRPr>
          </a:p>
          <a:p>
            <a:pPr marL="0" indent="0" algn="r" eaLnBrk="1" fontAlgn="auto" hangingPunct="1">
              <a:spcAft>
                <a:spcPts val="0"/>
              </a:spcAft>
              <a:buFont typeface="Wingdings" pitchFamily="2" charset="2"/>
              <a:buNone/>
              <a:defRPr/>
            </a:pPr>
            <a:endParaRPr lang="en-US" sz="1500" dirty="0" smtClean="0">
              <a:solidFill>
                <a:schemeClr val="tx1">
                  <a:lumMod val="65000"/>
                  <a:lumOff val="35000"/>
                </a:schemeClr>
              </a:solidFill>
              <a:ea typeface="+mn-ea"/>
              <a:cs typeface="+mn-cs"/>
            </a:endParaRPr>
          </a:p>
          <a:p>
            <a:pPr marL="0" indent="0" algn="r" eaLnBrk="1" fontAlgn="auto" hangingPunct="1">
              <a:spcAft>
                <a:spcPts val="0"/>
              </a:spcAft>
              <a:buFont typeface="Wingdings" pitchFamily="2" charset="2"/>
              <a:buNone/>
              <a:defRPr/>
            </a:pPr>
            <a:endParaRPr lang="en-US" sz="1500" dirty="0">
              <a:solidFill>
                <a:schemeClr val="tx1">
                  <a:lumMod val="65000"/>
                  <a:lumOff val="35000"/>
                </a:schemeClr>
              </a:solidFill>
              <a:ea typeface="+mn-ea"/>
              <a:cs typeface="+mn-cs"/>
            </a:endParaRPr>
          </a:p>
          <a:p>
            <a:pPr marL="0" indent="0" algn="r" eaLnBrk="1" fontAlgn="auto" hangingPunct="1">
              <a:spcAft>
                <a:spcPts val="0"/>
              </a:spcAft>
              <a:buFont typeface="Wingdings" pitchFamily="2" charset="2"/>
              <a:buNone/>
              <a:defRPr/>
            </a:pPr>
            <a:r>
              <a:rPr lang="en-US" sz="1500" dirty="0">
                <a:solidFill>
                  <a:schemeClr val="tx1">
                    <a:lumMod val="65000"/>
                    <a:lumOff val="35000"/>
                  </a:schemeClr>
                </a:solidFill>
                <a:ea typeface="+mn-ea"/>
                <a:cs typeface="+mn-cs"/>
              </a:rPr>
              <a:t/>
            </a:r>
            <a:br>
              <a:rPr lang="en-US" sz="1500" dirty="0">
                <a:solidFill>
                  <a:schemeClr val="tx1">
                    <a:lumMod val="65000"/>
                    <a:lumOff val="35000"/>
                  </a:schemeClr>
                </a:solidFill>
                <a:ea typeface="+mn-ea"/>
                <a:cs typeface="+mn-cs"/>
              </a:rPr>
            </a:br>
            <a:endParaRPr lang="en-US" sz="1500" dirty="0">
              <a:solidFill>
                <a:schemeClr val="tx1">
                  <a:lumMod val="65000"/>
                  <a:lumOff val="35000"/>
                </a:schemeClr>
              </a:solidFill>
              <a:ea typeface="+mn-ea"/>
              <a:cs typeface="+mn-cs"/>
            </a:endParaRPr>
          </a:p>
          <a:p>
            <a:pPr marL="0" indent="0" algn="r" eaLnBrk="1" fontAlgn="auto" hangingPunct="1">
              <a:spcAft>
                <a:spcPts val="0"/>
              </a:spcAft>
              <a:buFont typeface="Wingdings" pitchFamily="2" charset="2"/>
              <a:buNone/>
              <a:defRPr/>
            </a:pPr>
            <a:r>
              <a:rPr lang="en-US" sz="1500" dirty="0" smtClean="0">
                <a:solidFill>
                  <a:schemeClr val="tx1">
                    <a:lumMod val="65000"/>
                    <a:lumOff val="35000"/>
                  </a:schemeClr>
                </a:solidFill>
                <a:ea typeface="+mn-ea"/>
                <a:cs typeface="+mn-cs"/>
              </a:rPr>
              <a:t>Image Source:  C. Napawan</a:t>
            </a:r>
            <a:endParaRPr lang="en-US" sz="1500" dirty="0">
              <a:solidFill>
                <a:schemeClr val="tx1">
                  <a:lumMod val="65000"/>
                  <a:lumOff val="35000"/>
                </a:schemeClr>
              </a:solidFill>
              <a:ea typeface="+mn-ea"/>
              <a:cs typeface="+mn-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6185" y="2116138"/>
            <a:ext cx="8008938" cy="33528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498475" y="484188"/>
            <a:ext cx="8167688" cy="1116012"/>
          </a:xfrm>
        </p:spPr>
        <p:txBody>
          <a:bodyPr/>
          <a:lstStyle/>
          <a:p>
            <a:pPr eaLnBrk="1" fontAlgn="auto" hangingPunct="1">
              <a:spcAft>
                <a:spcPts val="0"/>
              </a:spcAft>
              <a:defRPr/>
            </a:pPr>
            <a:r>
              <a:rPr lang="en-US" dirty="0" smtClean="0">
                <a:ea typeface="+mj-ea"/>
                <a:cs typeface="+mj-cs"/>
              </a:rPr>
              <a:t>Edible Landscape Types:</a:t>
            </a:r>
            <a:br>
              <a:rPr lang="en-US" dirty="0" smtClean="0">
                <a:ea typeface="+mj-ea"/>
                <a:cs typeface="+mj-cs"/>
              </a:rPr>
            </a:br>
            <a:r>
              <a:rPr lang="en-US" sz="2600" i="1" dirty="0" smtClean="0">
                <a:ea typeface="+mj-ea"/>
                <a:cs typeface="+mj-cs"/>
              </a:rPr>
              <a:t>Balancing productive uses with existing landscape uses</a:t>
            </a:r>
            <a:endParaRPr lang="en-US" sz="2600" i="1" dirty="0">
              <a:ea typeface="+mj-ea"/>
              <a:cs typeface="+mj-cs"/>
            </a:endParaRPr>
          </a:p>
        </p:txBody>
      </p:sp>
      <p:sp>
        <p:nvSpPr>
          <p:cNvPr id="3" name="Content Placeholder 2"/>
          <p:cNvSpPr>
            <a:spLocks noGrp="1"/>
          </p:cNvSpPr>
          <p:nvPr>
            <p:ph idx="1"/>
          </p:nvPr>
        </p:nvSpPr>
        <p:spPr>
          <a:xfrm>
            <a:off x="498475" y="1981200"/>
            <a:ext cx="8167688" cy="4144963"/>
          </a:xfrm>
        </p:spPr>
        <p:txBody>
          <a:bodyPr/>
          <a:lstStyle/>
          <a:p>
            <a:pPr marL="0" indent="0" algn="r" eaLnBrk="1" fontAlgn="auto" hangingPunct="1">
              <a:spcAft>
                <a:spcPts val="0"/>
              </a:spcAft>
              <a:buFont typeface="Wingdings" pitchFamily="2" charset="2"/>
              <a:buNone/>
              <a:defRPr/>
            </a:pPr>
            <a:endParaRPr lang="en-US" sz="1500" dirty="0" smtClean="0">
              <a:solidFill>
                <a:schemeClr val="tx1">
                  <a:lumMod val="65000"/>
                  <a:lumOff val="35000"/>
                </a:schemeClr>
              </a:solidFill>
              <a:ea typeface="+mn-ea"/>
              <a:cs typeface="+mn-cs"/>
            </a:endParaRPr>
          </a:p>
          <a:p>
            <a:pPr marL="0" indent="0" algn="r" eaLnBrk="1" fontAlgn="auto" hangingPunct="1">
              <a:spcAft>
                <a:spcPts val="0"/>
              </a:spcAft>
              <a:buFont typeface="Wingdings" pitchFamily="2" charset="2"/>
              <a:buNone/>
              <a:defRPr/>
            </a:pPr>
            <a:endParaRPr lang="en-US" sz="1500" dirty="0">
              <a:solidFill>
                <a:schemeClr val="tx1">
                  <a:lumMod val="65000"/>
                  <a:lumOff val="35000"/>
                </a:schemeClr>
              </a:solidFill>
              <a:ea typeface="+mn-ea"/>
              <a:cs typeface="+mn-cs"/>
            </a:endParaRPr>
          </a:p>
          <a:p>
            <a:pPr marL="0" indent="0" algn="r" eaLnBrk="1" fontAlgn="auto" hangingPunct="1">
              <a:spcAft>
                <a:spcPts val="0"/>
              </a:spcAft>
              <a:buFont typeface="Wingdings" pitchFamily="2" charset="2"/>
              <a:buNone/>
              <a:defRPr/>
            </a:pPr>
            <a:endParaRPr lang="en-US" sz="1500" dirty="0" smtClean="0">
              <a:solidFill>
                <a:schemeClr val="tx1">
                  <a:lumMod val="65000"/>
                  <a:lumOff val="35000"/>
                </a:schemeClr>
              </a:solidFill>
              <a:ea typeface="+mn-ea"/>
              <a:cs typeface="+mn-cs"/>
            </a:endParaRPr>
          </a:p>
          <a:p>
            <a:pPr marL="0" indent="0" algn="r" eaLnBrk="1" fontAlgn="auto" hangingPunct="1">
              <a:spcAft>
                <a:spcPts val="0"/>
              </a:spcAft>
              <a:buFont typeface="Wingdings" pitchFamily="2" charset="2"/>
              <a:buNone/>
              <a:defRPr/>
            </a:pPr>
            <a:endParaRPr lang="en-US" sz="1500" dirty="0">
              <a:solidFill>
                <a:schemeClr val="tx1">
                  <a:lumMod val="65000"/>
                  <a:lumOff val="35000"/>
                </a:schemeClr>
              </a:solidFill>
              <a:ea typeface="+mn-ea"/>
              <a:cs typeface="+mn-cs"/>
            </a:endParaRPr>
          </a:p>
          <a:p>
            <a:pPr marL="0" indent="0" algn="r" eaLnBrk="1" fontAlgn="auto" hangingPunct="1">
              <a:spcAft>
                <a:spcPts val="0"/>
              </a:spcAft>
              <a:buFont typeface="Wingdings" pitchFamily="2" charset="2"/>
              <a:buNone/>
              <a:defRPr/>
            </a:pPr>
            <a:endParaRPr lang="en-US" sz="1500" dirty="0" smtClean="0">
              <a:solidFill>
                <a:schemeClr val="tx1">
                  <a:lumMod val="65000"/>
                  <a:lumOff val="35000"/>
                </a:schemeClr>
              </a:solidFill>
              <a:ea typeface="+mn-ea"/>
              <a:cs typeface="+mn-cs"/>
            </a:endParaRPr>
          </a:p>
          <a:p>
            <a:pPr marL="0" indent="0" algn="r" eaLnBrk="1" fontAlgn="auto" hangingPunct="1">
              <a:spcAft>
                <a:spcPts val="0"/>
              </a:spcAft>
              <a:buFont typeface="Wingdings" pitchFamily="2" charset="2"/>
              <a:buNone/>
              <a:defRPr/>
            </a:pPr>
            <a:endParaRPr lang="en-US" sz="1500" dirty="0">
              <a:solidFill>
                <a:schemeClr val="tx1">
                  <a:lumMod val="65000"/>
                  <a:lumOff val="35000"/>
                </a:schemeClr>
              </a:solidFill>
              <a:ea typeface="+mn-ea"/>
              <a:cs typeface="+mn-cs"/>
            </a:endParaRPr>
          </a:p>
          <a:p>
            <a:pPr marL="0" indent="0" algn="r" eaLnBrk="1" fontAlgn="auto" hangingPunct="1">
              <a:spcAft>
                <a:spcPts val="0"/>
              </a:spcAft>
              <a:buFont typeface="Wingdings" pitchFamily="2" charset="2"/>
              <a:buNone/>
              <a:defRPr/>
            </a:pPr>
            <a:r>
              <a:rPr lang="en-US" sz="1500" dirty="0">
                <a:solidFill>
                  <a:schemeClr val="tx1">
                    <a:lumMod val="65000"/>
                    <a:lumOff val="35000"/>
                  </a:schemeClr>
                </a:solidFill>
                <a:ea typeface="+mn-ea"/>
                <a:cs typeface="+mn-cs"/>
              </a:rPr>
              <a:t/>
            </a:r>
            <a:br>
              <a:rPr lang="en-US" sz="1500" dirty="0">
                <a:solidFill>
                  <a:schemeClr val="tx1">
                    <a:lumMod val="65000"/>
                    <a:lumOff val="35000"/>
                  </a:schemeClr>
                </a:solidFill>
                <a:ea typeface="+mn-ea"/>
                <a:cs typeface="+mn-cs"/>
              </a:rPr>
            </a:br>
            <a:endParaRPr lang="en-US" sz="1500" dirty="0">
              <a:solidFill>
                <a:schemeClr val="tx1">
                  <a:lumMod val="65000"/>
                  <a:lumOff val="35000"/>
                </a:schemeClr>
              </a:solidFill>
              <a:ea typeface="+mn-ea"/>
              <a:cs typeface="+mn-cs"/>
            </a:endParaRPr>
          </a:p>
          <a:p>
            <a:pPr marL="0" indent="0" algn="r" eaLnBrk="1" fontAlgn="auto" hangingPunct="1">
              <a:spcAft>
                <a:spcPts val="0"/>
              </a:spcAft>
              <a:buFont typeface="Wingdings" pitchFamily="2" charset="2"/>
              <a:buNone/>
              <a:defRPr/>
            </a:pPr>
            <a:r>
              <a:rPr lang="en-US" sz="1500" dirty="0" smtClean="0">
                <a:solidFill>
                  <a:schemeClr val="tx1">
                    <a:lumMod val="65000"/>
                    <a:lumOff val="35000"/>
                  </a:schemeClr>
                </a:solidFill>
                <a:ea typeface="+mn-ea"/>
                <a:cs typeface="+mn-cs"/>
              </a:rPr>
              <a:t>Image Source:  C. Napawan</a:t>
            </a:r>
            <a:endParaRPr lang="en-US" sz="1500" dirty="0">
              <a:solidFill>
                <a:schemeClr val="tx1">
                  <a:lumMod val="65000"/>
                  <a:lumOff val="35000"/>
                </a:schemeClr>
              </a:solidFill>
              <a:ea typeface="+mn-ea"/>
              <a:cs typeface="+mn-cs"/>
            </a:endParaRPr>
          </a:p>
        </p:txBody>
      </p:sp>
      <p:pic>
        <p:nvPicPr>
          <p:cNvPr id="286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588" y="2116138"/>
            <a:ext cx="78708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a:defRPr/>
            </a:pPr>
            <a:r>
              <a:rPr lang="en-US" dirty="0" err="1" smtClean="0"/>
              <a:t>Ferme</a:t>
            </a:r>
            <a:r>
              <a:rPr lang="en-US" dirty="0" smtClean="0"/>
              <a:t> </a:t>
            </a:r>
            <a:r>
              <a:rPr lang="en-US" dirty="0" err="1" smtClean="0"/>
              <a:t>Ornee</a:t>
            </a:r>
            <a:r>
              <a:rPr lang="en-US" dirty="0" smtClean="0"/>
              <a:t/>
            </a:r>
            <a:br>
              <a:rPr lang="en-US" dirty="0" smtClean="0"/>
            </a:br>
            <a:r>
              <a:rPr lang="en-US" sz="2600" i="1" dirty="0" smtClean="0"/>
              <a:t>The Ornamental Farm</a:t>
            </a:r>
            <a:endParaRPr lang="en-US" sz="2600" i="1" dirty="0"/>
          </a:p>
        </p:txBody>
      </p:sp>
      <p:pic>
        <p:nvPicPr>
          <p:cNvPr id="29699" name="Content Placeholder 3" descr="Plan-of-an-Embellished-Farm-ferme-ornee.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30650" y="484188"/>
            <a:ext cx="2968625" cy="2647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descr="Ferme Ornee Planting.jpg"/>
          <p:cNvPicPr>
            <a:picLocks noChangeAspect="1"/>
          </p:cNvPicPr>
          <p:nvPr/>
        </p:nvPicPr>
        <p:blipFill>
          <a:blip r:embed="rId4">
            <a:extLst>
              <a:ext uri="{28A0092B-C50C-407E-A947-70E740481C1C}">
                <a14:useLocalDpi xmlns:a14="http://schemas.microsoft.com/office/drawing/2010/main" val="0"/>
              </a:ext>
            </a:extLst>
          </a:blip>
          <a:srcRect t="6790" b="5177"/>
          <a:stretch>
            <a:fillRect/>
          </a:stretch>
        </p:blipFill>
        <p:spPr bwMode="auto">
          <a:xfrm>
            <a:off x="3930650" y="3200400"/>
            <a:ext cx="5116513" cy="3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descr="Calonder-landscape-architecture-garden-restoration-0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2138" y="1554163"/>
            <a:ext cx="3241675" cy="243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6" descr="Calonder-landscape-architecture-garden-restoration-02.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6263" y="4146550"/>
            <a:ext cx="3259137"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169988" y="6530975"/>
            <a:ext cx="7877175" cy="368300"/>
          </a:xfrm>
          <a:prstGeom prst="rect">
            <a:avLst/>
          </a:prstGeom>
        </p:spPr>
        <p:txBody>
          <a:bodyPr>
            <a:spAutoFit/>
          </a:bodyPr>
          <a:lstStyle/>
          <a:p>
            <a:pPr algn="r" fontAlgn="auto">
              <a:spcAft>
                <a:spcPts val="0"/>
              </a:spcAft>
              <a:buFont typeface="Wingdings" pitchFamily="2" charset="2"/>
              <a:buNone/>
              <a:defRPr/>
            </a:pPr>
            <a:r>
              <a:rPr lang="en-US" dirty="0">
                <a:solidFill>
                  <a:schemeClr val="tx1">
                    <a:lumMod val="65000"/>
                    <a:lumOff val="35000"/>
                  </a:schemeClr>
                </a:solidFill>
              </a:rPr>
              <a:t>Image Sources:</a:t>
            </a:r>
            <a:r>
              <a:rPr lang="en-US" dirty="0">
                <a:hlinkClick r:id="rId7"/>
              </a:rPr>
              <a:t> www.nationaltrust.org/uk/</a:t>
            </a:r>
            <a:r>
              <a:rPr lang="en-US" dirty="0"/>
              <a:t> </a:t>
            </a:r>
            <a:endParaRPr lang="en-US" dirty="0">
              <a:solidFill>
                <a:schemeClr val="tx1">
                  <a:lumMod val="65000"/>
                  <a:lumOff val="35000"/>
                </a:schemeClr>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Advantage">
  <a:themeElements>
    <a:clrScheme name="Custom 10">
      <a:dk1>
        <a:srgbClr val="000000"/>
      </a:dk1>
      <a:lt1>
        <a:srgbClr val="FFFFFF"/>
      </a:lt1>
      <a:dk2>
        <a:srgbClr val="526D33"/>
      </a:dk2>
      <a:lt2>
        <a:srgbClr val="F4EFD9"/>
      </a:lt2>
      <a:accent1>
        <a:srgbClr val="7E9A53"/>
      </a:accent1>
      <a:accent2>
        <a:srgbClr val="6B341A"/>
      </a:accent2>
      <a:accent3>
        <a:srgbClr val="FBE1C0"/>
      </a:accent3>
      <a:accent4>
        <a:srgbClr val="5778A9"/>
      </a:accent4>
      <a:accent5>
        <a:srgbClr val="801D41"/>
      </a:accent5>
      <a:accent6>
        <a:srgbClr val="E59234"/>
      </a:accent6>
      <a:hlink>
        <a:srgbClr val="DD7E0E"/>
      </a:hlink>
      <a:folHlink>
        <a:srgbClr val="817586"/>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Advantage">
  <a:themeElements>
    <a:clrScheme name="Custom 10">
      <a:dk1>
        <a:srgbClr val="000000"/>
      </a:dk1>
      <a:lt1>
        <a:srgbClr val="FFFFFF"/>
      </a:lt1>
      <a:dk2>
        <a:srgbClr val="526D33"/>
      </a:dk2>
      <a:lt2>
        <a:srgbClr val="F4EFD9"/>
      </a:lt2>
      <a:accent1>
        <a:srgbClr val="7E9A53"/>
      </a:accent1>
      <a:accent2>
        <a:srgbClr val="6B341A"/>
      </a:accent2>
      <a:accent3>
        <a:srgbClr val="FBE1C0"/>
      </a:accent3>
      <a:accent4>
        <a:srgbClr val="5778A9"/>
      </a:accent4>
      <a:accent5>
        <a:srgbClr val="801D41"/>
      </a:accent5>
      <a:accent6>
        <a:srgbClr val="E59234"/>
      </a:accent6>
      <a:hlink>
        <a:srgbClr val="DD7E0E"/>
      </a:hlink>
      <a:folHlink>
        <a:srgbClr val="817586"/>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Master Gardener Template 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Advantage.thmx</Template>
  <TotalTime>2515</TotalTime>
  <Words>2835</Words>
  <Application>Microsoft Office PowerPoint</Application>
  <PresentationFormat>On-screen Show (4:3)</PresentationFormat>
  <Paragraphs>468</Paragraphs>
  <Slides>52</Slides>
  <Notes>46</Notes>
  <HiddenSlides>0</HiddenSlides>
  <MMClips>0</MMClips>
  <ScaleCrop>false</ScaleCrop>
  <HeadingPairs>
    <vt:vector size="4" baseType="variant">
      <vt:variant>
        <vt:lpstr>Theme</vt:lpstr>
      </vt:variant>
      <vt:variant>
        <vt:i4>3</vt:i4>
      </vt:variant>
      <vt:variant>
        <vt:lpstr>Slide Titles</vt:lpstr>
      </vt:variant>
      <vt:variant>
        <vt:i4>52</vt:i4>
      </vt:variant>
    </vt:vector>
  </HeadingPairs>
  <TitlesOfParts>
    <vt:vector size="55" baseType="lpstr">
      <vt:lpstr>Advantage</vt:lpstr>
      <vt:lpstr>1_Advantage</vt:lpstr>
      <vt:lpstr>Master Gardener Template 3</vt:lpstr>
      <vt:lpstr>Planning and Design</vt:lpstr>
      <vt:lpstr>PowerPoint Presentation</vt:lpstr>
      <vt:lpstr>Mission Statement </vt:lpstr>
      <vt:lpstr>Who We are</vt:lpstr>
      <vt:lpstr>Master Gardeners of  San Bernardino County</vt:lpstr>
      <vt:lpstr>Learning Objectives</vt:lpstr>
      <vt:lpstr>Edible Landscapes: More than a vegetable garden…</vt:lpstr>
      <vt:lpstr>Edible Landscape Types: Balancing productive uses with existing landscape uses</vt:lpstr>
      <vt:lpstr>Ferme Ornee The Ornamental Farm</vt:lpstr>
      <vt:lpstr>Edible Landscape Types</vt:lpstr>
      <vt:lpstr>Edible Residence</vt:lpstr>
      <vt:lpstr>PowerPoint Presentation</vt:lpstr>
      <vt:lpstr>Edible Streetscape</vt:lpstr>
      <vt:lpstr>Edible Streetscape</vt:lpstr>
      <vt:lpstr>Edible Schoolyard</vt:lpstr>
      <vt:lpstr>Edible Schoolyard</vt:lpstr>
      <vt:lpstr>Edible Schoolyard</vt:lpstr>
      <vt:lpstr>Edible Public Park</vt:lpstr>
      <vt:lpstr>Edible Public Park</vt:lpstr>
      <vt:lpstr>Edible Public Park</vt:lpstr>
      <vt:lpstr>Edible Public Park</vt:lpstr>
      <vt:lpstr>Edible Rooftop</vt:lpstr>
      <vt:lpstr>Edible Rooftop</vt:lpstr>
      <vt:lpstr>Edible Rooftop</vt:lpstr>
      <vt:lpstr>Edible Development</vt:lpstr>
      <vt:lpstr>PowerPoint Presentation</vt:lpstr>
      <vt:lpstr>Edible Development</vt:lpstr>
      <vt:lpstr>Edible Art Installation</vt:lpstr>
      <vt:lpstr>Edible Art Installation</vt:lpstr>
      <vt:lpstr>Assessing Site, Client &amp; Program Addressing People &amp; Place Considerations</vt:lpstr>
      <vt:lpstr>Addressing Existing Conditions: California’s Varied Climates &amp; Growing Regions</vt:lpstr>
      <vt:lpstr>Addressing Existing Site Conditions: Scale, Adjacencies, Slope, Existing Materials, Access, &amp; More!</vt:lpstr>
      <vt:lpstr>Addressing Existing Site Conditions: Existing Structures</vt:lpstr>
      <vt:lpstr>Addressing Existing Site Conditions: Resource Availability</vt:lpstr>
      <vt:lpstr>Addressing Existing Site Conditions: Solar Energy</vt:lpstr>
      <vt:lpstr>Addressing Site Program Balancing Form with Function</vt:lpstr>
      <vt:lpstr>Assessing Client &amp; Users Addressing Client &amp; User Conditions</vt:lpstr>
      <vt:lpstr>Assessing Site, Client &amp; Program Developing Alternatives</vt:lpstr>
      <vt:lpstr>Designing Places Using Space to Inform Use, Improve Function  &amp; Create a Sense of Place</vt:lpstr>
      <vt:lpstr>Designing Places: Using Plants  to  Define Space</vt:lpstr>
      <vt:lpstr>Edible Landscape Components: Recognizing Plant Forms &amp; Symbiotic Design Opportunities </vt:lpstr>
      <vt:lpstr>Container Planting </vt:lpstr>
      <vt:lpstr>Carpets </vt:lpstr>
      <vt:lpstr>Walls </vt:lpstr>
      <vt:lpstr>Columns &amp; Canopies </vt:lpstr>
      <vt:lpstr>Designing a Planting Palette Space-Making Through Edible Plants</vt:lpstr>
      <vt:lpstr>Designing a Planting Palette Potential  Edible-Ornamental Plant Incompatibilities</vt:lpstr>
      <vt:lpstr>Designing for Beauty A Garden Loved is a Garden that Lasts</vt:lpstr>
      <vt:lpstr>UC Davis Good Life Garden</vt:lpstr>
      <vt:lpstr>Educational Role Shaping Space, Informing Use, and Changing Habits</vt:lpstr>
      <vt:lpstr>Educational Role Food can build Community: Davis Farmer’s Market</vt:lpstr>
      <vt:lpstr>Thank you!   Claire Napawan ncnapawan@ucdavis.edu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Suckow</dc:creator>
  <cp:lastModifiedBy>Default</cp:lastModifiedBy>
  <cp:revision>97</cp:revision>
  <dcterms:created xsi:type="dcterms:W3CDTF">2012-08-09T22:48:07Z</dcterms:created>
  <dcterms:modified xsi:type="dcterms:W3CDTF">2013-12-08T16:27:15Z</dcterms:modified>
</cp:coreProperties>
</file>