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71" r:id="rId1"/>
  </p:sldMasterIdLst>
  <p:notesMasterIdLst>
    <p:notesMasterId r:id="rId6"/>
  </p:notesMasterIdLst>
  <p:handoutMasterIdLst>
    <p:handoutMasterId r:id="rId7"/>
  </p:handoutMasterIdLst>
  <p:sldIdLst>
    <p:sldId id="287" r:id="rId2"/>
    <p:sldId id="288" r:id="rId3"/>
    <p:sldId id="270" r:id="rId4"/>
    <p:sldId id="290" r:id="rId5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2" autoAdjust="0"/>
    <p:restoredTop sz="92955" autoAdjust="0"/>
  </p:normalViewPr>
  <p:slideViewPr>
    <p:cSldViewPr>
      <p:cViewPr varScale="1">
        <p:scale>
          <a:sx n="69" d="100"/>
          <a:sy n="69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6/18/2014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02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6/18/2014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60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0EEAD641-43AB-4AF3-8E4B-1B9B8018522B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432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1554C869-D7B4-4438-A748-E814B9219581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7388"/>
            <a:ext cx="4572000" cy="3429000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4988"/>
            <a:ext cx="5486400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290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fld id="{AB91547F-E234-414A-AFAB-6E8C8A9B949F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8307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98308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090" tIns="45545" rIns="91090" bIns="45545"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131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419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55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777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Drag picture to placeholder or click icon to add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11808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6/18/2014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774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66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820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70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4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6/18/2014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53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8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370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6/18/2014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2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7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agardenweb.ucanr.edu/Glossary__N-Z/" TargetMode="External"/><Relationship Id="rId2" Type="http://schemas.openxmlformats.org/officeDocument/2006/relationships/hyperlink" Target="http://cagardenweb.ucanr.edu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ghorganics.com/page15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48006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b="1" dirty="0" smtClean="0"/>
              <a:t>Seedlings – Start Yours Today</a:t>
            </a:r>
            <a:r>
              <a:rPr lang="en-US" altLang="en-US" b="1" dirty="0" smtClean="0"/>
              <a:t>!</a:t>
            </a:r>
            <a:br>
              <a:rPr lang="en-US" altLang="en-US" b="1" dirty="0" smtClean="0"/>
            </a:br>
            <a:r>
              <a:rPr lang="en-US" altLang="en-US" b="1" i="1" dirty="0" smtClean="0"/>
              <a:t>Forest Falls Garden Club</a:t>
            </a:r>
            <a:br>
              <a:rPr lang="en-US" altLang="en-US" b="1" i="1" dirty="0" smtClean="0"/>
            </a:br>
            <a:r>
              <a:rPr lang="en-US" altLang="en-US" b="1" dirty="0" smtClean="0"/>
              <a:t>June 17, 2014</a:t>
            </a:r>
            <a:endParaRPr lang="en-US" altLang="en-US" sz="5400" b="1" dirty="0" smtClean="0"/>
          </a:p>
        </p:txBody>
      </p:sp>
      <p:pic>
        <p:nvPicPr>
          <p:cNvPr id="2051" name="Picture 13" descr="MG Banner 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4636" y="3228975"/>
            <a:ext cx="9123363" cy="1371600"/>
          </a:xfrm>
          <a:prstGeom prst="rect">
            <a:avLst/>
          </a:prstGeom>
          <a:noFill/>
          <a:ln>
            <a:noFill/>
          </a:ln>
          <a:effectLst>
            <a:outerShdw dist="38098" dir="1380008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278D2C"/>
                </a:solidFill>
                <a:latin typeface="Papyrus" panose="03070502060502030205" pitchFamily="66" charset="0"/>
              </a:rPr>
              <a:t>Master Gardener Program</a:t>
            </a:r>
          </a:p>
          <a:p>
            <a:pPr algn="ctr">
              <a:buFontTx/>
              <a:buNone/>
            </a:pPr>
            <a:r>
              <a:rPr lang="en-US" altLang="en-US" sz="4400" b="1" dirty="0">
                <a:solidFill>
                  <a:srgbClr val="278D2C"/>
                </a:solidFill>
                <a:latin typeface="Papyrus" panose="03070502060502030205" pitchFamily="66" charset="0"/>
              </a:rPr>
              <a:t> of San Bernardino County</a:t>
            </a:r>
            <a:endParaRPr lang="en-US" altLang="en-US" sz="3600" b="1" dirty="0">
              <a:solidFill>
                <a:srgbClr val="278D2C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94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848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a typeface="+mn-ea"/>
                <a:cs typeface="+mn-cs"/>
              </a:rPr>
              <a:t>Who We </a:t>
            </a:r>
            <a:r>
              <a:rPr lang="en-US" b="1" dirty="0" smtClean="0">
                <a:ea typeface="+mn-ea"/>
                <a:cs typeface="+mn-cs"/>
              </a:rPr>
              <a:t>Are…</a:t>
            </a:r>
            <a:endParaRPr lang="en-US" b="1" dirty="0" smtClean="0">
              <a:ea typeface="+mn-ea"/>
              <a:cs typeface="+mn-cs"/>
            </a:endParaRP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3810000" y="1600200"/>
            <a:ext cx="48006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3600" dirty="0"/>
              <a:t> Volunteer </a:t>
            </a:r>
            <a:r>
              <a:rPr lang="en-US" altLang="en-US" sz="3600" dirty="0" smtClean="0"/>
              <a:t>Gardeners</a:t>
            </a:r>
          </a:p>
          <a:p>
            <a:pPr>
              <a:spcBef>
                <a:spcPct val="0"/>
              </a:spcBef>
              <a:buNone/>
            </a:pPr>
            <a:endParaRPr lang="en-US" altLang="en-US" sz="3600" dirty="0" smtClean="0"/>
          </a:p>
          <a:p>
            <a:pPr>
              <a:spcBef>
                <a:spcPct val="0"/>
              </a:spcBef>
            </a:pPr>
            <a:r>
              <a:rPr lang="en-US" altLang="en-US" sz="3600" dirty="0" smtClean="0"/>
              <a:t> </a:t>
            </a:r>
            <a:r>
              <a:rPr lang="en-US" altLang="en-US" sz="3600" dirty="0"/>
              <a:t>Utilize U</a:t>
            </a:r>
            <a:r>
              <a:rPr lang="en-US" altLang="en-US" sz="3600" dirty="0" smtClean="0"/>
              <a:t>niversity of California Cooperative Extension (UCCE) </a:t>
            </a:r>
            <a:r>
              <a:rPr lang="en-US" altLang="en-US" sz="3600" dirty="0"/>
              <a:t>and </a:t>
            </a:r>
            <a:r>
              <a:rPr lang="en-US" altLang="en-US" sz="3600" dirty="0" smtClean="0"/>
              <a:t>Master Gardener</a:t>
            </a:r>
            <a:endParaRPr lang="en-US" altLang="en-US" sz="36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 smtClean="0"/>
              <a:t>peer-reviewed </a:t>
            </a:r>
            <a:r>
              <a:rPr lang="en-US" altLang="en-US" sz="3600" dirty="0"/>
              <a:t>materials</a:t>
            </a:r>
          </a:p>
          <a:p>
            <a:pPr>
              <a:spcBef>
                <a:spcPct val="0"/>
              </a:spcBef>
            </a:pPr>
            <a:endParaRPr lang="en-US" altLang="en-US" sz="3600" dirty="0"/>
          </a:p>
        </p:txBody>
      </p:sp>
      <p:pic>
        <p:nvPicPr>
          <p:cNvPr id="3076" name="Picture 8" descr="04-10BGSal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38985"/>
            <a:ext cx="3048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765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85800" y="228600"/>
            <a:ext cx="7391400" cy="1066800"/>
          </a:xfrm>
        </p:spPr>
        <p:txBody>
          <a:bodyPr/>
          <a:lstStyle/>
          <a:p>
            <a:pPr algn="ctr"/>
            <a:r>
              <a:rPr lang="en-US" sz="5400" dirty="0" smtClean="0"/>
              <a:t>Resources</a:t>
            </a:r>
            <a:r>
              <a:rPr lang="en-US" sz="2400" dirty="0" smtClean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152400" y="1600200"/>
            <a:ext cx="8991600" cy="31242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accent6"/>
                </a:solidFill>
                <a:hlinkClick r:id="rId2"/>
              </a:rPr>
              <a:t>http</a:t>
            </a:r>
            <a:r>
              <a:rPr lang="en-US" dirty="0">
                <a:solidFill>
                  <a:schemeClr val="accent6"/>
                </a:solidFill>
                <a:hlinkClick r:id="rId2"/>
              </a:rPr>
              <a:t>://</a:t>
            </a:r>
            <a:r>
              <a:rPr lang="en-US" dirty="0" err="1">
                <a:solidFill>
                  <a:schemeClr val="accent6"/>
                </a:solidFill>
                <a:hlinkClick r:id="rId2"/>
              </a:rPr>
              <a:t>cagardenweb.ucanr.edu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http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://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cagardenweb.ucanr.edu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/Glossary/#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GlossC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  <a:hlinkClick r:id="rId3"/>
              </a:rPr>
              <a:t>http</a:t>
            </a:r>
            <a:r>
              <a:rPr lang="en-US" dirty="0">
                <a:solidFill>
                  <a:schemeClr val="accent6"/>
                </a:solidFill>
                <a:hlinkClick r:id="rId3"/>
              </a:rPr>
              <a:t>://cagardenweb.ucanr.edu/Glossary__N-Z/#</a:t>
            </a:r>
            <a:r>
              <a:rPr lang="en-US" dirty="0" smtClean="0">
                <a:solidFill>
                  <a:schemeClr val="accent6"/>
                </a:solidFill>
                <a:hlinkClick r:id="rId3"/>
              </a:rPr>
              <a:t>GlossS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>
                <a:solidFill>
                  <a:schemeClr val="accent6"/>
                </a:solidFill>
                <a:hlinkClick r:id="rId4"/>
              </a:rPr>
              <a:t>http://www.ghorganics.com/page15.html#Seedlings:%20Damping%20off%</a:t>
            </a:r>
            <a:r>
              <a:rPr lang="en-US" dirty="0" smtClean="0">
                <a:solidFill>
                  <a:schemeClr val="accent6"/>
                </a:solidFill>
                <a:hlinkClick r:id="rId4"/>
              </a:rPr>
              <a:t>20disease</a:t>
            </a:r>
            <a:endParaRPr lang="en-US" dirty="0" smtClean="0">
              <a:solidFill>
                <a:schemeClr val="accent6"/>
              </a:solidFill>
            </a:endParaRPr>
          </a:p>
          <a:p>
            <a:endParaRPr lang="en-US" dirty="0" smtClean="0">
              <a:solidFill>
                <a:schemeClr val="accent6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228600" y="4343400"/>
            <a:ext cx="8229600" cy="23622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6300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154" name="Object 1"/>
          <p:cNvGraphicFramePr>
            <a:graphicFrameLocks noChangeAspect="1"/>
          </p:cNvGraphicFramePr>
          <p:nvPr/>
        </p:nvGraphicFramePr>
        <p:xfrm>
          <a:off x="838200" y="228600"/>
          <a:ext cx="7521575" cy="564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lide" r:id="rId4" imgW="2677490" imgH="2008489" progId="PowerPoint.Slide.8">
                  <p:embed/>
                </p:oleObj>
              </mc:Choice>
              <mc:Fallback>
                <p:oleObj name="Slide" r:id="rId4" imgW="2677490" imgH="2008489" progId="PowerPoint.Slid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28600"/>
                        <a:ext cx="7521575" cy="5643563"/>
                      </a:xfrm>
                      <a:prstGeom prst="rect">
                        <a:avLst/>
                      </a:prstGeom>
                      <a:noFill/>
                      <a:ln w="3175" algn="in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641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</Words>
  <Application>Microsoft Office PowerPoint</Application>
  <PresentationFormat>On-screen Show (4:3)</PresentationFormat>
  <Paragraphs>17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Papyrus</vt:lpstr>
      <vt:lpstr>Tahoma</vt:lpstr>
      <vt:lpstr>Office Theme</vt:lpstr>
      <vt:lpstr>Slide</vt:lpstr>
      <vt:lpstr>Seedlings – Start Yours Today! Forest Falls Garden Club June 17, 2014</vt:lpstr>
      <vt:lpstr>Who We Are…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2010-02-01T21:31:06Z</dcterms:created>
  <dcterms:modified xsi:type="dcterms:W3CDTF">2014-06-19T05:47:08Z</dcterms:modified>
</cp:coreProperties>
</file>