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0" r:id="rId4"/>
    <p:sldId id="271" r:id="rId5"/>
    <p:sldId id="273" r:id="rId6"/>
    <p:sldId id="257" r:id="rId7"/>
    <p:sldId id="259" r:id="rId8"/>
    <p:sldId id="258" r:id="rId9"/>
    <p:sldId id="260" r:id="rId10"/>
    <p:sldId id="261" r:id="rId11"/>
    <p:sldId id="264" r:id="rId12"/>
    <p:sldId id="269" r:id="rId13"/>
    <p:sldId id="268" r:id="rId14"/>
    <p:sldId id="267" r:id="rId15"/>
    <p:sldId id="26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1" autoAdjust="0"/>
    <p:restoredTop sz="89445" autoAdjust="0"/>
  </p:normalViewPr>
  <p:slideViewPr>
    <p:cSldViewPr snapToGrid="0">
      <p:cViewPr>
        <p:scale>
          <a:sx n="90" d="100"/>
          <a:sy n="90" d="100"/>
        </p:scale>
        <p:origin x="307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8EC3F-1A15-4E3C-82E1-E87D69BCB75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59466-4648-4E90-A57A-C6576261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9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3:45-3:50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4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4:50- 4:55-</a:t>
            </a:r>
            <a:r>
              <a:rPr lang="en-US" baseline="0" dirty="0" smtClean="0"/>
              <a:t>Pass out sample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OPTIONAL-</a:t>
            </a:r>
            <a:r>
              <a:rPr lang="en-US" baseline="0" dirty="0" smtClean="0"/>
              <a:t> </a:t>
            </a:r>
            <a:r>
              <a:rPr lang="en-US" dirty="0" smtClean="0"/>
              <a:t>Ethan- </a:t>
            </a:r>
            <a:r>
              <a:rPr lang="en-US" dirty="0"/>
              <a:t>demonstrate grating </a:t>
            </a:r>
            <a:r>
              <a:rPr lang="en-US" dirty="0" smtClean="0"/>
              <a:t>carrots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6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4:48-4:50- Marcel- reinforce small steps</a:t>
            </a:r>
            <a:r>
              <a:rPr lang="en-US" baseline="0" dirty="0" smtClean="0"/>
              <a:t> of bravery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Congratulate success at the end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Incorporate foods from the kids cultures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Let the kids plan their own menu when ready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Reflect on what new skill</a:t>
            </a:r>
            <a:r>
              <a:rPr lang="en-US" baseline="0" dirty="0" smtClean="0"/>
              <a:t> or taste they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5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4:50-4:52- Marcel- </a:t>
            </a:r>
            <a:r>
              <a:rPr lang="en-US" dirty="0"/>
              <a:t>quick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1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4:52-4:54- Marcel- </a:t>
            </a:r>
            <a:r>
              <a:rPr lang="en-US" dirty="0"/>
              <a:t>quick </a:t>
            </a:r>
            <a:r>
              <a:rPr lang="en-US" dirty="0" smtClean="0"/>
              <a:t>overview.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18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4:50- 4:55- OPTIONAL IF TIME PERMITS- </a:t>
            </a:r>
          </a:p>
          <a:p>
            <a:r>
              <a:rPr lang="en-US" dirty="0" smtClean="0"/>
              <a:t>Kelley-</a:t>
            </a:r>
            <a:endParaRPr lang="en-US" dirty="0"/>
          </a:p>
          <a:p>
            <a:r>
              <a:rPr lang="en-US" dirty="0"/>
              <a:t>-more likely to eat it if they made it; self esteem</a:t>
            </a:r>
          </a:p>
          <a:p>
            <a:r>
              <a:rPr lang="en-US" dirty="0"/>
              <a:t>-fractions; temperature; geometry; food science; chemistry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8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4:55- 5:00- Kelley- </a:t>
            </a:r>
            <a:endParaRPr lang="en-US" dirty="0"/>
          </a:p>
          <a:p>
            <a:r>
              <a:rPr lang="en-US" dirty="0"/>
              <a:t>-What do you do in your county or state?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3:50- 4:00-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Kelley-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 vegetables and name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-Why are you teaching cooking?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-Discuss with partner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9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4:00- 4:05- Kelley </a:t>
            </a:r>
            <a:r>
              <a:rPr lang="en-US" dirty="0"/>
              <a:t>&amp; Marcel- Poll the audience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4:05-4:08-  Marcel- </a:t>
            </a:r>
            <a:r>
              <a:rPr lang="en-US" dirty="0"/>
              <a:t>review</a:t>
            </a:r>
          </a:p>
          <a:p>
            <a:r>
              <a:rPr lang="en-US" dirty="0"/>
              <a:t>Ethan-</a:t>
            </a:r>
            <a:r>
              <a:rPr lang="en-US" baseline="0" dirty="0"/>
              <a:t> toss around a foam food and have people come up with other words for “icky”. Write on poster paper and discuss how to do group agreements.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4:08-4:15- Ethan to discuss and role play</a:t>
            </a:r>
          </a:p>
          <a:p>
            <a:r>
              <a:rPr lang="en-US" dirty="0" smtClean="0"/>
              <a:t>Toss the apple for “icky”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4:15-4:18- Kelley- </a:t>
            </a:r>
            <a:r>
              <a:rPr lang="en-US" dirty="0"/>
              <a:t>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4:18-4:28-Kelley-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4:28-4:38- Ethan </a:t>
            </a:r>
            <a:r>
              <a:rPr lang="en-US" dirty="0"/>
              <a:t>to overview</a:t>
            </a:r>
            <a:r>
              <a:rPr lang="en-US" baseline="0" dirty="0"/>
              <a:t> as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1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4:38-4:48- Marcel-Create </a:t>
            </a:r>
            <a:r>
              <a:rPr lang="en-US" dirty="0"/>
              <a:t>a range of interaction. Scale of 1-10. Tape numbers on the wall. Give participants an example and have them order themselves. Read what you have. </a:t>
            </a:r>
          </a:p>
          <a:p>
            <a:r>
              <a:rPr lang="en-US" dirty="0"/>
              <a:t>Kelley- Pro’s and con’s of each</a:t>
            </a:r>
          </a:p>
          <a:p>
            <a:r>
              <a:rPr lang="en-US" dirty="0"/>
              <a:t>-What’s the difference between teaching and demonstrating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9466-4648-4E90-A57A-C657626132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9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9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5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1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mboo &lt;strong&gt;Cutting Board&lt;/strong&gt; Texture Picture | Free Photograph | Photos Public ...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ACF2-7B8E-43C1-981A-EB27A4C054B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97FF-A2FC-4FA1-8C1B-D9282D35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Mhorowitz@ucanr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mboo &lt;strong&gt;Cutting Board&lt;/strong&gt; Texture Picture | Free Photograph | Photos Public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0" b="210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5" name="Picture 4" descr="Log in | Sign Up Upload Clip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44" y="175072"/>
            <a:ext cx="4486933" cy="65626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20392489">
            <a:off x="1930127" y="212945"/>
            <a:ext cx="8028548" cy="6479321"/>
            <a:chOff x="31263334" y="28853064"/>
            <a:chExt cx="15205945" cy="13786104"/>
          </a:xfrm>
        </p:grpSpPr>
        <p:pic>
          <p:nvPicPr>
            <p:cNvPr id="9" name="Picture 8" descr="View and save the Free Printable &lt;strong&gt;Recipe Card&lt;/strong&gt; at full size! (1800×1200 ...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092">
              <a:off x="31263334" y="28853064"/>
              <a:ext cx="8916457" cy="61750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86247">
              <a:off x="39259074" y="38120643"/>
              <a:ext cx="7210205" cy="4518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New ideas for 4-H Cooking Projects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20678663">
            <a:off x="1392352" y="1974987"/>
            <a:ext cx="49086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Marcel Horowitz,  </a:t>
            </a:r>
          </a:p>
          <a:p>
            <a:pPr algn="ctr"/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Kelley Brian </a:t>
            </a:r>
          </a:p>
          <a:p>
            <a:pPr algn="ctr"/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&amp; Ethan Horowitz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82" y="6474573"/>
            <a:ext cx="2139923" cy="374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121">
            <a:off x="3304009" y="1208399"/>
            <a:ext cx="708546" cy="7376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573" y="6429120"/>
            <a:ext cx="1489881" cy="373697"/>
            <a:chOff x="16459102" y="17032946"/>
            <a:chExt cx="18288196" cy="4338909"/>
          </a:xfrm>
        </p:grpSpPr>
        <p:sp>
          <p:nvSpPr>
            <p:cNvPr id="15" name="Rectangle 14"/>
            <p:cNvSpPr/>
            <p:nvPr/>
          </p:nvSpPr>
          <p:spPr>
            <a:xfrm>
              <a:off x="16459102" y="17032946"/>
              <a:ext cx="12576007" cy="4338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rgbClr val="D48C22"/>
                </a:solidFill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28534818" y="17032946"/>
              <a:ext cx="6212480" cy="4338909"/>
            </a:xfrm>
            <a:prstGeom prst="homePlate">
              <a:avLst>
                <a:gd name="adj" fmla="val 47566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2142302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7" name="Picture 16" descr="UC_ANR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6516" y="17877694"/>
              <a:ext cx="14205421" cy="2647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4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Colorful Pinwheel Veggie W</a:t>
            </a:r>
            <a:r>
              <a:rPr lang="en-US" sz="6000" dirty="0" smtClean="0"/>
              <a:t>raps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UCCE - Cooking Academy Lesson 5 Veggie Wr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00" y="2198887"/>
            <a:ext cx="5240140" cy="34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Teach Cooking? </a:t>
            </a:r>
            <a:br>
              <a:rPr lang="en-US" sz="6000" dirty="0"/>
            </a:br>
            <a:r>
              <a:rPr lang="en-US" sz="6000" dirty="0"/>
              <a:t>Because Food is an Adventure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about new cultures</a:t>
            </a:r>
          </a:p>
          <a:p>
            <a:r>
              <a:rPr lang="en-US" dirty="0"/>
              <a:t>Celebrate your bravery!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7185" r="5099" b="3634"/>
          <a:stretch/>
        </p:blipFill>
        <p:spPr>
          <a:xfrm>
            <a:off x="5716923" y="1945888"/>
            <a:ext cx="5445945" cy="41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08" y="549762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/>
              <a:t>Why Teach Cooking?</a:t>
            </a:r>
            <a:br>
              <a:rPr lang="en-US" sz="6700" dirty="0"/>
            </a:br>
            <a:r>
              <a:rPr lang="en-US" sz="6700" dirty="0"/>
              <a:t>So You Can Feed Yourself!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own lunch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How to tear and wrap tinfoil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How to keep foods cold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Sandwich ideas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How to peel and prep fruit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Trying new dips for your veggie sticks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How to hard boil an egg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15876" r="8316" b="31546"/>
          <a:stretch/>
        </p:blipFill>
        <p:spPr>
          <a:xfrm rot="5400000">
            <a:off x="7890841" y="2686954"/>
            <a:ext cx="3942540" cy="24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Why Teach Cooking?</a:t>
            </a:r>
            <a:br>
              <a:rPr lang="en-US" sz="6000" dirty="0"/>
            </a:br>
            <a:r>
              <a:rPr lang="en-US" sz="6000" dirty="0"/>
              <a:t>To Connect with Family &amp; Friends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38" t="11778" r="70692" b="20914"/>
          <a:stretch/>
        </p:blipFill>
        <p:spPr>
          <a:xfrm>
            <a:off x="742044" y="1764356"/>
            <a:ext cx="3610148" cy="4504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747575">
            <a:off x="5181600" y="2581702"/>
            <a:ext cx="66675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Free @</a:t>
            </a:r>
          </a:p>
          <a:p>
            <a:r>
              <a:rPr lang="en-US" sz="5400" dirty="0"/>
              <a:t>Anrcatalog.ucanr.edu</a:t>
            </a:r>
          </a:p>
        </p:txBody>
      </p:sp>
    </p:spTree>
    <p:extLst>
      <p:ext uri="{BB962C8B-B14F-4D97-AF65-F5344CB8AC3E}">
        <p14:creationId xmlns:p14="http://schemas.microsoft.com/office/powerpoint/2010/main" val="7451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Teach Cooking?</a:t>
            </a:r>
            <a:br>
              <a:rPr lang="en-US" sz="6000" dirty="0"/>
            </a:br>
            <a:r>
              <a:rPr lang="en-US" sz="6000" dirty="0"/>
              <a:t>Life &amp; Job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Responsibility</a:t>
            </a:r>
            <a:endParaRPr lang="en-US" dirty="0"/>
          </a:p>
          <a:p>
            <a:r>
              <a:rPr lang="en-US" dirty="0"/>
              <a:t>Sense of accomplishment</a:t>
            </a:r>
          </a:p>
          <a:p>
            <a:r>
              <a:rPr lang="en-US" dirty="0"/>
              <a:t>Connection to science and mathematics</a:t>
            </a:r>
          </a:p>
          <a:p>
            <a:r>
              <a:rPr lang="en-US" dirty="0"/>
              <a:t>Connection to language arts</a:t>
            </a:r>
          </a:p>
          <a:p>
            <a:r>
              <a:rPr lang="en-US" dirty="0"/>
              <a:t>College and career readiness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t="25827" r="19003"/>
          <a:stretch/>
        </p:blipFill>
        <p:spPr>
          <a:xfrm rot="5400000">
            <a:off x="7291795" y="2289739"/>
            <a:ext cx="3895368" cy="34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Teach Cooking?</a:t>
            </a:r>
            <a:br>
              <a:rPr lang="en-US" sz="6000" dirty="0"/>
            </a:br>
            <a:r>
              <a:rPr lang="en-US" sz="6000" dirty="0"/>
              <a:t>For fun!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 Cooking Competition</a:t>
            </a:r>
          </a:p>
          <a:p>
            <a:endParaRPr lang="en-US" dirty="0"/>
          </a:p>
        </p:txBody>
      </p:sp>
      <p:pic>
        <p:nvPicPr>
          <p:cNvPr id="4" name="Picture 3" descr="Description &lt;strong&gt;Tomato&lt;/strong&gt;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3" y="3980127"/>
            <a:ext cx="1593007" cy="1485479"/>
          </a:xfrm>
          <a:prstGeom prst="rect">
            <a:avLst/>
          </a:prstGeom>
        </p:spPr>
      </p:pic>
      <p:pic>
        <p:nvPicPr>
          <p:cNvPr id="5" name="Picture 4" descr="Il Basilico genovese è velenoso ? sì, ma solo per gli insetti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240" flipH="1">
            <a:off x="9630915" y="4837762"/>
            <a:ext cx="858317" cy="952523"/>
          </a:xfrm>
          <a:prstGeom prst="rect">
            <a:avLst/>
          </a:prstGeom>
        </p:spPr>
      </p:pic>
      <p:pic>
        <p:nvPicPr>
          <p:cNvPr id="6" name="Picture 5" descr="Il Basilico genovese è velenoso ? sì, ma solo per gli insetti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2">
            <a:off x="9641341" y="5237371"/>
            <a:ext cx="933260" cy="93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A3189-F7D3-984A-B5E4-01F42E636F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387"/>
          <a:stretch/>
        </p:blipFill>
        <p:spPr>
          <a:xfrm>
            <a:off x="3247800" y="2377592"/>
            <a:ext cx="5696399" cy="35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hlinkClick r:id="rId2"/>
              </a:rPr>
              <a:t>Mhorowitz@ucanr.edu</a:t>
            </a:r>
            <a:endParaRPr lang="en-US" sz="8000" dirty="0" smtClean="0"/>
          </a:p>
          <a:p>
            <a:r>
              <a:rPr lang="en-US" sz="8000" dirty="0" smtClean="0"/>
              <a:t>kmbrian@ucanr.edu</a:t>
            </a:r>
          </a:p>
        </p:txBody>
      </p:sp>
      <p:pic>
        <p:nvPicPr>
          <p:cNvPr id="4" name="Picture 3" descr="cooking &lt;strong&gt;pan&lt;/strong&gt; by hatalar2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24" y="3661747"/>
            <a:ext cx="2659843" cy="23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7AE8-49AD-5B49-B842-E969D8E1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Why teach cooking?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5F8C2-0D63-B143-85F4-818ECD346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your partner by matching the vegetable picture with the name of the vegetable.</a:t>
            </a:r>
          </a:p>
          <a:p>
            <a:r>
              <a:rPr lang="en-US" dirty="0"/>
              <a:t>Once you find your partner, discuss: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“Why do you teach cooking</a:t>
            </a:r>
            <a:r>
              <a:rPr lang="en-US" dirty="0" smtClean="0"/>
              <a:t>?”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Kostenloses Foto: &lt;strong&gt;Kohlrabi&lt;/strong&gt;, Gemüse, Grün, Vitamine - Kostenloses Bild auf Pixabay - 742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0647" r="26387" b="9755"/>
          <a:stretch/>
        </p:blipFill>
        <p:spPr>
          <a:xfrm>
            <a:off x="7323367" y="2674773"/>
            <a:ext cx="2898322" cy="299304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256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38759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Why teach cooking?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400" y="1820089"/>
            <a:ext cx="10934700" cy="483209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expand your palate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an adventure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 a job skill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learn about new cultures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connect family and friends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have fun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experiential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 partners and University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Real world science and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Establish healthy food habits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 </a:t>
            </a:r>
            <a:r>
              <a:rPr lang="en-US" sz="2800" dirty="0"/>
              <a:t>you can feed </a:t>
            </a:r>
            <a:r>
              <a:rPr lang="en-US" sz="2800" dirty="0" smtClean="0"/>
              <a:t>yourself!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3901" y="2582812"/>
            <a:ext cx="4408862" cy="33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Effective Cooking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2"/>
            <a:ext cx="10515600" cy="4351338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not force, coerce, or bribe</a:t>
            </a:r>
          </a:p>
          <a:p>
            <a:r>
              <a:rPr lang="en-US" dirty="0"/>
              <a:t>Teach how to politely spit out. </a:t>
            </a:r>
          </a:p>
          <a:p>
            <a:r>
              <a:rPr lang="en-US" dirty="0"/>
              <a:t>Allow them to play with it.</a:t>
            </a:r>
          </a:p>
          <a:p>
            <a:r>
              <a:rPr lang="en-US" dirty="0"/>
              <a:t>Discuss the aging of taste </a:t>
            </a:r>
            <a:r>
              <a:rPr lang="en-US" dirty="0" smtClean="0"/>
              <a:t>buds.</a:t>
            </a:r>
            <a:endParaRPr lang="en-US" dirty="0"/>
          </a:p>
          <a:p>
            <a:r>
              <a:rPr lang="en-US" dirty="0"/>
              <a:t>Try it together, including </a:t>
            </a:r>
            <a:r>
              <a:rPr lang="en-US" dirty="0" smtClean="0"/>
              <a:t>you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4610" r="16721" b="20783"/>
          <a:stretch/>
        </p:blipFill>
        <p:spPr>
          <a:xfrm>
            <a:off x="7662942" y="1930085"/>
            <a:ext cx="2700927" cy="41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000" b="1" dirty="0" smtClean="0"/>
              <a:t>What Are </a:t>
            </a:r>
            <a:br>
              <a:rPr lang="en-US" sz="7000" b="1" dirty="0" smtClean="0"/>
            </a:br>
            <a:r>
              <a:rPr lang="en-US" sz="7000" b="1" dirty="0" smtClean="0"/>
              <a:t>Group Agreements?</a:t>
            </a:r>
            <a:endParaRPr lang="en-US" sz="7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the list</a:t>
            </a:r>
          </a:p>
          <a:p>
            <a:r>
              <a:rPr lang="en-US" dirty="0" smtClean="0"/>
              <a:t>Initials</a:t>
            </a:r>
          </a:p>
          <a:p>
            <a:r>
              <a:rPr lang="en-US" dirty="0" smtClean="0"/>
              <a:t>Consequences</a:t>
            </a:r>
          </a:p>
          <a:p>
            <a:r>
              <a:rPr lang="en-US" dirty="0" smtClean="0"/>
              <a:t>Always have it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07" y="2059441"/>
            <a:ext cx="5200651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Teach Cooking?</a:t>
            </a:r>
            <a:br>
              <a:rPr lang="en-US" sz="6000" dirty="0"/>
            </a:br>
            <a:r>
              <a:rPr lang="en-US" sz="6000" dirty="0"/>
              <a:t>Support Partners &amp; </a:t>
            </a:r>
            <a:r>
              <a:rPr lang="en-US" sz="6000" dirty="0" smtClean="0"/>
              <a:t>UC </a:t>
            </a:r>
            <a:r>
              <a:rPr lang="en-US" sz="60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n-US" dirty="0"/>
              <a:t>Cooperative Extension in many counties has funding to conduct nutrition education classes. </a:t>
            </a:r>
          </a:p>
          <a:p>
            <a:r>
              <a:rPr lang="en-US" dirty="0"/>
              <a:t>Sites must be income-eligible.</a:t>
            </a:r>
          </a:p>
          <a:p>
            <a:r>
              <a:rPr lang="en-US" dirty="0"/>
              <a:t>Educators can help teach the project.</a:t>
            </a:r>
          </a:p>
          <a:p>
            <a:r>
              <a:rPr lang="en-US" dirty="0"/>
              <a:t>Primary nutrition objectives include healthier diets and self-sufficiency. </a:t>
            </a:r>
            <a:endParaRPr lang="en-US" dirty="0" smtClean="0"/>
          </a:p>
          <a:p>
            <a:r>
              <a:rPr lang="en-US" dirty="0" smtClean="0"/>
              <a:t>After-school programs.</a:t>
            </a:r>
          </a:p>
          <a:p>
            <a:r>
              <a:rPr lang="en-US" dirty="0" smtClean="0"/>
              <a:t>Teens-as-teachers.</a:t>
            </a:r>
            <a:endParaRPr lang="en-US" dirty="0"/>
          </a:p>
        </p:txBody>
      </p:sp>
      <p:pic>
        <p:nvPicPr>
          <p:cNvPr id="4" name="Picture 3" descr="Kostenlose Vektorgrafik: Kochlöffel, Holz, Kochen, Löffe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221" flipH="1">
            <a:off x="9430525" y="341297"/>
            <a:ext cx="2591594" cy="59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Teach Cooking?</a:t>
            </a:r>
            <a:br>
              <a:rPr lang="en-US" sz="6000" dirty="0"/>
            </a:br>
            <a:r>
              <a:rPr lang="en-US" sz="6000" dirty="0"/>
              <a:t>Real World Science &amp;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n-US" dirty="0"/>
              <a:t>Cooking Up Healthy Choices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Learner-centered demonstration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Deepen understanding of nutrition concepts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Encourage tasting of new vegetables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Observe cooking techniques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Seasonal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Cultural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38F1B-901C-034F-AF47-572560C0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238" y="2010387"/>
            <a:ext cx="2769630" cy="3564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8ECAD-ECA8-9543-997B-629A10B62C49}"/>
              </a:ext>
            </a:extLst>
          </p:cNvPr>
          <p:cNvSpPr txBox="1"/>
          <p:nvPr/>
        </p:nvSpPr>
        <p:spPr>
          <a:xfrm>
            <a:off x="4992130" y="5710194"/>
            <a:ext cx="663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cns.ucdavis.edu</a:t>
            </a:r>
            <a:r>
              <a:rPr lang="en-US" dirty="0"/>
              <a:t>/resources/classroom/cook-healthy-choices</a:t>
            </a:r>
          </a:p>
        </p:txBody>
      </p:sp>
    </p:spTree>
    <p:extLst>
      <p:ext uri="{BB962C8B-B14F-4D97-AF65-F5344CB8AC3E}">
        <p14:creationId xmlns:p14="http://schemas.microsoft.com/office/powerpoint/2010/main" val="302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Why Teach Cooking?</a:t>
            </a:r>
            <a:br>
              <a:rPr lang="en-US" sz="6600" dirty="0"/>
            </a:br>
            <a:r>
              <a:rPr lang="en-US" sz="6600" dirty="0"/>
              <a:t>Experiential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Cooking 101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Focus on food preparation skills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7, 2 hour </a:t>
            </a:r>
            <a:r>
              <a:rPr lang="en-US" dirty="0" smtClean="0"/>
              <a:t>meetings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Each child prepares their own </a:t>
            </a:r>
            <a:r>
              <a:rPr lang="en-US" dirty="0" smtClean="0"/>
              <a:t>dish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Full, family-style meal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Beginner, Intermediate &amp; Advanced skills</a:t>
            </a:r>
          </a:p>
          <a:p>
            <a:r>
              <a:rPr lang="en-US" dirty="0" smtClean="0"/>
              <a:t>Recipes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Toast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Whole grain broccoli mac and cheese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BBQ chicken with caramelized onions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r="12127"/>
          <a:stretch/>
        </p:blipFill>
        <p:spPr>
          <a:xfrm>
            <a:off x="8077070" y="1923594"/>
            <a:ext cx="3162345" cy="41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Teach Cooking? </a:t>
            </a:r>
            <a:br>
              <a:rPr lang="en-US" sz="6000" dirty="0"/>
            </a:br>
            <a:r>
              <a:rPr lang="en-US" sz="6000" dirty="0"/>
              <a:t>Teaching vs. Demonstrating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71" y="2032488"/>
            <a:ext cx="5263661" cy="39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5724</TotalTime>
  <Words>607</Words>
  <Application>Microsoft Office PowerPoint</Application>
  <PresentationFormat>Widescreen</PresentationFormat>
  <Paragraphs>134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Why teach cooking?</vt:lpstr>
      <vt:lpstr>Why teach cooking?</vt:lpstr>
      <vt:lpstr>Tools for Effective Cooking Projects</vt:lpstr>
      <vt:lpstr>What Are  Group Agreements?</vt:lpstr>
      <vt:lpstr>Why Teach Cooking? Support Partners &amp; UC Goals</vt:lpstr>
      <vt:lpstr>Why Teach Cooking? Real World Science &amp; Education</vt:lpstr>
      <vt:lpstr>Why Teach Cooking? Experiential Education</vt:lpstr>
      <vt:lpstr>Why Teach Cooking?  Teaching vs. Demonstrating</vt:lpstr>
      <vt:lpstr>Colorful Pinwheel Veggie Wraps </vt:lpstr>
      <vt:lpstr>Why Teach Cooking?  Because Food is an Adventure</vt:lpstr>
      <vt:lpstr>Why Teach Cooking? So You Can Feed Yourself! </vt:lpstr>
      <vt:lpstr>Why Teach Cooking? To Connect with Family &amp; Friends</vt:lpstr>
      <vt:lpstr>Why Teach Cooking? Life &amp; Job Skills</vt:lpstr>
      <vt:lpstr>Why Teach Cooking? For fun!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 Horowitz</dc:creator>
  <cp:lastModifiedBy>Marcel Horowitz</cp:lastModifiedBy>
  <cp:revision>37</cp:revision>
  <dcterms:created xsi:type="dcterms:W3CDTF">2018-02-26T00:43:12Z</dcterms:created>
  <dcterms:modified xsi:type="dcterms:W3CDTF">2018-03-02T05:45:06Z</dcterms:modified>
</cp:coreProperties>
</file>