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napamg.ucanr.edu/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70500" y="422250"/>
            <a:ext cx="6906600" cy="5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UCMG WEBSITE NAVIGATION </a:t>
            </a:r>
            <a:endParaRPr b="1" u="sng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INSTRUCTIONS</a:t>
            </a:r>
            <a:endParaRPr b="1" u="sng"/>
          </a:p>
        </p:txBody>
      </p:sp>
      <p:sp>
        <p:nvSpPr>
          <p:cNvPr id="55" name="Google Shape;55;p13"/>
          <p:cNvSpPr txBox="1"/>
          <p:nvPr/>
        </p:nvSpPr>
        <p:spPr>
          <a:xfrm>
            <a:off x="395100" y="1598500"/>
            <a:ext cx="2156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 to UCMG website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1155CC"/>
                </a:solidFill>
                <a:hlinkClick r:id="rId3"/>
              </a:rPr>
              <a:t>http://napamg.ucanr.edu/</a:t>
            </a:r>
            <a:endParaRPr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0800" y="3347800"/>
            <a:ext cx="286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past Public Events topics &amp; Information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Click on this box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00125" y="1131000"/>
            <a:ext cx="4676225" cy="312846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2174550" y="3950975"/>
            <a:ext cx="588000" cy="3084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00125" y="4872725"/>
            <a:ext cx="4676209" cy="312845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380025" y="5700275"/>
            <a:ext cx="1553400" cy="16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researched based gardening information from the University of California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Click on these two links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 rot="8563955">
            <a:off x="2084101" y="5866228"/>
            <a:ext cx="588074" cy="663436"/>
          </a:xfrm>
          <a:prstGeom prst="leftUpArrow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922900" y="8414675"/>
            <a:ext cx="6228000" cy="11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Once each link is clicked a new page will open with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new links to follow.  Just click on the item you’d like to investigate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TAKE TIME TO EXPLORE </a:t>
            </a:r>
            <a:r>
              <a:rPr b="1" lang="en" u="sng">
                <a:solidFill>
                  <a:srgbClr val="0000FF"/>
                </a:solidFill>
              </a:rPr>
              <a:t>ALL</a:t>
            </a:r>
            <a:r>
              <a:rPr b="1" lang="en"/>
              <a:t> THE LINKS ON OUR WEBSITE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WE HAVE LOTS TO OFFER!</a:t>
            </a:r>
            <a:endParaRPr b="1"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96875" y="244050"/>
            <a:ext cx="898476" cy="8841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1631650" y="9802050"/>
            <a:ext cx="5443800" cy="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The University of California does not discriminate in any of its program</a:t>
            </a:r>
            <a:endParaRPr sz="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