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6" r:id="rId9"/>
    <p:sldId id="262" r:id="rId10"/>
    <p:sldId id="282" r:id="rId11"/>
    <p:sldId id="267" r:id="rId12"/>
    <p:sldId id="268" r:id="rId13"/>
    <p:sldId id="283" r:id="rId14"/>
    <p:sldId id="278" r:id="rId15"/>
    <p:sldId id="264" r:id="rId16"/>
    <p:sldId id="284" r:id="rId17"/>
    <p:sldId id="279" r:id="rId18"/>
    <p:sldId id="275" r:id="rId19"/>
    <p:sldId id="270" r:id="rId20"/>
    <p:sldId id="265" r:id="rId21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/>
    <p:restoredTop sz="94694"/>
  </p:normalViewPr>
  <p:slideViewPr>
    <p:cSldViewPr snapToGrid="0" snapToObjects="1" showGuides="1">
      <p:cViewPr varScale="1">
        <p:scale>
          <a:sx n="121" d="100"/>
          <a:sy n="121" d="100"/>
        </p:scale>
        <p:origin x="2408" y="176"/>
      </p:cViewPr>
      <p:guideLst>
        <p:guide orient="horz" pos="2856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5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6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8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1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0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5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8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4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487F9-E681-DC43-9CE6-46A3094C3D89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7DAC5-68F4-C544-B4C4-289C2BC0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3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420413" y="1114096"/>
            <a:ext cx="2722179" cy="17912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Wet and mild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21E1D-E064-504F-89FA-2C422E9F6813}"/>
              </a:ext>
            </a:extLst>
          </p:cNvPr>
          <p:cNvSpPr txBox="1"/>
          <p:nvPr/>
        </p:nvSpPr>
        <p:spPr>
          <a:xfrm>
            <a:off x="3862554" y="1190454"/>
            <a:ext cx="2722179" cy="152349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dk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Host plant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Bean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420413" y="5383026"/>
            <a:ext cx="2722179" cy="18620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sz="2000" b="1" i="1" dirty="0">
                <a:latin typeface="Century Gothic" panose="020B0502020202020204" pitchFamily="34" charset="0"/>
              </a:rPr>
              <a:t>Botrytis cinerea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D49FA-237E-CE45-8410-31CAD86B5E04}"/>
              </a:ext>
            </a:extLst>
          </p:cNvPr>
          <p:cNvSpPr txBox="1"/>
          <p:nvPr/>
        </p:nvSpPr>
        <p:spPr>
          <a:xfrm>
            <a:off x="3715408" y="5383026"/>
            <a:ext cx="2722179" cy="264687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1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Maximize air movement with planting densities</a:t>
            </a:r>
          </a:p>
        </p:txBody>
      </p:sp>
    </p:spTree>
    <p:extLst>
      <p:ext uri="{BB962C8B-B14F-4D97-AF65-F5344CB8AC3E}">
        <p14:creationId xmlns:p14="http://schemas.microsoft.com/office/powerpoint/2010/main" val="2929710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325822" y="972206"/>
            <a:ext cx="62221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sz="4400" b="1" i="1" dirty="0">
                <a:latin typeface="Century Gothic" panose="020B0502020202020204" pitchFamily="34" charset="0"/>
              </a:rPr>
              <a:t>Sclerotinia </a:t>
            </a:r>
            <a:r>
              <a:rPr lang="en-US" sz="4400" b="1" dirty="0">
                <a:latin typeface="Century Gothic" panose="020B0502020202020204" pitchFamily="34" charset="0"/>
              </a:rPr>
              <a:t>sp.</a:t>
            </a:r>
            <a:r>
              <a:rPr lang="en-US" sz="48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3E3CF-9078-BD42-82EF-DB520168AD67}"/>
              </a:ext>
            </a:extLst>
          </p:cNvPr>
          <p:cNvSpPr txBox="1"/>
          <p:nvPr/>
        </p:nvSpPr>
        <p:spPr>
          <a:xfrm>
            <a:off x="325822" y="5641872"/>
            <a:ext cx="62221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Don’t overwater</a:t>
            </a:r>
          </a:p>
        </p:txBody>
      </p:sp>
    </p:spTree>
    <p:extLst>
      <p:ext uri="{BB962C8B-B14F-4D97-AF65-F5344CB8AC3E}">
        <p14:creationId xmlns:p14="http://schemas.microsoft.com/office/powerpoint/2010/main" val="269278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3540A-58D3-0747-8660-1906EFB12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45218" y="1915397"/>
            <a:ext cx="7948436" cy="530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2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420412" y="1091952"/>
            <a:ext cx="60854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AC9B-1460-4447-91AD-6C5304FEE92F}"/>
              </a:ext>
            </a:extLst>
          </p:cNvPr>
          <p:cNvSpPr txBox="1"/>
          <p:nvPr/>
        </p:nvSpPr>
        <p:spPr>
          <a:xfrm>
            <a:off x="420412" y="5927829"/>
            <a:ext cx="608549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Melon</a:t>
            </a:r>
          </a:p>
        </p:txBody>
      </p:sp>
    </p:spTree>
    <p:extLst>
      <p:ext uri="{BB962C8B-B14F-4D97-AF65-F5344CB8AC3E}">
        <p14:creationId xmlns:p14="http://schemas.microsoft.com/office/powerpoint/2010/main" val="1990020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599090" y="1087820"/>
            <a:ext cx="570711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sz="4800" b="1" i="1" dirty="0">
                <a:latin typeface="Century Gothic" panose="020B0502020202020204" pitchFamily="34" charset="0"/>
              </a:rPr>
              <a:t>Fusarium </a:t>
            </a:r>
            <a:r>
              <a:rPr lang="en-US" sz="4800" b="1" i="1" dirty="0" err="1">
                <a:latin typeface="Century Gothic" panose="020B0502020202020204" pitchFamily="34" charset="0"/>
              </a:rPr>
              <a:t>solani</a:t>
            </a:r>
            <a:r>
              <a:rPr lang="en-US" sz="4800" b="1" i="1" dirty="0"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latin typeface="Century Gothic" panose="020B0502020202020204" pitchFamily="34" charset="0"/>
              </a:rPr>
              <a:t>f.sp</a:t>
            </a:r>
            <a:r>
              <a:rPr lang="en-US" sz="4800" b="1" dirty="0">
                <a:latin typeface="Century Gothic" panose="020B0502020202020204" pitchFamily="34" charset="0"/>
              </a:rPr>
              <a:t>. </a:t>
            </a:r>
            <a:r>
              <a:rPr lang="en-US" sz="4800" b="1" i="1" dirty="0" err="1">
                <a:latin typeface="Century Gothic" panose="020B0502020202020204" pitchFamily="34" charset="0"/>
              </a:rPr>
              <a:t>cucurbitae</a:t>
            </a:r>
            <a:r>
              <a:rPr lang="en-US" sz="4800" b="1" i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10B7C-0DE9-CE41-93DC-974E4775C9CF}"/>
              </a:ext>
            </a:extLst>
          </p:cNvPr>
          <p:cNvSpPr txBox="1"/>
          <p:nvPr/>
        </p:nvSpPr>
        <p:spPr>
          <a:xfrm>
            <a:off x="599090" y="5460124"/>
            <a:ext cx="570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Plant resistant varieties</a:t>
            </a:r>
          </a:p>
        </p:txBody>
      </p:sp>
    </p:spTree>
    <p:extLst>
      <p:ext uri="{BB962C8B-B14F-4D97-AF65-F5344CB8AC3E}">
        <p14:creationId xmlns:p14="http://schemas.microsoft.com/office/powerpoint/2010/main" val="333224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6CECE-79CF-1C4F-BBAA-9E68B3CDC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85045" y="1782654"/>
            <a:ext cx="7428090" cy="5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525517" y="1110951"/>
            <a:ext cx="57701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Warm and wet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38A04-7BD3-AA41-B63F-34889BC947E7}"/>
              </a:ext>
            </a:extLst>
          </p:cNvPr>
          <p:cNvSpPr txBox="1"/>
          <p:nvPr/>
        </p:nvSpPr>
        <p:spPr>
          <a:xfrm>
            <a:off x="399393" y="5885788"/>
            <a:ext cx="61275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Potato</a:t>
            </a:r>
          </a:p>
        </p:txBody>
      </p:sp>
    </p:spTree>
    <p:extLst>
      <p:ext uri="{BB962C8B-B14F-4D97-AF65-F5344CB8AC3E}">
        <p14:creationId xmlns:p14="http://schemas.microsoft.com/office/powerpoint/2010/main" val="52236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706821" y="951185"/>
            <a:ext cx="56624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sz="4400" b="1" i="1" dirty="0" err="1">
                <a:latin typeface="Century Gothic" panose="020B0502020202020204" pitchFamily="34" charset="0"/>
              </a:rPr>
              <a:t>Pectobacterium</a:t>
            </a:r>
            <a:br>
              <a:rPr lang="en-US" sz="4400" b="1" i="1" dirty="0">
                <a:latin typeface="Century Gothic" panose="020B0502020202020204" pitchFamily="34" charset="0"/>
              </a:rPr>
            </a:br>
            <a:r>
              <a:rPr lang="en-US" sz="4400" b="1" i="1" dirty="0">
                <a:latin typeface="Century Gothic" panose="020B0502020202020204" pitchFamily="34" charset="0"/>
              </a:rPr>
              <a:t>(=Erwinia) </a:t>
            </a:r>
            <a:r>
              <a:rPr lang="en-US" sz="4400" b="1" i="1" dirty="0" err="1">
                <a:latin typeface="Century Gothic" panose="020B0502020202020204" pitchFamily="34" charset="0"/>
              </a:rPr>
              <a:t>carotovora</a:t>
            </a:r>
            <a:r>
              <a:rPr lang="en-US" sz="4400" b="1" i="1" dirty="0">
                <a:latin typeface="Century Gothic" panose="020B0502020202020204" pitchFamily="34" charset="0"/>
              </a:rPr>
              <a:t>)</a:t>
            </a:r>
            <a:r>
              <a:rPr lang="en-US" sz="4800" b="1" i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98042-C545-8D4D-820A-D422EF4921A4}"/>
              </a:ext>
            </a:extLst>
          </p:cNvPr>
          <p:cNvSpPr txBox="1"/>
          <p:nvPr/>
        </p:nvSpPr>
        <p:spPr>
          <a:xfrm>
            <a:off x="706821" y="5764923"/>
            <a:ext cx="566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Plant in well-drained areas</a:t>
            </a:r>
          </a:p>
        </p:txBody>
      </p:sp>
    </p:spTree>
    <p:extLst>
      <p:ext uri="{BB962C8B-B14F-4D97-AF65-F5344CB8AC3E}">
        <p14:creationId xmlns:p14="http://schemas.microsoft.com/office/powerpoint/2010/main" val="81939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CEFB4-1E4E-6C4F-8010-2EEC8FD6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45218" y="1835913"/>
            <a:ext cx="7948436" cy="54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72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557047" y="1016363"/>
            <a:ext cx="58122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Cold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863AAF-A245-944A-82F3-AA6C7463AD32}"/>
              </a:ext>
            </a:extLst>
          </p:cNvPr>
          <p:cNvSpPr txBox="1"/>
          <p:nvPr/>
        </p:nvSpPr>
        <p:spPr>
          <a:xfrm>
            <a:off x="557047" y="5707116"/>
            <a:ext cx="58122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Cabbage</a:t>
            </a:r>
          </a:p>
        </p:txBody>
      </p:sp>
    </p:spTree>
    <p:extLst>
      <p:ext uri="{BB962C8B-B14F-4D97-AF65-F5344CB8AC3E}">
        <p14:creationId xmlns:p14="http://schemas.microsoft.com/office/powerpoint/2010/main" val="3564498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819807" y="1066799"/>
            <a:ext cx="52972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Pathogen/disorder Name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Cold injury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85B77-B1E1-D342-A878-B7F4ABDE57C8}"/>
              </a:ext>
            </a:extLst>
          </p:cNvPr>
          <p:cNvSpPr txBox="1"/>
          <p:nvPr/>
        </p:nvSpPr>
        <p:spPr>
          <a:xfrm>
            <a:off x="819808" y="5461101"/>
            <a:ext cx="52972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Sprinkle plants prior to cold weather</a:t>
            </a:r>
          </a:p>
        </p:txBody>
      </p:sp>
    </p:spTree>
    <p:extLst>
      <p:ext uri="{BB962C8B-B14F-4D97-AF65-F5344CB8AC3E}">
        <p14:creationId xmlns:p14="http://schemas.microsoft.com/office/powerpoint/2010/main" val="384816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420414" y="1439753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Rainy and cool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21E1D-E064-504F-89FA-2C422E9F6813}"/>
              </a:ext>
            </a:extLst>
          </p:cNvPr>
          <p:cNvSpPr txBox="1"/>
          <p:nvPr/>
        </p:nvSpPr>
        <p:spPr>
          <a:xfrm>
            <a:off x="3715410" y="1421872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Lettuce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420414" y="6122275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lnSpc>
                <a:spcPct val="200000"/>
              </a:lnSpc>
            </a:pPr>
            <a:r>
              <a:rPr lang="en-US" b="1" i="1" dirty="0">
                <a:latin typeface="Century Gothic" panose="020B0502020202020204" pitchFamily="34" charset="0"/>
              </a:rPr>
              <a:t>Sclerotinia </a:t>
            </a:r>
            <a:r>
              <a:rPr lang="en-US" b="1" dirty="0">
                <a:latin typeface="Century Gothic" panose="020B0502020202020204" pitchFamily="34" charset="0"/>
              </a:rPr>
              <a:t>sp.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D49FA-237E-CE45-8410-31CAD86B5E04}"/>
              </a:ext>
            </a:extLst>
          </p:cNvPr>
          <p:cNvSpPr txBox="1"/>
          <p:nvPr/>
        </p:nvSpPr>
        <p:spPr>
          <a:xfrm>
            <a:off x="3715409" y="6122275"/>
            <a:ext cx="2722179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1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Don’t overwater</a:t>
            </a:r>
          </a:p>
        </p:txBody>
      </p:sp>
    </p:spTree>
    <p:extLst>
      <p:ext uri="{BB962C8B-B14F-4D97-AF65-F5344CB8AC3E}">
        <p14:creationId xmlns:p14="http://schemas.microsoft.com/office/powerpoint/2010/main" val="27867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93FD9-3767-8548-8414-B34CB062B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73776" y="1782654"/>
            <a:ext cx="7605553" cy="5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2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420413" y="1625958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21E1D-E064-504F-89FA-2C422E9F6813}"/>
              </a:ext>
            </a:extLst>
          </p:cNvPr>
          <p:cNvSpPr txBox="1"/>
          <p:nvPr/>
        </p:nvSpPr>
        <p:spPr>
          <a:xfrm>
            <a:off x="3715409" y="1608077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Melon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420414" y="6122275"/>
            <a:ext cx="272217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1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sz="2000" b="1" i="1" dirty="0">
                <a:latin typeface="Century Gothic" panose="020B0502020202020204" pitchFamily="34" charset="0"/>
              </a:rPr>
              <a:t>Fusarium </a:t>
            </a:r>
            <a:r>
              <a:rPr lang="en-US" sz="2000" b="1" i="1" dirty="0" err="1">
                <a:latin typeface="Century Gothic" panose="020B0502020202020204" pitchFamily="34" charset="0"/>
              </a:rPr>
              <a:t>solani</a:t>
            </a:r>
            <a:r>
              <a:rPr lang="en-US" sz="2000" b="1" i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f.sp</a:t>
            </a:r>
            <a:r>
              <a:rPr lang="en-US" sz="2000" b="1" dirty="0">
                <a:latin typeface="Century Gothic" panose="020B0502020202020204" pitchFamily="34" charset="0"/>
              </a:rPr>
              <a:t>. </a:t>
            </a:r>
            <a:r>
              <a:rPr lang="en-US" sz="2000" b="1" i="1" dirty="0" err="1">
                <a:latin typeface="Century Gothic" panose="020B0502020202020204" pitchFamily="34" charset="0"/>
              </a:rPr>
              <a:t>cucurbitae</a:t>
            </a:r>
            <a:r>
              <a:rPr lang="en-US" sz="2000" b="1" i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D49FA-237E-CE45-8410-31CAD86B5E04}"/>
              </a:ext>
            </a:extLst>
          </p:cNvPr>
          <p:cNvSpPr txBox="1"/>
          <p:nvPr/>
        </p:nvSpPr>
        <p:spPr>
          <a:xfrm>
            <a:off x="3715409" y="6122275"/>
            <a:ext cx="272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Plant resistant varieties</a:t>
            </a:r>
          </a:p>
        </p:txBody>
      </p:sp>
    </p:spTree>
    <p:extLst>
      <p:ext uri="{BB962C8B-B14F-4D97-AF65-F5344CB8AC3E}">
        <p14:creationId xmlns:p14="http://schemas.microsoft.com/office/powerpoint/2010/main" val="79075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420414" y="1625958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Warm and wet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21E1D-E064-504F-89FA-2C422E9F6813}"/>
              </a:ext>
            </a:extLst>
          </p:cNvPr>
          <p:cNvSpPr txBox="1"/>
          <p:nvPr/>
        </p:nvSpPr>
        <p:spPr>
          <a:xfrm>
            <a:off x="3715410" y="1608077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Potato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420414" y="6122275"/>
            <a:ext cx="272217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b="1" i="1" dirty="0" err="1">
                <a:latin typeface="Century Gothic" panose="020B0502020202020204" pitchFamily="34" charset="0"/>
              </a:rPr>
              <a:t>Pectobacterium</a:t>
            </a:r>
            <a:br>
              <a:rPr lang="en-US" b="1" i="1" dirty="0">
                <a:latin typeface="Century Gothic" panose="020B0502020202020204" pitchFamily="34" charset="0"/>
              </a:rPr>
            </a:br>
            <a:r>
              <a:rPr lang="en-US" b="1" i="1" dirty="0">
                <a:latin typeface="Century Gothic" panose="020B0502020202020204" pitchFamily="34" charset="0"/>
              </a:rPr>
              <a:t>(=Erwinia) </a:t>
            </a:r>
            <a:r>
              <a:rPr lang="en-US" b="1" i="1" dirty="0" err="1">
                <a:latin typeface="Century Gothic" panose="020B0502020202020204" pitchFamily="34" charset="0"/>
              </a:rPr>
              <a:t>carotovora</a:t>
            </a:r>
            <a:r>
              <a:rPr lang="en-US" b="1" i="1" dirty="0">
                <a:latin typeface="Century Gothic" panose="020B0502020202020204" pitchFamily="34" charset="0"/>
              </a:rPr>
              <a:t>)</a:t>
            </a:r>
            <a:r>
              <a:rPr lang="en-US" sz="2000" b="1" i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D49FA-237E-CE45-8410-31CAD86B5E04}"/>
              </a:ext>
            </a:extLst>
          </p:cNvPr>
          <p:cNvSpPr txBox="1"/>
          <p:nvPr/>
        </p:nvSpPr>
        <p:spPr>
          <a:xfrm>
            <a:off x="3715409" y="6122275"/>
            <a:ext cx="272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Plant in well-drained areas</a:t>
            </a:r>
          </a:p>
        </p:txBody>
      </p:sp>
    </p:spTree>
    <p:extLst>
      <p:ext uri="{BB962C8B-B14F-4D97-AF65-F5344CB8AC3E}">
        <p14:creationId xmlns:p14="http://schemas.microsoft.com/office/powerpoint/2010/main" val="909137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420413" y="1615453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21E1D-E064-504F-89FA-2C422E9F6813}"/>
              </a:ext>
            </a:extLst>
          </p:cNvPr>
          <p:cNvSpPr txBox="1"/>
          <p:nvPr/>
        </p:nvSpPr>
        <p:spPr>
          <a:xfrm>
            <a:off x="3715409" y="1597572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Cabbage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420414" y="6122275"/>
            <a:ext cx="272217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Cold injury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D49FA-237E-CE45-8410-31CAD86B5E04}"/>
              </a:ext>
            </a:extLst>
          </p:cNvPr>
          <p:cNvSpPr txBox="1"/>
          <p:nvPr/>
        </p:nvSpPr>
        <p:spPr>
          <a:xfrm>
            <a:off x="3715409" y="6122275"/>
            <a:ext cx="272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Sprinkle plants prior to cold weather</a:t>
            </a:r>
          </a:p>
        </p:txBody>
      </p:sp>
    </p:spTree>
    <p:extLst>
      <p:ext uri="{BB962C8B-B14F-4D97-AF65-F5344CB8AC3E}">
        <p14:creationId xmlns:p14="http://schemas.microsoft.com/office/powerpoint/2010/main" val="75761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378370" y="367862"/>
            <a:ext cx="6117021" cy="30272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lnSpc>
                <a:spcPct val="200000"/>
              </a:lnSpc>
            </a:pPr>
            <a:r>
              <a:rPr lang="en-US" sz="4800" b="1" dirty="0">
                <a:latin typeface="Century Gothic" panose="020B0502020202020204" pitchFamily="34" charset="0"/>
              </a:rPr>
              <a:t>Wet and mild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18DC4-21E6-104E-BE2E-08442F7F8CA3}"/>
              </a:ext>
            </a:extLst>
          </p:cNvPr>
          <p:cNvSpPr txBox="1"/>
          <p:nvPr/>
        </p:nvSpPr>
        <p:spPr>
          <a:xfrm>
            <a:off x="378370" y="5376035"/>
            <a:ext cx="6117021" cy="23083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dk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Host plant</a:t>
            </a:r>
          </a:p>
          <a:p>
            <a:pPr>
              <a:spcBef>
                <a:spcPts val="1200"/>
              </a:spcBef>
            </a:pPr>
            <a:r>
              <a:rPr lang="en-US" sz="4800" dirty="0"/>
              <a:t>Bean</a:t>
            </a:r>
          </a:p>
        </p:txBody>
      </p:sp>
    </p:spTree>
    <p:extLst>
      <p:ext uri="{BB962C8B-B14F-4D97-AF65-F5344CB8AC3E}">
        <p14:creationId xmlns:p14="http://schemas.microsoft.com/office/powerpoint/2010/main" val="248781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D36757-1CE5-FD42-863C-A1A892919510}"/>
              </a:ext>
            </a:extLst>
          </p:cNvPr>
          <p:cNvSpPr txBox="1"/>
          <p:nvPr/>
        </p:nvSpPr>
        <p:spPr>
          <a:xfrm>
            <a:off x="89338" y="979191"/>
            <a:ext cx="6768662" cy="224676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Pathogen Name</a:t>
            </a:r>
          </a:p>
          <a:p>
            <a:pPr algn="ctr">
              <a:spcBef>
                <a:spcPts val="1200"/>
              </a:spcBef>
            </a:pPr>
            <a:r>
              <a:rPr lang="en-US" sz="4800" b="1" i="1" dirty="0">
                <a:latin typeface="Century Gothic" panose="020B0502020202020204" pitchFamily="34" charset="0"/>
              </a:rPr>
              <a:t>Botrytis cinerea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711BC-B39B-2145-B244-48970A5C7DD4}"/>
              </a:ext>
            </a:extLst>
          </p:cNvPr>
          <p:cNvSpPr txBox="1"/>
          <p:nvPr/>
        </p:nvSpPr>
        <p:spPr>
          <a:xfrm>
            <a:off x="241738" y="4572000"/>
            <a:ext cx="6453352" cy="41549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0" tIns="457200" rIns="457200" bIns="45720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First technique mentioned in vegetable pest ID cards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Maximize air movement with planting densities</a:t>
            </a:r>
          </a:p>
        </p:txBody>
      </p:sp>
    </p:spTree>
    <p:extLst>
      <p:ext uri="{BB962C8B-B14F-4D97-AF65-F5344CB8AC3E}">
        <p14:creationId xmlns:p14="http://schemas.microsoft.com/office/powerpoint/2010/main" val="355769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208E1-203F-324A-9225-5F1F944C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77800"/>
            <a:ext cx="5981700" cy="8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3456A-CEBE-8047-8BDC-5008FCE1B997}"/>
              </a:ext>
            </a:extLst>
          </p:cNvPr>
          <p:cNvSpPr txBox="1"/>
          <p:nvPr/>
        </p:nvSpPr>
        <p:spPr>
          <a:xfrm>
            <a:off x="294290" y="1439753"/>
            <a:ext cx="63272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Conducive environmental condition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Rainy and cool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07A01-F239-9947-BDA9-8C59D6CC0439}"/>
              </a:ext>
            </a:extLst>
          </p:cNvPr>
          <p:cNvSpPr txBox="1"/>
          <p:nvPr/>
        </p:nvSpPr>
        <p:spPr>
          <a:xfrm>
            <a:off x="378373" y="6035913"/>
            <a:ext cx="61380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Host plant</a:t>
            </a:r>
          </a:p>
          <a:p>
            <a:pPr algn="ctr">
              <a:spcBef>
                <a:spcPts val="1200"/>
              </a:spcBef>
            </a:pPr>
            <a:r>
              <a:rPr lang="en-US" sz="4800" b="1" dirty="0">
                <a:latin typeface="Century Gothic" panose="020B0502020202020204" pitchFamily="34" charset="0"/>
              </a:rPr>
              <a:t>Lettuce</a:t>
            </a:r>
          </a:p>
        </p:txBody>
      </p:sp>
    </p:spTree>
    <p:extLst>
      <p:ext uri="{BB962C8B-B14F-4D97-AF65-F5344CB8AC3E}">
        <p14:creationId xmlns:p14="http://schemas.microsoft.com/office/powerpoint/2010/main" val="985270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256</Words>
  <Application>Microsoft Macintosh PowerPoint</Application>
  <PresentationFormat>On-screen Show (4:3)</PresentationFormat>
  <Paragraphs>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Belinda Messenger Sikes</dc:creator>
  <cp:lastModifiedBy>Belinda Messenger Sikes</cp:lastModifiedBy>
  <cp:revision>2</cp:revision>
  <cp:lastPrinted>2019-09-05T18:52:56Z</cp:lastPrinted>
  <dcterms:created xsi:type="dcterms:W3CDTF">2019-09-05T17:34:54Z</dcterms:created>
  <dcterms:modified xsi:type="dcterms:W3CDTF">2019-09-05T22:38:44Z</dcterms:modified>
</cp:coreProperties>
</file>