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verage" panose="020B0604020202020204" charset="0"/>
      <p:regular r:id="rId10"/>
    </p:embeddedFont>
    <p:embeddedFont>
      <p:font typeface="Oswald" panose="02000503000000000000" pitchFamily="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96" y="3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73a48203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73a48203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73a48203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73a48203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3a48203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3a48203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73a48203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73a48203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3a48203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73a48203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73a48203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73a48203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</a:t>
            </a:r>
            <a:r>
              <a:rPr lang="en-US" dirty="0" err="1"/>
              <a:t>rtua</a:t>
            </a:r>
            <a:r>
              <a:rPr lang="en" dirty="0"/>
              <a:t>logy 2020</a:t>
            </a:r>
            <a:br>
              <a:rPr lang="en" dirty="0"/>
            </a:br>
            <a:r>
              <a:rPr lang="en" sz="2800" dirty="0"/>
              <a:t>Small Animal Competition </a:t>
            </a:r>
            <a:r>
              <a:rPr lang="en-US" sz="2800"/>
              <a:t>Results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 Miner ARBA Judge #1020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IN SHOW RABBIT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Maddi Ford - FVC 4H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Mini Lop SSB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249" y="865750"/>
            <a:ext cx="5063827" cy="380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RESERVE IN SHOW RABBIT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25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Mika Horan - OABB 4H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Mini Rex Broken Sr Buck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425" y="1345100"/>
            <a:ext cx="4639451" cy="37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RESERVE IN SHOW RABBIT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Audrey Mullins - TT 4H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Californian Sr Buck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651" y="1395700"/>
            <a:ext cx="4679651" cy="359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IN SHOW CAVY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Mika Horan - OABB 4H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American Dilute Solid Sr Sow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0225" y="1273775"/>
            <a:ext cx="5045826" cy="378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RESERVE IN SHOW CAVY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Mika Horan - OABB 4H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Peruvian Broken Sr Boar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999" y="1084400"/>
            <a:ext cx="5080945" cy="381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RESERVE IN SHOW CAVY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Mika Horan - OABB 4H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Abyssinian Roan INT Sow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425" y="1224950"/>
            <a:ext cx="5074695" cy="3806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95</Words>
  <Application>Microsoft Office PowerPoint</Application>
  <PresentationFormat>On-screen Show (16:9)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Average</vt:lpstr>
      <vt:lpstr>Arial</vt:lpstr>
      <vt:lpstr>Oswald</vt:lpstr>
      <vt:lpstr>Slate</vt:lpstr>
      <vt:lpstr>Virtualogy 2020 Small Animal Competition Results</vt:lpstr>
      <vt:lpstr>BEST IN SHOW RABBIT</vt:lpstr>
      <vt:lpstr>RESERVE IN SHOW RABBIT</vt:lpstr>
      <vt:lpstr>2nd RESERVE IN SHOW RABBIT</vt:lpstr>
      <vt:lpstr>BEST IN SHOW CAVY</vt:lpstr>
      <vt:lpstr>RESERVE IN SHOW CAVY</vt:lpstr>
      <vt:lpstr>2nd RESERVE IN SHOW CAVY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Virtualogy 2020 Small Animal Competition Results</dc:title>
  <cp:lastModifiedBy>Rita Jakel</cp:lastModifiedBy>
  <cp:revision>2</cp:revision>
  <dcterms:modified xsi:type="dcterms:W3CDTF">2020-05-06T19:34:40Z</dcterms:modified>
</cp:coreProperties>
</file>