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5143500" type="screen16x9"/>
  <p:notesSz cx="6858000" cy="9144000"/>
  <p:embeddedFontLst>
    <p:embeddedFont>
      <p:font typeface="Average" panose="020B0604020202020204" charset="0"/>
      <p:regular r:id="rId10"/>
    </p:embeddedFont>
    <p:embeddedFont>
      <p:font typeface="Oswald" panose="02000503000000000000" pitchFamily="2" charset="0"/>
      <p:regular r:id="rId11"/>
      <p:bold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5" d="100"/>
          <a:sy n="155" d="100"/>
        </p:scale>
        <p:origin x="96" y="30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773a482037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773a482037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773a482037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773a482037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773a482037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773a482037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773a482037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773a482037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773a482037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773a482037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773a482037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773a482037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4350279" y="2855377"/>
            <a:ext cx="443589" cy="105632"/>
            <a:chOff x="4137525" y="2915950"/>
            <a:chExt cx="869100" cy="207000"/>
          </a:xfrm>
        </p:grpSpPr>
        <p:sp>
          <p:nvSpPr>
            <p:cNvPr id="11" name="Google Shape;11;p2"/>
            <p:cNvSpPr/>
            <p:nvPr/>
          </p:nvSpPr>
          <p:spPr>
            <a:xfrm>
              <a:off x="446857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7996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41375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255275"/>
            <a:ext cx="8520600" cy="189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>
            <a:spLocks noGrp="1"/>
          </p:cNvSpPr>
          <p:nvPr>
            <p:ph type="body" idx="1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lt2"/>
        </a:soli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62271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1" name="Google Shape;4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2" name="Google Shape;42;p9"/>
          <p:cNvSpPr txBox="1">
            <a:spLocks noGrp="1"/>
          </p:cNvSpPr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subTitle" idx="1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swald"/>
              <a:buNone/>
              <a:defRPr sz="21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>
            <a:endParaRPr/>
          </a:p>
        </p:txBody>
      </p:sp>
      <p:sp>
        <p:nvSpPr>
          <p:cNvPr id="48" name="Google Shape;48;p10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late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  <a:defRPr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lvl="1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lvl="2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lvl="3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lvl="4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lvl="5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lvl="6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lvl="7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lvl="8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>
            <a:spLocks noGrp="1"/>
          </p:cNvSpPr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Vi</a:t>
            </a:r>
            <a:r>
              <a:rPr lang="en-US" dirty="0" err="1"/>
              <a:t>rtua</a:t>
            </a:r>
            <a:r>
              <a:rPr lang="en" dirty="0"/>
              <a:t>logy 2020</a:t>
            </a:r>
            <a:br>
              <a:rPr lang="en" dirty="0"/>
            </a:br>
            <a:r>
              <a:rPr lang="en" sz="2800" dirty="0"/>
              <a:t>Small Animal Competition </a:t>
            </a:r>
            <a:r>
              <a:rPr lang="en-US" sz="2800"/>
              <a:t>Results</a:t>
            </a:r>
            <a:endParaRPr dirty="0"/>
          </a:p>
        </p:txBody>
      </p:sp>
      <p:sp>
        <p:nvSpPr>
          <p:cNvPr id="60" name="Google Shape;60;p13"/>
          <p:cNvSpPr txBox="1">
            <a:spLocks noGrp="1"/>
          </p:cNvSpPr>
          <p:nvPr>
            <p:ph type="subTitle" idx="1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7160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Jordan Miner ARBA Judge #1020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BEST IN SHOW RABBIT</a:t>
            </a:r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Maddi Ford - FVC 4H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Mini Lop SSB</a:t>
            </a:r>
            <a:endParaRPr/>
          </a:p>
        </p:txBody>
      </p:sp>
      <p:pic>
        <p:nvPicPr>
          <p:cNvPr id="67" name="Google Shape;67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09249" y="865750"/>
            <a:ext cx="5063827" cy="3808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RESERVE IN SHOW RABBIT</a:t>
            </a:r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body" idx="1"/>
          </p:nvPr>
        </p:nvSpPr>
        <p:spPr>
          <a:xfrm>
            <a:off x="311700" y="1125300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Mika Horan - OABB 4H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Mini Rex Broken Sr Buck</a:t>
            </a:r>
            <a:endParaRPr/>
          </a:p>
        </p:txBody>
      </p:sp>
      <p:pic>
        <p:nvPicPr>
          <p:cNvPr id="74" name="Google Shape;7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80425" y="1345100"/>
            <a:ext cx="4639451" cy="3713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2nd RESERVE IN SHOW RABBIT</a:t>
            </a:r>
            <a:endParaRPr/>
          </a:p>
        </p:txBody>
      </p:sp>
      <p:sp>
        <p:nvSpPr>
          <p:cNvPr id="80" name="Google Shape;80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Audrey Mullins - TT 4H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Californian Sr Buck</a:t>
            </a:r>
            <a:endParaRPr/>
          </a:p>
        </p:txBody>
      </p:sp>
      <p:pic>
        <p:nvPicPr>
          <p:cNvPr id="81" name="Google Shape;8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52651" y="1395700"/>
            <a:ext cx="4679651" cy="3594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BEST IN SHOW CAVY</a:t>
            </a:r>
            <a:endParaRPr/>
          </a:p>
        </p:txBody>
      </p:sp>
      <p:sp>
        <p:nvSpPr>
          <p:cNvPr id="87" name="Google Shape;87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Mika Horan - OABB 4H 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American Dilute Solid Sr Sow</a:t>
            </a:r>
            <a:endParaRPr/>
          </a:p>
        </p:txBody>
      </p:sp>
      <p:pic>
        <p:nvPicPr>
          <p:cNvPr id="88" name="Google Shape;8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40225" y="1273775"/>
            <a:ext cx="5045826" cy="37843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RESERVE IN SHOW CAVY</a:t>
            </a:r>
            <a:endParaRPr/>
          </a:p>
        </p:txBody>
      </p:sp>
      <p:sp>
        <p:nvSpPr>
          <p:cNvPr id="94" name="Google Shape;94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Mika Horan - OABB 4H 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Peruvian Broken Sr Boar</a:t>
            </a:r>
            <a:endParaRPr/>
          </a:p>
        </p:txBody>
      </p:sp>
      <p:pic>
        <p:nvPicPr>
          <p:cNvPr id="95" name="Google Shape;9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99999" y="1084400"/>
            <a:ext cx="5080945" cy="3810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2nd RESERVE IN SHOW CAVY</a:t>
            </a:r>
            <a:endParaRPr/>
          </a:p>
        </p:txBody>
      </p:sp>
      <p:sp>
        <p:nvSpPr>
          <p:cNvPr id="101" name="Google Shape;101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Mika Horan - OABB 4H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Abyssinian Roan INT Sow</a:t>
            </a:r>
            <a:endParaRPr/>
          </a:p>
        </p:txBody>
      </p:sp>
      <p:pic>
        <p:nvPicPr>
          <p:cNvPr id="102" name="Google Shape;102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39425" y="1224950"/>
            <a:ext cx="5074695" cy="38060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late">
  <a:themeElements>
    <a:clrScheme name="Slate">
      <a:dk1>
        <a:srgbClr val="FFFFFF"/>
      </a:dk1>
      <a:lt1>
        <a:srgbClr val="37474F"/>
      </a:lt1>
      <a:dk2>
        <a:srgbClr val="9E9E9E"/>
      </a:dk2>
      <a:lt2>
        <a:srgbClr val="E0E0E0"/>
      </a:lt2>
      <a:accent1>
        <a:srgbClr val="616161"/>
      </a:accent1>
      <a:accent2>
        <a:srgbClr val="78909C"/>
      </a:accent2>
      <a:accent3>
        <a:srgbClr val="CACACA"/>
      </a:accent3>
      <a:accent4>
        <a:srgbClr val="64FFDA"/>
      </a:accent4>
      <a:accent5>
        <a:srgbClr val="FFD966"/>
      </a:accent5>
      <a:accent6>
        <a:srgbClr val="F5F5F5"/>
      </a:accent6>
      <a:hlink>
        <a:srgbClr val="FFD966"/>
      </a:hlink>
      <a:folHlink>
        <a:srgbClr val="FFD9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95</Words>
  <Application>Microsoft Office PowerPoint</Application>
  <PresentationFormat>On-screen Show (16:9)</PresentationFormat>
  <Paragraphs>20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Average</vt:lpstr>
      <vt:lpstr>Arial</vt:lpstr>
      <vt:lpstr>Oswald</vt:lpstr>
      <vt:lpstr>Slate</vt:lpstr>
      <vt:lpstr>Virtualogy 2020 Small Animal Competition Results</vt:lpstr>
      <vt:lpstr>BEST IN SHOW RABBIT</vt:lpstr>
      <vt:lpstr>RESERVE IN SHOW RABBIT</vt:lpstr>
      <vt:lpstr>2nd RESERVE IN SHOW RABBIT</vt:lpstr>
      <vt:lpstr>BEST IN SHOW CAVY</vt:lpstr>
      <vt:lpstr>RESERVE IN SHOW CAVY</vt:lpstr>
      <vt:lpstr>2nd RESERVE IN SHOW CAVY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Virtualogy 2020 Small Animal Competition Results</dc:title>
  <cp:lastModifiedBy>Rita Jakel</cp:lastModifiedBy>
  <cp:revision>2</cp:revision>
  <dcterms:modified xsi:type="dcterms:W3CDTF">2020-05-06T19:34:40Z</dcterms:modified>
</cp:coreProperties>
</file>