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6"/>
  </p:notesMasterIdLst>
  <p:sldIdLst>
    <p:sldId id="256" r:id="rId3"/>
    <p:sldId id="257" r:id="rId4"/>
    <p:sldId id="261" r:id="rId5"/>
    <p:sldId id="263" r:id="rId6"/>
    <p:sldId id="264" r:id="rId7"/>
    <p:sldId id="262" r:id="rId8"/>
    <p:sldId id="259" r:id="rId9"/>
    <p:sldId id="265" r:id="rId10"/>
    <p:sldId id="266" r:id="rId11"/>
    <p:sldId id="268" r:id="rId12"/>
    <p:sldId id="260" r:id="rId13"/>
    <p:sldId id="267" r:id="rId14"/>
    <p:sldId id="582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72" y="4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13" Type="http://schemas.openxmlformats.org/officeDocument/2006/relationships/image" Target="../media/image15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svg"/><Relationship Id="rId2" Type="http://schemas.openxmlformats.org/officeDocument/2006/relationships/image" Target="../media/image4.svg"/><Relationship Id="rId16" Type="http://schemas.openxmlformats.org/officeDocument/2006/relationships/image" Target="../media/image18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5" Type="http://schemas.openxmlformats.org/officeDocument/2006/relationships/image" Target="../media/image17.png"/><Relationship Id="rId10" Type="http://schemas.openxmlformats.org/officeDocument/2006/relationships/image" Target="../media/image12.svg"/><Relationship Id="rId4" Type="http://schemas.openxmlformats.org/officeDocument/2006/relationships/image" Target="../media/image6.svg"/><Relationship Id="rId9" Type="http://schemas.openxmlformats.org/officeDocument/2006/relationships/image" Target="../media/image11.png"/><Relationship Id="rId14" Type="http://schemas.openxmlformats.org/officeDocument/2006/relationships/image" Target="../media/image16.svg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svg"/><Relationship Id="rId1" Type="http://schemas.openxmlformats.org/officeDocument/2006/relationships/image" Target="../media/image19.png"/><Relationship Id="rId6" Type="http://schemas.openxmlformats.org/officeDocument/2006/relationships/image" Target="../media/image24.svg"/><Relationship Id="rId5" Type="http://schemas.openxmlformats.org/officeDocument/2006/relationships/image" Target="../media/image23.png"/><Relationship Id="rId4" Type="http://schemas.openxmlformats.org/officeDocument/2006/relationships/image" Target="../media/image22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13" Type="http://schemas.openxmlformats.org/officeDocument/2006/relationships/image" Target="../media/image15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svg"/><Relationship Id="rId2" Type="http://schemas.openxmlformats.org/officeDocument/2006/relationships/image" Target="../media/image4.svg"/><Relationship Id="rId16" Type="http://schemas.openxmlformats.org/officeDocument/2006/relationships/image" Target="../media/image18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5" Type="http://schemas.openxmlformats.org/officeDocument/2006/relationships/image" Target="../media/image17.png"/><Relationship Id="rId10" Type="http://schemas.openxmlformats.org/officeDocument/2006/relationships/image" Target="../media/image12.svg"/><Relationship Id="rId4" Type="http://schemas.openxmlformats.org/officeDocument/2006/relationships/image" Target="../media/image6.svg"/><Relationship Id="rId9" Type="http://schemas.openxmlformats.org/officeDocument/2006/relationships/image" Target="../media/image11.png"/><Relationship Id="rId14" Type="http://schemas.openxmlformats.org/officeDocument/2006/relationships/image" Target="../media/image16.svg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svg"/><Relationship Id="rId1" Type="http://schemas.openxmlformats.org/officeDocument/2006/relationships/image" Target="../media/image19.png"/><Relationship Id="rId6" Type="http://schemas.openxmlformats.org/officeDocument/2006/relationships/image" Target="../media/image24.svg"/><Relationship Id="rId5" Type="http://schemas.openxmlformats.org/officeDocument/2006/relationships/image" Target="../media/image23.png"/><Relationship Id="rId4" Type="http://schemas.openxmlformats.org/officeDocument/2006/relationships/image" Target="../media/image22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4581DCD-09A9-4157-B860-53C3EF5750E2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12C9C56B-EFEC-4AC8-A513-539A02962519}">
      <dgm:prSet/>
      <dgm:spPr/>
      <dgm:t>
        <a:bodyPr/>
        <a:lstStyle/>
        <a:p>
          <a:pPr>
            <a:defRPr cap="all"/>
          </a:pPr>
          <a:r>
            <a:rPr lang="en-US"/>
            <a:t>Honest</a:t>
          </a:r>
        </a:p>
      </dgm:t>
    </dgm:pt>
    <dgm:pt modelId="{AD8D40E6-EA2A-4FD4-A2C2-8E680AB68EAD}" type="parTrans" cxnId="{59DA28E4-0CEC-4B54-B58A-4C072069333F}">
      <dgm:prSet/>
      <dgm:spPr/>
      <dgm:t>
        <a:bodyPr/>
        <a:lstStyle/>
        <a:p>
          <a:endParaRPr lang="en-US"/>
        </a:p>
      </dgm:t>
    </dgm:pt>
    <dgm:pt modelId="{7C010AE8-D27E-4C89-80E5-0C75D0A49428}" type="sibTrans" cxnId="{59DA28E4-0CEC-4B54-B58A-4C072069333F}">
      <dgm:prSet/>
      <dgm:spPr/>
      <dgm:t>
        <a:bodyPr/>
        <a:lstStyle/>
        <a:p>
          <a:endParaRPr lang="en-US"/>
        </a:p>
      </dgm:t>
    </dgm:pt>
    <dgm:pt modelId="{2B85BC9D-EDF6-4444-A66E-169F8E483A78}">
      <dgm:prSet/>
      <dgm:spPr/>
      <dgm:t>
        <a:bodyPr/>
        <a:lstStyle/>
        <a:p>
          <a:pPr>
            <a:defRPr cap="all"/>
          </a:pPr>
          <a:r>
            <a:rPr lang="en-US"/>
            <a:t>Sincere</a:t>
          </a:r>
        </a:p>
      </dgm:t>
    </dgm:pt>
    <dgm:pt modelId="{72612222-D76D-4C00-9051-6B6E7FB05B2A}" type="parTrans" cxnId="{948A28C1-EACB-45C2-89C2-5644B45EA3AA}">
      <dgm:prSet/>
      <dgm:spPr/>
      <dgm:t>
        <a:bodyPr/>
        <a:lstStyle/>
        <a:p>
          <a:endParaRPr lang="en-US"/>
        </a:p>
      </dgm:t>
    </dgm:pt>
    <dgm:pt modelId="{E384A9C9-9886-47E6-AB1F-49CC68F0F64A}" type="sibTrans" cxnId="{948A28C1-EACB-45C2-89C2-5644B45EA3AA}">
      <dgm:prSet/>
      <dgm:spPr/>
      <dgm:t>
        <a:bodyPr/>
        <a:lstStyle/>
        <a:p>
          <a:endParaRPr lang="en-US"/>
        </a:p>
      </dgm:t>
    </dgm:pt>
    <dgm:pt modelId="{DFBE2A2B-675C-47A1-95E7-07905E8ADA65}">
      <dgm:prSet/>
      <dgm:spPr/>
      <dgm:t>
        <a:bodyPr/>
        <a:lstStyle/>
        <a:p>
          <a:pPr>
            <a:defRPr cap="all"/>
          </a:pPr>
          <a:r>
            <a:rPr lang="en-US"/>
            <a:t>Friendly</a:t>
          </a:r>
        </a:p>
      </dgm:t>
    </dgm:pt>
    <dgm:pt modelId="{B55A928E-7DF8-4AD0-9F20-19E3176DCF91}" type="parTrans" cxnId="{8CF16F74-220F-4A0F-A8D5-9669FBA5C074}">
      <dgm:prSet/>
      <dgm:spPr/>
      <dgm:t>
        <a:bodyPr/>
        <a:lstStyle/>
        <a:p>
          <a:endParaRPr lang="en-US"/>
        </a:p>
      </dgm:t>
    </dgm:pt>
    <dgm:pt modelId="{0EF56C32-65CA-4D2F-9574-B62947572F96}" type="sibTrans" cxnId="{8CF16F74-220F-4A0F-A8D5-9669FBA5C074}">
      <dgm:prSet/>
      <dgm:spPr/>
      <dgm:t>
        <a:bodyPr/>
        <a:lstStyle/>
        <a:p>
          <a:endParaRPr lang="en-US"/>
        </a:p>
      </dgm:t>
    </dgm:pt>
    <dgm:pt modelId="{71833FE4-A04D-470E-9568-6A00323DE71D}">
      <dgm:prSet/>
      <dgm:spPr/>
      <dgm:t>
        <a:bodyPr/>
        <a:lstStyle/>
        <a:p>
          <a:pPr>
            <a:defRPr cap="all"/>
          </a:pPr>
          <a:r>
            <a:rPr lang="en-US"/>
            <a:t>Loyal</a:t>
          </a:r>
        </a:p>
      </dgm:t>
    </dgm:pt>
    <dgm:pt modelId="{B24C80EB-4766-4E46-9A15-1F3765C4B082}" type="parTrans" cxnId="{4FE0D117-7FBC-4108-A6DC-7615293DB65F}">
      <dgm:prSet/>
      <dgm:spPr/>
      <dgm:t>
        <a:bodyPr/>
        <a:lstStyle/>
        <a:p>
          <a:endParaRPr lang="en-US"/>
        </a:p>
      </dgm:t>
    </dgm:pt>
    <dgm:pt modelId="{97865E15-3B94-47F9-A620-2A688A684E39}" type="sibTrans" cxnId="{4FE0D117-7FBC-4108-A6DC-7615293DB65F}">
      <dgm:prSet/>
      <dgm:spPr/>
      <dgm:t>
        <a:bodyPr/>
        <a:lstStyle/>
        <a:p>
          <a:endParaRPr lang="en-US"/>
        </a:p>
      </dgm:t>
    </dgm:pt>
    <dgm:pt modelId="{48C5E4D8-0D0C-4707-ACED-81B2E0CE9350}">
      <dgm:prSet/>
      <dgm:spPr/>
      <dgm:t>
        <a:bodyPr/>
        <a:lstStyle/>
        <a:p>
          <a:pPr>
            <a:defRPr cap="all"/>
          </a:pPr>
          <a:r>
            <a:rPr lang="en-US"/>
            <a:t>Get things done right and on time</a:t>
          </a:r>
        </a:p>
      </dgm:t>
    </dgm:pt>
    <dgm:pt modelId="{F639CB1E-FCDF-4E26-ACE3-0C186BC6061A}" type="parTrans" cxnId="{2DC846C3-953C-4673-9016-5802F5361BF6}">
      <dgm:prSet/>
      <dgm:spPr/>
      <dgm:t>
        <a:bodyPr/>
        <a:lstStyle/>
        <a:p>
          <a:endParaRPr lang="en-US"/>
        </a:p>
      </dgm:t>
    </dgm:pt>
    <dgm:pt modelId="{0B44C22B-BE8E-471E-BFCF-63050B57FC61}" type="sibTrans" cxnId="{2DC846C3-953C-4673-9016-5802F5361BF6}">
      <dgm:prSet/>
      <dgm:spPr/>
      <dgm:t>
        <a:bodyPr/>
        <a:lstStyle/>
        <a:p>
          <a:endParaRPr lang="en-US"/>
        </a:p>
      </dgm:t>
    </dgm:pt>
    <dgm:pt modelId="{64FE1E58-9D48-41C8-AE73-3AE0FD99DD2A}">
      <dgm:prSet/>
      <dgm:spPr/>
      <dgm:t>
        <a:bodyPr/>
        <a:lstStyle/>
        <a:p>
          <a:pPr>
            <a:defRPr cap="all"/>
          </a:pPr>
          <a:r>
            <a:rPr lang="en-US"/>
            <a:t>Proud of their work</a:t>
          </a:r>
        </a:p>
      </dgm:t>
    </dgm:pt>
    <dgm:pt modelId="{231FCAD7-3628-426E-9231-86463812BA69}" type="parTrans" cxnId="{F2422E6B-4287-4236-82DD-5A57F54067D7}">
      <dgm:prSet/>
      <dgm:spPr/>
      <dgm:t>
        <a:bodyPr/>
        <a:lstStyle/>
        <a:p>
          <a:endParaRPr lang="en-US"/>
        </a:p>
      </dgm:t>
    </dgm:pt>
    <dgm:pt modelId="{4516180B-AEF5-4F99-8923-9902D21540C2}" type="sibTrans" cxnId="{F2422E6B-4287-4236-82DD-5A57F54067D7}">
      <dgm:prSet/>
      <dgm:spPr/>
      <dgm:t>
        <a:bodyPr/>
        <a:lstStyle/>
        <a:p>
          <a:endParaRPr lang="en-US"/>
        </a:p>
      </dgm:t>
    </dgm:pt>
    <dgm:pt modelId="{DD927683-3235-4263-B1A1-C45765FD7EA8}">
      <dgm:prSet/>
      <dgm:spPr/>
      <dgm:t>
        <a:bodyPr/>
        <a:lstStyle/>
        <a:p>
          <a:pPr>
            <a:defRPr cap="all"/>
          </a:pPr>
          <a:r>
            <a:rPr lang="en-US"/>
            <a:t>Always do their best</a:t>
          </a:r>
        </a:p>
      </dgm:t>
    </dgm:pt>
    <dgm:pt modelId="{E944D682-3289-40C6-9E2A-5C324002EAF2}" type="parTrans" cxnId="{ECBBEA7B-7CB8-4374-AF98-00BA902F8A92}">
      <dgm:prSet/>
      <dgm:spPr/>
      <dgm:t>
        <a:bodyPr/>
        <a:lstStyle/>
        <a:p>
          <a:endParaRPr lang="en-US"/>
        </a:p>
      </dgm:t>
    </dgm:pt>
    <dgm:pt modelId="{C8C65806-F08F-4CE0-BB07-0A1B2EF9CF76}" type="sibTrans" cxnId="{ECBBEA7B-7CB8-4374-AF98-00BA902F8A92}">
      <dgm:prSet/>
      <dgm:spPr/>
      <dgm:t>
        <a:bodyPr/>
        <a:lstStyle/>
        <a:p>
          <a:endParaRPr lang="en-US"/>
        </a:p>
      </dgm:t>
    </dgm:pt>
    <dgm:pt modelId="{625F9BDE-6627-4BC2-87A6-919E0E12F24C}">
      <dgm:prSet/>
      <dgm:spPr/>
      <dgm:t>
        <a:bodyPr/>
        <a:lstStyle/>
        <a:p>
          <a:pPr>
            <a:defRPr cap="all"/>
          </a:pPr>
          <a:r>
            <a:rPr lang="en-US"/>
            <a:t>Work together with others to plan and carry out the club program</a:t>
          </a:r>
        </a:p>
      </dgm:t>
    </dgm:pt>
    <dgm:pt modelId="{6EA62107-4067-430B-89C8-DAE17DA23E54}" type="parTrans" cxnId="{972E177D-94A2-409C-AF9F-921ADFBAAFD5}">
      <dgm:prSet/>
      <dgm:spPr/>
      <dgm:t>
        <a:bodyPr/>
        <a:lstStyle/>
        <a:p>
          <a:endParaRPr lang="en-US"/>
        </a:p>
      </dgm:t>
    </dgm:pt>
    <dgm:pt modelId="{141F397B-805E-45EA-B229-7584EDFDAE32}" type="sibTrans" cxnId="{972E177D-94A2-409C-AF9F-921ADFBAAFD5}">
      <dgm:prSet/>
      <dgm:spPr/>
      <dgm:t>
        <a:bodyPr/>
        <a:lstStyle/>
        <a:p>
          <a:endParaRPr lang="en-US"/>
        </a:p>
      </dgm:t>
    </dgm:pt>
    <dgm:pt modelId="{065B648D-12BB-4287-B76B-25BAB47A6FED}" type="pres">
      <dgm:prSet presAssocID="{04581DCD-09A9-4157-B860-53C3EF5750E2}" presName="root" presStyleCnt="0">
        <dgm:presLayoutVars>
          <dgm:dir/>
          <dgm:resizeHandles val="exact"/>
        </dgm:presLayoutVars>
      </dgm:prSet>
      <dgm:spPr/>
    </dgm:pt>
    <dgm:pt modelId="{FAEE8E9A-F5D3-4335-A058-D75F8BB55C34}" type="pres">
      <dgm:prSet presAssocID="{12C9C56B-EFEC-4AC8-A513-539A02962519}" presName="compNode" presStyleCnt="0"/>
      <dgm:spPr/>
    </dgm:pt>
    <dgm:pt modelId="{9C997DB9-3CA5-4C92-B96F-E46697F47322}" type="pres">
      <dgm:prSet presAssocID="{12C9C56B-EFEC-4AC8-A513-539A02962519}" presName="iconBgRect" presStyleLbl="bgShp" presStyleIdx="0" presStyleCnt="8"/>
      <dgm:spPr/>
    </dgm:pt>
    <dgm:pt modelId="{DA64C0DE-D073-42F5-A524-6BB9A95C45A1}" type="pres">
      <dgm:prSet presAssocID="{12C9C56B-EFEC-4AC8-A513-539A02962519}" presName="iconRect" presStyleLbl="node1" presStyleIdx="0" presStyleCnt="8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5629AA75-84A5-4311-9101-89696ADCDD3B}" type="pres">
      <dgm:prSet presAssocID="{12C9C56B-EFEC-4AC8-A513-539A02962519}" presName="spaceRect" presStyleCnt="0"/>
      <dgm:spPr/>
    </dgm:pt>
    <dgm:pt modelId="{54B2FAB2-2915-4A73-A952-595E03AB176F}" type="pres">
      <dgm:prSet presAssocID="{12C9C56B-EFEC-4AC8-A513-539A02962519}" presName="textRect" presStyleLbl="revTx" presStyleIdx="0" presStyleCnt="8">
        <dgm:presLayoutVars>
          <dgm:chMax val="1"/>
          <dgm:chPref val="1"/>
        </dgm:presLayoutVars>
      </dgm:prSet>
      <dgm:spPr/>
    </dgm:pt>
    <dgm:pt modelId="{5F695C5E-C371-44F9-822B-9AC57E11E897}" type="pres">
      <dgm:prSet presAssocID="{7C010AE8-D27E-4C89-80E5-0C75D0A49428}" presName="sibTrans" presStyleCnt="0"/>
      <dgm:spPr/>
    </dgm:pt>
    <dgm:pt modelId="{1B91FF2B-C4A1-4239-946D-3C0012307681}" type="pres">
      <dgm:prSet presAssocID="{2B85BC9D-EDF6-4444-A66E-169F8E483A78}" presName="compNode" presStyleCnt="0"/>
      <dgm:spPr/>
    </dgm:pt>
    <dgm:pt modelId="{7B86F401-0875-42BC-9131-5A32594B1EF6}" type="pres">
      <dgm:prSet presAssocID="{2B85BC9D-EDF6-4444-A66E-169F8E483A78}" presName="iconBgRect" presStyleLbl="bgShp" presStyleIdx="1" presStyleCnt="8"/>
      <dgm:spPr/>
    </dgm:pt>
    <dgm:pt modelId="{961FF5EB-2671-42B7-ABAE-7344B4193790}" type="pres">
      <dgm:prSet presAssocID="{2B85BC9D-EDF6-4444-A66E-169F8E483A78}" presName="iconRect" presStyleLbl="node1" presStyleIdx="1" presStyleCnt="8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humbs Up Sign"/>
        </a:ext>
      </dgm:extLst>
    </dgm:pt>
    <dgm:pt modelId="{A318A831-FC43-4D0A-89AD-AD655E976B9F}" type="pres">
      <dgm:prSet presAssocID="{2B85BC9D-EDF6-4444-A66E-169F8E483A78}" presName="spaceRect" presStyleCnt="0"/>
      <dgm:spPr/>
    </dgm:pt>
    <dgm:pt modelId="{33E250DD-1A5C-4392-B9C3-447B232902CB}" type="pres">
      <dgm:prSet presAssocID="{2B85BC9D-EDF6-4444-A66E-169F8E483A78}" presName="textRect" presStyleLbl="revTx" presStyleIdx="1" presStyleCnt="8">
        <dgm:presLayoutVars>
          <dgm:chMax val="1"/>
          <dgm:chPref val="1"/>
        </dgm:presLayoutVars>
      </dgm:prSet>
      <dgm:spPr/>
    </dgm:pt>
    <dgm:pt modelId="{240CF075-ED2F-49CE-8091-C7CD326D5724}" type="pres">
      <dgm:prSet presAssocID="{E384A9C9-9886-47E6-AB1F-49CC68F0F64A}" presName="sibTrans" presStyleCnt="0"/>
      <dgm:spPr/>
    </dgm:pt>
    <dgm:pt modelId="{C9C0FC07-286F-44EF-81BD-1D4C6AEC9D09}" type="pres">
      <dgm:prSet presAssocID="{DFBE2A2B-675C-47A1-95E7-07905E8ADA65}" presName="compNode" presStyleCnt="0"/>
      <dgm:spPr/>
    </dgm:pt>
    <dgm:pt modelId="{49F4D01F-4229-4FE1-9E12-CA38772222A2}" type="pres">
      <dgm:prSet presAssocID="{DFBE2A2B-675C-47A1-95E7-07905E8ADA65}" presName="iconBgRect" presStyleLbl="bgShp" presStyleIdx="2" presStyleCnt="8"/>
      <dgm:spPr/>
    </dgm:pt>
    <dgm:pt modelId="{F396A6BC-52FD-4466-A428-EDA3AB626A31}" type="pres">
      <dgm:prSet presAssocID="{DFBE2A2B-675C-47A1-95E7-07905E8ADA65}" presName="iconRect" presStyleLbl="node1" presStyleIdx="2" presStyleCnt="8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ecycle Sign"/>
        </a:ext>
      </dgm:extLst>
    </dgm:pt>
    <dgm:pt modelId="{002BD010-31BD-4298-9599-83DFBC221B4F}" type="pres">
      <dgm:prSet presAssocID="{DFBE2A2B-675C-47A1-95E7-07905E8ADA65}" presName="spaceRect" presStyleCnt="0"/>
      <dgm:spPr/>
    </dgm:pt>
    <dgm:pt modelId="{3B4204E2-5C44-4F5A-9815-DDB3AA707797}" type="pres">
      <dgm:prSet presAssocID="{DFBE2A2B-675C-47A1-95E7-07905E8ADA65}" presName="textRect" presStyleLbl="revTx" presStyleIdx="2" presStyleCnt="8">
        <dgm:presLayoutVars>
          <dgm:chMax val="1"/>
          <dgm:chPref val="1"/>
        </dgm:presLayoutVars>
      </dgm:prSet>
      <dgm:spPr/>
    </dgm:pt>
    <dgm:pt modelId="{DE98A5CA-FC2C-49B7-B597-0A8B99B4564E}" type="pres">
      <dgm:prSet presAssocID="{0EF56C32-65CA-4D2F-9574-B62947572F96}" presName="sibTrans" presStyleCnt="0"/>
      <dgm:spPr/>
    </dgm:pt>
    <dgm:pt modelId="{6D81D788-1390-4814-A8CC-0C7BF476C4BB}" type="pres">
      <dgm:prSet presAssocID="{71833FE4-A04D-470E-9568-6A00323DE71D}" presName="compNode" presStyleCnt="0"/>
      <dgm:spPr/>
    </dgm:pt>
    <dgm:pt modelId="{0C54E794-A261-429A-B593-839CE9732287}" type="pres">
      <dgm:prSet presAssocID="{71833FE4-A04D-470E-9568-6A00323DE71D}" presName="iconBgRect" presStyleLbl="bgShp" presStyleIdx="3" presStyleCnt="8"/>
      <dgm:spPr/>
    </dgm:pt>
    <dgm:pt modelId="{3026E951-BBFB-4AC0-9CC2-BA15692E5E71}" type="pres">
      <dgm:prSet presAssocID="{71833FE4-A04D-470E-9568-6A00323DE71D}" presName="iconRect" presStyleLbl="node1" presStyleIdx="3" presStyleCnt="8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icket1"/>
        </a:ext>
      </dgm:extLst>
    </dgm:pt>
    <dgm:pt modelId="{0EC8031D-CD9B-491E-856A-059062A59924}" type="pres">
      <dgm:prSet presAssocID="{71833FE4-A04D-470E-9568-6A00323DE71D}" presName="spaceRect" presStyleCnt="0"/>
      <dgm:spPr/>
    </dgm:pt>
    <dgm:pt modelId="{7E3DEF0C-9FB9-451D-B440-5A1254AB5AFB}" type="pres">
      <dgm:prSet presAssocID="{71833FE4-A04D-470E-9568-6A00323DE71D}" presName="textRect" presStyleLbl="revTx" presStyleIdx="3" presStyleCnt="8">
        <dgm:presLayoutVars>
          <dgm:chMax val="1"/>
          <dgm:chPref val="1"/>
        </dgm:presLayoutVars>
      </dgm:prSet>
      <dgm:spPr/>
    </dgm:pt>
    <dgm:pt modelId="{D40A6AC1-2DE7-47D8-B604-9479AC61353C}" type="pres">
      <dgm:prSet presAssocID="{97865E15-3B94-47F9-A620-2A688A684E39}" presName="sibTrans" presStyleCnt="0"/>
      <dgm:spPr/>
    </dgm:pt>
    <dgm:pt modelId="{DCFD2B50-A164-4303-B487-4072FE5CA08E}" type="pres">
      <dgm:prSet presAssocID="{48C5E4D8-0D0C-4707-ACED-81B2E0CE9350}" presName="compNode" presStyleCnt="0"/>
      <dgm:spPr/>
    </dgm:pt>
    <dgm:pt modelId="{31C825DE-7C42-47C7-8611-B4E9659AC38C}" type="pres">
      <dgm:prSet presAssocID="{48C5E4D8-0D0C-4707-ACED-81B2E0CE9350}" presName="iconBgRect" presStyleLbl="bgShp" presStyleIdx="4" presStyleCnt="8"/>
      <dgm:spPr/>
    </dgm:pt>
    <dgm:pt modelId="{8797D205-97E5-483B-B24F-8D6DF19B5EFA}" type="pres">
      <dgm:prSet presAssocID="{48C5E4D8-0D0C-4707-ACED-81B2E0CE9350}" presName="iconRect" presStyleLbl="node1" presStyleIdx="4" presStyleCnt="8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opwatch"/>
        </a:ext>
      </dgm:extLst>
    </dgm:pt>
    <dgm:pt modelId="{7D1C65BD-599A-4F46-B6AB-029D812C6E83}" type="pres">
      <dgm:prSet presAssocID="{48C5E4D8-0D0C-4707-ACED-81B2E0CE9350}" presName="spaceRect" presStyleCnt="0"/>
      <dgm:spPr/>
    </dgm:pt>
    <dgm:pt modelId="{8DBA8459-2D98-4918-876F-D66661A9AB5F}" type="pres">
      <dgm:prSet presAssocID="{48C5E4D8-0D0C-4707-ACED-81B2E0CE9350}" presName="textRect" presStyleLbl="revTx" presStyleIdx="4" presStyleCnt="8">
        <dgm:presLayoutVars>
          <dgm:chMax val="1"/>
          <dgm:chPref val="1"/>
        </dgm:presLayoutVars>
      </dgm:prSet>
      <dgm:spPr/>
    </dgm:pt>
    <dgm:pt modelId="{03CA9B66-1899-46B2-873F-D5A6BA442A80}" type="pres">
      <dgm:prSet presAssocID="{0B44C22B-BE8E-471E-BFCF-63050B57FC61}" presName="sibTrans" presStyleCnt="0"/>
      <dgm:spPr/>
    </dgm:pt>
    <dgm:pt modelId="{2C0F10FB-ECB0-43EC-8345-A92ABCF831BF}" type="pres">
      <dgm:prSet presAssocID="{64FE1E58-9D48-41C8-AE73-3AE0FD99DD2A}" presName="compNode" presStyleCnt="0"/>
      <dgm:spPr/>
    </dgm:pt>
    <dgm:pt modelId="{ED32700D-BBD9-424A-90D9-E8FA3F575C3F}" type="pres">
      <dgm:prSet presAssocID="{64FE1E58-9D48-41C8-AE73-3AE0FD99DD2A}" presName="iconBgRect" presStyleLbl="bgShp" presStyleIdx="5" presStyleCnt="8"/>
      <dgm:spPr/>
    </dgm:pt>
    <dgm:pt modelId="{520973A4-1701-48E8-B2A9-895D9263C2FB}" type="pres">
      <dgm:prSet presAssocID="{64FE1E58-9D48-41C8-AE73-3AE0FD99DD2A}" presName="iconRect" presStyleLbl="node1" presStyleIdx="5" presStyleCnt="8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oup Success"/>
        </a:ext>
      </dgm:extLst>
    </dgm:pt>
    <dgm:pt modelId="{BCC657EA-059E-4E38-AA6C-0C82B7296474}" type="pres">
      <dgm:prSet presAssocID="{64FE1E58-9D48-41C8-AE73-3AE0FD99DD2A}" presName="spaceRect" presStyleCnt="0"/>
      <dgm:spPr/>
    </dgm:pt>
    <dgm:pt modelId="{C5E24C43-C5C6-4D07-8FF5-A28A1D283CD4}" type="pres">
      <dgm:prSet presAssocID="{64FE1E58-9D48-41C8-AE73-3AE0FD99DD2A}" presName="textRect" presStyleLbl="revTx" presStyleIdx="5" presStyleCnt="8">
        <dgm:presLayoutVars>
          <dgm:chMax val="1"/>
          <dgm:chPref val="1"/>
        </dgm:presLayoutVars>
      </dgm:prSet>
      <dgm:spPr/>
    </dgm:pt>
    <dgm:pt modelId="{D67F8C65-447A-4D30-8BBA-A5FD17B4FCD4}" type="pres">
      <dgm:prSet presAssocID="{4516180B-AEF5-4F99-8923-9902D21540C2}" presName="sibTrans" presStyleCnt="0"/>
      <dgm:spPr/>
    </dgm:pt>
    <dgm:pt modelId="{B011FCE4-9EE0-4089-9C63-0477339E9F4A}" type="pres">
      <dgm:prSet presAssocID="{DD927683-3235-4263-B1A1-C45765FD7EA8}" presName="compNode" presStyleCnt="0"/>
      <dgm:spPr/>
    </dgm:pt>
    <dgm:pt modelId="{F012FFA8-6F1D-4383-96AC-8740CFC33C0F}" type="pres">
      <dgm:prSet presAssocID="{DD927683-3235-4263-B1A1-C45765FD7EA8}" presName="iconBgRect" presStyleLbl="bgShp" presStyleIdx="6" presStyleCnt="8"/>
      <dgm:spPr/>
    </dgm:pt>
    <dgm:pt modelId="{E098B781-E426-4A0F-BE97-ACE2D63F9A72}" type="pres">
      <dgm:prSet presAssocID="{DD927683-3235-4263-B1A1-C45765FD7EA8}" presName="iconRect" presStyleLbl="node1" presStyleIdx="6" presStyleCnt="8"/>
      <dgm:spPr>
        <a:blipFill>
          <a:blip xmlns:r="http://schemas.openxmlformats.org/officeDocument/2006/relationships"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rophy"/>
        </a:ext>
      </dgm:extLst>
    </dgm:pt>
    <dgm:pt modelId="{2C1150F9-11DF-44B4-9F34-9D2BD6E64A6C}" type="pres">
      <dgm:prSet presAssocID="{DD927683-3235-4263-B1A1-C45765FD7EA8}" presName="spaceRect" presStyleCnt="0"/>
      <dgm:spPr/>
    </dgm:pt>
    <dgm:pt modelId="{1C7C8483-B662-417B-9B8A-CAC5B46A1042}" type="pres">
      <dgm:prSet presAssocID="{DD927683-3235-4263-B1A1-C45765FD7EA8}" presName="textRect" presStyleLbl="revTx" presStyleIdx="6" presStyleCnt="8">
        <dgm:presLayoutVars>
          <dgm:chMax val="1"/>
          <dgm:chPref val="1"/>
        </dgm:presLayoutVars>
      </dgm:prSet>
      <dgm:spPr/>
    </dgm:pt>
    <dgm:pt modelId="{4ED44934-D0AD-432E-96C0-F94FC35AA5B4}" type="pres">
      <dgm:prSet presAssocID="{C8C65806-F08F-4CE0-BB07-0A1B2EF9CF76}" presName="sibTrans" presStyleCnt="0"/>
      <dgm:spPr/>
    </dgm:pt>
    <dgm:pt modelId="{646D864B-9FDB-41B8-AA10-45946B59564D}" type="pres">
      <dgm:prSet presAssocID="{625F9BDE-6627-4BC2-87A6-919E0E12F24C}" presName="compNode" presStyleCnt="0"/>
      <dgm:spPr/>
    </dgm:pt>
    <dgm:pt modelId="{35CBC351-6634-44B5-AD3D-A650E8AE42DC}" type="pres">
      <dgm:prSet presAssocID="{625F9BDE-6627-4BC2-87A6-919E0E12F24C}" presName="iconBgRect" presStyleLbl="bgShp" presStyleIdx="7" presStyleCnt="8"/>
      <dgm:spPr/>
    </dgm:pt>
    <dgm:pt modelId="{34B299BA-693F-472A-8066-6DC611976130}" type="pres">
      <dgm:prSet presAssocID="{625F9BDE-6627-4BC2-87A6-919E0E12F24C}" presName="iconRect" presStyleLbl="node1" presStyleIdx="7" presStyleCnt="8"/>
      <dgm:spPr>
        <a:blipFill>
          <a:blip xmlns:r="http://schemas.openxmlformats.org/officeDocument/2006/relationships"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oup"/>
        </a:ext>
      </dgm:extLst>
    </dgm:pt>
    <dgm:pt modelId="{6F84E728-7F66-4051-9687-A33EF2256B13}" type="pres">
      <dgm:prSet presAssocID="{625F9BDE-6627-4BC2-87A6-919E0E12F24C}" presName="spaceRect" presStyleCnt="0"/>
      <dgm:spPr/>
    </dgm:pt>
    <dgm:pt modelId="{F4D876D1-1EF7-4491-8891-45F0444CCA96}" type="pres">
      <dgm:prSet presAssocID="{625F9BDE-6627-4BC2-87A6-919E0E12F24C}" presName="textRect" presStyleLbl="revTx" presStyleIdx="7" presStyleCnt="8">
        <dgm:presLayoutVars>
          <dgm:chMax val="1"/>
          <dgm:chPref val="1"/>
        </dgm:presLayoutVars>
      </dgm:prSet>
      <dgm:spPr/>
    </dgm:pt>
  </dgm:ptLst>
  <dgm:cxnLst>
    <dgm:cxn modelId="{4FE0D117-7FBC-4108-A6DC-7615293DB65F}" srcId="{04581DCD-09A9-4157-B860-53C3EF5750E2}" destId="{71833FE4-A04D-470E-9568-6A00323DE71D}" srcOrd="3" destOrd="0" parTransId="{B24C80EB-4766-4E46-9A15-1F3765C4B082}" sibTransId="{97865E15-3B94-47F9-A620-2A688A684E39}"/>
    <dgm:cxn modelId="{807E8E60-A497-4618-BBA9-A52BFEAB5FF2}" type="presOf" srcId="{625F9BDE-6627-4BC2-87A6-919E0E12F24C}" destId="{F4D876D1-1EF7-4491-8891-45F0444CCA96}" srcOrd="0" destOrd="0" presId="urn:microsoft.com/office/officeart/2018/5/layout/IconCircleLabelList"/>
    <dgm:cxn modelId="{397E8E69-EAA9-491C-9217-2B56575A0D5F}" type="presOf" srcId="{DFBE2A2B-675C-47A1-95E7-07905E8ADA65}" destId="{3B4204E2-5C44-4F5A-9815-DDB3AA707797}" srcOrd="0" destOrd="0" presId="urn:microsoft.com/office/officeart/2018/5/layout/IconCircleLabelList"/>
    <dgm:cxn modelId="{F2422E6B-4287-4236-82DD-5A57F54067D7}" srcId="{04581DCD-09A9-4157-B860-53C3EF5750E2}" destId="{64FE1E58-9D48-41C8-AE73-3AE0FD99DD2A}" srcOrd="5" destOrd="0" parTransId="{231FCAD7-3628-426E-9231-86463812BA69}" sibTransId="{4516180B-AEF5-4F99-8923-9902D21540C2}"/>
    <dgm:cxn modelId="{8CF16F74-220F-4A0F-A8D5-9669FBA5C074}" srcId="{04581DCD-09A9-4157-B860-53C3EF5750E2}" destId="{DFBE2A2B-675C-47A1-95E7-07905E8ADA65}" srcOrd="2" destOrd="0" parTransId="{B55A928E-7DF8-4AD0-9F20-19E3176DCF91}" sibTransId="{0EF56C32-65CA-4D2F-9574-B62947572F96}"/>
    <dgm:cxn modelId="{BAC2C455-394E-4546-A66B-129236898416}" type="presOf" srcId="{48C5E4D8-0D0C-4707-ACED-81B2E0CE9350}" destId="{8DBA8459-2D98-4918-876F-D66661A9AB5F}" srcOrd="0" destOrd="0" presId="urn:microsoft.com/office/officeart/2018/5/layout/IconCircleLabelList"/>
    <dgm:cxn modelId="{ECBBEA7B-7CB8-4374-AF98-00BA902F8A92}" srcId="{04581DCD-09A9-4157-B860-53C3EF5750E2}" destId="{DD927683-3235-4263-B1A1-C45765FD7EA8}" srcOrd="6" destOrd="0" parTransId="{E944D682-3289-40C6-9E2A-5C324002EAF2}" sibTransId="{C8C65806-F08F-4CE0-BB07-0A1B2EF9CF76}"/>
    <dgm:cxn modelId="{972E177D-94A2-409C-AF9F-921ADFBAAFD5}" srcId="{04581DCD-09A9-4157-B860-53C3EF5750E2}" destId="{625F9BDE-6627-4BC2-87A6-919E0E12F24C}" srcOrd="7" destOrd="0" parTransId="{6EA62107-4067-430B-89C8-DAE17DA23E54}" sibTransId="{141F397B-805E-45EA-B229-7584EDFDAE32}"/>
    <dgm:cxn modelId="{1A49E59E-DCE7-4358-83AC-5D2D84BB2162}" type="presOf" srcId="{DD927683-3235-4263-B1A1-C45765FD7EA8}" destId="{1C7C8483-B662-417B-9B8A-CAC5B46A1042}" srcOrd="0" destOrd="0" presId="urn:microsoft.com/office/officeart/2018/5/layout/IconCircleLabelList"/>
    <dgm:cxn modelId="{E17392A1-101D-410A-A44B-D7E29F87FC12}" type="presOf" srcId="{12C9C56B-EFEC-4AC8-A513-539A02962519}" destId="{54B2FAB2-2915-4A73-A952-595E03AB176F}" srcOrd="0" destOrd="0" presId="urn:microsoft.com/office/officeart/2018/5/layout/IconCircleLabelList"/>
    <dgm:cxn modelId="{80FB9BB1-68FF-466D-B577-66A7FE37FCE1}" type="presOf" srcId="{2B85BC9D-EDF6-4444-A66E-169F8E483A78}" destId="{33E250DD-1A5C-4392-B9C3-447B232902CB}" srcOrd="0" destOrd="0" presId="urn:microsoft.com/office/officeart/2018/5/layout/IconCircleLabelList"/>
    <dgm:cxn modelId="{948A28C1-EACB-45C2-89C2-5644B45EA3AA}" srcId="{04581DCD-09A9-4157-B860-53C3EF5750E2}" destId="{2B85BC9D-EDF6-4444-A66E-169F8E483A78}" srcOrd="1" destOrd="0" parTransId="{72612222-D76D-4C00-9051-6B6E7FB05B2A}" sibTransId="{E384A9C9-9886-47E6-AB1F-49CC68F0F64A}"/>
    <dgm:cxn modelId="{2DC846C3-953C-4673-9016-5802F5361BF6}" srcId="{04581DCD-09A9-4157-B860-53C3EF5750E2}" destId="{48C5E4D8-0D0C-4707-ACED-81B2E0CE9350}" srcOrd="4" destOrd="0" parTransId="{F639CB1E-FCDF-4E26-ACE3-0C186BC6061A}" sibTransId="{0B44C22B-BE8E-471E-BFCF-63050B57FC61}"/>
    <dgm:cxn modelId="{BAC2C7DE-1841-49A1-9720-61202B7A2394}" type="presOf" srcId="{71833FE4-A04D-470E-9568-6A00323DE71D}" destId="{7E3DEF0C-9FB9-451D-B440-5A1254AB5AFB}" srcOrd="0" destOrd="0" presId="urn:microsoft.com/office/officeart/2018/5/layout/IconCircleLabelList"/>
    <dgm:cxn modelId="{877023DF-DCC4-4E7E-8FBE-5D951D0D21AA}" type="presOf" srcId="{04581DCD-09A9-4157-B860-53C3EF5750E2}" destId="{065B648D-12BB-4287-B76B-25BAB47A6FED}" srcOrd="0" destOrd="0" presId="urn:microsoft.com/office/officeart/2018/5/layout/IconCircleLabelList"/>
    <dgm:cxn modelId="{59DA28E4-0CEC-4B54-B58A-4C072069333F}" srcId="{04581DCD-09A9-4157-B860-53C3EF5750E2}" destId="{12C9C56B-EFEC-4AC8-A513-539A02962519}" srcOrd="0" destOrd="0" parTransId="{AD8D40E6-EA2A-4FD4-A2C2-8E680AB68EAD}" sibTransId="{7C010AE8-D27E-4C89-80E5-0C75D0A49428}"/>
    <dgm:cxn modelId="{9D2D4EEA-1CB3-4EB6-82B8-9E4D044D5123}" type="presOf" srcId="{64FE1E58-9D48-41C8-AE73-3AE0FD99DD2A}" destId="{C5E24C43-C5C6-4D07-8FF5-A28A1D283CD4}" srcOrd="0" destOrd="0" presId="urn:microsoft.com/office/officeart/2018/5/layout/IconCircleLabelList"/>
    <dgm:cxn modelId="{DA7D0A7E-273D-4712-934C-9DE3DC865B5F}" type="presParOf" srcId="{065B648D-12BB-4287-B76B-25BAB47A6FED}" destId="{FAEE8E9A-F5D3-4335-A058-D75F8BB55C34}" srcOrd="0" destOrd="0" presId="urn:microsoft.com/office/officeart/2018/5/layout/IconCircleLabelList"/>
    <dgm:cxn modelId="{9A33CF3E-F87F-427A-AAE2-5F723534B271}" type="presParOf" srcId="{FAEE8E9A-F5D3-4335-A058-D75F8BB55C34}" destId="{9C997DB9-3CA5-4C92-B96F-E46697F47322}" srcOrd="0" destOrd="0" presId="urn:microsoft.com/office/officeart/2018/5/layout/IconCircleLabelList"/>
    <dgm:cxn modelId="{C59E959F-68A6-45F6-8729-7B933E7B1FFC}" type="presParOf" srcId="{FAEE8E9A-F5D3-4335-A058-D75F8BB55C34}" destId="{DA64C0DE-D073-42F5-A524-6BB9A95C45A1}" srcOrd="1" destOrd="0" presId="urn:microsoft.com/office/officeart/2018/5/layout/IconCircleLabelList"/>
    <dgm:cxn modelId="{5457B445-9357-4D9E-AE52-6CE8111C7A69}" type="presParOf" srcId="{FAEE8E9A-F5D3-4335-A058-D75F8BB55C34}" destId="{5629AA75-84A5-4311-9101-89696ADCDD3B}" srcOrd="2" destOrd="0" presId="urn:microsoft.com/office/officeart/2018/5/layout/IconCircleLabelList"/>
    <dgm:cxn modelId="{3A225D63-62D9-45CE-8005-097485658353}" type="presParOf" srcId="{FAEE8E9A-F5D3-4335-A058-D75F8BB55C34}" destId="{54B2FAB2-2915-4A73-A952-595E03AB176F}" srcOrd="3" destOrd="0" presId="urn:microsoft.com/office/officeart/2018/5/layout/IconCircleLabelList"/>
    <dgm:cxn modelId="{26A87B3D-B973-495B-98C7-7331A7060EDC}" type="presParOf" srcId="{065B648D-12BB-4287-B76B-25BAB47A6FED}" destId="{5F695C5E-C371-44F9-822B-9AC57E11E897}" srcOrd="1" destOrd="0" presId="urn:microsoft.com/office/officeart/2018/5/layout/IconCircleLabelList"/>
    <dgm:cxn modelId="{11B37123-4B2B-41A7-B553-390A81A0D735}" type="presParOf" srcId="{065B648D-12BB-4287-B76B-25BAB47A6FED}" destId="{1B91FF2B-C4A1-4239-946D-3C0012307681}" srcOrd="2" destOrd="0" presId="urn:microsoft.com/office/officeart/2018/5/layout/IconCircleLabelList"/>
    <dgm:cxn modelId="{17365B10-0D3B-4A06-B96D-EA9B83886248}" type="presParOf" srcId="{1B91FF2B-C4A1-4239-946D-3C0012307681}" destId="{7B86F401-0875-42BC-9131-5A32594B1EF6}" srcOrd="0" destOrd="0" presId="urn:microsoft.com/office/officeart/2018/5/layout/IconCircleLabelList"/>
    <dgm:cxn modelId="{D2D189E1-7568-4916-858F-AB6D23BAD78E}" type="presParOf" srcId="{1B91FF2B-C4A1-4239-946D-3C0012307681}" destId="{961FF5EB-2671-42B7-ABAE-7344B4193790}" srcOrd="1" destOrd="0" presId="urn:microsoft.com/office/officeart/2018/5/layout/IconCircleLabelList"/>
    <dgm:cxn modelId="{CF0D312B-8C92-4EC2-80EA-0DAA980D280E}" type="presParOf" srcId="{1B91FF2B-C4A1-4239-946D-3C0012307681}" destId="{A318A831-FC43-4D0A-89AD-AD655E976B9F}" srcOrd="2" destOrd="0" presId="urn:microsoft.com/office/officeart/2018/5/layout/IconCircleLabelList"/>
    <dgm:cxn modelId="{33D92C2D-637F-460A-9CEC-0FF6FF47C801}" type="presParOf" srcId="{1B91FF2B-C4A1-4239-946D-3C0012307681}" destId="{33E250DD-1A5C-4392-B9C3-447B232902CB}" srcOrd="3" destOrd="0" presId="urn:microsoft.com/office/officeart/2018/5/layout/IconCircleLabelList"/>
    <dgm:cxn modelId="{8A06772D-0826-48C4-9DBF-F189757FF9B8}" type="presParOf" srcId="{065B648D-12BB-4287-B76B-25BAB47A6FED}" destId="{240CF075-ED2F-49CE-8091-C7CD326D5724}" srcOrd="3" destOrd="0" presId="urn:microsoft.com/office/officeart/2018/5/layout/IconCircleLabelList"/>
    <dgm:cxn modelId="{853DEC7D-32C4-4D32-8EE4-0CD2E5D3C5EA}" type="presParOf" srcId="{065B648D-12BB-4287-B76B-25BAB47A6FED}" destId="{C9C0FC07-286F-44EF-81BD-1D4C6AEC9D09}" srcOrd="4" destOrd="0" presId="urn:microsoft.com/office/officeart/2018/5/layout/IconCircleLabelList"/>
    <dgm:cxn modelId="{891CE740-F751-4111-80B5-839D1CAF6A0C}" type="presParOf" srcId="{C9C0FC07-286F-44EF-81BD-1D4C6AEC9D09}" destId="{49F4D01F-4229-4FE1-9E12-CA38772222A2}" srcOrd="0" destOrd="0" presId="urn:microsoft.com/office/officeart/2018/5/layout/IconCircleLabelList"/>
    <dgm:cxn modelId="{439CE044-96A5-4AD7-ACCE-4F36E8D849AF}" type="presParOf" srcId="{C9C0FC07-286F-44EF-81BD-1D4C6AEC9D09}" destId="{F396A6BC-52FD-4466-A428-EDA3AB626A31}" srcOrd="1" destOrd="0" presId="urn:microsoft.com/office/officeart/2018/5/layout/IconCircleLabelList"/>
    <dgm:cxn modelId="{DE37501D-E686-49CD-A0C8-0B3B6CBEF1A0}" type="presParOf" srcId="{C9C0FC07-286F-44EF-81BD-1D4C6AEC9D09}" destId="{002BD010-31BD-4298-9599-83DFBC221B4F}" srcOrd="2" destOrd="0" presId="urn:microsoft.com/office/officeart/2018/5/layout/IconCircleLabelList"/>
    <dgm:cxn modelId="{5FA99C55-DB83-4244-89F7-8359D3197558}" type="presParOf" srcId="{C9C0FC07-286F-44EF-81BD-1D4C6AEC9D09}" destId="{3B4204E2-5C44-4F5A-9815-DDB3AA707797}" srcOrd="3" destOrd="0" presId="urn:microsoft.com/office/officeart/2018/5/layout/IconCircleLabelList"/>
    <dgm:cxn modelId="{21A46CB7-4995-4271-ADBF-78BE165073A2}" type="presParOf" srcId="{065B648D-12BB-4287-B76B-25BAB47A6FED}" destId="{DE98A5CA-FC2C-49B7-B597-0A8B99B4564E}" srcOrd="5" destOrd="0" presId="urn:microsoft.com/office/officeart/2018/5/layout/IconCircleLabelList"/>
    <dgm:cxn modelId="{A9D985A1-BEB5-489E-9910-BA03FBA355C9}" type="presParOf" srcId="{065B648D-12BB-4287-B76B-25BAB47A6FED}" destId="{6D81D788-1390-4814-A8CC-0C7BF476C4BB}" srcOrd="6" destOrd="0" presId="urn:microsoft.com/office/officeart/2018/5/layout/IconCircleLabelList"/>
    <dgm:cxn modelId="{1BAC196F-A646-47A8-8625-5F8F470CDD3D}" type="presParOf" srcId="{6D81D788-1390-4814-A8CC-0C7BF476C4BB}" destId="{0C54E794-A261-429A-B593-839CE9732287}" srcOrd="0" destOrd="0" presId="urn:microsoft.com/office/officeart/2018/5/layout/IconCircleLabelList"/>
    <dgm:cxn modelId="{70703AE0-603C-483A-ABE6-DBE12C1BC5DB}" type="presParOf" srcId="{6D81D788-1390-4814-A8CC-0C7BF476C4BB}" destId="{3026E951-BBFB-4AC0-9CC2-BA15692E5E71}" srcOrd="1" destOrd="0" presId="urn:microsoft.com/office/officeart/2018/5/layout/IconCircleLabelList"/>
    <dgm:cxn modelId="{9B2875E4-58F3-4467-BB44-8535ACA717DF}" type="presParOf" srcId="{6D81D788-1390-4814-A8CC-0C7BF476C4BB}" destId="{0EC8031D-CD9B-491E-856A-059062A59924}" srcOrd="2" destOrd="0" presId="urn:microsoft.com/office/officeart/2018/5/layout/IconCircleLabelList"/>
    <dgm:cxn modelId="{0C6A9026-4155-4A8F-A648-1BEB7E861ED3}" type="presParOf" srcId="{6D81D788-1390-4814-A8CC-0C7BF476C4BB}" destId="{7E3DEF0C-9FB9-451D-B440-5A1254AB5AFB}" srcOrd="3" destOrd="0" presId="urn:microsoft.com/office/officeart/2018/5/layout/IconCircleLabelList"/>
    <dgm:cxn modelId="{AB45DB94-A48F-4F79-850E-933C431B6ECB}" type="presParOf" srcId="{065B648D-12BB-4287-B76B-25BAB47A6FED}" destId="{D40A6AC1-2DE7-47D8-B604-9479AC61353C}" srcOrd="7" destOrd="0" presId="urn:microsoft.com/office/officeart/2018/5/layout/IconCircleLabelList"/>
    <dgm:cxn modelId="{9B2F0286-A3D6-4AB4-944A-33EBE209D362}" type="presParOf" srcId="{065B648D-12BB-4287-B76B-25BAB47A6FED}" destId="{DCFD2B50-A164-4303-B487-4072FE5CA08E}" srcOrd="8" destOrd="0" presId="urn:microsoft.com/office/officeart/2018/5/layout/IconCircleLabelList"/>
    <dgm:cxn modelId="{9AA0F17B-F69C-4B24-AB7B-C80653434E15}" type="presParOf" srcId="{DCFD2B50-A164-4303-B487-4072FE5CA08E}" destId="{31C825DE-7C42-47C7-8611-B4E9659AC38C}" srcOrd="0" destOrd="0" presId="urn:microsoft.com/office/officeart/2018/5/layout/IconCircleLabelList"/>
    <dgm:cxn modelId="{3F635DC8-030C-4AFE-ADED-49583AD2F3DE}" type="presParOf" srcId="{DCFD2B50-A164-4303-B487-4072FE5CA08E}" destId="{8797D205-97E5-483B-B24F-8D6DF19B5EFA}" srcOrd="1" destOrd="0" presId="urn:microsoft.com/office/officeart/2018/5/layout/IconCircleLabelList"/>
    <dgm:cxn modelId="{31AEAF0A-8420-4B63-AF7B-38DDA57358A8}" type="presParOf" srcId="{DCFD2B50-A164-4303-B487-4072FE5CA08E}" destId="{7D1C65BD-599A-4F46-B6AB-029D812C6E83}" srcOrd="2" destOrd="0" presId="urn:microsoft.com/office/officeart/2018/5/layout/IconCircleLabelList"/>
    <dgm:cxn modelId="{8E5848D6-F654-43A8-BDE3-6EFDC745087E}" type="presParOf" srcId="{DCFD2B50-A164-4303-B487-4072FE5CA08E}" destId="{8DBA8459-2D98-4918-876F-D66661A9AB5F}" srcOrd="3" destOrd="0" presId="urn:microsoft.com/office/officeart/2018/5/layout/IconCircleLabelList"/>
    <dgm:cxn modelId="{859AF72A-454C-494D-A055-25D50CF4722B}" type="presParOf" srcId="{065B648D-12BB-4287-B76B-25BAB47A6FED}" destId="{03CA9B66-1899-46B2-873F-D5A6BA442A80}" srcOrd="9" destOrd="0" presId="urn:microsoft.com/office/officeart/2018/5/layout/IconCircleLabelList"/>
    <dgm:cxn modelId="{0642F88A-8AF3-4948-945A-3887E4A744BA}" type="presParOf" srcId="{065B648D-12BB-4287-B76B-25BAB47A6FED}" destId="{2C0F10FB-ECB0-43EC-8345-A92ABCF831BF}" srcOrd="10" destOrd="0" presId="urn:microsoft.com/office/officeart/2018/5/layout/IconCircleLabelList"/>
    <dgm:cxn modelId="{C2BBD43E-28A5-4A15-80DA-43F2DBE2EB0C}" type="presParOf" srcId="{2C0F10FB-ECB0-43EC-8345-A92ABCF831BF}" destId="{ED32700D-BBD9-424A-90D9-E8FA3F575C3F}" srcOrd="0" destOrd="0" presId="urn:microsoft.com/office/officeart/2018/5/layout/IconCircleLabelList"/>
    <dgm:cxn modelId="{5DE98350-65A9-4D65-89E8-91867ECEA2E1}" type="presParOf" srcId="{2C0F10FB-ECB0-43EC-8345-A92ABCF831BF}" destId="{520973A4-1701-48E8-B2A9-895D9263C2FB}" srcOrd="1" destOrd="0" presId="urn:microsoft.com/office/officeart/2018/5/layout/IconCircleLabelList"/>
    <dgm:cxn modelId="{457D2E3C-5B72-4F84-92B9-5B377316ACB7}" type="presParOf" srcId="{2C0F10FB-ECB0-43EC-8345-A92ABCF831BF}" destId="{BCC657EA-059E-4E38-AA6C-0C82B7296474}" srcOrd="2" destOrd="0" presId="urn:microsoft.com/office/officeart/2018/5/layout/IconCircleLabelList"/>
    <dgm:cxn modelId="{77055234-BD7B-45E9-BB06-54D2003E7B10}" type="presParOf" srcId="{2C0F10FB-ECB0-43EC-8345-A92ABCF831BF}" destId="{C5E24C43-C5C6-4D07-8FF5-A28A1D283CD4}" srcOrd="3" destOrd="0" presId="urn:microsoft.com/office/officeart/2018/5/layout/IconCircleLabelList"/>
    <dgm:cxn modelId="{23F490C5-5A2B-4673-BF62-2CA4944B51D4}" type="presParOf" srcId="{065B648D-12BB-4287-B76B-25BAB47A6FED}" destId="{D67F8C65-447A-4D30-8BBA-A5FD17B4FCD4}" srcOrd="11" destOrd="0" presId="urn:microsoft.com/office/officeart/2018/5/layout/IconCircleLabelList"/>
    <dgm:cxn modelId="{7919D230-55A1-458C-B108-E01E9E9F2FF9}" type="presParOf" srcId="{065B648D-12BB-4287-B76B-25BAB47A6FED}" destId="{B011FCE4-9EE0-4089-9C63-0477339E9F4A}" srcOrd="12" destOrd="0" presId="urn:microsoft.com/office/officeart/2018/5/layout/IconCircleLabelList"/>
    <dgm:cxn modelId="{A7A2ACCC-16A0-4799-9AA7-C3CDC452B756}" type="presParOf" srcId="{B011FCE4-9EE0-4089-9C63-0477339E9F4A}" destId="{F012FFA8-6F1D-4383-96AC-8740CFC33C0F}" srcOrd="0" destOrd="0" presId="urn:microsoft.com/office/officeart/2018/5/layout/IconCircleLabelList"/>
    <dgm:cxn modelId="{6F4897A6-4826-4E47-B85E-CEC9A6D6605F}" type="presParOf" srcId="{B011FCE4-9EE0-4089-9C63-0477339E9F4A}" destId="{E098B781-E426-4A0F-BE97-ACE2D63F9A72}" srcOrd="1" destOrd="0" presId="urn:microsoft.com/office/officeart/2018/5/layout/IconCircleLabelList"/>
    <dgm:cxn modelId="{86FD3E55-28BB-401B-9850-F31C3C158425}" type="presParOf" srcId="{B011FCE4-9EE0-4089-9C63-0477339E9F4A}" destId="{2C1150F9-11DF-44B4-9F34-9D2BD6E64A6C}" srcOrd="2" destOrd="0" presId="urn:microsoft.com/office/officeart/2018/5/layout/IconCircleLabelList"/>
    <dgm:cxn modelId="{38D19373-65A4-4145-BF61-A697152A6AC7}" type="presParOf" srcId="{B011FCE4-9EE0-4089-9C63-0477339E9F4A}" destId="{1C7C8483-B662-417B-9B8A-CAC5B46A1042}" srcOrd="3" destOrd="0" presId="urn:microsoft.com/office/officeart/2018/5/layout/IconCircleLabelList"/>
    <dgm:cxn modelId="{7AEE2ADD-C66F-4E7A-A335-4D616D0A8024}" type="presParOf" srcId="{065B648D-12BB-4287-B76B-25BAB47A6FED}" destId="{4ED44934-D0AD-432E-96C0-F94FC35AA5B4}" srcOrd="13" destOrd="0" presId="urn:microsoft.com/office/officeart/2018/5/layout/IconCircleLabelList"/>
    <dgm:cxn modelId="{029C58DE-5493-41A2-AE00-9473BD6AE187}" type="presParOf" srcId="{065B648D-12BB-4287-B76B-25BAB47A6FED}" destId="{646D864B-9FDB-41B8-AA10-45946B59564D}" srcOrd="14" destOrd="0" presId="urn:microsoft.com/office/officeart/2018/5/layout/IconCircleLabelList"/>
    <dgm:cxn modelId="{8FFF2783-A157-4F15-91A6-37E2F3BF197B}" type="presParOf" srcId="{646D864B-9FDB-41B8-AA10-45946B59564D}" destId="{35CBC351-6634-44B5-AD3D-A650E8AE42DC}" srcOrd="0" destOrd="0" presId="urn:microsoft.com/office/officeart/2018/5/layout/IconCircleLabelList"/>
    <dgm:cxn modelId="{373572B9-D28E-4431-B75F-C5BED00B995E}" type="presParOf" srcId="{646D864B-9FDB-41B8-AA10-45946B59564D}" destId="{34B299BA-693F-472A-8066-6DC611976130}" srcOrd="1" destOrd="0" presId="urn:microsoft.com/office/officeart/2018/5/layout/IconCircleLabelList"/>
    <dgm:cxn modelId="{75C6A87A-CA5E-47FA-AEAE-7DCA9CFBEE53}" type="presParOf" srcId="{646D864B-9FDB-41B8-AA10-45946B59564D}" destId="{6F84E728-7F66-4051-9687-A33EF2256B13}" srcOrd="2" destOrd="0" presId="urn:microsoft.com/office/officeart/2018/5/layout/IconCircleLabelList"/>
    <dgm:cxn modelId="{3A1749FE-CC93-48B3-AE0D-C684ADC21B69}" type="presParOf" srcId="{646D864B-9FDB-41B8-AA10-45946B59564D}" destId="{F4D876D1-1EF7-4491-8891-45F0444CCA96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FBFCF68-46BC-411A-9476-D868BFFB742D}" type="doc">
      <dgm:prSet loTypeId="urn:microsoft.com/office/officeart/2016/7/layout/VerticalDownArrowProcess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B3C58356-88CC-4621-B850-BDB53C25E80B}">
      <dgm:prSet/>
      <dgm:spPr/>
      <dgm:t>
        <a:bodyPr/>
        <a:lstStyle/>
        <a:p>
          <a:r>
            <a:rPr lang="en-US"/>
            <a:t>Plan</a:t>
          </a:r>
        </a:p>
      </dgm:t>
    </dgm:pt>
    <dgm:pt modelId="{E55B2A28-CC3B-4BF6-926B-14131ADFDCE0}" type="parTrans" cxnId="{2E4FCF16-C425-4AB1-BBF3-A7474FF255B3}">
      <dgm:prSet/>
      <dgm:spPr/>
      <dgm:t>
        <a:bodyPr/>
        <a:lstStyle/>
        <a:p>
          <a:endParaRPr lang="en-US"/>
        </a:p>
      </dgm:t>
    </dgm:pt>
    <dgm:pt modelId="{D861EBB6-247B-4361-973D-0B23AE4AD760}" type="sibTrans" cxnId="{2E4FCF16-C425-4AB1-BBF3-A7474FF255B3}">
      <dgm:prSet/>
      <dgm:spPr/>
      <dgm:t>
        <a:bodyPr/>
        <a:lstStyle/>
        <a:p>
          <a:endParaRPr lang="en-US"/>
        </a:p>
      </dgm:t>
    </dgm:pt>
    <dgm:pt modelId="{CC7D69F9-6F5E-4992-BD9A-8A1CEA2DB7FF}">
      <dgm:prSet/>
      <dgm:spPr/>
      <dgm:t>
        <a:bodyPr/>
        <a:lstStyle/>
        <a:p>
          <a:r>
            <a:rPr lang="en-US"/>
            <a:t>Plan the business meeting with your fellow officers and Community Leader at least a week before your meeting</a:t>
          </a:r>
        </a:p>
      </dgm:t>
    </dgm:pt>
    <dgm:pt modelId="{F7A2CA9B-770F-48B3-88DD-90A678297E2B}" type="parTrans" cxnId="{3AC508B9-1BAC-4BE3-A0C5-BC6219629DC1}">
      <dgm:prSet/>
      <dgm:spPr/>
      <dgm:t>
        <a:bodyPr/>
        <a:lstStyle/>
        <a:p>
          <a:endParaRPr lang="en-US"/>
        </a:p>
      </dgm:t>
    </dgm:pt>
    <dgm:pt modelId="{2B917C49-77D2-46C8-8942-AE9E8940C045}" type="sibTrans" cxnId="{3AC508B9-1BAC-4BE3-A0C5-BC6219629DC1}">
      <dgm:prSet/>
      <dgm:spPr/>
      <dgm:t>
        <a:bodyPr/>
        <a:lstStyle/>
        <a:p>
          <a:endParaRPr lang="en-US"/>
        </a:p>
      </dgm:t>
    </dgm:pt>
    <dgm:pt modelId="{2DA6DF3E-404D-4B3C-8C11-79080E63B215}">
      <dgm:prSet/>
      <dgm:spPr/>
      <dgm:t>
        <a:bodyPr/>
        <a:lstStyle/>
        <a:p>
          <a:r>
            <a:rPr lang="en-US"/>
            <a:t>Confirm</a:t>
          </a:r>
        </a:p>
      </dgm:t>
    </dgm:pt>
    <dgm:pt modelId="{DBAFCC3D-59A7-4618-9EC5-4A26ED3EC264}" type="parTrans" cxnId="{FA86208E-7149-47BD-8C32-352C9E22E6B7}">
      <dgm:prSet/>
      <dgm:spPr/>
      <dgm:t>
        <a:bodyPr/>
        <a:lstStyle/>
        <a:p>
          <a:endParaRPr lang="en-US"/>
        </a:p>
      </dgm:t>
    </dgm:pt>
    <dgm:pt modelId="{112EC61B-F72F-4E1D-A6A5-A3EFAD03E2DB}" type="sibTrans" cxnId="{FA86208E-7149-47BD-8C32-352C9E22E6B7}">
      <dgm:prSet/>
      <dgm:spPr/>
      <dgm:t>
        <a:bodyPr/>
        <a:lstStyle/>
        <a:p>
          <a:endParaRPr lang="en-US"/>
        </a:p>
      </dgm:t>
    </dgm:pt>
    <dgm:pt modelId="{E9E875A8-5FC1-4209-9A67-C42A0772A61A}">
      <dgm:prSet/>
      <dgm:spPr/>
      <dgm:t>
        <a:bodyPr/>
        <a:lstStyle/>
        <a:p>
          <a:r>
            <a:rPr lang="en-US"/>
            <a:t>Confirm your meeting area</a:t>
          </a:r>
        </a:p>
      </dgm:t>
    </dgm:pt>
    <dgm:pt modelId="{C8DDAAF2-F3F6-494E-91A2-E4F87EDC99B1}" type="parTrans" cxnId="{8F8032AE-A00A-416D-B10D-EC67D59A900D}">
      <dgm:prSet/>
      <dgm:spPr/>
      <dgm:t>
        <a:bodyPr/>
        <a:lstStyle/>
        <a:p>
          <a:endParaRPr lang="en-US"/>
        </a:p>
      </dgm:t>
    </dgm:pt>
    <dgm:pt modelId="{8D0809F8-1A24-474C-A630-2DBF0F0C6528}" type="sibTrans" cxnId="{8F8032AE-A00A-416D-B10D-EC67D59A900D}">
      <dgm:prSet/>
      <dgm:spPr/>
      <dgm:t>
        <a:bodyPr/>
        <a:lstStyle/>
        <a:p>
          <a:endParaRPr lang="en-US"/>
        </a:p>
      </dgm:t>
    </dgm:pt>
    <dgm:pt modelId="{57C957A7-98FA-4BF6-8716-8B8E0FCD6E12}">
      <dgm:prSet/>
      <dgm:spPr/>
      <dgm:t>
        <a:bodyPr/>
        <a:lstStyle/>
        <a:p>
          <a:r>
            <a:rPr lang="en-US"/>
            <a:t>Plan</a:t>
          </a:r>
        </a:p>
      </dgm:t>
    </dgm:pt>
    <dgm:pt modelId="{FE5942CB-FEC4-4905-99C9-62AA6F5C47C9}" type="parTrans" cxnId="{6C079AEA-76FB-4AE5-A09B-FB77AF772441}">
      <dgm:prSet/>
      <dgm:spPr/>
      <dgm:t>
        <a:bodyPr/>
        <a:lstStyle/>
        <a:p>
          <a:endParaRPr lang="en-US"/>
        </a:p>
      </dgm:t>
    </dgm:pt>
    <dgm:pt modelId="{DF4DACE5-7E24-40EF-8F94-CB40DA1D31B7}" type="sibTrans" cxnId="{6C079AEA-76FB-4AE5-A09B-FB77AF772441}">
      <dgm:prSet/>
      <dgm:spPr/>
      <dgm:t>
        <a:bodyPr/>
        <a:lstStyle/>
        <a:p>
          <a:endParaRPr lang="en-US"/>
        </a:p>
      </dgm:t>
    </dgm:pt>
    <dgm:pt modelId="{82116565-9542-4908-B3CA-EC639A55B290}">
      <dgm:prSet/>
      <dgm:spPr/>
      <dgm:t>
        <a:bodyPr/>
        <a:lstStyle/>
        <a:p>
          <a:r>
            <a:rPr lang="en-US"/>
            <a:t>Plan the agenda </a:t>
          </a:r>
        </a:p>
      </dgm:t>
    </dgm:pt>
    <dgm:pt modelId="{2DF22BCA-8496-48F9-B335-2EF546CA2E20}" type="parTrans" cxnId="{A6C1DC35-D9FF-4671-8DD6-4AC0EB4FEB67}">
      <dgm:prSet/>
      <dgm:spPr/>
      <dgm:t>
        <a:bodyPr/>
        <a:lstStyle/>
        <a:p>
          <a:endParaRPr lang="en-US"/>
        </a:p>
      </dgm:t>
    </dgm:pt>
    <dgm:pt modelId="{5F45BDA9-0A8F-4C1C-ADD9-3ACA3FD0D9C6}" type="sibTrans" cxnId="{A6C1DC35-D9FF-4671-8DD6-4AC0EB4FEB67}">
      <dgm:prSet/>
      <dgm:spPr/>
      <dgm:t>
        <a:bodyPr/>
        <a:lstStyle/>
        <a:p>
          <a:endParaRPr lang="en-US"/>
        </a:p>
      </dgm:t>
    </dgm:pt>
    <dgm:pt modelId="{010B6AF5-4745-4728-B452-5332A89DC767}">
      <dgm:prSet/>
      <dgm:spPr/>
      <dgm:t>
        <a:bodyPr/>
        <a:lstStyle/>
        <a:p>
          <a:r>
            <a:rPr lang="en-US"/>
            <a:t>Be</a:t>
          </a:r>
        </a:p>
      </dgm:t>
    </dgm:pt>
    <dgm:pt modelId="{98FE97C1-FC8D-4DD3-A85B-6452DE37EBB6}" type="parTrans" cxnId="{A8DDC838-844D-4B16-A215-81191CCA97E2}">
      <dgm:prSet/>
      <dgm:spPr/>
      <dgm:t>
        <a:bodyPr/>
        <a:lstStyle/>
        <a:p>
          <a:endParaRPr lang="en-US"/>
        </a:p>
      </dgm:t>
    </dgm:pt>
    <dgm:pt modelId="{D4F04DBE-B8A1-48DC-B748-A16C93D0C824}" type="sibTrans" cxnId="{A8DDC838-844D-4B16-A215-81191CCA97E2}">
      <dgm:prSet/>
      <dgm:spPr/>
      <dgm:t>
        <a:bodyPr/>
        <a:lstStyle/>
        <a:p>
          <a:endParaRPr lang="en-US"/>
        </a:p>
      </dgm:t>
    </dgm:pt>
    <dgm:pt modelId="{90DF2D2A-FA73-44A2-9363-9F93AC17A5A2}">
      <dgm:prSet/>
      <dgm:spPr/>
      <dgm:t>
        <a:bodyPr/>
        <a:lstStyle/>
        <a:p>
          <a:r>
            <a:rPr lang="en-US"/>
            <a:t>Be knowledgeable on parliamentary procedures so the meeting will run smoothly</a:t>
          </a:r>
        </a:p>
      </dgm:t>
    </dgm:pt>
    <dgm:pt modelId="{1679C072-1357-408D-98A9-BDD7DB91ED23}" type="parTrans" cxnId="{E7DFE429-570F-4123-8C26-827CBDBF544C}">
      <dgm:prSet/>
      <dgm:spPr/>
      <dgm:t>
        <a:bodyPr/>
        <a:lstStyle/>
        <a:p>
          <a:endParaRPr lang="en-US"/>
        </a:p>
      </dgm:t>
    </dgm:pt>
    <dgm:pt modelId="{8964438A-E962-4925-889A-64A5A2BB20A8}" type="sibTrans" cxnId="{E7DFE429-570F-4123-8C26-827CBDBF544C}">
      <dgm:prSet/>
      <dgm:spPr/>
      <dgm:t>
        <a:bodyPr/>
        <a:lstStyle/>
        <a:p>
          <a:endParaRPr lang="en-US"/>
        </a:p>
      </dgm:t>
    </dgm:pt>
    <dgm:pt modelId="{55230462-6CE9-44FE-BD8A-68D99308104A}">
      <dgm:prSet/>
      <dgm:spPr/>
      <dgm:t>
        <a:bodyPr/>
        <a:lstStyle/>
        <a:p>
          <a:r>
            <a:rPr lang="en-US"/>
            <a:t>Start and stop</a:t>
          </a:r>
        </a:p>
      </dgm:t>
    </dgm:pt>
    <dgm:pt modelId="{18F5B14C-5D59-414C-A196-1A339123AC56}" type="parTrans" cxnId="{6992A730-77B5-4769-8A5A-D57901E7969E}">
      <dgm:prSet/>
      <dgm:spPr/>
      <dgm:t>
        <a:bodyPr/>
        <a:lstStyle/>
        <a:p>
          <a:endParaRPr lang="en-US"/>
        </a:p>
      </dgm:t>
    </dgm:pt>
    <dgm:pt modelId="{FA439A99-260B-4B76-A607-01769134D278}" type="sibTrans" cxnId="{6992A730-77B5-4769-8A5A-D57901E7969E}">
      <dgm:prSet/>
      <dgm:spPr/>
      <dgm:t>
        <a:bodyPr/>
        <a:lstStyle/>
        <a:p>
          <a:endParaRPr lang="en-US"/>
        </a:p>
      </dgm:t>
    </dgm:pt>
    <dgm:pt modelId="{461532A1-F54F-47F1-BDAC-1406650B3A77}">
      <dgm:prSet/>
      <dgm:spPr/>
      <dgm:t>
        <a:bodyPr/>
        <a:lstStyle/>
        <a:p>
          <a:r>
            <a:rPr lang="en-US"/>
            <a:t>Start and stop the meeting on time</a:t>
          </a:r>
        </a:p>
      </dgm:t>
    </dgm:pt>
    <dgm:pt modelId="{A7BF9045-9C6F-4F13-904B-B85072197E98}" type="parTrans" cxnId="{CED5A7AE-9194-47B1-95E3-4D3CAD10C512}">
      <dgm:prSet/>
      <dgm:spPr/>
      <dgm:t>
        <a:bodyPr/>
        <a:lstStyle/>
        <a:p>
          <a:endParaRPr lang="en-US"/>
        </a:p>
      </dgm:t>
    </dgm:pt>
    <dgm:pt modelId="{FCE5BED9-793B-4927-91F5-7E1AA63F9A13}" type="sibTrans" cxnId="{CED5A7AE-9194-47B1-95E3-4D3CAD10C512}">
      <dgm:prSet/>
      <dgm:spPr/>
      <dgm:t>
        <a:bodyPr/>
        <a:lstStyle/>
        <a:p>
          <a:endParaRPr lang="en-US"/>
        </a:p>
      </dgm:t>
    </dgm:pt>
    <dgm:pt modelId="{6FF70F87-A6F3-433C-9DF7-A89003E318E6}">
      <dgm:prSet/>
      <dgm:spPr/>
      <dgm:t>
        <a:bodyPr/>
        <a:lstStyle/>
        <a:p>
          <a:r>
            <a:rPr lang="en-US"/>
            <a:t>Keep</a:t>
          </a:r>
        </a:p>
      </dgm:t>
    </dgm:pt>
    <dgm:pt modelId="{A664443E-2BDE-416B-91FD-140029FA580F}" type="parTrans" cxnId="{F8EE8756-24ED-45F7-B4AD-717B986BEF52}">
      <dgm:prSet/>
      <dgm:spPr/>
      <dgm:t>
        <a:bodyPr/>
        <a:lstStyle/>
        <a:p>
          <a:endParaRPr lang="en-US"/>
        </a:p>
      </dgm:t>
    </dgm:pt>
    <dgm:pt modelId="{77B4E318-56FC-4051-9A4B-21C7EEFF2C61}" type="sibTrans" cxnId="{F8EE8756-24ED-45F7-B4AD-717B986BEF52}">
      <dgm:prSet/>
      <dgm:spPr/>
      <dgm:t>
        <a:bodyPr/>
        <a:lstStyle/>
        <a:p>
          <a:endParaRPr lang="en-US"/>
        </a:p>
      </dgm:t>
    </dgm:pt>
    <dgm:pt modelId="{F7E17586-7E23-4E3D-B9CD-7C7585E12C6D}">
      <dgm:prSet/>
      <dgm:spPr/>
      <dgm:t>
        <a:bodyPr/>
        <a:lstStyle/>
        <a:p>
          <a:r>
            <a:rPr lang="en-US"/>
            <a:t>Keep order, be courteous but firm</a:t>
          </a:r>
        </a:p>
      </dgm:t>
    </dgm:pt>
    <dgm:pt modelId="{63A7AADF-A10E-4962-9741-E03346810A9B}" type="parTrans" cxnId="{B2EEFEE8-EE80-466A-98B8-C56C7F2292ED}">
      <dgm:prSet/>
      <dgm:spPr/>
      <dgm:t>
        <a:bodyPr/>
        <a:lstStyle/>
        <a:p>
          <a:endParaRPr lang="en-US"/>
        </a:p>
      </dgm:t>
    </dgm:pt>
    <dgm:pt modelId="{145FC609-2205-478B-9E62-C2996A1E09D4}" type="sibTrans" cxnId="{B2EEFEE8-EE80-466A-98B8-C56C7F2292ED}">
      <dgm:prSet/>
      <dgm:spPr/>
      <dgm:t>
        <a:bodyPr/>
        <a:lstStyle/>
        <a:p>
          <a:endParaRPr lang="en-US"/>
        </a:p>
      </dgm:t>
    </dgm:pt>
    <dgm:pt modelId="{DBB00046-76EA-45AD-A8F1-3A1777A3784B}">
      <dgm:prSet/>
      <dgm:spPr/>
      <dgm:t>
        <a:bodyPr/>
        <a:lstStyle/>
        <a:p>
          <a:r>
            <a:rPr lang="en-US"/>
            <a:t>Encourage</a:t>
          </a:r>
        </a:p>
      </dgm:t>
    </dgm:pt>
    <dgm:pt modelId="{2319B067-B37E-4A5D-AA34-24DB833F1CB5}" type="parTrans" cxnId="{7601B67F-8B9A-4946-B9A9-790697FA4DAC}">
      <dgm:prSet/>
      <dgm:spPr/>
      <dgm:t>
        <a:bodyPr/>
        <a:lstStyle/>
        <a:p>
          <a:endParaRPr lang="en-US"/>
        </a:p>
      </dgm:t>
    </dgm:pt>
    <dgm:pt modelId="{5F31B821-F1E4-4D4F-97DC-1C535F37D796}" type="sibTrans" cxnId="{7601B67F-8B9A-4946-B9A9-790697FA4DAC}">
      <dgm:prSet/>
      <dgm:spPr/>
      <dgm:t>
        <a:bodyPr/>
        <a:lstStyle/>
        <a:p>
          <a:endParaRPr lang="en-US"/>
        </a:p>
      </dgm:t>
    </dgm:pt>
    <dgm:pt modelId="{526BFF53-3F0E-4B82-86D1-8248E261CA52}">
      <dgm:prSet/>
      <dgm:spPr/>
      <dgm:t>
        <a:bodyPr/>
        <a:lstStyle/>
        <a:p>
          <a:r>
            <a:rPr lang="en-US"/>
            <a:t>Encourage everyone to participate in the meeting</a:t>
          </a:r>
        </a:p>
      </dgm:t>
    </dgm:pt>
    <dgm:pt modelId="{4770792D-7AA0-41F8-B4A1-F1A59E32BCEA}" type="parTrans" cxnId="{6E585397-839D-41CC-B3C8-9ACDB1CDF1DF}">
      <dgm:prSet/>
      <dgm:spPr/>
      <dgm:t>
        <a:bodyPr/>
        <a:lstStyle/>
        <a:p>
          <a:endParaRPr lang="en-US"/>
        </a:p>
      </dgm:t>
    </dgm:pt>
    <dgm:pt modelId="{9EF484CF-29B0-4495-B3F6-23B6E5FBC4D1}" type="sibTrans" cxnId="{6E585397-839D-41CC-B3C8-9ACDB1CDF1DF}">
      <dgm:prSet/>
      <dgm:spPr/>
      <dgm:t>
        <a:bodyPr/>
        <a:lstStyle/>
        <a:p>
          <a:endParaRPr lang="en-US"/>
        </a:p>
      </dgm:t>
    </dgm:pt>
    <dgm:pt modelId="{632EF2B2-48F1-4AF4-B3A0-D199EC2A5008}">
      <dgm:prSet/>
      <dgm:spPr/>
      <dgm:t>
        <a:bodyPr/>
        <a:lstStyle/>
        <a:p>
          <a:r>
            <a:rPr lang="en-US"/>
            <a:t>Remember</a:t>
          </a:r>
        </a:p>
      </dgm:t>
    </dgm:pt>
    <dgm:pt modelId="{562363F3-85C3-46F4-B209-531B4FEC7D70}" type="parTrans" cxnId="{AAA0547D-DC05-4A88-86E7-4695DFF6D8DB}">
      <dgm:prSet/>
      <dgm:spPr/>
      <dgm:t>
        <a:bodyPr/>
        <a:lstStyle/>
        <a:p>
          <a:endParaRPr lang="en-US"/>
        </a:p>
      </dgm:t>
    </dgm:pt>
    <dgm:pt modelId="{72B4D6AF-DC4A-4C45-8D53-4654EEE6922A}" type="sibTrans" cxnId="{AAA0547D-DC05-4A88-86E7-4695DFF6D8DB}">
      <dgm:prSet/>
      <dgm:spPr/>
      <dgm:t>
        <a:bodyPr/>
        <a:lstStyle/>
        <a:p>
          <a:endParaRPr lang="en-US"/>
        </a:p>
      </dgm:t>
    </dgm:pt>
    <dgm:pt modelId="{43DFF84E-C112-4CEC-BFA1-F7BFCBE3AB79}">
      <dgm:prSet/>
      <dgm:spPr/>
      <dgm:t>
        <a:bodyPr/>
        <a:lstStyle/>
        <a:p>
          <a:r>
            <a:rPr lang="en-US" dirty="0"/>
            <a:t>Remember the President is the “pilot” you are to guide the meeting in a courteous and tactful manner, the meeting belongs to the 4-H’ers. Be Impartial. You may cast the deciding vote in case of a tie</a:t>
          </a:r>
        </a:p>
      </dgm:t>
    </dgm:pt>
    <dgm:pt modelId="{DEB4927D-B59D-4EDB-B047-E8E4DDF1FA85}" type="parTrans" cxnId="{59449A86-30C5-4B61-93F1-A377B7630933}">
      <dgm:prSet/>
      <dgm:spPr/>
      <dgm:t>
        <a:bodyPr/>
        <a:lstStyle/>
        <a:p>
          <a:endParaRPr lang="en-US"/>
        </a:p>
      </dgm:t>
    </dgm:pt>
    <dgm:pt modelId="{76547386-F206-4FC2-A539-6557E51AE747}" type="sibTrans" cxnId="{59449A86-30C5-4B61-93F1-A377B7630933}">
      <dgm:prSet/>
      <dgm:spPr/>
      <dgm:t>
        <a:bodyPr/>
        <a:lstStyle/>
        <a:p>
          <a:endParaRPr lang="en-US"/>
        </a:p>
      </dgm:t>
    </dgm:pt>
    <dgm:pt modelId="{7A5FBACC-5743-4F34-A31C-DC9E7E44BF20}" type="pres">
      <dgm:prSet presAssocID="{0FBFCF68-46BC-411A-9476-D868BFFB742D}" presName="Name0" presStyleCnt="0">
        <dgm:presLayoutVars>
          <dgm:dir/>
          <dgm:animLvl val="lvl"/>
          <dgm:resizeHandles val="exact"/>
        </dgm:presLayoutVars>
      </dgm:prSet>
      <dgm:spPr/>
    </dgm:pt>
    <dgm:pt modelId="{6FEDE2A4-3571-4336-9360-025409A1058D}" type="pres">
      <dgm:prSet presAssocID="{632EF2B2-48F1-4AF4-B3A0-D199EC2A5008}" presName="boxAndChildren" presStyleCnt="0"/>
      <dgm:spPr/>
    </dgm:pt>
    <dgm:pt modelId="{878A47E5-B760-4F5E-B72C-0BABE5BA4FA1}" type="pres">
      <dgm:prSet presAssocID="{632EF2B2-48F1-4AF4-B3A0-D199EC2A5008}" presName="parentTextBox" presStyleLbl="alignNode1" presStyleIdx="0" presStyleCnt="8"/>
      <dgm:spPr/>
    </dgm:pt>
    <dgm:pt modelId="{10A12CA5-2056-4126-AAE3-250713C63995}" type="pres">
      <dgm:prSet presAssocID="{632EF2B2-48F1-4AF4-B3A0-D199EC2A5008}" presName="descendantBox" presStyleLbl="bgAccFollowNode1" presStyleIdx="0" presStyleCnt="8"/>
      <dgm:spPr/>
    </dgm:pt>
    <dgm:pt modelId="{5587B2AF-31BA-4887-8251-08EF349B2956}" type="pres">
      <dgm:prSet presAssocID="{5F31B821-F1E4-4D4F-97DC-1C535F37D796}" presName="sp" presStyleCnt="0"/>
      <dgm:spPr/>
    </dgm:pt>
    <dgm:pt modelId="{BAA85E7D-348A-4A86-BB23-CD4D9AC6888F}" type="pres">
      <dgm:prSet presAssocID="{DBB00046-76EA-45AD-A8F1-3A1777A3784B}" presName="arrowAndChildren" presStyleCnt="0"/>
      <dgm:spPr/>
    </dgm:pt>
    <dgm:pt modelId="{8BE37794-6184-47AD-95A1-6A359F9428EE}" type="pres">
      <dgm:prSet presAssocID="{DBB00046-76EA-45AD-A8F1-3A1777A3784B}" presName="parentTextArrow" presStyleLbl="node1" presStyleIdx="0" presStyleCnt="0"/>
      <dgm:spPr/>
    </dgm:pt>
    <dgm:pt modelId="{142ECA64-CE78-4BA9-A692-E2D8DE6A46FA}" type="pres">
      <dgm:prSet presAssocID="{DBB00046-76EA-45AD-A8F1-3A1777A3784B}" presName="arrow" presStyleLbl="alignNode1" presStyleIdx="1" presStyleCnt="8"/>
      <dgm:spPr/>
    </dgm:pt>
    <dgm:pt modelId="{D5B5BFAB-4A26-4F24-9166-0E3070FCB172}" type="pres">
      <dgm:prSet presAssocID="{DBB00046-76EA-45AD-A8F1-3A1777A3784B}" presName="descendantArrow" presStyleLbl="bgAccFollowNode1" presStyleIdx="1" presStyleCnt="8"/>
      <dgm:spPr/>
    </dgm:pt>
    <dgm:pt modelId="{87058990-9972-4D98-92B7-A4838B5B463F}" type="pres">
      <dgm:prSet presAssocID="{77B4E318-56FC-4051-9A4B-21C7EEFF2C61}" presName="sp" presStyleCnt="0"/>
      <dgm:spPr/>
    </dgm:pt>
    <dgm:pt modelId="{D6E22807-91FC-444B-ADAD-7E6573C6A2C1}" type="pres">
      <dgm:prSet presAssocID="{6FF70F87-A6F3-433C-9DF7-A89003E318E6}" presName="arrowAndChildren" presStyleCnt="0"/>
      <dgm:spPr/>
    </dgm:pt>
    <dgm:pt modelId="{D12168B4-8063-4962-91AB-884D4177CAE5}" type="pres">
      <dgm:prSet presAssocID="{6FF70F87-A6F3-433C-9DF7-A89003E318E6}" presName="parentTextArrow" presStyleLbl="node1" presStyleIdx="0" presStyleCnt="0"/>
      <dgm:spPr/>
    </dgm:pt>
    <dgm:pt modelId="{E9E00A5B-82D9-473B-BF77-AB34C9B0A9A3}" type="pres">
      <dgm:prSet presAssocID="{6FF70F87-A6F3-433C-9DF7-A89003E318E6}" presName="arrow" presStyleLbl="alignNode1" presStyleIdx="2" presStyleCnt="8"/>
      <dgm:spPr/>
    </dgm:pt>
    <dgm:pt modelId="{11E28B13-2FB1-47C7-A38A-06C1A554CB72}" type="pres">
      <dgm:prSet presAssocID="{6FF70F87-A6F3-433C-9DF7-A89003E318E6}" presName="descendantArrow" presStyleLbl="bgAccFollowNode1" presStyleIdx="2" presStyleCnt="8"/>
      <dgm:spPr/>
    </dgm:pt>
    <dgm:pt modelId="{C813771C-F931-425C-AEE6-E8C45CD34517}" type="pres">
      <dgm:prSet presAssocID="{FA439A99-260B-4B76-A607-01769134D278}" presName="sp" presStyleCnt="0"/>
      <dgm:spPr/>
    </dgm:pt>
    <dgm:pt modelId="{20BE6CB5-AA5F-4746-A753-5C4051E64BA7}" type="pres">
      <dgm:prSet presAssocID="{55230462-6CE9-44FE-BD8A-68D99308104A}" presName="arrowAndChildren" presStyleCnt="0"/>
      <dgm:spPr/>
    </dgm:pt>
    <dgm:pt modelId="{83BBC191-9E5E-4E05-8737-29C9B6B5E167}" type="pres">
      <dgm:prSet presAssocID="{55230462-6CE9-44FE-BD8A-68D99308104A}" presName="parentTextArrow" presStyleLbl="node1" presStyleIdx="0" presStyleCnt="0"/>
      <dgm:spPr/>
    </dgm:pt>
    <dgm:pt modelId="{83714083-4014-431E-A09E-E4D6D86D780A}" type="pres">
      <dgm:prSet presAssocID="{55230462-6CE9-44FE-BD8A-68D99308104A}" presName="arrow" presStyleLbl="alignNode1" presStyleIdx="3" presStyleCnt="8"/>
      <dgm:spPr/>
    </dgm:pt>
    <dgm:pt modelId="{DD677275-8AE8-4BDD-B0E7-FA01F855A4BA}" type="pres">
      <dgm:prSet presAssocID="{55230462-6CE9-44FE-BD8A-68D99308104A}" presName="descendantArrow" presStyleLbl="bgAccFollowNode1" presStyleIdx="3" presStyleCnt="8"/>
      <dgm:spPr/>
    </dgm:pt>
    <dgm:pt modelId="{7A285FDB-0612-400C-9A7D-7B6891FCE2A9}" type="pres">
      <dgm:prSet presAssocID="{D4F04DBE-B8A1-48DC-B748-A16C93D0C824}" presName="sp" presStyleCnt="0"/>
      <dgm:spPr/>
    </dgm:pt>
    <dgm:pt modelId="{D44B5356-6AB7-4036-B50C-6005D9CE834D}" type="pres">
      <dgm:prSet presAssocID="{010B6AF5-4745-4728-B452-5332A89DC767}" presName="arrowAndChildren" presStyleCnt="0"/>
      <dgm:spPr/>
    </dgm:pt>
    <dgm:pt modelId="{39EC3978-E04F-42B7-9CE8-69919CB47D22}" type="pres">
      <dgm:prSet presAssocID="{010B6AF5-4745-4728-B452-5332A89DC767}" presName="parentTextArrow" presStyleLbl="node1" presStyleIdx="0" presStyleCnt="0"/>
      <dgm:spPr/>
    </dgm:pt>
    <dgm:pt modelId="{ED183EB6-CFC7-4E0B-BF1C-E049C172C764}" type="pres">
      <dgm:prSet presAssocID="{010B6AF5-4745-4728-B452-5332A89DC767}" presName="arrow" presStyleLbl="alignNode1" presStyleIdx="4" presStyleCnt="8"/>
      <dgm:spPr/>
    </dgm:pt>
    <dgm:pt modelId="{DE52EBB9-D1B9-47EB-B866-1A02D2A60192}" type="pres">
      <dgm:prSet presAssocID="{010B6AF5-4745-4728-B452-5332A89DC767}" presName="descendantArrow" presStyleLbl="bgAccFollowNode1" presStyleIdx="4" presStyleCnt="8"/>
      <dgm:spPr/>
    </dgm:pt>
    <dgm:pt modelId="{44383493-C8FE-4D1D-A051-0652AD2CF2B2}" type="pres">
      <dgm:prSet presAssocID="{DF4DACE5-7E24-40EF-8F94-CB40DA1D31B7}" presName="sp" presStyleCnt="0"/>
      <dgm:spPr/>
    </dgm:pt>
    <dgm:pt modelId="{43DE5FF9-FC86-4AF3-99AF-112C7BA9816A}" type="pres">
      <dgm:prSet presAssocID="{57C957A7-98FA-4BF6-8716-8B8E0FCD6E12}" presName="arrowAndChildren" presStyleCnt="0"/>
      <dgm:spPr/>
    </dgm:pt>
    <dgm:pt modelId="{D85A646F-F4AF-4CE0-A5C0-11E6423879CD}" type="pres">
      <dgm:prSet presAssocID="{57C957A7-98FA-4BF6-8716-8B8E0FCD6E12}" presName="parentTextArrow" presStyleLbl="node1" presStyleIdx="0" presStyleCnt="0"/>
      <dgm:spPr/>
    </dgm:pt>
    <dgm:pt modelId="{263BEC11-15A1-481A-B39F-575CBF3EEA24}" type="pres">
      <dgm:prSet presAssocID="{57C957A7-98FA-4BF6-8716-8B8E0FCD6E12}" presName="arrow" presStyleLbl="alignNode1" presStyleIdx="5" presStyleCnt="8"/>
      <dgm:spPr/>
    </dgm:pt>
    <dgm:pt modelId="{4F0ACAD3-D5A9-4BC4-9017-F4EBCED0D8C4}" type="pres">
      <dgm:prSet presAssocID="{57C957A7-98FA-4BF6-8716-8B8E0FCD6E12}" presName="descendantArrow" presStyleLbl="bgAccFollowNode1" presStyleIdx="5" presStyleCnt="8"/>
      <dgm:spPr/>
    </dgm:pt>
    <dgm:pt modelId="{DEC7D300-1B23-4672-BD8B-3B8D59FD0417}" type="pres">
      <dgm:prSet presAssocID="{112EC61B-F72F-4E1D-A6A5-A3EFAD03E2DB}" presName="sp" presStyleCnt="0"/>
      <dgm:spPr/>
    </dgm:pt>
    <dgm:pt modelId="{454CF497-1257-4B74-A11F-29C9A439438D}" type="pres">
      <dgm:prSet presAssocID="{2DA6DF3E-404D-4B3C-8C11-79080E63B215}" presName="arrowAndChildren" presStyleCnt="0"/>
      <dgm:spPr/>
    </dgm:pt>
    <dgm:pt modelId="{2EA0F29C-A859-449D-A6A8-F820703A2922}" type="pres">
      <dgm:prSet presAssocID="{2DA6DF3E-404D-4B3C-8C11-79080E63B215}" presName="parentTextArrow" presStyleLbl="node1" presStyleIdx="0" presStyleCnt="0"/>
      <dgm:spPr/>
    </dgm:pt>
    <dgm:pt modelId="{18DFF6F2-6DF8-4E50-91C0-8B2C2A2263F6}" type="pres">
      <dgm:prSet presAssocID="{2DA6DF3E-404D-4B3C-8C11-79080E63B215}" presName="arrow" presStyleLbl="alignNode1" presStyleIdx="6" presStyleCnt="8"/>
      <dgm:spPr/>
    </dgm:pt>
    <dgm:pt modelId="{8BC95D39-0CC2-431E-A98D-DB8C88DE958A}" type="pres">
      <dgm:prSet presAssocID="{2DA6DF3E-404D-4B3C-8C11-79080E63B215}" presName="descendantArrow" presStyleLbl="bgAccFollowNode1" presStyleIdx="6" presStyleCnt="8"/>
      <dgm:spPr/>
    </dgm:pt>
    <dgm:pt modelId="{D5EE0954-B843-424B-B34F-6D5E88342113}" type="pres">
      <dgm:prSet presAssocID="{D861EBB6-247B-4361-973D-0B23AE4AD760}" presName="sp" presStyleCnt="0"/>
      <dgm:spPr/>
    </dgm:pt>
    <dgm:pt modelId="{20B4B178-19A0-48BF-AB4D-7DE27B13921B}" type="pres">
      <dgm:prSet presAssocID="{B3C58356-88CC-4621-B850-BDB53C25E80B}" presName="arrowAndChildren" presStyleCnt="0"/>
      <dgm:spPr/>
    </dgm:pt>
    <dgm:pt modelId="{CE72DC58-BC7C-4874-9AD9-960496AD39FB}" type="pres">
      <dgm:prSet presAssocID="{B3C58356-88CC-4621-B850-BDB53C25E80B}" presName="parentTextArrow" presStyleLbl="node1" presStyleIdx="0" presStyleCnt="0"/>
      <dgm:spPr/>
    </dgm:pt>
    <dgm:pt modelId="{53145DB0-A168-4D63-B29D-0D05A976043F}" type="pres">
      <dgm:prSet presAssocID="{B3C58356-88CC-4621-B850-BDB53C25E80B}" presName="arrow" presStyleLbl="alignNode1" presStyleIdx="7" presStyleCnt="8"/>
      <dgm:spPr/>
    </dgm:pt>
    <dgm:pt modelId="{79845F17-3C21-4A31-9314-6F4C3E0EF28C}" type="pres">
      <dgm:prSet presAssocID="{B3C58356-88CC-4621-B850-BDB53C25E80B}" presName="descendantArrow" presStyleLbl="bgAccFollowNode1" presStyleIdx="7" presStyleCnt="8"/>
      <dgm:spPr/>
    </dgm:pt>
  </dgm:ptLst>
  <dgm:cxnLst>
    <dgm:cxn modelId="{3791FB05-D5C9-43E9-B3AF-E53E61CBF683}" type="presOf" srcId="{632EF2B2-48F1-4AF4-B3A0-D199EC2A5008}" destId="{878A47E5-B760-4F5E-B72C-0BABE5BA4FA1}" srcOrd="0" destOrd="0" presId="urn:microsoft.com/office/officeart/2016/7/layout/VerticalDownArrowProcess"/>
    <dgm:cxn modelId="{A4898807-D6CC-4149-B84F-0456D615EDC6}" type="presOf" srcId="{2DA6DF3E-404D-4B3C-8C11-79080E63B215}" destId="{2EA0F29C-A859-449D-A6A8-F820703A2922}" srcOrd="0" destOrd="0" presId="urn:microsoft.com/office/officeart/2016/7/layout/VerticalDownArrowProcess"/>
    <dgm:cxn modelId="{7D68DC08-FB3C-47A1-9BB2-38A81C49AB7D}" type="presOf" srcId="{43DFF84E-C112-4CEC-BFA1-F7BFCBE3AB79}" destId="{10A12CA5-2056-4126-AAE3-250713C63995}" srcOrd="0" destOrd="0" presId="urn:microsoft.com/office/officeart/2016/7/layout/VerticalDownArrowProcess"/>
    <dgm:cxn modelId="{2E4FCF16-C425-4AB1-BBF3-A7474FF255B3}" srcId="{0FBFCF68-46BC-411A-9476-D868BFFB742D}" destId="{B3C58356-88CC-4621-B850-BDB53C25E80B}" srcOrd="0" destOrd="0" parTransId="{E55B2A28-CC3B-4BF6-926B-14131ADFDCE0}" sibTransId="{D861EBB6-247B-4361-973D-0B23AE4AD760}"/>
    <dgm:cxn modelId="{E7DFE429-570F-4123-8C26-827CBDBF544C}" srcId="{010B6AF5-4745-4728-B452-5332A89DC767}" destId="{90DF2D2A-FA73-44A2-9363-9F93AC17A5A2}" srcOrd="0" destOrd="0" parTransId="{1679C072-1357-408D-98A9-BDD7DB91ED23}" sibTransId="{8964438A-E962-4925-889A-64A5A2BB20A8}"/>
    <dgm:cxn modelId="{FB72E62D-7A34-4ED2-AB4A-9A3C67A8F5E4}" type="presOf" srcId="{57C957A7-98FA-4BF6-8716-8B8E0FCD6E12}" destId="{263BEC11-15A1-481A-B39F-575CBF3EEA24}" srcOrd="1" destOrd="0" presId="urn:microsoft.com/office/officeart/2016/7/layout/VerticalDownArrowProcess"/>
    <dgm:cxn modelId="{4DE01D2E-3A4E-4B12-A84F-40DEDCE72FCE}" type="presOf" srcId="{461532A1-F54F-47F1-BDAC-1406650B3A77}" destId="{DD677275-8AE8-4BDD-B0E7-FA01F855A4BA}" srcOrd="0" destOrd="0" presId="urn:microsoft.com/office/officeart/2016/7/layout/VerticalDownArrowProcess"/>
    <dgm:cxn modelId="{D05CCB2F-7A9C-49C4-A06B-15C0088D1151}" type="presOf" srcId="{6FF70F87-A6F3-433C-9DF7-A89003E318E6}" destId="{E9E00A5B-82D9-473B-BF77-AB34C9B0A9A3}" srcOrd="1" destOrd="0" presId="urn:microsoft.com/office/officeart/2016/7/layout/VerticalDownArrowProcess"/>
    <dgm:cxn modelId="{6992A730-77B5-4769-8A5A-D57901E7969E}" srcId="{0FBFCF68-46BC-411A-9476-D868BFFB742D}" destId="{55230462-6CE9-44FE-BD8A-68D99308104A}" srcOrd="4" destOrd="0" parTransId="{18F5B14C-5D59-414C-A196-1A339123AC56}" sibTransId="{FA439A99-260B-4B76-A607-01769134D278}"/>
    <dgm:cxn modelId="{7991EA34-0B47-4E30-979E-01F6CD41F08F}" type="presOf" srcId="{CC7D69F9-6F5E-4992-BD9A-8A1CEA2DB7FF}" destId="{79845F17-3C21-4A31-9314-6F4C3E0EF28C}" srcOrd="0" destOrd="0" presId="urn:microsoft.com/office/officeart/2016/7/layout/VerticalDownArrowProcess"/>
    <dgm:cxn modelId="{A6C1DC35-D9FF-4671-8DD6-4AC0EB4FEB67}" srcId="{57C957A7-98FA-4BF6-8716-8B8E0FCD6E12}" destId="{82116565-9542-4908-B3CA-EC639A55B290}" srcOrd="0" destOrd="0" parTransId="{2DF22BCA-8496-48F9-B335-2EF546CA2E20}" sibTransId="{5F45BDA9-0A8F-4C1C-ADD9-3ACA3FD0D9C6}"/>
    <dgm:cxn modelId="{A8DDC838-844D-4B16-A215-81191CCA97E2}" srcId="{0FBFCF68-46BC-411A-9476-D868BFFB742D}" destId="{010B6AF5-4745-4728-B452-5332A89DC767}" srcOrd="3" destOrd="0" parTransId="{98FE97C1-FC8D-4DD3-A85B-6452DE37EBB6}" sibTransId="{D4F04DBE-B8A1-48DC-B748-A16C93D0C824}"/>
    <dgm:cxn modelId="{E94CCC3B-51CE-4CE6-A47A-C4F91732A5A0}" type="presOf" srcId="{B3C58356-88CC-4621-B850-BDB53C25E80B}" destId="{53145DB0-A168-4D63-B29D-0D05A976043F}" srcOrd="1" destOrd="0" presId="urn:microsoft.com/office/officeart/2016/7/layout/VerticalDownArrowProcess"/>
    <dgm:cxn modelId="{6A0EA95D-8E63-41EF-BBA0-27275A5A98E4}" type="presOf" srcId="{0FBFCF68-46BC-411A-9476-D868BFFB742D}" destId="{7A5FBACC-5743-4F34-A31C-DC9E7E44BF20}" srcOrd="0" destOrd="0" presId="urn:microsoft.com/office/officeart/2016/7/layout/VerticalDownArrowProcess"/>
    <dgm:cxn modelId="{253EB645-8494-40ED-86ED-E9F7ED13A2D5}" type="presOf" srcId="{DBB00046-76EA-45AD-A8F1-3A1777A3784B}" destId="{8BE37794-6184-47AD-95A1-6A359F9428EE}" srcOrd="0" destOrd="0" presId="urn:microsoft.com/office/officeart/2016/7/layout/VerticalDownArrowProcess"/>
    <dgm:cxn modelId="{88C41468-BCF3-4FCE-92EB-C462F503CBB7}" type="presOf" srcId="{B3C58356-88CC-4621-B850-BDB53C25E80B}" destId="{CE72DC58-BC7C-4874-9AD9-960496AD39FB}" srcOrd="0" destOrd="0" presId="urn:microsoft.com/office/officeart/2016/7/layout/VerticalDownArrowProcess"/>
    <dgm:cxn modelId="{4426F34B-FDFE-4DD8-9000-49A47C68AB00}" type="presOf" srcId="{55230462-6CE9-44FE-BD8A-68D99308104A}" destId="{83714083-4014-431E-A09E-E4D6D86D780A}" srcOrd="1" destOrd="0" presId="urn:microsoft.com/office/officeart/2016/7/layout/VerticalDownArrowProcess"/>
    <dgm:cxn modelId="{B692076D-AB72-4F51-8715-F819ECD49125}" type="presOf" srcId="{55230462-6CE9-44FE-BD8A-68D99308104A}" destId="{83BBC191-9E5E-4E05-8737-29C9B6B5E167}" srcOrd="0" destOrd="0" presId="urn:microsoft.com/office/officeart/2016/7/layout/VerticalDownArrowProcess"/>
    <dgm:cxn modelId="{F8EE8756-24ED-45F7-B4AD-717B986BEF52}" srcId="{0FBFCF68-46BC-411A-9476-D868BFFB742D}" destId="{6FF70F87-A6F3-433C-9DF7-A89003E318E6}" srcOrd="5" destOrd="0" parTransId="{A664443E-2BDE-416B-91FD-140029FA580F}" sibTransId="{77B4E318-56FC-4051-9A4B-21C7EEFF2C61}"/>
    <dgm:cxn modelId="{B49A8377-D268-42B9-9328-9584F127D335}" type="presOf" srcId="{010B6AF5-4745-4728-B452-5332A89DC767}" destId="{39EC3978-E04F-42B7-9CE8-69919CB47D22}" srcOrd="0" destOrd="0" presId="urn:microsoft.com/office/officeart/2016/7/layout/VerticalDownArrowProcess"/>
    <dgm:cxn modelId="{8EFABD59-3E9B-4A5F-A253-8E525C64929A}" type="presOf" srcId="{E9E875A8-5FC1-4209-9A67-C42A0772A61A}" destId="{8BC95D39-0CC2-431E-A98D-DB8C88DE958A}" srcOrd="0" destOrd="0" presId="urn:microsoft.com/office/officeart/2016/7/layout/VerticalDownArrowProcess"/>
    <dgm:cxn modelId="{A275175A-B8A2-4B96-AAF1-3D9346A234D4}" type="presOf" srcId="{010B6AF5-4745-4728-B452-5332A89DC767}" destId="{ED183EB6-CFC7-4E0B-BF1C-E049C172C764}" srcOrd="1" destOrd="0" presId="urn:microsoft.com/office/officeart/2016/7/layout/VerticalDownArrowProcess"/>
    <dgm:cxn modelId="{AAA0547D-DC05-4A88-86E7-4695DFF6D8DB}" srcId="{0FBFCF68-46BC-411A-9476-D868BFFB742D}" destId="{632EF2B2-48F1-4AF4-B3A0-D199EC2A5008}" srcOrd="7" destOrd="0" parTransId="{562363F3-85C3-46F4-B209-531B4FEC7D70}" sibTransId="{72B4D6AF-DC4A-4C45-8D53-4654EEE6922A}"/>
    <dgm:cxn modelId="{7601B67F-8B9A-4946-B9A9-790697FA4DAC}" srcId="{0FBFCF68-46BC-411A-9476-D868BFFB742D}" destId="{DBB00046-76EA-45AD-A8F1-3A1777A3784B}" srcOrd="6" destOrd="0" parTransId="{2319B067-B37E-4A5D-AA34-24DB833F1CB5}" sibTransId="{5F31B821-F1E4-4D4F-97DC-1C535F37D796}"/>
    <dgm:cxn modelId="{59449A86-30C5-4B61-93F1-A377B7630933}" srcId="{632EF2B2-48F1-4AF4-B3A0-D199EC2A5008}" destId="{43DFF84E-C112-4CEC-BFA1-F7BFCBE3AB79}" srcOrd="0" destOrd="0" parTransId="{DEB4927D-B59D-4EDB-B047-E8E4DDF1FA85}" sibTransId="{76547386-F206-4FC2-A539-6557E51AE747}"/>
    <dgm:cxn modelId="{FA86208E-7149-47BD-8C32-352C9E22E6B7}" srcId="{0FBFCF68-46BC-411A-9476-D868BFFB742D}" destId="{2DA6DF3E-404D-4B3C-8C11-79080E63B215}" srcOrd="1" destOrd="0" parTransId="{DBAFCC3D-59A7-4618-9EC5-4A26ED3EC264}" sibTransId="{112EC61B-F72F-4E1D-A6A5-A3EFAD03E2DB}"/>
    <dgm:cxn modelId="{B5C82892-4F88-466F-B4D5-7A1603E545C9}" type="presOf" srcId="{F7E17586-7E23-4E3D-B9CD-7C7585E12C6D}" destId="{11E28B13-2FB1-47C7-A38A-06C1A554CB72}" srcOrd="0" destOrd="0" presId="urn:microsoft.com/office/officeart/2016/7/layout/VerticalDownArrowProcess"/>
    <dgm:cxn modelId="{6E585397-839D-41CC-B3C8-9ACDB1CDF1DF}" srcId="{DBB00046-76EA-45AD-A8F1-3A1777A3784B}" destId="{526BFF53-3F0E-4B82-86D1-8248E261CA52}" srcOrd="0" destOrd="0" parTransId="{4770792D-7AA0-41F8-B4A1-F1A59E32BCEA}" sibTransId="{9EF484CF-29B0-4495-B3F6-23B6E5FBC4D1}"/>
    <dgm:cxn modelId="{B46CF3A8-8D57-421D-A43B-2D76A9A65499}" type="presOf" srcId="{DBB00046-76EA-45AD-A8F1-3A1777A3784B}" destId="{142ECA64-CE78-4BA9-A692-E2D8DE6A46FA}" srcOrd="1" destOrd="0" presId="urn:microsoft.com/office/officeart/2016/7/layout/VerticalDownArrowProcess"/>
    <dgm:cxn modelId="{8F8032AE-A00A-416D-B10D-EC67D59A900D}" srcId="{2DA6DF3E-404D-4B3C-8C11-79080E63B215}" destId="{E9E875A8-5FC1-4209-9A67-C42A0772A61A}" srcOrd="0" destOrd="0" parTransId="{C8DDAAF2-F3F6-494E-91A2-E4F87EDC99B1}" sibTransId="{8D0809F8-1A24-474C-A630-2DBF0F0C6528}"/>
    <dgm:cxn modelId="{E96970AE-188F-40B7-AC6D-0971727497EC}" type="presOf" srcId="{6FF70F87-A6F3-433C-9DF7-A89003E318E6}" destId="{D12168B4-8063-4962-91AB-884D4177CAE5}" srcOrd="0" destOrd="0" presId="urn:microsoft.com/office/officeart/2016/7/layout/VerticalDownArrowProcess"/>
    <dgm:cxn modelId="{CED5A7AE-9194-47B1-95E3-4D3CAD10C512}" srcId="{55230462-6CE9-44FE-BD8A-68D99308104A}" destId="{461532A1-F54F-47F1-BDAC-1406650B3A77}" srcOrd="0" destOrd="0" parTransId="{A7BF9045-9C6F-4F13-904B-B85072197E98}" sibTransId="{FCE5BED9-793B-4927-91F5-7E1AA63F9A13}"/>
    <dgm:cxn modelId="{3AC508B9-1BAC-4BE3-A0C5-BC6219629DC1}" srcId="{B3C58356-88CC-4621-B850-BDB53C25E80B}" destId="{CC7D69F9-6F5E-4992-BD9A-8A1CEA2DB7FF}" srcOrd="0" destOrd="0" parTransId="{F7A2CA9B-770F-48B3-88DD-90A678297E2B}" sibTransId="{2B917C49-77D2-46C8-8942-AE9E8940C045}"/>
    <dgm:cxn modelId="{A8431DC0-A639-4C94-9CB5-308CB281BFDE}" type="presOf" srcId="{2DA6DF3E-404D-4B3C-8C11-79080E63B215}" destId="{18DFF6F2-6DF8-4E50-91C0-8B2C2A2263F6}" srcOrd="1" destOrd="0" presId="urn:microsoft.com/office/officeart/2016/7/layout/VerticalDownArrowProcess"/>
    <dgm:cxn modelId="{69B889CF-3AAE-4685-94AF-98F855188421}" type="presOf" srcId="{82116565-9542-4908-B3CA-EC639A55B290}" destId="{4F0ACAD3-D5A9-4BC4-9017-F4EBCED0D8C4}" srcOrd="0" destOrd="0" presId="urn:microsoft.com/office/officeart/2016/7/layout/VerticalDownArrowProcess"/>
    <dgm:cxn modelId="{280FE8DC-1525-4603-9F59-AC5185153EBD}" type="presOf" srcId="{526BFF53-3F0E-4B82-86D1-8248E261CA52}" destId="{D5B5BFAB-4A26-4F24-9166-0E3070FCB172}" srcOrd="0" destOrd="0" presId="urn:microsoft.com/office/officeart/2016/7/layout/VerticalDownArrowProcess"/>
    <dgm:cxn modelId="{58A8B7E4-1A10-4497-BC11-50DB45D5A854}" type="presOf" srcId="{90DF2D2A-FA73-44A2-9363-9F93AC17A5A2}" destId="{DE52EBB9-D1B9-47EB-B866-1A02D2A60192}" srcOrd="0" destOrd="0" presId="urn:microsoft.com/office/officeart/2016/7/layout/VerticalDownArrowProcess"/>
    <dgm:cxn modelId="{973397E8-CC95-4364-86CB-B458CD6E4F96}" type="presOf" srcId="{57C957A7-98FA-4BF6-8716-8B8E0FCD6E12}" destId="{D85A646F-F4AF-4CE0-A5C0-11E6423879CD}" srcOrd="0" destOrd="0" presId="urn:microsoft.com/office/officeart/2016/7/layout/VerticalDownArrowProcess"/>
    <dgm:cxn modelId="{B2EEFEE8-EE80-466A-98B8-C56C7F2292ED}" srcId="{6FF70F87-A6F3-433C-9DF7-A89003E318E6}" destId="{F7E17586-7E23-4E3D-B9CD-7C7585E12C6D}" srcOrd="0" destOrd="0" parTransId="{63A7AADF-A10E-4962-9741-E03346810A9B}" sibTransId="{145FC609-2205-478B-9E62-C2996A1E09D4}"/>
    <dgm:cxn modelId="{6C079AEA-76FB-4AE5-A09B-FB77AF772441}" srcId="{0FBFCF68-46BC-411A-9476-D868BFFB742D}" destId="{57C957A7-98FA-4BF6-8716-8B8E0FCD6E12}" srcOrd="2" destOrd="0" parTransId="{FE5942CB-FEC4-4905-99C9-62AA6F5C47C9}" sibTransId="{DF4DACE5-7E24-40EF-8F94-CB40DA1D31B7}"/>
    <dgm:cxn modelId="{01F096E7-EDBD-42EB-962B-0A2EC8707853}" type="presParOf" srcId="{7A5FBACC-5743-4F34-A31C-DC9E7E44BF20}" destId="{6FEDE2A4-3571-4336-9360-025409A1058D}" srcOrd="0" destOrd="0" presId="urn:microsoft.com/office/officeart/2016/7/layout/VerticalDownArrowProcess"/>
    <dgm:cxn modelId="{12EC3458-6142-49C4-BBA1-7CD827822F93}" type="presParOf" srcId="{6FEDE2A4-3571-4336-9360-025409A1058D}" destId="{878A47E5-B760-4F5E-B72C-0BABE5BA4FA1}" srcOrd="0" destOrd="0" presId="urn:microsoft.com/office/officeart/2016/7/layout/VerticalDownArrowProcess"/>
    <dgm:cxn modelId="{5E36E841-F8D0-42AD-8219-3E34729B5410}" type="presParOf" srcId="{6FEDE2A4-3571-4336-9360-025409A1058D}" destId="{10A12CA5-2056-4126-AAE3-250713C63995}" srcOrd="1" destOrd="0" presId="urn:microsoft.com/office/officeart/2016/7/layout/VerticalDownArrowProcess"/>
    <dgm:cxn modelId="{61CC9701-7442-4A40-9936-75A6BF00D5E9}" type="presParOf" srcId="{7A5FBACC-5743-4F34-A31C-DC9E7E44BF20}" destId="{5587B2AF-31BA-4887-8251-08EF349B2956}" srcOrd="1" destOrd="0" presId="urn:microsoft.com/office/officeart/2016/7/layout/VerticalDownArrowProcess"/>
    <dgm:cxn modelId="{E11E03A1-B626-4B8C-8333-DD78B07F3F44}" type="presParOf" srcId="{7A5FBACC-5743-4F34-A31C-DC9E7E44BF20}" destId="{BAA85E7D-348A-4A86-BB23-CD4D9AC6888F}" srcOrd="2" destOrd="0" presId="urn:microsoft.com/office/officeart/2016/7/layout/VerticalDownArrowProcess"/>
    <dgm:cxn modelId="{C5A59648-CC34-44A1-81F8-F23CDE0F38D5}" type="presParOf" srcId="{BAA85E7D-348A-4A86-BB23-CD4D9AC6888F}" destId="{8BE37794-6184-47AD-95A1-6A359F9428EE}" srcOrd="0" destOrd="0" presId="urn:microsoft.com/office/officeart/2016/7/layout/VerticalDownArrowProcess"/>
    <dgm:cxn modelId="{C5573400-0D11-4826-8B02-9A8603EA7DDD}" type="presParOf" srcId="{BAA85E7D-348A-4A86-BB23-CD4D9AC6888F}" destId="{142ECA64-CE78-4BA9-A692-E2D8DE6A46FA}" srcOrd="1" destOrd="0" presId="urn:microsoft.com/office/officeart/2016/7/layout/VerticalDownArrowProcess"/>
    <dgm:cxn modelId="{96368CD6-E0D7-4F81-A5C6-AA519B480CCF}" type="presParOf" srcId="{BAA85E7D-348A-4A86-BB23-CD4D9AC6888F}" destId="{D5B5BFAB-4A26-4F24-9166-0E3070FCB172}" srcOrd="2" destOrd="0" presId="urn:microsoft.com/office/officeart/2016/7/layout/VerticalDownArrowProcess"/>
    <dgm:cxn modelId="{6B08DA68-DD30-4FB1-B569-72D70CF3453A}" type="presParOf" srcId="{7A5FBACC-5743-4F34-A31C-DC9E7E44BF20}" destId="{87058990-9972-4D98-92B7-A4838B5B463F}" srcOrd="3" destOrd="0" presId="urn:microsoft.com/office/officeart/2016/7/layout/VerticalDownArrowProcess"/>
    <dgm:cxn modelId="{0A0EA590-DB90-4199-98EB-6856DCE61BC5}" type="presParOf" srcId="{7A5FBACC-5743-4F34-A31C-DC9E7E44BF20}" destId="{D6E22807-91FC-444B-ADAD-7E6573C6A2C1}" srcOrd="4" destOrd="0" presId="urn:microsoft.com/office/officeart/2016/7/layout/VerticalDownArrowProcess"/>
    <dgm:cxn modelId="{F57E5809-0D37-4C14-A64E-ABEB03F14738}" type="presParOf" srcId="{D6E22807-91FC-444B-ADAD-7E6573C6A2C1}" destId="{D12168B4-8063-4962-91AB-884D4177CAE5}" srcOrd="0" destOrd="0" presId="urn:microsoft.com/office/officeart/2016/7/layout/VerticalDownArrowProcess"/>
    <dgm:cxn modelId="{052C7329-01F9-46CA-B90A-396869C56F88}" type="presParOf" srcId="{D6E22807-91FC-444B-ADAD-7E6573C6A2C1}" destId="{E9E00A5B-82D9-473B-BF77-AB34C9B0A9A3}" srcOrd="1" destOrd="0" presId="urn:microsoft.com/office/officeart/2016/7/layout/VerticalDownArrowProcess"/>
    <dgm:cxn modelId="{E6985CA5-4FAB-4812-A613-CD70F5A9C09B}" type="presParOf" srcId="{D6E22807-91FC-444B-ADAD-7E6573C6A2C1}" destId="{11E28B13-2FB1-47C7-A38A-06C1A554CB72}" srcOrd="2" destOrd="0" presId="urn:microsoft.com/office/officeart/2016/7/layout/VerticalDownArrowProcess"/>
    <dgm:cxn modelId="{97D4F47A-D9F8-49EC-B1F7-1B82BFB745C7}" type="presParOf" srcId="{7A5FBACC-5743-4F34-A31C-DC9E7E44BF20}" destId="{C813771C-F931-425C-AEE6-E8C45CD34517}" srcOrd="5" destOrd="0" presId="urn:microsoft.com/office/officeart/2016/7/layout/VerticalDownArrowProcess"/>
    <dgm:cxn modelId="{A81D4E26-E44B-426A-8200-C9743A84D410}" type="presParOf" srcId="{7A5FBACC-5743-4F34-A31C-DC9E7E44BF20}" destId="{20BE6CB5-AA5F-4746-A753-5C4051E64BA7}" srcOrd="6" destOrd="0" presId="urn:microsoft.com/office/officeart/2016/7/layout/VerticalDownArrowProcess"/>
    <dgm:cxn modelId="{731F52BF-F5D1-4304-A6D4-ABCC09DD7C71}" type="presParOf" srcId="{20BE6CB5-AA5F-4746-A753-5C4051E64BA7}" destId="{83BBC191-9E5E-4E05-8737-29C9B6B5E167}" srcOrd="0" destOrd="0" presId="urn:microsoft.com/office/officeart/2016/7/layout/VerticalDownArrowProcess"/>
    <dgm:cxn modelId="{7E7B892A-545F-482D-80B6-35B1D6D5D4FE}" type="presParOf" srcId="{20BE6CB5-AA5F-4746-A753-5C4051E64BA7}" destId="{83714083-4014-431E-A09E-E4D6D86D780A}" srcOrd="1" destOrd="0" presId="urn:microsoft.com/office/officeart/2016/7/layout/VerticalDownArrowProcess"/>
    <dgm:cxn modelId="{C31AE4EA-F08D-48D4-9443-F780EFB714E8}" type="presParOf" srcId="{20BE6CB5-AA5F-4746-A753-5C4051E64BA7}" destId="{DD677275-8AE8-4BDD-B0E7-FA01F855A4BA}" srcOrd="2" destOrd="0" presId="urn:microsoft.com/office/officeart/2016/7/layout/VerticalDownArrowProcess"/>
    <dgm:cxn modelId="{72CA367E-48F3-4765-89C0-EE0118CD02B9}" type="presParOf" srcId="{7A5FBACC-5743-4F34-A31C-DC9E7E44BF20}" destId="{7A285FDB-0612-400C-9A7D-7B6891FCE2A9}" srcOrd="7" destOrd="0" presId="urn:microsoft.com/office/officeart/2016/7/layout/VerticalDownArrowProcess"/>
    <dgm:cxn modelId="{45E50F0E-246B-4815-BB6E-5FC62A8BF46F}" type="presParOf" srcId="{7A5FBACC-5743-4F34-A31C-DC9E7E44BF20}" destId="{D44B5356-6AB7-4036-B50C-6005D9CE834D}" srcOrd="8" destOrd="0" presId="urn:microsoft.com/office/officeart/2016/7/layout/VerticalDownArrowProcess"/>
    <dgm:cxn modelId="{14900AFE-33DA-4E79-BEF5-029718DF9BE4}" type="presParOf" srcId="{D44B5356-6AB7-4036-B50C-6005D9CE834D}" destId="{39EC3978-E04F-42B7-9CE8-69919CB47D22}" srcOrd="0" destOrd="0" presId="urn:microsoft.com/office/officeart/2016/7/layout/VerticalDownArrowProcess"/>
    <dgm:cxn modelId="{C299D91B-A0F0-47A0-B7D9-1BFF40E4DFA3}" type="presParOf" srcId="{D44B5356-6AB7-4036-B50C-6005D9CE834D}" destId="{ED183EB6-CFC7-4E0B-BF1C-E049C172C764}" srcOrd="1" destOrd="0" presId="urn:microsoft.com/office/officeart/2016/7/layout/VerticalDownArrowProcess"/>
    <dgm:cxn modelId="{93FCAA45-E8A3-497D-8F12-AB6B9025AFF3}" type="presParOf" srcId="{D44B5356-6AB7-4036-B50C-6005D9CE834D}" destId="{DE52EBB9-D1B9-47EB-B866-1A02D2A60192}" srcOrd="2" destOrd="0" presId="urn:microsoft.com/office/officeart/2016/7/layout/VerticalDownArrowProcess"/>
    <dgm:cxn modelId="{3A62E3A6-F30D-4810-951F-22DCBD38558D}" type="presParOf" srcId="{7A5FBACC-5743-4F34-A31C-DC9E7E44BF20}" destId="{44383493-C8FE-4D1D-A051-0652AD2CF2B2}" srcOrd="9" destOrd="0" presId="urn:microsoft.com/office/officeart/2016/7/layout/VerticalDownArrowProcess"/>
    <dgm:cxn modelId="{02EFD951-2501-4564-980C-712518F102D7}" type="presParOf" srcId="{7A5FBACC-5743-4F34-A31C-DC9E7E44BF20}" destId="{43DE5FF9-FC86-4AF3-99AF-112C7BA9816A}" srcOrd="10" destOrd="0" presId="urn:microsoft.com/office/officeart/2016/7/layout/VerticalDownArrowProcess"/>
    <dgm:cxn modelId="{6E1DE859-84C1-4469-92B2-79FBEDD6B043}" type="presParOf" srcId="{43DE5FF9-FC86-4AF3-99AF-112C7BA9816A}" destId="{D85A646F-F4AF-4CE0-A5C0-11E6423879CD}" srcOrd="0" destOrd="0" presId="urn:microsoft.com/office/officeart/2016/7/layout/VerticalDownArrowProcess"/>
    <dgm:cxn modelId="{CF82096D-0F0A-4571-B8F0-1C3EF9AF82CF}" type="presParOf" srcId="{43DE5FF9-FC86-4AF3-99AF-112C7BA9816A}" destId="{263BEC11-15A1-481A-B39F-575CBF3EEA24}" srcOrd="1" destOrd="0" presId="urn:microsoft.com/office/officeart/2016/7/layout/VerticalDownArrowProcess"/>
    <dgm:cxn modelId="{D8BA8A83-1CF7-411D-AB82-3CD8F7FD7D05}" type="presParOf" srcId="{43DE5FF9-FC86-4AF3-99AF-112C7BA9816A}" destId="{4F0ACAD3-D5A9-4BC4-9017-F4EBCED0D8C4}" srcOrd="2" destOrd="0" presId="urn:microsoft.com/office/officeart/2016/7/layout/VerticalDownArrowProcess"/>
    <dgm:cxn modelId="{C1256079-2994-449A-B285-DE768266C244}" type="presParOf" srcId="{7A5FBACC-5743-4F34-A31C-DC9E7E44BF20}" destId="{DEC7D300-1B23-4672-BD8B-3B8D59FD0417}" srcOrd="11" destOrd="0" presId="urn:microsoft.com/office/officeart/2016/7/layout/VerticalDownArrowProcess"/>
    <dgm:cxn modelId="{97AD1189-542A-4880-91F5-CA76EFE186BD}" type="presParOf" srcId="{7A5FBACC-5743-4F34-A31C-DC9E7E44BF20}" destId="{454CF497-1257-4B74-A11F-29C9A439438D}" srcOrd="12" destOrd="0" presId="urn:microsoft.com/office/officeart/2016/7/layout/VerticalDownArrowProcess"/>
    <dgm:cxn modelId="{93F6E765-1CE3-4760-B508-9EBC9EA99BE3}" type="presParOf" srcId="{454CF497-1257-4B74-A11F-29C9A439438D}" destId="{2EA0F29C-A859-449D-A6A8-F820703A2922}" srcOrd="0" destOrd="0" presId="urn:microsoft.com/office/officeart/2016/7/layout/VerticalDownArrowProcess"/>
    <dgm:cxn modelId="{27B2393A-CC48-4A3E-B3F1-B6B0EA021985}" type="presParOf" srcId="{454CF497-1257-4B74-A11F-29C9A439438D}" destId="{18DFF6F2-6DF8-4E50-91C0-8B2C2A2263F6}" srcOrd="1" destOrd="0" presId="urn:microsoft.com/office/officeart/2016/7/layout/VerticalDownArrowProcess"/>
    <dgm:cxn modelId="{FD833820-CC61-413C-B6EF-5864B9C4B158}" type="presParOf" srcId="{454CF497-1257-4B74-A11F-29C9A439438D}" destId="{8BC95D39-0CC2-431E-A98D-DB8C88DE958A}" srcOrd="2" destOrd="0" presId="urn:microsoft.com/office/officeart/2016/7/layout/VerticalDownArrowProcess"/>
    <dgm:cxn modelId="{45401A3D-9AC7-403D-84CB-D095D590001A}" type="presParOf" srcId="{7A5FBACC-5743-4F34-A31C-DC9E7E44BF20}" destId="{D5EE0954-B843-424B-B34F-6D5E88342113}" srcOrd="13" destOrd="0" presId="urn:microsoft.com/office/officeart/2016/7/layout/VerticalDownArrowProcess"/>
    <dgm:cxn modelId="{6190A85C-6AFE-471F-B7E2-87F81CF31221}" type="presParOf" srcId="{7A5FBACC-5743-4F34-A31C-DC9E7E44BF20}" destId="{20B4B178-19A0-48BF-AB4D-7DE27B13921B}" srcOrd="14" destOrd="0" presId="urn:microsoft.com/office/officeart/2016/7/layout/VerticalDownArrowProcess"/>
    <dgm:cxn modelId="{9227BD15-2958-4121-A45A-641EE41C220D}" type="presParOf" srcId="{20B4B178-19A0-48BF-AB4D-7DE27B13921B}" destId="{CE72DC58-BC7C-4874-9AD9-960496AD39FB}" srcOrd="0" destOrd="0" presId="urn:microsoft.com/office/officeart/2016/7/layout/VerticalDownArrowProcess"/>
    <dgm:cxn modelId="{183A8C09-DA01-4271-8A55-82B0219D5BF6}" type="presParOf" srcId="{20B4B178-19A0-48BF-AB4D-7DE27B13921B}" destId="{53145DB0-A168-4D63-B29D-0D05A976043F}" srcOrd="1" destOrd="0" presId="urn:microsoft.com/office/officeart/2016/7/layout/VerticalDownArrowProcess"/>
    <dgm:cxn modelId="{9AD76EF2-62DF-43B1-850B-741870961D7D}" type="presParOf" srcId="{20B4B178-19A0-48BF-AB4D-7DE27B13921B}" destId="{79845F17-3C21-4A31-9314-6F4C3E0EF28C}" srcOrd="2" destOrd="0" presId="urn:microsoft.com/office/officeart/2016/7/layout/VerticalDown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D1A3179-75F6-4CB3-9482-1C932632E00E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CB3FF784-500A-4310-BFAA-7430859CC87A}">
      <dgm:prSet/>
      <dgm:spPr/>
      <dgm:t>
        <a:bodyPr/>
        <a:lstStyle/>
        <a:p>
          <a:r>
            <a:rPr lang="en-US"/>
            <a:t>Business</a:t>
          </a:r>
        </a:p>
      </dgm:t>
    </dgm:pt>
    <dgm:pt modelId="{6676A53C-6258-482C-82B2-6AFD01AF9301}" type="parTrans" cxnId="{22329091-7713-45AD-9323-7FC07F180953}">
      <dgm:prSet/>
      <dgm:spPr/>
      <dgm:t>
        <a:bodyPr/>
        <a:lstStyle/>
        <a:p>
          <a:endParaRPr lang="en-US"/>
        </a:p>
      </dgm:t>
    </dgm:pt>
    <dgm:pt modelId="{81093E28-ADDA-4005-967C-763BD0039150}" type="sibTrans" cxnId="{22329091-7713-45AD-9323-7FC07F180953}">
      <dgm:prSet/>
      <dgm:spPr/>
      <dgm:t>
        <a:bodyPr/>
        <a:lstStyle/>
        <a:p>
          <a:endParaRPr lang="en-US"/>
        </a:p>
      </dgm:t>
    </dgm:pt>
    <dgm:pt modelId="{64D2AB64-146C-42B3-8122-34A7E22BE3A2}">
      <dgm:prSet/>
      <dgm:spPr/>
      <dgm:t>
        <a:bodyPr/>
        <a:lstStyle/>
        <a:p>
          <a:r>
            <a:rPr lang="en-US"/>
            <a:t>Program</a:t>
          </a:r>
        </a:p>
      </dgm:t>
    </dgm:pt>
    <dgm:pt modelId="{0A1A6C92-6B94-4981-B61C-795E3E496AA2}" type="parTrans" cxnId="{7D72E5AF-704C-4F92-BFF7-A77EDB60DA30}">
      <dgm:prSet/>
      <dgm:spPr/>
      <dgm:t>
        <a:bodyPr/>
        <a:lstStyle/>
        <a:p>
          <a:endParaRPr lang="en-US"/>
        </a:p>
      </dgm:t>
    </dgm:pt>
    <dgm:pt modelId="{DAA966B8-C1F0-4867-A491-0559A4BC40E0}" type="sibTrans" cxnId="{7D72E5AF-704C-4F92-BFF7-A77EDB60DA30}">
      <dgm:prSet/>
      <dgm:spPr/>
      <dgm:t>
        <a:bodyPr/>
        <a:lstStyle/>
        <a:p>
          <a:endParaRPr lang="en-US"/>
        </a:p>
      </dgm:t>
    </dgm:pt>
    <dgm:pt modelId="{36164C21-5CC5-4479-8DA1-85D50CCDD830}">
      <dgm:prSet/>
      <dgm:spPr/>
      <dgm:t>
        <a:bodyPr/>
        <a:lstStyle/>
        <a:p>
          <a:r>
            <a:rPr lang="en-US"/>
            <a:t>Recreation</a:t>
          </a:r>
        </a:p>
      </dgm:t>
    </dgm:pt>
    <dgm:pt modelId="{9CC7FCBD-4CFD-413F-99EC-00E2443BF848}" type="parTrans" cxnId="{2CE80578-E73A-4E44-8B90-23FF5B775A14}">
      <dgm:prSet/>
      <dgm:spPr/>
      <dgm:t>
        <a:bodyPr/>
        <a:lstStyle/>
        <a:p>
          <a:endParaRPr lang="en-US"/>
        </a:p>
      </dgm:t>
    </dgm:pt>
    <dgm:pt modelId="{0012015E-64CE-4031-9372-6B369CFA09FE}" type="sibTrans" cxnId="{2CE80578-E73A-4E44-8B90-23FF5B775A14}">
      <dgm:prSet/>
      <dgm:spPr/>
      <dgm:t>
        <a:bodyPr/>
        <a:lstStyle/>
        <a:p>
          <a:endParaRPr lang="en-US"/>
        </a:p>
      </dgm:t>
    </dgm:pt>
    <dgm:pt modelId="{6769E858-B056-4564-98A6-0397D5672DBD}" type="pres">
      <dgm:prSet presAssocID="{AD1A3179-75F6-4CB3-9482-1C932632E00E}" presName="linear" presStyleCnt="0">
        <dgm:presLayoutVars>
          <dgm:animLvl val="lvl"/>
          <dgm:resizeHandles val="exact"/>
        </dgm:presLayoutVars>
      </dgm:prSet>
      <dgm:spPr/>
    </dgm:pt>
    <dgm:pt modelId="{DA0023BE-4745-40F6-A860-1E4140FDBF8A}" type="pres">
      <dgm:prSet presAssocID="{CB3FF784-500A-4310-BFAA-7430859CC87A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440142AC-4314-42B4-9B32-3A750B1C1273}" type="pres">
      <dgm:prSet presAssocID="{81093E28-ADDA-4005-967C-763BD0039150}" presName="spacer" presStyleCnt="0"/>
      <dgm:spPr/>
    </dgm:pt>
    <dgm:pt modelId="{4BEB766E-E086-4C3B-BE08-9EEDD305561A}" type="pres">
      <dgm:prSet presAssocID="{64D2AB64-146C-42B3-8122-34A7E22BE3A2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011444EC-816F-4828-A56F-6E2972AAC526}" type="pres">
      <dgm:prSet presAssocID="{DAA966B8-C1F0-4867-A491-0559A4BC40E0}" presName="spacer" presStyleCnt="0"/>
      <dgm:spPr/>
    </dgm:pt>
    <dgm:pt modelId="{16675B77-ED30-41C1-B988-5DB9409E7AEF}" type="pres">
      <dgm:prSet presAssocID="{36164C21-5CC5-4479-8DA1-85D50CCDD830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342FC22C-517E-49FE-B03C-A1B866FD924F}" type="presOf" srcId="{36164C21-5CC5-4479-8DA1-85D50CCDD830}" destId="{16675B77-ED30-41C1-B988-5DB9409E7AEF}" srcOrd="0" destOrd="0" presId="urn:microsoft.com/office/officeart/2005/8/layout/vList2"/>
    <dgm:cxn modelId="{C4AB0942-1D9C-4A06-A825-FD88EBEC5B6C}" type="presOf" srcId="{CB3FF784-500A-4310-BFAA-7430859CC87A}" destId="{DA0023BE-4745-40F6-A860-1E4140FDBF8A}" srcOrd="0" destOrd="0" presId="urn:microsoft.com/office/officeart/2005/8/layout/vList2"/>
    <dgm:cxn modelId="{67189542-BB77-458C-B842-BACF1525A867}" type="presOf" srcId="{AD1A3179-75F6-4CB3-9482-1C932632E00E}" destId="{6769E858-B056-4564-98A6-0397D5672DBD}" srcOrd="0" destOrd="0" presId="urn:microsoft.com/office/officeart/2005/8/layout/vList2"/>
    <dgm:cxn modelId="{2CE80578-E73A-4E44-8B90-23FF5B775A14}" srcId="{AD1A3179-75F6-4CB3-9482-1C932632E00E}" destId="{36164C21-5CC5-4479-8DA1-85D50CCDD830}" srcOrd="2" destOrd="0" parTransId="{9CC7FCBD-4CFD-413F-99EC-00E2443BF848}" sibTransId="{0012015E-64CE-4031-9372-6B369CFA09FE}"/>
    <dgm:cxn modelId="{22329091-7713-45AD-9323-7FC07F180953}" srcId="{AD1A3179-75F6-4CB3-9482-1C932632E00E}" destId="{CB3FF784-500A-4310-BFAA-7430859CC87A}" srcOrd="0" destOrd="0" parTransId="{6676A53C-6258-482C-82B2-6AFD01AF9301}" sibTransId="{81093E28-ADDA-4005-967C-763BD0039150}"/>
    <dgm:cxn modelId="{7D72E5AF-704C-4F92-BFF7-A77EDB60DA30}" srcId="{AD1A3179-75F6-4CB3-9482-1C932632E00E}" destId="{64D2AB64-146C-42B3-8122-34A7E22BE3A2}" srcOrd="1" destOrd="0" parTransId="{0A1A6C92-6B94-4981-B61C-795E3E496AA2}" sibTransId="{DAA966B8-C1F0-4867-A491-0559A4BC40E0}"/>
    <dgm:cxn modelId="{873BEEF3-9D62-43AE-8761-9F4BA67137FB}" type="presOf" srcId="{64D2AB64-146C-42B3-8122-34A7E22BE3A2}" destId="{4BEB766E-E086-4C3B-BE08-9EEDD305561A}" srcOrd="0" destOrd="0" presId="urn:microsoft.com/office/officeart/2005/8/layout/vList2"/>
    <dgm:cxn modelId="{5E705E46-1670-4D2A-AF60-31C100882FEA}" type="presParOf" srcId="{6769E858-B056-4564-98A6-0397D5672DBD}" destId="{DA0023BE-4745-40F6-A860-1E4140FDBF8A}" srcOrd="0" destOrd="0" presId="urn:microsoft.com/office/officeart/2005/8/layout/vList2"/>
    <dgm:cxn modelId="{D60BA090-673B-4225-862E-06D5FD295107}" type="presParOf" srcId="{6769E858-B056-4564-98A6-0397D5672DBD}" destId="{440142AC-4314-42B4-9B32-3A750B1C1273}" srcOrd="1" destOrd="0" presId="urn:microsoft.com/office/officeart/2005/8/layout/vList2"/>
    <dgm:cxn modelId="{FE12BE51-97AC-4934-A047-0BA953508D0E}" type="presParOf" srcId="{6769E858-B056-4564-98A6-0397D5672DBD}" destId="{4BEB766E-E086-4C3B-BE08-9EEDD305561A}" srcOrd="2" destOrd="0" presId="urn:microsoft.com/office/officeart/2005/8/layout/vList2"/>
    <dgm:cxn modelId="{5487DD4B-C8C1-40F1-A278-23ADA222FE06}" type="presParOf" srcId="{6769E858-B056-4564-98A6-0397D5672DBD}" destId="{011444EC-816F-4828-A56F-6E2972AAC526}" srcOrd="3" destOrd="0" presId="urn:microsoft.com/office/officeart/2005/8/layout/vList2"/>
    <dgm:cxn modelId="{18CCCA15-5E16-40A0-8904-9AA81F1E8754}" type="presParOf" srcId="{6769E858-B056-4564-98A6-0397D5672DBD}" destId="{16675B77-ED30-41C1-B988-5DB9409E7AEF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ECC7139-0301-4AF2-8E5C-D9187A4B346D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C3BB02B8-9C18-4C46-8BE4-3EBFB3BE569A}">
      <dgm:prSet/>
      <dgm:spPr/>
      <dgm:t>
        <a:bodyPr/>
        <a:lstStyle/>
        <a:p>
          <a:r>
            <a:rPr lang="en-US"/>
            <a:t>Clubs that have fun- </a:t>
          </a:r>
        </a:p>
      </dgm:t>
    </dgm:pt>
    <dgm:pt modelId="{FBA660C3-9F34-4734-9832-60C97E6FED0A}" type="parTrans" cxnId="{1B49D482-E93C-4F4A-9DF9-46B19AC315C3}">
      <dgm:prSet/>
      <dgm:spPr/>
      <dgm:t>
        <a:bodyPr/>
        <a:lstStyle/>
        <a:p>
          <a:endParaRPr lang="en-US"/>
        </a:p>
      </dgm:t>
    </dgm:pt>
    <dgm:pt modelId="{51276E4C-C88C-435F-9881-68CED05BC668}" type="sibTrans" cxnId="{1B49D482-E93C-4F4A-9DF9-46B19AC315C3}">
      <dgm:prSet/>
      <dgm:spPr/>
      <dgm:t>
        <a:bodyPr/>
        <a:lstStyle/>
        <a:p>
          <a:endParaRPr lang="en-US"/>
        </a:p>
      </dgm:t>
    </dgm:pt>
    <dgm:pt modelId="{C6A468BC-742A-4FA9-B5F9-EC52208BF73F}">
      <dgm:prSet/>
      <dgm:spPr/>
      <dgm:t>
        <a:bodyPr/>
        <a:lstStyle/>
        <a:p>
          <a:r>
            <a:rPr lang="en-US"/>
            <a:t>Are more active</a:t>
          </a:r>
        </a:p>
      </dgm:t>
    </dgm:pt>
    <dgm:pt modelId="{3F998BC9-B164-4304-A057-6B85E0FC107D}" type="parTrans" cxnId="{A367FCD4-3A80-4B1B-8A97-AD55BD97F8E2}">
      <dgm:prSet/>
      <dgm:spPr/>
      <dgm:t>
        <a:bodyPr/>
        <a:lstStyle/>
        <a:p>
          <a:endParaRPr lang="en-US"/>
        </a:p>
      </dgm:t>
    </dgm:pt>
    <dgm:pt modelId="{C251EA88-8C12-4876-9337-E8021E288FF6}" type="sibTrans" cxnId="{A367FCD4-3A80-4B1B-8A97-AD55BD97F8E2}">
      <dgm:prSet/>
      <dgm:spPr/>
      <dgm:t>
        <a:bodyPr/>
        <a:lstStyle/>
        <a:p>
          <a:endParaRPr lang="en-US"/>
        </a:p>
      </dgm:t>
    </dgm:pt>
    <dgm:pt modelId="{815D28E8-7E28-46B3-AED2-37F83A3824D6}">
      <dgm:prSet/>
      <dgm:spPr/>
      <dgm:t>
        <a:bodyPr/>
        <a:lstStyle/>
        <a:p>
          <a:r>
            <a:rPr lang="en-US"/>
            <a:t>Do more things</a:t>
          </a:r>
        </a:p>
      </dgm:t>
    </dgm:pt>
    <dgm:pt modelId="{86462CF2-587B-4838-80FA-CFCA62BC38F2}" type="parTrans" cxnId="{0DB6676E-FF53-458D-AE69-554B5B09473C}">
      <dgm:prSet/>
      <dgm:spPr/>
      <dgm:t>
        <a:bodyPr/>
        <a:lstStyle/>
        <a:p>
          <a:endParaRPr lang="en-US"/>
        </a:p>
      </dgm:t>
    </dgm:pt>
    <dgm:pt modelId="{715931F2-62DC-403A-93FC-D0C9C4B24E7B}" type="sibTrans" cxnId="{0DB6676E-FF53-458D-AE69-554B5B09473C}">
      <dgm:prSet/>
      <dgm:spPr/>
      <dgm:t>
        <a:bodyPr/>
        <a:lstStyle/>
        <a:p>
          <a:endParaRPr lang="en-US"/>
        </a:p>
      </dgm:t>
    </dgm:pt>
    <dgm:pt modelId="{467975B0-1A08-4C5A-8786-B1D73B634D7E}">
      <dgm:prSet/>
      <dgm:spPr/>
      <dgm:t>
        <a:bodyPr/>
        <a:lstStyle/>
        <a:p>
          <a:r>
            <a:rPr lang="en-US"/>
            <a:t>Get along better</a:t>
          </a:r>
        </a:p>
      </dgm:t>
    </dgm:pt>
    <dgm:pt modelId="{0164EF41-85C4-46FB-8ABC-DF32CCF721A0}" type="parTrans" cxnId="{D0A30A2B-3DC9-4E07-BBEC-DB756F5B7EB7}">
      <dgm:prSet/>
      <dgm:spPr/>
      <dgm:t>
        <a:bodyPr/>
        <a:lstStyle/>
        <a:p>
          <a:endParaRPr lang="en-US"/>
        </a:p>
      </dgm:t>
    </dgm:pt>
    <dgm:pt modelId="{F34462C3-A71E-4047-88D3-DC21A68DE025}" type="sibTrans" cxnId="{D0A30A2B-3DC9-4E07-BBEC-DB756F5B7EB7}">
      <dgm:prSet/>
      <dgm:spPr/>
      <dgm:t>
        <a:bodyPr/>
        <a:lstStyle/>
        <a:p>
          <a:endParaRPr lang="en-US"/>
        </a:p>
      </dgm:t>
    </dgm:pt>
    <dgm:pt modelId="{8FD2037D-559A-4E36-8218-619B1B031528}">
      <dgm:prSet/>
      <dgm:spPr/>
      <dgm:t>
        <a:bodyPr/>
        <a:lstStyle/>
        <a:p>
          <a:r>
            <a:rPr lang="en-US"/>
            <a:t>Include fun in every club meeting</a:t>
          </a:r>
        </a:p>
      </dgm:t>
    </dgm:pt>
    <dgm:pt modelId="{F8442830-BAE0-4D1C-B3E2-0EF9D21AFF9D}" type="parTrans" cxnId="{71C8ADAE-5A77-488B-B278-CFD53B49336B}">
      <dgm:prSet/>
      <dgm:spPr/>
      <dgm:t>
        <a:bodyPr/>
        <a:lstStyle/>
        <a:p>
          <a:endParaRPr lang="en-US"/>
        </a:p>
      </dgm:t>
    </dgm:pt>
    <dgm:pt modelId="{11C86FBE-0DE5-42D1-AC9F-C1F88175A1F9}" type="sibTrans" cxnId="{71C8ADAE-5A77-488B-B278-CFD53B49336B}">
      <dgm:prSet/>
      <dgm:spPr/>
      <dgm:t>
        <a:bodyPr/>
        <a:lstStyle/>
        <a:p>
          <a:endParaRPr lang="en-US"/>
        </a:p>
      </dgm:t>
    </dgm:pt>
    <dgm:pt modelId="{253020B5-6F3D-4BE5-AADF-32A03E68A9E8}">
      <dgm:prSet/>
      <dgm:spPr/>
      <dgm:t>
        <a:bodyPr/>
        <a:lstStyle/>
        <a:p>
          <a:r>
            <a:rPr lang="en-US"/>
            <a:t>All work and no play makes a club meeting dull</a:t>
          </a:r>
        </a:p>
      </dgm:t>
    </dgm:pt>
    <dgm:pt modelId="{3C7E3A37-11B7-4040-B2BC-0FA998FA431B}" type="parTrans" cxnId="{A3DDE07B-D507-49C0-97C2-B0CD3960A957}">
      <dgm:prSet/>
      <dgm:spPr/>
      <dgm:t>
        <a:bodyPr/>
        <a:lstStyle/>
        <a:p>
          <a:endParaRPr lang="en-US"/>
        </a:p>
      </dgm:t>
    </dgm:pt>
    <dgm:pt modelId="{8F5645BA-5BC1-431A-A80B-3AC549A601E8}" type="sibTrans" cxnId="{A3DDE07B-D507-49C0-97C2-B0CD3960A957}">
      <dgm:prSet/>
      <dgm:spPr/>
      <dgm:t>
        <a:bodyPr/>
        <a:lstStyle/>
        <a:p>
          <a:endParaRPr lang="en-US"/>
        </a:p>
      </dgm:t>
    </dgm:pt>
    <dgm:pt modelId="{C27E2B4D-3AC9-431A-A9FF-7C21A49F0038}">
      <dgm:prSet/>
      <dgm:spPr/>
      <dgm:t>
        <a:bodyPr/>
        <a:lstStyle/>
        <a:p>
          <a:r>
            <a:rPr lang="en-US"/>
            <a:t>Sing songs, play games and have an educational activity at every meeting</a:t>
          </a:r>
        </a:p>
      </dgm:t>
    </dgm:pt>
    <dgm:pt modelId="{66125FC3-C9E8-45CD-9116-DD7244CC3FFF}" type="parTrans" cxnId="{C9D340AF-F217-4B51-91E0-9B2C06B98A4F}">
      <dgm:prSet/>
      <dgm:spPr/>
      <dgm:t>
        <a:bodyPr/>
        <a:lstStyle/>
        <a:p>
          <a:endParaRPr lang="en-US"/>
        </a:p>
      </dgm:t>
    </dgm:pt>
    <dgm:pt modelId="{BBE3003B-7885-44B2-AEA4-8C1585EB6FB2}" type="sibTrans" cxnId="{C9D340AF-F217-4B51-91E0-9B2C06B98A4F}">
      <dgm:prSet/>
      <dgm:spPr/>
      <dgm:t>
        <a:bodyPr/>
        <a:lstStyle/>
        <a:p>
          <a:endParaRPr lang="en-US"/>
        </a:p>
      </dgm:t>
    </dgm:pt>
    <dgm:pt modelId="{E061FA08-CF0D-44AD-A0DD-D04663668F22}" type="pres">
      <dgm:prSet presAssocID="{0ECC7139-0301-4AF2-8E5C-D9187A4B346D}" presName="linear" presStyleCnt="0">
        <dgm:presLayoutVars>
          <dgm:animLvl val="lvl"/>
          <dgm:resizeHandles val="exact"/>
        </dgm:presLayoutVars>
      </dgm:prSet>
      <dgm:spPr/>
    </dgm:pt>
    <dgm:pt modelId="{E72358FD-910E-441D-B368-76E7A702A6DC}" type="pres">
      <dgm:prSet presAssocID="{C3BB02B8-9C18-4C46-8BE4-3EBFB3BE569A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679DB6EE-DDBC-48B2-9F1A-F4C796B30D6E}" type="pres">
      <dgm:prSet presAssocID="{C3BB02B8-9C18-4C46-8BE4-3EBFB3BE569A}" presName="childText" presStyleLbl="revTx" presStyleIdx="0" presStyleCnt="1">
        <dgm:presLayoutVars>
          <dgm:bulletEnabled val="1"/>
        </dgm:presLayoutVars>
      </dgm:prSet>
      <dgm:spPr/>
    </dgm:pt>
    <dgm:pt modelId="{C180225A-12D6-4A2E-919E-669FC14B81B1}" type="pres">
      <dgm:prSet presAssocID="{8FD2037D-559A-4E36-8218-619B1B031528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07348F0D-3913-496E-BBAD-69778CD78E44}" type="pres">
      <dgm:prSet presAssocID="{11C86FBE-0DE5-42D1-AC9F-C1F88175A1F9}" presName="spacer" presStyleCnt="0"/>
      <dgm:spPr/>
    </dgm:pt>
    <dgm:pt modelId="{10FEB7E9-5F34-4CC3-8FC2-DAB63040ACAA}" type="pres">
      <dgm:prSet presAssocID="{253020B5-6F3D-4BE5-AADF-32A03E68A9E8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9BFC370D-CB43-493B-B61B-61909A39DA6E}" type="pres">
      <dgm:prSet presAssocID="{8F5645BA-5BC1-431A-A80B-3AC549A601E8}" presName="spacer" presStyleCnt="0"/>
      <dgm:spPr/>
    </dgm:pt>
    <dgm:pt modelId="{2B9E204B-8FA3-424D-9513-D780FB56C19D}" type="pres">
      <dgm:prSet presAssocID="{C27E2B4D-3AC9-431A-A9FF-7C21A49F0038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80AFEB10-1999-41E1-A795-7BEF5EC983EF}" type="presOf" srcId="{C6A468BC-742A-4FA9-B5F9-EC52208BF73F}" destId="{679DB6EE-DDBC-48B2-9F1A-F4C796B30D6E}" srcOrd="0" destOrd="0" presId="urn:microsoft.com/office/officeart/2005/8/layout/vList2"/>
    <dgm:cxn modelId="{93FFB51E-37E1-404E-8F13-A73DC1B8E91B}" type="presOf" srcId="{C27E2B4D-3AC9-431A-A9FF-7C21A49F0038}" destId="{2B9E204B-8FA3-424D-9513-D780FB56C19D}" srcOrd="0" destOrd="0" presId="urn:microsoft.com/office/officeart/2005/8/layout/vList2"/>
    <dgm:cxn modelId="{D0A30A2B-3DC9-4E07-BBEC-DB756F5B7EB7}" srcId="{C3BB02B8-9C18-4C46-8BE4-3EBFB3BE569A}" destId="{467975B0-1A08-4C5A-8786-B1D73B634D7E}" srcOrd="2" destOrd="0" parTransId="{0164EF41-85C4-46FB-8ABC-DF32CCF721A0}" sibTransId="{F34462C3-A71E-4047-88D3-DC21A68DE025}"/>
    <dgm:cxn modelId="{B337C535-2C1E-42F3-A74E-65A9B45A9BC2}" type="presOf" srcId="{253020B5-6F3D-4BE5-AADF-32A03E68A9E8}" destId="{10FEB7E9-5F34-4CC3-8FC2-DAB63040ACAA}" srcOrd="0" destOrd="0" presId="urn:microsoft.com/office/officeart/2005/8/layout/vList2"/>
    <dgm:cxn modelId="{C6EEE866-D3FF-422F-8FA4-52BC9495AB74}" type="presOf" srcId="{815D28E8-7E28-46B3-AED2-37F83A3824D6}" destId="{679DB6EE-DDBC-48B2-9F1A-F4C796B30D6E}" srcOrd="0" destOrd="1" presId="urn:microsoft.com/office/officeart/2005/8/layout/vList2"/>
    <dgm:cxn modelId="{0DB6676E-FF53-458D-AE69-554B5B09473C}" srcId="{C3BB02B8-9C18-4C46-8BE4-3EBFB3BE569A}" destId="{815D28E8-7E28-46B3-AED2-37F83A3824D6}" srcOrd="1" destOrd="0" parTransId="{86462CF2-587B-4838-80FA-CFCA62BC38F2}" sibTransId="{715931F2-62DC-403A-93FC-D0C9C4B24E7B}"/>
    <dgm:cxn modelId="{A3DDE07B-D507-49C0-97C2-B0CD3960A957}" srcId="{0ECC7139-0301-4AF2-8E5C-D9187A4B346D}" destId="{253020B5-6F3D-4BE5-AADF-32A03E68A9E8}" srcOrd="2" destOrd="0" parTransId="{3C7E3A37-11B7-4040-B2BC-0FA998FA431B}" sibTransId="{8F5645BA-5BC1-431A-A80B-3AC549A601E8}"/>
    <dgm:cxn modelId="{1B49D482-E93C-4F4A-9DF9-46B19AC315C3}" srcId="{0ECC7139-0301-4AF2-8E5C-D9187A4B346D}" destId="{C3BB02B8-9C18-4C46-8BE4-3EBFB3BE569A}" srcOrd="0" destOrd="0" parTransId="{FBA660C3-9F34-4734-9832-60C97E6FED0A}" sibTransId="{51276E4C-C88C-435F-9881-68CED05BC668}"/>
    <dgm:cxn modelId="{F5617084-A65F-4A07-9EE0-3DCC8999FDA5}" type="presOf" srcId="{0ECC7139-0301-4AF2-8E5C-D9187A4B346D}" destId="{E061FA08-CF0D-44AD-A0DD-D04663668F22}" srcOrd="0" destOrd="0" presId="urn:microsoft.com/office/officeart/2005/8/layout/vList2"/>
    <dgm:cxn modelId="{71C8ADAE-5A77-488B-B278-CFD53B49336B}" srcId="{0ECC7139-0301-4AF2-8E5C-D9187A4B346D}" destId="{8FD2037D-559A-4E36-8218-619B1B031528}" srcOrd="1" destOrd="0" parTransId="{F8442830-BAE0-4D1C-B3E2-0EF9D21AFF9D}" sibTransId="{11C86FBE-0DE5-42D1-AC9F-C1F88175A1F9}"/>
    <dgm:cxn modelId="{C9D340AF-F217-4B51-91E0-9B2C06B98A4F}" srcId="{0ECC7139-0301-4AF2-8E5C-D9187A4B346D}" destId="{C27E2B4D-3AC9-431A-A9FF-7C21A49F0038}" srcOrd="3" destOrd="0" parTransId="{66125FC3-C9E8-45CD-9116-DD7244CC3FFF}" sibTransId="{BBE3003B-7885-44B2-AEA4-8C1585EB6FB2}"/>
    <dgm:cxn modelId="{91FA3BD1-19BD-4113-81C3-9C294E35905C}" type="presOf" srcId="{8FD2037D-559A-4E36-8218-619B1B031528}" destId="{C180225A-12D6-4A2E-919E-669FC14B81B1}" srcOrd="0" destOrd="0" presId="urn:microsoft.com/office/officeart/2005/8/layout/vList2"/>
    <dgm:cxn modelId="{A367FCD4-3A80-4B1B-8A97-AD55BD97F8E2}" srcId="{C3BB02B8-9C18-4C46-8BE4-3EBFB3BE569A}" destId="{C6A468BC-742A-4FA9-B5F9-EC52208BF73F}" srcOrd="0" destOrd="0" parTransId="{3F998BC9-B164-4304-A057-6B85E0FC107D}" sibTransId="{C251EA88-8C12-4876-9337-E8021E288FF6}"/>
    <dgm:cxn modelId="{4B6CCDE4-835A-4507-AC2B-22EFB4158EB1}" type="presOf" srcId="{467975B0-1A08-4C5A-8786-B1D73B634D7E}" destId="{679DB6EE-DDBC-48B2-9F1A-F4C796B30D6E}" srcOrd="0" destOrd="2" presId="urn:microsoft.com/office/officeart/2005/8/layout/vList2"/>
    <dgm:cxn modelId="{74CDD2FE-C306-4BB5-8BE6-B3B781BD83A4}" type="presOf" srcId="{C3BB02B8-9C18-4C46-8BE4-3EBFB3BE569A}" destId="{E72358FD-910E-441D-B368-76E7A702A6DC}" srcOrd="0" destOrd="0" presId="urn:microsoft.com/office/officeart/2005/8/layout/vList2"/>
    <dgm:cxn modelId="{AD608611-4EFF-49D2-90BC-A39F95E6C4A7}" type="presParOf" srcId="{E061FA08-CF0D-44AD-A0DD-D04663668F22}" destId="{E72358FD-910E-441D-B368-76E7A702A6DC}" srcOrd="0" destOrd="0" presId="urn:microsoft.com/office/officeart/2005/8/layout/vList2"/>
    <dgm:cxn modelId="{993213F8-8F96-4D59-98C1-E37599512CDC}" type="presParOf" srcId="{E061FA08-CF0D-44AD-A0DD-D04663668F22}" destId="{679DB6EE-DDBC-48B2-9F1A-F4C796B30D6E}" srcOrd="1" destOrd="0" presId="urn:microsoft.com/office/officeart/2005/8/layout/vList2"/>
    <dgm:cxn modelId="{FB7B5484-0E2F-4A12-A392-C173ACF08D74}" type="presParOf" srcId="{E061FA08-CF0D-44AD-A0DD-D04663668F22}" destId="{C180225A-12D6-4A2E-919E-669FC14B81B1}" srcOrd="2" destOrd="0" presId="urn:microsoft.com/office/officeart/2005/8/layout/vList2"/>
    <dgm:cxn modelId="{DC2369BF-149D-492B-9B44-0E406B988009}" type="presParOf" srcId="{E061FA08-CF0D-44AD-A0DD-D04663668F22}" destId="{07348F0D-3913-496E-BBAD-69778CD78E44}" srcOrd="3" destOrd="0" presId="urn:microsoft.com/office/officeart/2005/8/layout/vList2"/>
    <dgm:cxn modelId="{9D3BE800-CC2E-4AD9-99B7-AA56386C1A1E}" type="presParOf" srcId="{E061FA08-CF0D-44AD-A0DD-D04663668F22}" destId="{10FEB7E9-5F34-4CC3-8FC2-DAB63040ACAA}" srcOrd="4" destOrd="0" presId="urn:microsoft.com/office/officeart/2005/8/layout/vList2"/>
    <dgm:cxn modelId="{68834484-BE07-497C-8333-6C23210A5A61}" type="presParOf" srcId="{E061FA08-CF0D-44AD-A0DD-D04663668F22}" destId="{9BFC370D-CB43-493B-B61B-61909A39DA6E}" srcOrd="5" destOrd="0" presId="urn:microsoft.com/office/officeart/2005/8/layout/vList2"/>
    <dgm:cxn modelId="{884B698B-EC12-4190-A5E7-38059585AC43}" type="presParOf" srcId="{E061FA08-CF0D-44AD-A0DD-D04663668F22}" destId="{2B9E204B-8FA3-424D-9513-D780FB56C19D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7A7ACE5-3618-491B-A394-3642A37F7DDB}" type="doc">
      <dgm:prSet loTypeId="urn:microsoft.com/office/officeart/2018/5/layout/CenteredIconLabelDescription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75BB830A-2B81-43E4-B955-97A7B78A24DB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/>
            <a:t>This is a way to conduct business in an orderly and efficient manner</a:t>
          </a:r>
        </a:p>
      </dgm:t>
    </dgm:pt>
    <dgm:pt modelId="{4CD688B5-F99F-4099-BB3A-46F30508F2DF}" type="parTrans" cxnId="{BBFE05FD-4845-4D42-9BB4-D8D8F6436CF0}">
      <dgm:prSet/>
      <dgm:spPr/>
      <dgm:t>
        <a:bodyPr/>
        <a:lstStyle/>
        <a:p>
          <a:endParaRPr lang="en-US"/>
        </a:p>
      </dgm:t>
    </dgm:pt>
    <dgm:pt modelId="{08ED18C9-882F-4EFB-B3FF-6CCEF76FA357}" type="sibTrans" cxnId="{BBFE05FD-4845-4D42-9BB4-D8D8F6436CF0}">
      <dgm:prSet/>
      <dgm:spPr/>
      <dgm:t>
        <a:bodyPr/>
        <a:lstStyle/>
        <a:p>
          <a:endParaRPr lang="en-US"/>
        </a:p>
      </dgm:t>
    </dgm:pt>
    <dgm:pt modelId="{C3B110C1-BBBD-43CF-9C83-511F075552C8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It allows all members a chance to participate in the club’s discussion</a:t>
          </a:r>
        </a:p>
      </dgm:t>
    </dgm:pt>
    <dgm:pt modelId="{F6A55E4F-1379-4F62-91B1-ABB75A878D8B}" type="parTrans" cxnId="{458BF851-2C45-49E0-ACAE-1B29F2F4E6E0}">
      <dgm:prSet/>
      <dgm:spPr/>
      <dgm:t>
        <a:bodyPr/>
        <a:lstStyle/>
        <a:p>
          <a:endParaRPr lang="en-US"/>
        </a:p>
      </dgm:t>
    </dgm:pt>
    <dgm:pt modelId="{6D2DBE22-62B0-4C7E-A120-1EF298A507CB}" type="sibTrans" cxnId="{458BF851-2C45-49E0-ACAE-1B29F2F4E6E0}">
      <dgm:prSet/>
      <dgm:spPr/>
      <dgm:t>
        <a:bodyPr/>
        <a:lstStyle/>
        <a:p>
          <a:endParaRPr lang="en-US"/>
        </a:p>
      </dgm:t>
    </dgm:pt>
    <dgm:pt modelId="{F8A831C7-C044-48E2-B347-8C1690FF7FFF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Voting on club actions ensures that the majority opinion rules</a:t>
          </a:r>
        </a:p>
      </dgm:t>
    </dgm:pt>
    <dgm:pt modelId="{62BD2903-5ABA-4D32-9B21-F850D0D8B1AE}" type="parTrans" cxnId="{926ADDA4-E6A7-43C5-857D-22D0AE1A0885}">
      <dgm:prSet/>
      <dgm:spPr/>
      <dgm:t>
        <a:bodyPr/>
        <a:lstStyle/>
        <a:p>
          <a:endParaRPr lang="en-US"/>
        </a:p>
      </dgm:t>
    </dgm:pt>
    <dgm:pt modelId="{E47B0095-239B-4EAF-B38A-0623749652E7}" type="sibTrans" cxnId="{926ADDA4-E6A7-43C5-857D-22D0AE1A0885}">
      <dgm:prSet/>
      <dgm:spPr/>
      <dgm:t>
        <a:bodyPr/>
        <a:lstStyle/>
        <a:p>
          <a:endParaRPr lang="en-US"/>
        </a:p>
      </dgm:t>
    </dgm:pt>
    <dgm:pt modelId="{65F1795F-BCBA-4B22-961C-740C9940BD36}" type="pres">
      <dgm:prSet presAssocID="{A7A7ACE5-3618-491B-A394-3642A37F7DDB}" presName="root" presStyleCnt="0">
        <dgm:presLayoutVars>
          <dgm:dir/>
          <dgm:resizeHandles val="exact"/>
        </dgm:presLayoutVars>
      </dgm:prSet>
      <dgm:spPr/>
    </dgm:pt>
    <dgm:pt modelId="{F9CEAEEB-C051-43D0-B70F-DC644571AAD7}" type="pres">
      <dgm:prSet presAssocID="{75BB830A-2B81-43E4-B955-97A7B78A24DB}" presName="compNode" presStyleCnt="0"/>
      <dgm:spPr/>
    </dgm:pt>
    <dgm:pt modelId="{CE93B6CB-F918-4F49-A963-3EB97F282D30}" type="pres">
      <dgm:prSet presAssocID="{75BB830A-2B81-43E4-B955-97A7B78A24DB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E1D25436-9751-4D9F-BAA1-313BE1E3C000}" type="pres">
      <dgm:prSet presAssocID="{75BB830A-2B81-43E4-B955-97A7B78A24DB}" presName="iconSpace" presStyleCnt="0"/>
      <dgm:spPr/>
    </dgm:pt>
    <dgm:pt modelId="{90F6A3BD-76A1-42EA-9B23-5DA253C4C9CF}" type="pres">
      <dgm:prSet presAssocID="{75BB830A-2B81-43E4-B955-97A7B78A24DB}" presName="parTx" presStyleLbl="revTx" presStyleIdx="0" presStyleCnt="6">
        <dgm:presLayoutVars>
          <dgm:chMax val="0"/>
          <dgm:chPref val="0"/>
        </dgm:presLayoutVars>
      </dgm:prSet>
      <dgm:spPr/>
    </dgm:pt>
    <dgm:pt modelId="{3C5DAC83-39CB-4217-9E85-04167033C022}" type="pres">
      <dgm:prSet presAssocID="{75BB830A-2B81-43E4-B955-97A7B78A24DB}" presName="txSpace" presStyleCnt="0"/>
      <dgm:spPr/>
    </dgm:pt>
    <dgm:pt modelId="{A053A27A-BCA7-42CC-88E3-72FF03D5ACE1}" type="pres">
      <dgm:prSet presAssocID="{75BB830A-2B81-43E4-B955-97A7B78A24DB}" presName="desTx" presStyleLbl="revTx" presStyleIdx="1" presStyleCnt="6">
        <dgm:presLayoutVars/>
      </dgm:prSet>
      <dgm:spPr/>
    </dgm:pt>
    <dgm:pt modelId="{48016E91-CB00-43D3-85B7-AB79468FA65C}" type="pres">
      <dgm:prSet presAssocID="{08ED18C9-882F-4EFB-B3FF-6CCEF76FA357}" presName="sibTrans" presStyleCnt="0"/>
      <dgm:spPr/>
    </dgm:pt>
    <dgm:pt modelId="{4A7B7953-4265-46DF-BD9B-1F2E823BB83F}" type="pres">
      <dgm:prSet presAssocID="{C3B110C1-BBBD-43CF-9C83-511F075552C8}" presName="compNode" presStyleCnt="0"/>
      <dgm:spPr/>
    </dgm:pt>
    <dgm:pt modelId="{CA7837A0-22D6-4E84-9EEC-69568831F3A5}" type="pres">
      <dgm:prSet presAssocID="{C3B110C1-BBBD-43CF-9C83-511F075552C8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s"/>
        </a:ext>
      </dgm:extLst>
    </dgm:pt>
    <dgm:pt modelId="{BFBCE7D6-694E-4D0E-B396-3A36B512DD42}" type="pres">
      <dgm:prSet presAssocID="{C3B110C1-BBBD-43CF-9C83-511F075552C8}" presName="iconSpace" presStyleCnt="0"/>
      <dgm:spPr/>
    </dgm:pt>
    <dgm:pt modelId="{90546BC4-048F-4259-9E32-BBE4F66FC1F8}" type="pres">
      <dgm:prSet presAssocID="{C3B110C1-BBBD-43CF-9C83-511F075552C8}" presName="parTx" presStyleLbl="revTx" presStyleIdx="2" presStyleCnt="6">
        <dgm:presLayoutVars>
          <dgm:chMax val="0"/>
          <dgm:chPref val="0"/>
        </dgm:presLayoutVars>
      </dgm:prSet>
      <dgm:spPr/>
    </dgm:pt>
    <dgm:pt modelId="{809B45B9-FDE8-4917-B77A-8CFC1A15CFD8}" type="pres">
      <dgm:prSet presAssocID="{C3B110C1-BBBD-43CF-9C83-511F075552C8}" presName="txSpace" presStyleCnt="0"/>
      <dgm:spPr/>
    </dgm:pt>
    <dgm:pt modelId="{9C587C20-D792-463E-8ADE-2FAA4F67460F}" type="pres">
      <dgm:prSet presAssocID="{C3B110C1-BBBD-43CF-9C83-511F075552C8}" presName="desTx" presStyleLbl="revTx" presStyleIdx="3" presStyleCnt="6">
        <dgm:presLayoutVars/>
      </dgm:prSet>
      <dgm:spPr/>
    </dgm:pt>
    <dgm:pt modelId="{39691C3A-D273-4FC0-8FF4-0F87A4E9571B}" type="pres">
      <dgm:prSet presAssocID="{6D2DBE22-62B0-4C7E-A120-1EF298A507CB}" presName="sibTrans" presStyleCnt="0"/>
      <dgm:spPr/>
    </dgm:pt>
    <dgm:pt modelId="{59BE1E48-B280-4F7B-9B99-21271741623E}" type="pres">
      <dgm:prSet presAssocID="{F8A831C7-C044-48E2-B347-8C1690FF7FFF}" presName="compNode" presStyleCnt="0"/>
      <dgm:spPr/>
    </dgm:pt>
    <dgm:pt modelId="{AD69E08D-861E-4DCD-81A5-3002992405D6}" type="pres">
      <dgm:prSet presAssocID="{F8A831C7-C044-48E2-B347-8C1690FF7FFF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2EEEA792-94B5-4E59-825B-A213521A87F8}" type="pres">
      <dgm:prSet presAssocID="{F8A831C7-C044-48E2-B347-8C1690FF7FFF}" presName="iconSpace" presStyleCnt="0"/>
      <dgm:spPr/>
    </dgm:pt>
    <dgm:pt modelId="{91B6488A-693E-43A8-ACDE-987FB226BA03}" type="pres">
      <dgm:prSet presAssocID="{F8A831C7-C044-48E2-B347-8C1690FF7FFF}" presName="parTx" presStyleLbl="revTx" presStyleIdx="4" presStyleCnt="6">
        <dgm:presLayoutVars>
          <dgm:chMax val="0"/>
          <dgm:chPref val="0"/>
        </dgm:presLayoutVars>
      </dgm:prSet>
      <dgm:spPr/>
    </dgm:pt>
    <dgm:pt modelId="{CAD859BF-4AC8-4509-A734-8594B52ED2D8}" type="pres">
      <dgm:prSet presAssocID="{F8A831C7-C044-48E2-B347-8C1690FF7FFF}" presName="txSpace" presStyleCnt="0"/>
      <dgm:spPr/>
    </dgm:pt>
    <dgm:pt modelId="{8A682938-15E1-4300-9436-A7E208F67A59}" type="pres">
      <dgm:prSet presAssocID="{F8A831C7-C044-48E2-B347-8C1690FF7FFF}" presName="desTx" presStyleLbl="revTx" presStyleIdx="5" presStyleCnt="6">
        <dgm:presLayoutVars/>
      </dgm:prSet>
      <dgm:spPr/>
    </dgm:pt>
  </dgm:ptLst>
  <dgm:cxnLst>
    <dgm:cxn modelId="{42C4C408-40E9-455B-B4DC-1F58BE3DF8B6}" type="presOf" srcId="{F8A831C7-C044-48E2-B347-8C1690FF7FFF}" destId="{91B6488A-693E-43A8-ACDE-987FB226BA03}" srcOrd="0" destOrd="0" presId="urn:microsoft.com/office/officeart/2018/5/layout/CenteredIconLabelDescriptionList"/>
    <dgm:cxn modelId="{62F2D72B-1C66-4E44-A0B2-D495C545B169}" type="presOf" srcId="{75BB830A-2B81-43E4-B955-97A7B78A24DB}" destId="{90F6A3BD-76A1-42EA-9B23-5DA253C4C9CF}" srcOrd="0" destOrd="0" presId="urn:microsoft.com/office/officeart/2018/5/layout/CenteredIconLabelDescriptionList"/>
    <dgm:cxn modelId="{458BF851-2C45-49E0-ACAE-1B29F2F4E6E0}" srcId="{A7A7ACE5-3618-491B-A394-3642A37F7DDB}" destId="{C3B110C1-BBBD-43CF-9C83-511F075552C8}" srcOrd="1" destOrd="0" parTransId="{F6A55E4F-1379-4F62-91B1-ABB75A878D8B}" sibTransId="{6D2DBE22-62B0-4C7E-A120-1EF298A507CB}"/>
    <dgm:cxn modelId="{926ADDA4-E6A7-43C5-857D-22D0AE1A0885}" srcId="{A7A7ACE5-3618-491B-A394-3642A37F7DDB}" destId="{F8A831C7-C044-48E2-B347-8C1690FF7FFF}" srcOrd="2" destOrd="0" parTransId="{62BD2903-5ABA-4D32-9B21-F850D0D8B1AE}" sibTransId="{E47B0095-239B-4EAF-B38A-0623749652E7}"/>
    <dgm:cxn modelId="{8A2741BB-BC62-4DBB-981E-4AE3172BE3BB}" type="presOf" srcId="{A7A7ACE5-3618-491B-A394-3642A37F7DDB}" destId="{65F1795F-BCBA-4B22-961C-740C9940BD36}" srcOrd="0" destOrd="0" presId="urn:microsoft.com/office/officeart/2018/5/layout/CenteredIconLabelDescriptionList"/>
    <dgm:cxn modelId="{E8014FDB-FC99-443C-96A9-10D462A51737}" type="presOf" srcId="{C3B110C1-BBBD-43CF-9C83-511F075552C8}" destId="{90546BC4-048F-4259-9E32-BBE4F66FC1F8}" srcOrd="0" destOrd="0" presId="urn:microsoft.com/office/officeart/2018/5/layout/CenteredIconLabelDescriptionList"/>
    <dgm:cxn modelId="{BBFE05FD-4845-4D42-9BB4-D8D8F6436CF0}" srcId="{A7A7ACE5-3618-491B-A394-3642A37F7DDB}" destId="{75BB830A-2B81-43E4-B955-97A7B78A24DB}" srcOrd="0" destOrd="0" parTransId="{4CD688B5-F99F-4099-BB3A-46F30508F2DF}" sibTransId="{08ED18C9-882F-4EFB-B3FF-6CCEF76FA357}"/>
    <dgm:cxn modelId="{2936A6D2-42AB-441D-AA67-2C36AF42350A}" type="presParOf" srcId="{65F1795F-BCBA-4B22-961C-740C9940BD36}" destId="{F9CEAEEB-C051-43D0-B70F-DC644571AAD7}" srcOrd="0" destOrd="0" presId="urn:microsoft.com/office/officeart/2018/5/layout/CenteredIconLabelDescriptionList"/>
    <dgm:cxn modelId="{02674F8A-58CB-4238-8E82-3B2AE4A62104}" type="presParOf" srcId="{F9CEAEEB-C051-43D0-B70F-DC644571AAD7}" destId="{CE93B6CB-F918-4F49-A963-3EB97F282D30}" srcOrd="0" destOrd="0" presId="urn:microsoft.com/office/officeart/2018/5/layout/CenteredIconLabelDescriptionList"/>
    <dgm:cxn modelId="{0D71DA86-3F37-4A64-9C17-3E539662EF55}" type="presParOf" srcId="{F9CEAEEB-C051-43D0-B70F-DC644571AAD7}" destId="{E1D25436-9751-4D9F-BAA1-313BE1E3C000}" srcOrd="1" destOrd="0" presId="urn:microsoft.com/office/officeart/2018/5/layout/CenteredIconLabelDescriptionList"/>
    <dgm:cxn modelId="{531DC03F-C5F2-4CEF-8E08-CD9CA7EA72A5}" type="presParOf" srcId="{F9CEAEEB-C051-43D0-B70F-DC644571AAD7}" destId="{90F6A3BD-76A1-42EA-9B23-5DA253C4C9CF}" srcOrd="2" destOrd="0" presId="urn:microsoft.com/office/officeart/2018/5/layout/CenteredIconLabelDescriptionList"/>
    <dgm:cxn modelId="{17BD4E97-D376-45A6-A951-BF74B75885AF}" type="presParOf" srcId="{F9CEAEEB-C051-43D0-B70F-DC644571AAD7}" destId="{3C5DAC83-39CB-4217-9E85-04167033C022}" srcOrd="3" destOrd="0" presId="urn:microsoft.com/office/officeart/2018/5/layout/CenteredIconLabelDescriptionList"/>
    <dgm:cxn modelId="{530BA451-3F8D-4F20-A1EC-BC60B16A14A2}" type="presParOf" srcId="{F9CEAEEB-C051-43D0-B70F-DC644571AAD7}" destId="{A053A27A-BCA7-42CC-88E3-72FF03D5ACE1}" srcOrd="4" destOrd="0" presId="urn:microsoft.com/office/officeart/2018/5/layout/CenteredIconLabelDescriptionList"/>
    <dgm:cxn modelId="{4B315814-09A7-45A6-8750-264FDF07F811}" type="presParOf" srcId="{65F1795F-BCBA-4B22-961C-740C9940BD36}" destId="{48016E91-CB00-43D3-85B7-AB79468FA65C}" srcOrd="1" destOrd="0" presId="urn:microsoft.com/office/officeart/2018/5/layout/CenteredIconLabelDescriptionList"/>
    <dgm:cxn modelId="{FE90B957-0A13-4D5A-A0FC-64F73F859D93}" type="presParOf" srcId="{65F1795F-BCBA-4B22-961C-740C9940BD36}" destId="{4A7B7953-4265-46DF-BD9B-1F2E823BB83F}" srcOrd="2" destOrd="0" presId="urn:microsoft.com/office/officeart/2018/5/layout/CenteredIconLabelDescriptionList"/>
    <dgm:cxn modelId="{112EE188-2EBA-4D67-A974-750309ECE79F}" type="presParOf" srcId="{4A7B7953-4265-46DF-BD9B-1F2E823BB83F}" destId="{CA7837A0-22D6-4E84-9EEC-69568831F3A5}" srcOrd="0" destOrd="0" presId="urn:microsoft.com/office/officeart/2018/5/layout/CenteredIconLabelDescriptionList"/>
    <dgm:cxn modelId="{58B3972B-1FBF-4DB1-842F-B07B06E8C58A}" type="presParOf" srcId="{4A7B7953-4265-46DF-BD9B-1F2E823BB83F}" destId="{BFBCE7D6-694E-4D0E-B396-3A36B512DD42}" srcOrd="1" destOrd="0" presId="urn:microsoft.com/office/officeart/2018/5/layout/CenteredIconLabelDescriptionList"/>
    <dgm:cxn modelId="{AA7D31A7-67FA-4BB4-854D-152674D46A44}" type="presParOf" srcId="{4A7B7953-4265-46DF-BD9B-1F2E823BB83F}" destId="{90546BC4-048F-4259-9E32-BBE4F66FC1F8}" srcOrd="2" destOrd="0" presId="urn:microsoft.com/office/officeart/2018/5/layout/CenteredIconLabelDescriptionList"/>
    <dgm:cxn modelId="{EB6B62EC-D249-4798-AFD3-7AC3C45BCB34}" type="presParOf" srcId="{4A7B7953-4265-46DF-BD9B-1F2E823BB83F}" destId="{809B45B9-FDE8-4917-B77A-8CFC1A15CFD8}" srcOrd="3" destOrd="0" presId="urn:microsoft.com/office/officeart/2018/5/layout/CenteredIconLabelDescriptionList"/>
    <dgm:cxn modelId="{E469AEF1-DB8E-4EE4-8A66-EC38B903E09C}" type="presParOf" srcId="{4A7B7953-4265-46DF-BD9B-1F2E823BB83F}" destId="{9C587C20-D792-463E-8ADE-2FAA4F67460F}" srcOrd="4" destOrd="0" presId="urn:microsoft.com/office/officeart/2018/5/layout/CenteredIconLabelDescriptionList"/>
    <dgm:cxn modelId="{BE8147C2-AE7A-4020-8E61-2542E67F4657}" type="presParOf" srcId="{65F1795F-BCBA-4B22-961C-740C9940BD36}" destId="{39691C3A-D273-4FC0-8FF4-0F87A4E9571B}" srcOrd="3" destOrd="0" presId="urn:microsoft.com/office/officeart/2018/5/layout/CenteredIconLabelDescriptionList"/>
    <dgm:cxn modelId="{840D7608-904D-43FE-8BF1-78F829DF0EBB}" type="presParOf" srcId="{65F1795F-BCBA-4B22-961C-740C9940BD36}" destId="{59BE1E48-B280-4F7B-9B99-21271741623E}" srcOrd="4" destOrd="0" presId="urn:microsoft.com/office/officeart/2018/5/layout/CenteredIconLabelDescriptionList"/>
    <dgm:cxn modelId="{9AA1A758-F1D9-4B14-9D54-EF2F0E1153F5}" type="presParOf" srcId="{59BE1E48-B280-4F7B-9B99-21271741623E}" destId="{AD69E08D-861E-4DCD-81A5-3002992405D6}" srcOrd="0" destOrd="0" presId="urn:microsoft.com/office/officeart/2018/5/layout/CenteredIconLabelDescriptionList"/>
    <dgm:cxn modelId="{3C96BAB2-5589-4D5A-819D-74B09DEA62A7}" type="presParOf" srcId="{59BE1E48-B280-4F7B-9B99-21271741623E}" destId="{2EEEA792-94B5-4E59-825B-A213521A87F8}" srcOrd="1" destOrd="0" presId="urn:microsoft.com/office/officeart/2018/5/layout/CenteredIconLabelDescriptionList"/>
    <dgm:cxn modelId="{FB26EB6E-34DE-46E3-A156-78EC03DA85B0}" type="presParOf" srcId="{59BE1E48-B280-4F7B-9B99-21271741623E}" destId="{91B6488A-693E-43A8-ACDE-987FB226BA03}" srcOrd="2" destOrd="0" presId="urn:microsoft.com/office/officeart/2018/5/layout/CenteredIconLabelDescriptionList"/>
    <dgm:cxn modelId="{B891BAEE-C330-4CAC-9F0F-444E2A61F707}" type="presParOf" srcId="{59BE1E48-B280-4F7B-9B99-21271741623E}" destId="{CAD859BF-4AC8-4509-A734-8594B52ED2D8}" srcOrd="3" destOrd="0" presId="urn:microsoft.com/office/officeart/2018/5/layout/CenteredIconLabelDescriptionList"/>
    <dgm:cxn modelId="{C91BEE5C-BBAB-4CE6-ABF6-182554510D3B}" type="presParOf" srcId="{59BE1E48-B280-4F7B-9B99-21271741623E}" destId="{8A682938-15E1-4300-9436-A7E208F67A59}" srcOrd="4" destOrd="0" presId="urn:microsoft.com/office/officeart/2018/5/layout/Centered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6693357-EAF5-4B53-89F7-23A0C0C814C2}" type="doc">
      <dgm:prSet loTypeId="urn:microsoft.com/office/officeart/2016/7/layout/BasicLinearProcessNumbered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9280FD40-BE7C-478A-857E-D06A31A218AC}">
      <dgm:prSet/>
      <dgm:spPr/>
      <dgm:t>
        <a:bodyPr/>
        <a:lstStyle/>
        <a:p>
          <a:r>
            <a:rPr lang="en-US" b="1"/>
            <a:t>Motion</a:t>
          </a:r>
          <a:endParaRPr lang="en-US"/>
        </a:p>
      </dgm:t>
    </dgm:pt>
    <dgm:pt modelId="{BA05CAB6-69E1-489C-B15D-5C047CDAA47A}" type="parTrans" cxnId="{DCDC4581-3AAA-441E-AE1A-C3CF488E9914}">
      <dgm:prSet/>
      <dgm:spPr/>
      <dgm:t>
        <a:bodyPr/>
        <a:lstStyle/>
        <a:p>
          <a:endParaRPr lang="en-US"/>
        </a:p>
      </dgm:t>
    </dgm:pt>
    <dgm:pt modelId="{CB9A3F5F-C847-4F1C-AFA8-EED1A41312B3}" type="sibTrans" cxnId="{DCDC4581-3AAA-441E-AE1A-C3CF488E9914}">
      <dgm:prSet phldrT="1" phldr="0"/>
      <dgm:spPr/>
      <dgm:t>
        <a:bodyPr/>
        <a:lstStyle/>
        <a:p>
          <a:r>
            <a:rPr lang="en-US"/>
            <a:t>1</a:t>
          </a:r>
        </a:p>
      </dgm:t>
    </dgm:pt>
    <dgm:pt modelId="{117081AB-CE06-497D-94D6-E920CC21A6D5}">
      <dgm:prSet/>
      <dgm:spPr/>
      <dgm:t>
        <a:bodyPr/>
        <a:lstStyle/>
        <a:p>
          <a:r>
            <a:rPr lang="en-US" b="1"/>
            <a:t>Second</a:t>
          </a:r>
          <a:endParaRPr lang="en-US"/>
        </a:p>
      </dgm:t>
    </dgm:pt>
    <dgm:pt modelId="{83CD3069-E8FB-4DC8-8BB2-48D10B3DDBD8}" type="parTrans" cxnId="{7641A802-F66B-4AB2-8BE6-605E6095EE78}">
      <dgm:prSet/>
      <dgm:spPr/>
      <dgm:t>
        <a:bodyPr/>
        <a:lstStyle/>
        <a:p>
          <a:endParaRPr lang="en-US"/>
        </a:p>
      </dgm:t>
    </dgm:pt>
    <dgm:pt modelId="{4E3E2252-83FF-47AE-B2A8-C9070DEF6414}" type="sibTrans" cxnId="{7641A802-F66B-4AB2-8BE6-605E6095EE78}">
      <dgm:prSet phldrT="2" phldr="0"/>
      <dgm:spPr/>
      <dgm:t>
        <a:bodyPr/>
        <a:lstStyle/>
        <a:p>
          <a:r>
            <a:rPr lang="en-US"/>
            <a:t>2</a:t>
          </a:r>
        </a:p>
      </dgm:t>
    </dgm:pt>
    <dgm:pt modelId="{EE82AA17-5F7B-4FC1-983C-B76891005A8C}">
      <dgm:prSet/>
      <dgm:spPr/>
      <dgm:t>
        <a:bodyPr/>
        <a:lstStyle/>
        <a:p>
          <a:r>
            <a:rPr lang="en-US" b="1"/>
            <a:t>Discussion</a:t>
          </a:r>
          <a:endParaRPr lang="en-US"/>
        </a:p>
      </dgm:t>
    </dgm:pt>
    <dgm:pt modelId="{320D03B4-4667-43DE-8BA2-0F3797432501}" type="parTrans" cxnId="{C9A2340B-CD20-4A7F-A36F-4A6684E56C05}">
      <dgm:prSet/>
      <dgm:spPr/>
      <dgm:t>
        <a:bodyPr/>
        <a:lstStyle/>
        <a:p>
          <a:endParaRPr lang="en-US"/>
        </a:p>
      </dgm:t>
    </dgm:pt>
    <dgm:pt modelId="{7787A0AB-2651-40B4-AA96-E351858882D8}" type="sibTrans" cxnId="{C9A2340B-CD20-4A7F-A36F-4A6684E56C05}">
      <dgm:prSet phldrT="3" phldr="0"/>
      <dgm:spPr/>
      <dgm:t>
        <a:bodyPr/>
        <a:lstStyle/>
        <a:p>
          <a:r>
            <a:rPr lang="en-US"/>
            <a:t>3</a:t>
          </a:r>
        </a:p>
      </dgm:t>
    </dgm:pt>
    <dgm:pt modelId="{D258D27F-8E4B-4F88-AC77-9324A4695E3F}">
      <dgm:prSet/>
      <dgm:spPr/>
      <dgm:t>
        <a:bodyPr/>
        <a:lstStyle/>
        <a:p>
          <a:r>
            <a:rPr lang="en-US" b="1"/>
            <a:t>Restate Motion</a:t>
          </a:r>
          <a:endParaRPr lang="en-US"/>
        </a:p>
      </dgm:t>
    </dgm:pt>
    <dgm:pt modelId="{2CAE0063-3142-4574-A0EE-F26A3B87D603}" type="parTrans" cxnId="{AE872A85-597B-4C04-954D-AF01CF7FC5BB}">
      <dgm:prSet/>
      <dgm:spPr/>
      <dgm:t>
        <a:bodyPr/>
        <a:lstStyle/>
        <a:p>
          <a:endParaRPr lang="en-US"/>
        </a:p>
      </dgm:t>
    </dgm:pt>
    <dgm:pt modelId="{974F4B15-B909-49A3-BCDF-9E124D801EAB}" type="sibTrans" cxnId="{AE872A85-597B-4C04-954D-AF01CF7FC5BB}">
      <dgm:prSet phldrT="4" phldr="0"/>
      <dgm:spPr/>
      <dgm:t>
        <a:bodyPr/>
        <a:lstStyle/>
        <a:p>
          <a:r>
            <a:rPr lang="en-US"/>
            <a:t>4</a:t>
          </a:r>
        </a:p>
      </dgm:t>
    </dgm:pt>
    <dgm:pt modelId="{02137802-E2A5-46B4-8255-A6DAC85DCE92}">
      <dgm:prSet/>
      <dgm:spPr/>
      <dgm:t>
        <a:bodyPr/>
        <a:lstStyle/>
        <a:p>
          <a:r>
            <a:rPr lang="en-US" b="1"/>
            <a:t>Vote</a:t>
          </a:r>
          <a:endParaRPr lang="en-US"/>
        </a:p>
      </dgm:t>
    </dgm:pt>
    <dgm:pt modelId="{DA7E5B6F-80C2-457E-84AE-2D2CB211A13E}" type="parTrans" cxnId="{F445F46F-B0D6-4788-810E-137695A3E39D}">
      <dgm:prSet/>
      <dgm:spPr/>
      <dgm:t>
        <a:bodyPr/>
        <a:lstStyle/>
        <a:p>
          <a:endParaRPr lang="en-US"/>
        </a:p>
      </dgm:t>
    </dgm:pt>
    <dgm:pt modelId="{D6F0B4FD-ACF4-436A-A7BB-197B08C76983}" type="sibTrans" cxnId="{F445F46F-B0D6-4788-810E-137695A3E39D}">
      <dgm:prSet phldrT="5" phldr="0"/>
      <dgm:spPr/>
      <dgm:t>
        <a:bodyPr/>
        <a:lstStyle/>
        <a:p>
          <a:r>
            <a:rPr lang="en-US"/>
            <a:t>5</a:t>
          </a:r>
        </a:p>
      </dgm:t>
    </dgm:pt>
    <dgm:pt modelId="{1358BCBB-3170-4954-8BEA-97AC7609725B}" type="pres">
      <dgm:prSet presAssocID="{06693357-EAF5-4B53-89F7-23A0C0C814C2}" presName="Name0" presStyleCnt="0">
        <dgm:presLayoutVars>
          <dgm:animLvl val="lvl"/>
          <dgm:resizeHandles val="exact"/>
        </dgm:presLayoutVars>
      </dgm:prSet>
      <dgm:spPr/>
    </dgm:pt>
    <dgm:pt modelId="{B2D21AD7-47A6-4C4A-87FB-136CB0FD49E2}" type="pres">
      <dgm:prSet presAssocID="{9280FD40-BE7C-478A-857E-D06A31A218AC}" presName="compositeNode" presStyleCnt="0">
        <dgm:presLayoutVars>
          <dgm:bulletEnabled val="1"/>
        </dgm:presLayoutVars>
      </dgm:prSet>
      <dgm:spPr/>
    </dgm:pt>
    <dgm:pt modelId="{42B5B6C0-6AF5-4AA2-A7CC-54B5D8741022}" type="pres">
      <dgm:prSet presAssocID="{9280FD40-BE7C-478A-857E-D06A31A218AC}" presName="bgRect" presStyleLbl="bgAccFollowNode1" presStyleIdx="0" presStyleCnt="5"/>
      <dgm:spPr/>
    </dgm:pt>
    <dgm:pt modelId="{63A84377-4DBF-457F-8551-850B4A6BAD9A}" type="pres">
      <dgm:prSet presAssocID="{CB9A3F5F-C847-4F1C-AFA8-EED1A41312B3}" presName="sibTransNodeCircle" presStyleLbl="alignNode1" presStyleIdx="0" presStyleCnt="10">
        <dgm:presLayoutVars>
          <dgm:chMax val="0"/>
          <dgm:bulletEnabled/>
        </dgm:presLayoutVars>
      </dgm:prSet>
      <dgm:spPr/>
    </dgm:pt>
    <dgm:pt modelId="{9A4E71A0-EA62-4F82-A85E-07D999C72CBF}" type="pres">
      <dgm:prSet presAssocID="{9280FD40-BE7C-478A-857E-D06A31A218AC}" presName="bottomLine" presStyleLbl="alignNode1" presStyleIdx="1" presStyleCnt="10">
        <dgm:presLayoutVars/>
      </dgm:prSet>
      <dgm:spPr/>
    </dgm:pt>
    <dgm:pt modelId="{FCFDBF74-7B3E-42E7-859A-03E0100DBFD0}" type="pres">
      <dgm:prSet presAssocID="{9280FD40-BE7C-478A-857E-D06A31A218AC}" presName="nodeText" presStyleLbl="bgAccFollowNode1" presStyleIdx="0" presStyleCnt="5">
        <dgm:presLayoutVars>
          <dgm:bulletEnabled val="1"/>
        </dgm:presLayoutVars>
      </dgm:prSet>
      <dgm:spPr/>
    </dgm:pt>
    <dgm:pt modelId="{EF3968A8-402D-4E77-8142-BD60D7A08132}" type="pres">
      <dgm:prSet presAssocID="{CB9A3F5F-C847-4F1C-AFA8-EED1A41312B3}" presName="sibTrans" presStyleCnt="0"/>
      <dgm:spPr/>
    </dgm:pt>
    <dgm:pt modelId="{0DB752A2-6BD9-4AB6-AF0E-A4A619B5A4D9}" type="pres">
      <dgm:prSet presAssocID="{117081AB-CE06-497D-94D6-E920CC21A6D5}" presName="compositeNode" presStyleCnt="0">
        <dgm:presLayoutVars>
          <dgm:bulletEnabled val="1"/>
        </dgm:presLayoutVars>
      </dgm:prSet>
      <dgm:spPr/>
    </dgm:pt>
    <dgm:pt modelId="{611AD066-4B1F-4F47-AD22-E31CF186438B}" type="pres">
      <dgm:prSet presAssocID="{117081AB-CE06-497D-94D6-E920CC21A6D5}" presName="bgRect" presStyleLbl="bgAccFollowNode1" presStyleIdx="1" presStyleCnt="5"/>
      <dgm:spPr/>
    </dgm:pt>
    <dgm:pt modelId="{6120B342-0513-4DF0-B8E9-337453E53B3D}" type="pres">
      <dgm:prSet presAssocID="{4E3E2252-83FF-47AE-B2A8-C9070DEF6414}" presName="sibTransNodeCircle" presStyleLbl="alignNode1" presStyleIdx="2" presStyleCnt="10">
        <dgm:presLayoutVars>
          <dgm:chMax val="0"/>
          <dgm:bulletEnabled/>
        </dgm:presLayoutVars>
      </dgm:prSet>
      <dgm:spPr/>
    </dgm:pt>
    <dgm:pt modelId="{A3D063BD-FB71-4680-8A43-786791260D58}" type="pres">
      <dgm:prSet presAssocID="{117081AB-CE06-497D-94D6-E920CC21A6D5}" presName="bottomLine" presStyleLbl="alignNode1" presStyleIdx="3" presStyleCnt="10">
        <dgm:presLayoutVars/>
      </dgm:prSet>
      <dgm:spPr/>
    </dgm:pt>
    <dgm:pt modelId="{DFEF2117-277F-4DE0-AAA1-DD391EB3AFA3}" type="pres">
      <dgm:prSet presAssocID="{117081AB-CE06-497D-94D6-E920CC21A6D5}" presName="nodeText" presStyleLbl="bgAccFollowNode1" presStyleIdx="1" presStyleCnt="5">
        <dgm:presLayoutVars>
          <dgm:bulletEnabled val="1"/>
        </dgm:presLayoutVars>
      </dgm:prSet>
      <dgm:spPr/>
    </dgm:pt>
    <dgm:pt modelId="{9D1CE05A-0835-4ED2-BA92-A80E600CCB84}" type="pres">
      <dgm:prSet presAssocID="{4E3E2252-83FF-47AE-B2A8-C9070DEF6414}" presName="sibTrans" presStyleCnt="0"/>
      <dgm:spPr/>
    </dgm:pt>
    <dgm:pt modelId="{DF8F137C-6B23-4E22-88DD-8C6F4AEF655B}" type="pres">
      <dgm:prSet presAssocID="{EE82AA17-5F7B-4FC1-983C-B76891005A8C}" presName="compositeNode" presStyleCnt="0">
        <dgm:presLayoutVars>
          <dgm:bulletEnabled val="1"/>
        </dgm:presLayoutVars>
      </dgm:prSet>
      <dgm:spPr/>
    </dgm:pt>
    <dgm:pt modelId="{8F205F08-53B0-48B5-9BEF-FEE7911BD3A4}" type="pres">
      <dgm:prSet presAssocID="{EE82AA17-5F7B-4FC1-983C-B76891005A8C}" presName="bgRect" presStyleLbl="bgAccFollowNode1" presStyleIdx="2" presStyleCnt="5"/>
      <dgm:spPr/>
    </dgm:pt>
    <dgm:pt modelId="{004884E7-3177-4E94-9D48-0C7F517D0663}" type="pres">
      <dgm:prSet presAssocID="{7787A0AB-2651-40B4-AA96-E351858882D8}" presName="sibTransNodeCircle" presStyleLbl="alignNode1" presStyleIdx="4" presStyleCnt="10">
        <dgm:presLayoutVars>
          <dgm:chMax val="0"/>
          <dgm:bulletEnabled/>
        </dgm:presLayoutVars>
      </dgm:prSet>
      <dgm:spPr/>
    </dgm:pt>
    <dgm:pt modelId="{88163ADF-043F-4485-A9F1-F5053E714CF4}" type="pres">
      <dgm:prSet presAssocID="{EE82AA17-5F7B-4FC1-983C-B76891005A8C}" presName="bottomLine" presStyleLbl="alignNode1" presStyleIdx="5" presStyleCnt="10">
        <dgm:presLayoutVars/>
      </dgm:prSet>
      <dgm:spPr/>
    </dgm:pt>
    <dgm:pt modelId="{5C182321-214C-4E1A-962F-37422B3DDA01}" type="pres">
      <dgm:prSet presAssocID="{EE82AA17-5F7B-4FC1-983C-B76891005A8C}" presName="nodeText" presStyleLbl="bgAccFollowNode1" presStyleIdx="2" presStyleCnt="5">
        <dgm:presLayoutVars>
          <dgm:bulletEnabled val="1"/>
        </dgm:presLayoutVars>
      </dgm:prSet>
      <dgm:spPr/>
    </dgm:pt>
    <dgm:pt modelId="{96547601-13B2-46A1-A0E5-377B0873B4DA}" type="pres">
      <dgm:prSet presAssocID="{7787A0AB-2651-40B4-AA96-E351858882D8}" presName="sibTrans" presStyleCnt="0"/>
      <dgm:spPr/>
    </dgm:pt>
    <dgm:pt modelId="{A606E2D7-8A43-41DC-BCC9-31187E1ED897}" type="pres">
      <dgm:prSet presAssocID="{D258D27F-8E4B-4F88-AC77-9324A4695E3F}" presName="compositeNode" presStyleCnt="0">
        <dgm:presLayoutVars>
          <dgm:bulletEnabled val="1"/>
        </dgm:presLayoutVars>
      </dgm:prSet>
      <dgm:spPr/>
    </dgm:pt>
    <dgm:pt modelId="{A057D984-5423-4804-9737-8B339154E928}" type="pres">
      <dgm:prSet presAssocID="{D258D27F-8E4B-4F88-AC77-9324A4695E3F}" presName="bgRect" presStyleLbl="bgAccFollowNode1" presStyleIdx="3" presStyleCnt="5"/>
      <dgm:spPr/>
    </dgm:pt>
    <dgm:pt modelId="{F74216BB-AD52-4C2B-9336-550A3DC56BC0}" type="pres">
      <dgm:prSet presAssocID="{974F4B15-B909-49A3-BCDF-9E124D801EAB}" presName="sibTransNodeCircle" presStyleLbl="alignNode1" presStyleIdx="6" presStyleCnt="10">
        <dgm:presLayoutVars>
          <dgm:chMax val="0"/>
          <dgm:bulletEnabled/>
        </dgm:presLayoutVars>
      </dgm:prSet>
      <dgm:spPr/>
    </dgm:pt>
    <dgm:pt modelId="{C09B507A-4A62-42BC-BD7C-958CE75C5705}" type="pres">
      <dgm:prSet presAssocID="{D258D27F-8E4B-4F88-AC77-9324A4695E3F}" presName="bottomLine" presStyleLbl="alignNode1" presStyleIdx="7" presStyleCnt="10">
        <dgm:presLayoutVars/>
      </dgm:prSet>
      <dgm:spPr/>
    </dgm:pt>
    <dgm:pt modelId="{53D4F206-5A07-4C45-8DBF-15A65490CC1F}" type="pres">
      <dgm:prSet presAssocID="{D258D27F-8E4B-4F88-AC77-9324A4695E3F}" presName="nodeText" presStyleLbl="bgAccFollowNode1" presStyleIdx="3" presStyleCnt="5">
        <dgm:presLayoutVars>
          <dgm:bulletEnabled val="1"/>
        </dgm:presLayoutVars>
      </dgm:prSet>
      <dgm:spPr/>
    </dgm:pt>
    <dgm:pt modelId="{FEE49A31-15B8-48C2-A08E-B1B390B8D33D}" type="pres">
      <dgm:prSet presAssocID="{974F4B15-B909-49A3-BCDF-9E124D801EAB}" presName="sibTrans" presStyleCnt="0"/>
      <dgm:spPr/>
    </dgm:pt>
    <dgm:pt modelId="{5C4C6ACD-B003-4AC9-BF3C-5C758EEE30A6}" type="pres">
      <dgm:prSet presAssocID="{02137802-E2A5-46B4-8255-A6DAC85DCE92}" presName="compositeNode" presStyleCnt="0">
        <dgm:presLayoutVars>
          <dgm:bulletEnabled val="1"/>
        </dgm:presLayoutVars>
      </dgm:prSet>
      <dgm:spPr/>
    </dgm:pt>
    <dgm:pt modelId="{B34E9EB0-BC45-42E5-961C-27A6595AE873}" type="pres">
      <dgm:prSet presAssocID="{02137802-E2A5-46B4-8255-A6DAC85DCE92}" presName="bgRect" presStyleLbl="bgAccFollowNode1" presStyleIdx="4" presStyleCnt="5"/>
      <dgm:spPr/>
    </dgm:pt>
    <dgm:pt modelId="{CC06F2DE-8F03-48C8-B478-EB02F92A86E8}" type="pres">
      <dgm:prSet presAssocID="{D6F0B4FD-ACF4-436A-A7BB-197B08C76983}" presName="sibTransNodeCircle" presStyleLbl="alignNode1" presStyleIdx="8" presStyleCnt="10">
        <dgm:presLayoutVars>
          <dgm:chMax val="0"/>
          <dgm:bulletEnabled/>
        </dgm:presLayoutVars>
      </dgm:prSet>
      <dgm:spPr/>
    </dgm:pt>
    <dgm:pt modelId="{4DFF09F2-C7A0-456E-B620-A378984189A5}" type="pres">
      <dgm:prSet presAssocID="{02137802-E2A5-46B4-8255-A6DAC85DCE92}" presName="bottomLine" presStyleLbl="alignNode1" presStyleIdx="9" presStyleCnt="10">
        <dgm:presLayoutVars/>
      </dgm:prSet>
      <dgm:spPr/>
    </dgm:pt>
    <dgm:pt modelId="{0148F731-130D-4B82-9C75-2771A9F4227E}" type="pres">
      <dgm:prSet presAssocID="{02137802-E2A5-46B4-8255-A6DAC85DCE92}" presName="nodeText" presStyleLbl="bgAccFollowNode1" presStyleIdx="4" presStyleCnt="5">
        <dgm:presLayoutVars>
          <dgm:bulletEnabled val="1"/>
        </dgm:presLayoutVars>
      </dgm:prSet>
      <dgm:spPr/>
    </dgm:pt>
  </dgm:ptLst>
  <dgm:cxnLst>
    <dgm:cxn modelId="{7641A802-F66B-4AB2-8BE6-605E6095EE78}" srcId="{06693357-EAF5-4B53-89F7-23A0C0C814C2}" destId="{117081AB-CE06-497D-94D6-E920CC21A6D5}" srcOrd="1" destOrd="0" parTransId="{83CD3069-E8FB-4DC8-8BB2-48D10B3DDBD8}" sibTransId="{4E3E2252-83FF-47AE-B2A8-C9070DEF6414}"/>
    <dgm:cxn modelId="{3A313305-2352-4641-BABD-7DBBB00553ED}" type="presOf" srcId="{4E3E2252-83FF-47AE-B2A8-C9070DEF6414}" destId="{6120B342-0513-4DF0-B8E9-337453E53B3D}" srcOrd="0" destOrd="0" presId="urn:microsoft.com/office/officeart/2016/7/layout/BasicLinearProcessNumbered"/>
    <dgm:cxn modelId="{C9A2340B-CD20-4A7F-A36F-4A6684E56C05}" srcId="{06693357-EAF5-4B53-89F7-23A0C0C814C2}" destId="{EE82AA17-5F7B-4FC1-983C-B76891005A8C}" srcOrd="2" destOrd="0" parTransId="{320D03B4-4667-43DE-8BA2-0F3797432501}" sibTransId="{7787A0AB-2651-40B4-AA96-E351858882D8}"/>
    <dgm:cxn modelId="{F9744522-6C96-42D0-A101-D34341B6ED15}" type="presOf" srcId="{D6F0B4FD-ACF4-436A-A7BB-197B08C76983}" destId="{CC06F2DE-8F03-48C8-B478-EB02F92A86E8}" srcOrd="0" destOrd="0" presId="urn:microsoft.com/office/officeart/2016/7/layout/BasicLinearProcessNumbered"/>
    <dgm:cxn modelId="{A621A925-02CD-405D-B472-ED2DF98435E1}" type="presOf" srcId="{117081AB-CE06-497D-94D6-E920CC21A6D5}" destId="{DFEF2117-277F-4DE0-AAA1-DD391EB3AFA3}" srcOrd="1" destOrd="0" presId="urn:microsoft.com/office/officeart/2016/7/layout/BasicLinearProcessNumbered"/>
    <dgm:cxn modelId="{D1CBDD25-5CB5-49BF-BF21-41577CDD7A8B}" type="presOf" srcId="{02137802-E2A5-46B4-8255-A6DAC85DCE92}" destId="{0148F731-130D-4B82-9C75-2771A9F4227E}" srcOrd="1" destOrd="0" presId="urn:microsoft.com/office/officeart/2016/7/layout/BasicLinearProcessNumbered"/>
    <dgm:cxn modelId="{A7CE612E-E899-4E91-87D1-3C0319618C27}" type="presOf" srcId="{117081AB-CE06-497D-94D6-E920CC21A6D5}" destId="{611AD066-4B1F-4F47-AD22-E31CF186438B}" srcOrd="0" destOrd="0" presId="urn:microsoft.com/office/officeart/2016/7/layout/BasicLinearProcessNumbered"/>
    <dgm:cxn modelId="{5C724931-07FC-4580-B43D-BEE9E0779AFE}" type="presOf" srcId="{02137802-E2A5-46B4-8255-A6DAC85DCE92}" destId="{B34E9EB0-BC45-42E5-961C-27A6595AE873}" srcOrd="0" destOrd="0" presId="urn:microsoft.com/office/officeart/2016/7/layout/BasicLinearProcessNumbered"/>
    <dgm:cxn modelId="{48D50B43-5CA8-4423-A317-EF6D619F4FE2}" type="presOf" srcId="{EE82AA17-5F7B-4FC1-983C-B76891005A8C}" destId="{8F205F08-53B0-48B5-9BEF-FEE7911BD3A4}" srcOrd="0" destOrd="0" presId="urn:microsoft.com/office/officeart/2016/7/layout/BasicLinearProcessNumbered"/>
    <dgm:cxn modelId="{35D84C63-915A-43BD-959C-C68280077746}" type="presOf" srcId="{D258D27F-8E4B-4F88-AC77-9324A4695E3F}" destId="{53D4F206-5A07-4C45-8DBF-15A65490CC1F}" srcOrd="1" destOrd="0" presId="urn:microsoft.com/office/officeart/2016/7/layout/BasicLinearProcessNumbered"/>
    <dgm:cxn modelId="{FF41736C-AFCC-4490-86A9-C141F149E6D9}" type="presOf" srcId="{974F4B15-B909-49A3-BCDF-9E124D801EAB}" destId="{F74216BB-AD52-4C2B-9336-550A3DC56BC0}" srcOrd="0" destOrd="0" presId="urn:microsoft.com/office/officeart/2016/7/layout/BasicLinearProcessNumbered"/>
    <dgm:cxn modelId="{F445F46F-B0D6-4788-810E-137695A3E39D}" srcId="{06693357-EAF5-4B53-89F7-23A0C0C814C2}" destId="{02137802-E2A5-46B4-8255-A6DAC85DCE92}" srcOrd="4" destOrd="0" parTransId="{DA7E5B6F-80C2-457E-84AE-2D2CB211A13E}" sibTransId="{D6F0B4FD-ACF4-436A-A7BB-197B08C76983}"/>
    <dgm:cxn modelId="{CB56E471-BFEE-451A-A92B-31B803BB1845}" type="presOf" srcId="{7787A0AB-2651-40B4-AA96-E351858882D8}" destId="{004884E7-3177-4E94-9D48-0C7F517D0663}" srcOrd="0" destOrd="0" presId="urn:microsoft.com/office/officeart/2016/7/layout/BasicLinearProcessNumbered"/>
    <dgm:cxn modelId="{41CA4756-31D0-429C-A27C-C6DC2E5C0B69}" type="presOf" srcId="{EE82AA17-5F7B-4FC1-983C-B76891005A8C}" destId="{5C182321-214C-4E1A-962F-37422B3DDA01}" srcOrd="1" destOrd="0" presId="urn:microsoft.com/office/officeart/2016/7/layout/BasicLinearProcessNumbered"/>
    <dgm:cxn modelId="{AFCFF97E-629E-4D0E-B3FF-48D17DE28257}" type="presOf" srcId="{9280FD40-BE7C-478A-857E-D06A31A218AC}" destId="{42B5B6C0-6AF5-4AA2-A7CC-54B5D8741022}" srcOrd="0" destOrd="0" presId="urn:microsoft.com/office/officeart/2016/7/layout/BasicLinearProcessNumbered"/>
    <dgm:cxn modelId="{DCDC4581-3AAA-441E-AE1A-C3CF488E9914}" srcId="{06693357-EAF5-4B53-89F7-23A0C0C814C2}" destId="{9280FD40-BE7C-478A-857E-D06A31A218AC}" srcOrd="0" destOrd="0" parTransId="{BA05CAB6-69E1-489C-B15D-5C047CDAA47A}" sibTransId="{CB9A3F5F-C847-4F1C-AFA8-EED1A41312B3}"/>
    <dgm:cxn modelId="{AE872A85-597B-4C04-954D-AF01CF7FC5BB}" srcId="{06693357-EAF5-4B53-89F7-23A0C0C814C2}" destId="{D258D27F-8E4B-4F88-AC77-9324A4695E3F}" srcOrd="3" destOrd="0" parTransId="{2CAE0063-3142-4574-A0EE-F26A3B87D603}" sibTransId="{974F4B15-B909-49A3-BCDF-9E124D801EAB}"/>
    <dgm:cxn modelId="{77ACEEB5-A6D5-4EC4-9617-2051B0723D68}" type="presOf" srcId="{9280FD40-BE7C-478A-857E-D06A31A218AC}" destId="{FCFDBF74-7B3E-42E7-859A-03E0100DBFD0}" srcOrd="1" destOrd="0" presId="urn:microsoft.com/office/officeart/2016/7/layout/BasicLinearProcessNumbered"/>
    <dgm:cxn modelId="{0EFD2DDD-9F11-4959-9032-3AC3331F8F9E}" type="presOf" srcId="{06693357-EAF5-4B53-89F7-23A0C0C814C2}" destId="{1358BCBB-3170-4954-8BEA-97AC7609725B}" srcOrd="0" destOrd="0" presId="urn:microsoft.com/office/officeart/2016/7/layout/BasicLinearProcessNumbered"/>
    <dgm:cxn modelId="{BF0CC5DF-2974-487F-AAE2-F12491CA0D83}" type="presOf" srcId="{D258D27F-8E4B-4F88-AC77-9324A4695E3F}" destId="{A057D984-5423-4804-9737-8B339154E928}" srcOrd="0" destOrd="0" presId="urn:microsoft.com/office/officeart/2016/7/layout/BasicLinearProcessNumbered"/>
    <dgm:cxn modelId="{1E5138FF-D598-424B-BA7E-1CDCF5049C7D}" type="presOf" srcId="{CB9A3F5F-C847-4F1C-AFA8-EED1A41312B3}" destId="{63A84377-4DBF-457F-8551-850B4A6BAD9A}" srcOrd="0" destOrd="0" presId="urn:microsoft.com/office/officeart/2016/7/layout/BasicLinearProcessNumbered"/>
    <dgm:cxn modelId="{E4A53954-91D4-43DF-BFA6-CA22B7B3F40E}" type="presParOf" srcId="{1358BCBB-3170-4954-8BEA-97AC7609725B}" destId="{B2D21AD7-47A6-4C4A-87FB-136CB0FD49E2}" srcOrd="0" destOrd="0" presId="urn:microsoft.com/office/officeart/2016/7/layout/BasicLinearProcessNumbered"/>
    <dgm:cxn modelId="{5CBFAD8B-0863-4E21-A740-C91ADD962DE5}" type="presParOf" srcId="{B2D21AD7-47A6-4C4A-87FB-136CB0FD49E2}" destId="{42B5B6C0-6AF5-4AA2-A7CC-54B5D8741022}" srcOrd="0" destOrd="0" presId="urn:microsoft.com/office/officeart/2016/7/layout/BasicLinearProcessNumbered"/>
    <dgm:cxn modelId="{1E82E233-A04F-483F-86CF-99EDE19EB858}" type="presParOf" srcId="{B2D21AD7-47A6-4C4A-87FB-136CB0FD49E2}" destId="{63A84377-4DBF-457F-8551-850B4A6BAD9A}" srcOrd="1" destOrd="0" presId="urn:microsoft.com/office/officeart/2016/7/layout/BasicLinearProcessNumbered"/>
    <dgm:cxn modelId="{1534F0AE-03CA-4EAB-8ECF-03DA2F579DBD}" type="presParOf" srcId="{B2D21AD7-47A6-4C4A-87FB-136CB0FD49E2}" destId="{9A4E71A0-EA62-4F82-A85E-07D999C72CBF}" srcOrd="2" destOrd="0" presId="urn:microsoft.com/office/officeart/2016/7/layout/BasicLinearProcessNumbered"/>
    <dgm:cxn modelId="{2383496A-EA48-4D3C-9CE1-2042E4770FDC}" type="presParOf" srcId="{B2D21AD7-47A6-4C4A-87FB-136CB0FD49E2}" destId="{FCFDBF74-7B3E-42E7-859A-03E0100DBFD0}" srcOrd="3" destOrd="0" presId="urn:microsoft.com/office/officeart/2016/7/layout/BasicLinearProcessNumbered"/>
    <dgm:cxn modelId="{9D066739-9A21-43E2-93E1-EF791009E1AB}" type="presParOf" srcId="{1358BCBB-3170-4954-8BEA-97AC7609725B}" destId="{EF3968A8-402D-4E77-8142-BD60D7A08132}" srcOrd="1" destOrd="0" presId="urn:microsoft.com/office/officeart/2016/7/layout/BasicLinearProcessNumbered"/>
    <dgm:cxn modelId="{523F5364-68DE-4824-9EE6-4C16CE19B228}" type="presParOf" srcId="{1358BCBB-3170-4954-8BEA-97AC7609725B}" destId="{0DB752A2-6BD9-4AB6-AF0E-A4A619B5A4D9}" srcOrd="2" destOrd="0" presId="urn:microsoft.com/office/officeart/2016/7/layout/BasicLinearProcessNumbered"/>
    <dgm:cxn modelId="{6F76CBB3-401F-439A-80BB-7281EC649E10}" type="presParOf" srcId="{0DB752A2-6BD9-4AB6-AF0E-A4A619B5A4D9}" destId="{611AD066-4B1F-4F47-AD22-E31CF186438B}" srcOrd="0" destOrd="0" presId="urn:microsoft.com/office/officeart/2016/7/layout/BasicLinearProcessNumbered"/>
    <dgm:cxn modelId="{75BCD80A-17CF-4D24-8AC2-1AE0063E35BA}" type="presParOf" srcId="{0DB752A2-6BD9-4AB6-AF0E-A4A619B5A4D9}" destId="{6120B342-0513-4DF0-B8E9-337453E53B3D}" srcOrd="1" destOrd="0" presId="urn:microsoft.com/office/officeart/2016/7/layout/BasicLinearProcessNumbered"/>
    <dgm:cxn modelId="{135EC08E-0B00-45B5-8E83-819D9C3FD724}" type="presParOf" srcId="{0DB752A2-6BD9-4AB6-AF0E-A4A619B5A4D9}" destId="{A3D063BD-FB71-4680-8A43-786791260D58}" srcOrd="2" destOrd="0" presId="urn:microsoft.com/office/officeart/2016/7/layout/BasicLinearProcessNumbered"/>
    <dgm:cxn modelId="{A58FDB37-30FC-4A3A-B3E4-B626109923AA}" type="presParOf" srcId="{0DB752A2-6BD9-4AB6-AF0E-A4A619B5A4D9}" destId="{DFEF2117-277F-4DE0-AAA1-DD391EB3AFA3}" srcOrd="3" destOrd="0" presId="urn:microsoft.com/office/officeart/2016/7/layout/BasicLinearProcessNumbered"/>
    <dgm:cxn modelId="{DAA626AB-6FB6-4EB6-B0A5-22A9C5A294BB}" type="presParOf" srcId="{1358BCBB-3170-4954-8BEA-97AC7609725B}" destId="{9D1CE05A-0835-4ED2-BA92-A80E600CCB84}" srcOrd="3" destOrd="0" presId="urn:microsoft.com/office/officeart/2016/7/layout/BasicLinearProcessNumbered"/>
    <dgm:cxn modelId="{146291D6-6614-497E-B1B5-4E2762410BA0}" type="presParOf" srcId="{1358BCBB-3170-4954-8BEA-97AC7609725B}" destId="{DF8F137C-6B23-4E22-88DD-8C6F4AEF655B}" srcOrd="4" destOrd="0" presId="urn:microsoft.com/office/officeart/2016/7/layout/BasicLinearProcessNumbered"/>
    <dgm:cxn modelId="{C505DA3E-9012-43E7-81BB-ABE24E83CFC8}" type="presParOf" srcId="{DF8F137C-6B23-4E22-88DD-8C6F4AEF655B}" destId="{8F205F08-53B0-48B5-9BEF-FEE7911BD3A4}" srcOrd="0" destOrd="0" presId="urn:microsoft.com/office/officeart/2016/7/layout/BasicLinearProcessNumbered"/>
    <dgm:cxn modelId="{7C369EA5-845D-43A7-BEE4-656280E6FB13}" type="presParOf" srcId="{DF8F137C-6B23-4E22-88DD-8C6F4AEF655B}" destId="{004884E7-3177-4E94-9D48-0C7F517D0663}" srcOrd="1" destOrd="0" presId="urn:microsoft.com/office/officeart/2016/7/layout/BasicLinearProcessNumbered"/>
    <dgm:cxn modelId="{F03F4D49-727D-4477-85F0-3F201F956B6F}" type="presParOf" srcId="{DF8F137C-6B23-4E22-88DD-8C6F4AEF655B}" destId="{88163ADF-043F-4485-A9F1-F5053E714CF4}" srcOrd="2" destOrd="0" presId="urn:microsoft.com/office/officeart/2016/7/layout/BasicLinearProcessNumbered"/>
    <dgm:cxn modelId="{656A1AD7-557D-4D86-8418-C44CBE6D277D}" type="presParOf" srcId="{DF8F137C-6B23-4E22-88DD-8C6F4AEF655B}" destId="{5C182321-214C-4E1A-962F-37422B3DDA01}" srcOrd="3" destOrd="0" presId="urn:microsoft.com/office/officeart/2016/7/layout/BasicLinearProcessNumbered"/>
    <dgm:cxn modelId="{16C0C2DC-7BFC-42B5-AB5A-D4B5F67D360A}" type="presParOf" srcId="{1358BCBB-3170-4954-8BEA-97AC7609725B}" destId="{96547601-13B2-46A1-A0E5-377B0873B4DA}" srcOrd="5" destOrd="0" presId="urn:microsoft.com/office/officeart/2016/7/layout/BasicLinearProcessNumbered"/>
    <dgm:cxn modelId="{D9266836-8DDC-4468-B46F-99AB42C9E3F3}" type="presParOf" srcId="{1358BCBB-3170-4954-8BEA-97AC7609725B}" destId="{A606E2D7-8A43-41DC-BCC9-31187E1ED897}" srcOrd="6" destOrd="0" presId="urn:microsoft.com/office/officeart/2016/7/layout/BasicLinearProcessNumbered"/>
    <dgm:cxn modelId="{3F2FD71D-6C69-47ED-B39D-9B7F0F100A76}" type="presParOf" srcId="{A606E2D7-8A43-41DC-BCC9-31187E1ED897}" destId="{A057D984-5423-4804-9737-8B339154E928}" srcOrd="0" destOrd="0" presId="urn:microsoft.com/office/officeart/2016/7/layout/BasicLinearProcessNumbered"/>
    <dgm:cxn modelId="{A7DAADFD-6785-41A8-8490-40759606C8DD}" type="presParOf" srcId="{A606E2D7-8A43-41DC-BCC9-31187E1ED897}" destId="{F74216BB-AD52-4C2B-9336-550A3DC56BC0}" srcOrd="1" destOrd="0" presId="urn:microsoft.com/office/officeart/2016/7/layout/BasicLinearProcessNumbered"/>
    <dgm:cxn modelId="{995AA98D-6387-4FC8-B285-013CFF3DAD5F}" type="presParOf" srcId="{A606E2D7-8A43-41DC-BCC9-31187E1ED897}" destId="{C09B507A-4A62-42BC-BD7C-958CE75C5705}" srcOrd="2" destOrd="0" presId="urn:microsoft.com/office/officeart/2016/7/layout/BasicLinearProcessNumbered"/>
    <dgm:cxn modelId="{4A00D3FD-3089-46CA-B62B-D6F6201C253E}" type="presParOf" srcId="{A606E2D7-8A43-41DC-BCC9-31187E1ED897}" destId="{53D4F206-5A07-4C45-8DBF-15A65490CC1F}" srcOrd="3" destOrd="0" presId="urn:microsoft.com/office/officeart/2016/7/layout/BasicLinearProcessNumbered"/>
    <dgm:cxn modelId="{ADE90AD8-BB1F-401C-A925-E044ACE0D625}" type="presParOf" srcId="{1358BCBB-3170-4954-8BEA-97AC7609725B}" destId="{FEE49A31-15B8-48C2-A08E-B1B390B8D33D}" srcOrd="7" destOrd="0" presId="urn:microsoft.com/office/officeart/2016/7/layout/BasicLinearProcessNumbered"/>
    <dgm:cxn modelId="{F9B18B10-640C-4650-B299-B4A607482E40}" type="presParOf" srcId="{1358BCBB-3170-4954-8BEA-97AC7609725B}" destId="{5C4C6ACD-B003-4AC9-BF3C-5C758EEE30A6}" srcOrd="8" destOrd="0" presId="urn:microsoft.com/office/officeart/2016/7/layout/BasicLinearProcessNumbered"/>
    <dgm:cxn modelId="{5C0096DD-EE4A-48E1-989C-5A9152C903DC}" type="presParOf" srcId="{5C4C6ACD-B003-4AC9-BF3C-5C758EEE30A6}" destId="{B34E9EB0-BC45-42E5-961C-27A6595AE873}" srcOrd="0" destOrd="0" presId="urn:microsoft.com/office/officeart/2016/7/layout/BasicLinearProcessNumbered"/>
    <dgm:cxn modelId="{7CF5A68D-00D8-4BA1-B52A-FDC5F4A81181}" type="presParOf" srcId="{5C4C6ACD-B003-4AC9-BF3C-5C758EEE30A6}" destId="{CC06F2DE-8F03-48C8-B478-EB02F92A86E8}" srcOrd="1" destOrd="0" presId="urn:microsoft.com/office/officeart/2016/7/layout/BasicLinearProcessNumbered"/>
    <dgm:cxn modelId="{5DDB1171-A784-4E72-AD2C-BF20BBD69A6F}" type="presParOf" srcId="{5C4C6ACD-B003-4AC9-BF3C-5C758EEE30A6}" destId="{4DFF09F2-C7A0-456E-B620-A378984189A5}" srcOrd="2" destOrd="0" presId="urn:microsoft.com/office/officeart/2016/7/layout/BasicLinearProcessNumbered"/>
    <dgm:cxn modelId="{6774813C-4CC5-424D-8310-8994102D0EE8}" type="presParOf" srcId="{5C4C6ACD-B003-4AC9-BF3C-5C758EEE30A6}" destId="{0148F731-130D-4B82-9C75-2771A9F4227E}" srcOrd="3" destOrd="0" presId="urn:microsoft.com/office/officeart/2016/7/layout/BasicLinear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997DB9-3CA5-4C92-B96F-E46697F47322}">
      <dsp:nvSpPr>
        <dsp:cNvPr id="0" name=""/>
        <dsp:cNvSpPr/>
      </dsp:nvSpPr>
      <dsp:spPr>
        <a:xfrm>
          <a:off x="264143" y="951170"/>
          <a:ext cx="821355" cy="82135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A64C0DE-D073-42F5-A524-6BB9A95C45A1}">
      <dsp:nvSpPr>
        <dsp:cNvPr id="0" name=""/>
        <dsp:cNvSpPr/>
      </dsp:nvSpPr>
      <dsp:spPr>
        <a:xfrm>
          <a:off x="439186" y="1126213"/>
          <a:ext cx="471269" cy="47126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B2FAB2-2915-4A73-A952-595E03AB176F}">
      <dsp:nvSpPr>
        <dsp:cNvPr id="0" name=""/>
        <dsp:cNvSpPr/>
      </dsp:nvSpPr>
      <dsp:spPr>
        <a:xfrm>
          <a:off x="1579" y="2028358"/>
          <a:ext cx="1346484" cy="5385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kern="1200"/>
            <a:t>Honest</a:t>
          </a:r>
        </a:p>
      </dsp:txBody>
      <dsp:txXfrm>
        <a:off x="1579" y="2028358"/>
        <a:ext cx="1346484" cy="538593"/>
      </dsp:txXfrm>
    </dsp:sp>
    <dsp:sp modelId="{7B86F401-0875-42BC-9131-5A32594B1EF6}">
      <dsp:nvSpPr>
        <dsp:cNvPr id="0" name=""/>
        <dsp:cNvSpPr/>
      </dsp:nvSpPr>
      <dsp:spPr>
        <a:xfrm>
          <a:off x="1846262" y="951170"/>
          <a:ext cx="821355" cy="821355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61FF5EB-2671-42B7-ABAE-7344B4193790}">
      <dsp:nvSpPr>
        <dsp:cNvPr id="0" name=""/>
        <dsp:cNvSpPr/>
      </dsp:nvSpPr>
      <dsp:spPr>
        <a:xfrm>
          <a:off x="2021305" y="1126213"/>
          <a:ext cx="471269" cy="47126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E250DD-1A5C-4392-B9C3-447B232902CB}">
      <dsp:nvSpPr>
        <dsp:cNvPr id="0" name=""/>
        <dsp:cNvSpPr/>
      </dsp:nvSpPr>
      <dsp:spPr>
        <a:xfrm>
          <a:off x="1583698" y="2028358"/>
          <a:ext cx="1346484" cy="5385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kern="1200"/>
            <a:t>Sincere</a:t>
          </a:r>
        </a:p>
      </dsp:txBody>
      <dsp:txXfrm>
        <a:off x="1583698" y="2028358"/>
        <a:ext cx="1346484" cy="538593"/>
      </dsp:txXfrm>
    </dsp:sp>
    <dsp:sp modelId="{49F4D01F-4229-4FE1-9E12-CA38772222A2}">
      <dsp:nvSpPr>
        <dsp:cNvPr id="0" name=""/>
        <dsp:cNvSpPr/>
      </dsp:nvSpPr>
      <dsp:spPr>
        <a:xfrm>
          <a:off x="3428381" y="951170"/>
          <a:ext cx="821355" cy="821355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396A6BC-52FD-4466-A428-EDA3AB626A31}">
      <dsp:nvSpPr>
        <dsp:cNvPr id="0" name=""/>
        <dsp:cNvSpPr/>
      </dsp:nvSpPr>
      <dsp:spPr>
        <a:xfrm>
          <a:off x="3603424" y="1126213"/>
          <a:ext cx="471269" cy="47126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4204E2-5C44-4F5A-9815-DDB3AA707797}">
      <dsp:nvSpPr>
        <dsp:cNvPr id="0" name=""/>
        <dsp:cNvSpPr/>
      </dsp:nvSpPr>
      <dsp:spPr>
        <a:xfrm>
          <a:off x="3165817" y="2028358"/>
          <a:ext cx="1346484" cy="5385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kern="1200"/>
            <a:t>Friendly</a:t>
          </a:r>
        </a:p>
      </dsp:txBody>
      <dsp:txXfrm>
        <a:off x="3165817" y="2028358"/>
        <a:ext cx="1346484" cy="538593"/>
      </dsp:txXfrm>
    </dsp:sp>
    <dsp:sp modelId="{0C54E794-A261-429A-B593-839CE9732287}">
      <dsp:nvSpPr>
        <dsp:cNvPr id="0" name=""/>
        <dsp:cNvSpPr/>
      </dsp:nvSpPr>
      <dsp:spPr>
        <a:xfrm>
          <a:off x="5010500" y="951170"/>
          <a:ext cx="821355" cy="821355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26E951-BBFB-4AC0-9CC2-BA15692E5E71}">
      <dsp:nvSpPr>
        <dsp:cNvPr id="0" name=""/>
        <dsp:cNvSpPr/>
      </dsp:nvSpPr>
      <dsp:spPr>
        <a:xfrm>
          <a:off x="5185543" y="1126213"/>
          <a:ext cx="471269" cy="471269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3DEF0C-9FB9-451D-B440-5A1254AB5AFB}">
      <dsp:nvSpPr>
        <dsp:cNvPr id="0" name=""/>
        <dsp:cNvSpPr/>
      </dsp:nvSpPr>
      <dsp:spPr>
        <a:xfrm>
          <a:off x="4747936" y="2028358"/>
          <a:ext cx="1346484" cy="5385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kern="1200"/>
            <a:t>Loyal</a:t>
          </a:r>
        </a:p>
      </dsp:txBody>
      <dsp:txXfrm>
        <a:off x="4747936" y="2028358"/>
        <a:ext cx="1346484" cy="538593"/>
      </dsp:txXfrm>
    </dsp:sp>
    <dsp:sp modelId="{31C825DE-7C42-47C7-8611-B4E9659AC38C}">
      <dsp:nvSpPr>
        <dsp:cNvPr id="0" name=""/>
        <dsp:cNvSpPr/>
      </dsp:nvSpPr>
      <dsp:spPr>
        <a:xfrm>
          <a:off x="264143" y="2903573"/>
          <a:ext cx="821355" cy="821355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797D205-97E5-483B-B24F-8D6DF19B5EFA}">
      <dsp:nvSpPr>
        <dsp:cNvPr id="0" name=""/>
        <dsp:cNvSpPr/>
      </dsp:nvSpPr>
      <dsp:spPr>
        <a:xfrm>
          <a:off x="439186" y="3078616"/>
          <a:ext cx="471269" cy="471269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DBA8459-2D98-4918-876F-D66661A9AB5F}">
      <dsp:nvSpPr>
        <dsp:cNvPr id="0" name=""/>
        <dsp:cNvSpPr/>
      </dsp:nvSpPr>
      <dsp:spPr>
        <a:xfrm>
          <a:off x="1579" y="3980760"/>
          <a:ext cx="1346484" cy="5385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kern="1200"/>
            <a:t>Get things done right and on time</a:t>
          </a:r>
        </a:p>
      </dsp:txBody>
      <dsp:txXfrm>
        <a:off x="1579" y="3980760"/>
        <a:ext cx="1346484" cy="538593"/>
      </dsp:txXfrm>
    </dsp:sp>
    <dsp:sp modelId="{ED32700D-BBD9-424A-90D9-E8FA3F575C3F}">
      <dsp:nvSpPr>
        <dsp:cNvPr id="0" name=""/>
        <dsp:cNvSpPr/>
      </dsp:nvSpPr>
      <dsp:spPr>
        <a:xfrm>
          <a:off x="1846262" y="2903573"/>
          <a:ext cx="821355" cy="82135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20973A4-1701-48E8-B2A9-895D9263C2FB}">
      <dsp:nvSpPr>
        <dsp:cNvPr id="0" name=""/>
        <dsp:cNvSpPr/>
      </dsp:nvSpPr>
      <dsp:spPr>
        <a:xfrm>
          <a:off x="2021305" y="3078616"/>
          <a:ext cx="471269" cy="471269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E24C43-C5C6-4D07-8FF5-A28A1D283CD4}">
      <dsp:nvSpPr>
        <dsp:cNvPr id="0" name=""/>
        <dsp:cNvSpPr/>
      </dsp:nvSpPr>
      <dsp:spPr>
        <a:xfrm>
          <a:off x="1583698" y="3980760"/>
          <a:ext cx="1346484" cy="5385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kern="1200"/>
            <a:t>Proud of their work</a:t>
          </a:r>
        </a:p>
      </dsp:txBody>
      <dsp:txXfrm>
        <a:off x="1583698" y="3980760"/>
        <a:ext cx="1346484" cy="538593"/>
      </dsp:txXfrm>
    </dsp:sp>
    <dsp:sp modelId="{F012FFA8-6F1D-4383-96AC-8740CFC33C0F}">
      <dsp:nvSpPr>
        <dsp:cNvPr id="0" name=""/>
        <dsp:cNvSpPr/>
      </dsp:nvSpPr>
      <dsp:spPr>
        <a:xfrm>
          <a:off x="3428381" y="2903573"/>
          <a:ext cx="821355" cy="821355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098B781-E426-4A0F-BE97-ACE2D63F9A72}">
      <dsp:nvSpPr>
        <dsp:cNvPr id="0" name=""/>
        <dsp:cNvSpPr/>
      </dsp:nvSpPr>
      <dsp:spPr>
        <a:xfrm>
          <a:off x="3603424" y="3078616"/>
          <a:ext cx="471269" cy="471269"/>
        </a:xfrm>
        <a:prstGeom prst="rect">
          <a:avLst/>
        </a:prstGeom>
        <a:blipFill>
          <a:blip xmlns:r="http://schemas.openxmlformats.org/officeDocument/2006/relationships"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7C8483-B662-417B-9B8A-CAC5B46A1042}">
      <dsp:nvSpPr>
        <dsp:cNvPr id="0" name=""/>
        <dsp:cNvSpPr/>
      </dsp:nvSpPr>
      <dsp:spPr>
        <a:xfrm>
          <a:off x="3165817" y="3980760"/>
          <a:ext cx="1346484" cy="5385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kern="1200"/>
            <a:t>Always do their best</a:t>
          </a:r>
        </a:p>
      </dsp:txBody>
      <dsp:txXfrm>
        <a:off x="3165817" y="3980760"/>
        <a:ext cx="1346484" cy="538593"/>
      </dsp:txXfrm>
    </dsp:sp>
    <dsp:sp modelId="{35CBC351-6634-44B5-AD3D-A650E8AE42DC}">
      <dsp:nvSpPr>
        <dsp:cNvPr id="0" name=""/>
        <dsp:cNvSpPr/>
      </dsp:nvSpPr>
      <dsp:spPr>
        <a:xfrm>
          <a:off x="5010500" y="2903573"/>
          <a:ext cx="821355" cy="821355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4B299BA-693F-472A-8066-6DC611976130}">
      <dsp:nvSpPr>
        <dsp:cNvPr id="0" name=""/>
        <dsp:cNvSpPr/>
      </dsp:nvSpPr>
      <dsp:spPr>
        <a:xfrm>
          <a:off x="5185543" y="3078616"/>
          <a:ext cx="471269" cy="471269"/>
        </a:xfrm>
        <a:prstGeom prst="rect">
          <a:avLst/>
        </a:prstGeom>
        <a:blipFill>
          <a:blip xmlns:r="http://schemas.openxmlformats.org/officeDocument/2006/relationships"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D876D1-1EF7-4491-8891-45F0444CCA96}">
      <dsp:nvSpPr>
        <dsp:cNvPr id="0" name=""/>
        <dsp:cNvSpPr/>
      </dsp:nvSpPr>
      <dsp:spPr>
        <a:xfrm>
          <a:off x="4747936" y="3980760"/>
          <a:ext cx="1346484" cy="5385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kern="1200"/>
            <a:t>Work together with others to plan and carry out the club program</a:t>
          </a:r>
        </a:p>
      </dsp:txBody>
      <dsp:txXfrm>
        <a:off x="4747936" y="3980760"/>
        <a:ext cx="1346484" cy="53859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8A47E5-B760-4F5E-B72C-0BABE5BA4FA1}">
      <dsp:nvSpPr>
        <dsp:cNvPr id="0" name=""/>
        <dsp:cNvSpPr/>
      </dsp:nvSpPr>
      <dsp:spPr>
        <a:xfrm>
          <a:off x="0" y="3051407"/>
          <a:ext cx="2431366" cy="28610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2919" tIns="92456" rIns="172919" bIns="92456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Remember</a:t>
          </a:r>
        </a:p>
      </dsp:txBody>
      <dsp:txXfrm>
        <a:off x="0" y="3051407"/>
        <a:ext cx="2431366" cy="286107"/>
      </dsp:txXfrm>
    </dsp:sp>
    <dsp:sp modelId="{10A12CA5-2056-4126-AAE3-250713C63995}">
      <dsp:nvSpPr>
        <dsp:cNvPr id="0" name=""/>
        <dsp:cNvSpPr/>
      </dsp:nvSpPr>
      <dsp:spPr>
        <a:xfrm>
          <a:off x="2431365" y="3051407"/>
          <a:ext cx="7294098" cy="286107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7959" tIns="139700" rIns="147959" bIns="13970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Remember the President is the “pilot” you are to guide the meeting in a courteous and tactful manner, the meeting belongs to the 4-H’ers. Be Impartial. You may cast the deciding vote in case of a tie</a:t>
          </a:r>
        </a:p>
      </dsp:txBody>
      <dsp:txXfrm>
        <a:off x="2431365" y="3051407"/>
        <a:ext cx="7294098" cy="286107"/>
      </dsp:txXfrm>
    </dsp:sp>
    <dsp:sp modelId="{142ECA64-CE78-4BA9-A692-E2D8DE6A46FA}">
      <dsp:nvSpPr>
        <dsp:cNvPr id="0" name=""/>
        <dsp:cNvSpPr/>
      </dsp:nvSpPr>
      <dsp:spPr>
        <a:xfrm rot="10800000">
          <a:off x="0" y="2615666"/>
          <a:ext cx="2431366" cy="440032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solidFill>
          <a:schemeClr val="accent5">
            <a:hueOff val="-340638"/>
            <a:satOff val="1178"/>
            <a:lumOff val="-2325"/>
            <a:alphaOff val="0"/>
          </a:schemeClr>
        </a:solidFill>
        <a:ln w="12700" cap="flat" cmpd="sng" algn="ctr">
          <a:solidFill>
            <a:schemeClr val="accent5">
              <a:hueOff val="-340638"/>
              <a:satOff val="1178"/>
              <a:lumOff val="-232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2919" tIns="92456" rIns="172919" bIns="92456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Encourage</a:t>
          </a:r>
        </a:p>
      </dsp:txBody>
      <dsp:txXfrm rot="-10800000">
        <a:off x="0" y="2615666"/>
        <a:ext cx="2431366" cy="286021"/>
      </dsp:txXfrm>
    </dsp:sp>
    <dsp:sp modelId="{D5B5BFAB-4A26-4F24-9166-0E3070FCB172}">
      <dsp:nvSpPr>
        <dsp:cNvPr id="0" name=""/>
        <dsp:cNvSpPr/>
      </dsp:nvSpPr>
      <dsp:spPr>
        <a:xfrm>
          <a:off x="2431365" y="2615666"/>
          <a:ext cx="7294098" cy="286021"/>
        </a:xfrm>
        <a:prstGeom prst="rect">
          <a:avLst/>
        </a:prstGeom>
        <a:solidFill>
          <a:schemeClr val="accent5">
            <a:tint val="40000"/>
            <a:alpha val="90000"/>
            <a:hueOff val="-363237"/>
            <a:satOff val="425"/>
            <a:lumOff val="-507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363237"/>
              <a:satOff val="425"/>
              <a:lumOff val="-50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7959" tIns="139700" rIns="147959" bIns="13970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Encourage everyone to participate in the meeting</a:t>
          </a:r>
        </a:p>
      </dsp:txBody>
      <dsp:txXfrm>
        <a:off x="2431365" y="2615666"/>
        <a:ext cx="7294098" cy="286021"/>
      </dsp:txXfrm>
    </dsp:sp>
    <dsp:sp modelId="{E9E00A5B-82D9-473B-BF77-AB34C9B0A9A3}">
      <dsp:nvSpPr>
        <dsp:cNvPr id="0" name=""/>
        <dsp:cNvSpPr/>
      </dsp:nvSpPr>
      <dsp:spPr>
        <a:xfrm rot="10800000">
          <a:off x="0" y="2179924"/>
          <a:ext cx="2431366" cy="440032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solidFill>
          <a:schemeClr val="accent5">
            <a:hueOff val="-681276"/>
            <a:satOff val="2356"/>
            <a:lumOff val="-4650"/>
            <a:alphaOff val="0"/>
          </a:schemeClr>
        </a:solidFill>
        <a:ln w="12700" cap="flat" cmpd="sng" algn="ctr">
          <a:solidFill>
            <a:schemeClr val="accent5">
              <a:hueOff val="-681276"/>
              <a:satOff val="2356"/>
              <a:lumOff val="-465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2919" tIns="92456" rIns="172919" bIns="92456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Keep</a:t>
          </a:r>
        </a:p>
      </dsp:txBody>
      <dsp:txXfrm rot="-10800000">
        <a:off x="0" y="2179924"/>
        <a:ext cx="2431366" cy="286021"/>
      </dsp:txXfrm>
    </dsp:sp>
    <dsp:sp modelId="{11E28B13-2FB1-47C7-A38A-06C1A554CB72}">
      <dsp:nvSpPr>
        <dsp:cNvPr id="0" name=""/>
        <dsp:cNvSpPr/>
      </dsp:nvSpPr>
      <dsp:spPr>
        <a:xfrm>
          <a:off x="2431365" y="2179924"/>
          <a:ext cx="7294098" cy="286021"/>
        </a:xfrm>
        <a:prstGeom prst="rect">
          <a:avLst/>
        </a:prstGeom>
        <a:solidFill>
          <a:schemeClr val="accent5">
            <a:tint val="40000"/>
            <a:alpha val="90000"/>
            <a:hueOff val="-726473"/>
            <a:satOff val="851"/>
            <a:lumOff val="-1014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726473"/>
              <a:satOff val="851"/>
              <a:lumOff val="-101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7959" tIns="139700" rIns="147959" bIns="13970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Keep order, be courteous but firm</a:t>
          </a:r>
        </a:p>
      </dsp:txBody>
      <dsp:txXfrm>
        <a:off x="2431365" y="2179924"/>
        <a:ext cx="7294098" cy="286021"/>
      </dsp:txXfrm>
    </dsp:sp>
    <dsp:sp modelId="{83714083-4014-431E-A09E-E4D6D86D780A}">
      <dsp:nvSpPr>
        <dsp:cNvPr id="0" name=""/>
        <dsp:cNvSpPr/>
      </dsp:nvSpPr>
      <dsp:spPr>
        <a:xfrm rot="10800000">
          <a:off x="0" y="1744183"/>
          <a:ext cx="2431366" cy="440032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solidFill>
          <a:schemeClr val="accent5">
            <a:hueOff val="-1021914"/>
            <a:satOff val="3534"/>
            <a:lumOff val="-6975"/>
            <a:alphaOff val="0"/>
          </a:schemeClr>
        </a:solidFill>
        <a:ln w="12700" cap="flat" cmpd="sng" algn="ctr">
          <a:solidFill>
            <a:schemeClr val="accent5">
              <a:hueOff val="-1021914"/>
              <a:satOff val="3534"/>
              <a:lumOff val="-697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2919" tIns="92456" rIns="172919" bIns="92456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Start and stop</a:t>
          </a:r>
        </a:p>
      </dsp:txBody>
      <dsp:txXfrm rot="-10800000">
        <a:off x="0" y="1744183"/>
        <a:ext cx="2431366" cy="286021"/>
      </dsp:txXfrm>
    </dsp:sp>
    <dsp:sp modelId="{DD677275-8AE8-4BDD-B0E7-FA01F855A4BA}">
      <dsp:nvSpPr>
        <dsp:cNvPr id="0" name=""/>
        <dsp:cNvSpPr/>
      </dsp:nvSpPr>
      <dsp:spPr>
        <a:xfrm>
          <a:off x="2431365" y="1744183"/>
          <a:ext cx="7294098" cy="286021"/>
        </a:xfrm>
        <a:prstGeom prst="rect">
          <a:avLst/>
        </a:prstGeom>
        <a:solidFill>
          <a:schemeClr val="accent5">
            <a:tint val="40000"/>
            <a:alpha val="90000"/>
            <a:hueOff val="-1089710"/>
            <a:satOff val="1276"/>
            <a:lumOff val="-1521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1089710"/>
              <a:satOff val="1276"/>
              <a:lumOff val="-152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7959" tIns="139700" rIns="147959" bIns="13970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Start and stop the meeting on time</a:t>
          </a:r>
        </a:p>
      </dsp:txBody>
      <dsp:txXfrm>
        <a:off x="2431365" y="1744183"/>
        <a:ext cx="7294098" cy="286021"/>
      </dsp:txXfrm>
    </dsp:sp>
    <dsp:sp modelId="{ED183EB6-CFC7-4E0B-BF1C-E049C172C764}">
      <dsp:nvSpPr>
        <dsp:cNvPr id="0" name=""/>
        <dsp:cNvSpPr/>
      </dsp:nvSpPr>
      <dsp:spPr>
        <a:xfrm rot="10800000">
          <a:off x="0" y="1308442"/>
          <a:ext cx="2431366" cy="440032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solidFill>
          <a:schemeClr val="accent5">
            <a:hueOff val="-1362552"/>
            <a:satOff val="4713"/>
            <a:lumOff val="-9299"/>
            <a:alphaOff val="0"/>
          </a:schemeClr>
        </a:solidFill>
        <a:ln w="12700" cap="flat" cmpd="sng" algn="ctr">
          <a:solidFill>
            <a:schemeClr val="accent5">
              <a:hueOff val="-1362552"/>
              <a:satOff val="4713"/>
              <a:lumOff val="-929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2919" tIns="92456" rIns="172919" bIns="92456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Be</a:t>
          </a:r>
        </a:p>
      </dsp:txBody>
      <dsp:txXfrm rot="-10800000">
        <a:off x="0" y="1308442"/>
        <a:ext cx="2431366" cy="286021"/>
      </dsp:txXfrm>
    </dsp:sp>
    <dsp:sp modelId="{DE52EBB9-D1B9-47EB-B866-1A02D2A60192}">
      <dsp:nvSpPr>
        <dsp:cNvPr id="0" name=""/>
        <dsp:cNvSpPr/>
      </dsp:nvSpPr>
      <dsp:spPr>
        <a:xfrm>
          <a:off x="2431365" y="1308442"/>
          <a:ext cx="7294098" cy="286021"/>
        </a:xfrm>
        <a:prstGeom prst="rect">
          <a:avLst/>
        </a:prstGeom>
        <a:solidFill>
          <a:schemeClr val="accent5">
            <a:tint val="40000"/>
            <a:alpha val="90000"/>
            <a:hueOff val="-1452946"/>
            <a:satOff val="1702"/>
            <a:lumOff val="-2029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1452946"/>
              <a:satOff val="1702"/>
              <a:lumOff val="-202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7959" tIns="139700" rIns="147959" bIns="13970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Be knowledgeable on parliamentary procedures so the meeting will run smoothly</a:t>
          </a:r>
        </a:p>
      </dsp:txBody>
      <dsp:txXfrm>
        <a:off x="2431365" y="1308442"/>
        <a:ext cx="7294098" cy="286021"/>
      </dsp:txXfrm>
    </dsp:sp>
    <dsp:sp modelId="{263BEC11-15A1-481A-B39F-575CBF3EEA24}">
      <dsp:nvSpPr>
        <dsp:cNvPr id="0" name=""/>
        <dsp:cNvSpPr/>
      </dsp:nvSpPr>
      <dsp:spPr>
        <a:xfrm rot="10800000">
          <a:off x="0" y="872700"/>
          <a:ext cx="2431366" cy="440032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solidFill>
          <a:schemeClr val="accent5">
            <a:hueOff val="-1703190"/>
            <a:satOff val="5891"/>
            <a:lumOff val="-11624"/>
            <a:alphaOff val="0"/>
          </a:schemeClr>
        </a:solidFill>
        <a:ln w="12700" cap="flat" cmpd="sng" algn="ctr">
          <a:solidFill>
            <a:schemeClr val="accent5">
              <a:hueOff val="-1703190"/>
              <a:satOff val="5891"/>
              <a:lumOff val="-1162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2919" tIns="92456" rIns="172919" bIns="92456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Plan</a:t>
          </a:r>
        </a:p>
      </dsp:txBody>
      <dsp:txXfrm rot="-10800000">
        <a:off x="0" y="872700"/>
        <a:ext cx="2431366" cy="286021"/>
      </dsp:txXfrm>
    </dsp:sp>
    <dsp:sp modelId="{4F0ACAD3-D5A9-4BC4-9017-F4EBCED0D8C4}">
      <dsp:nvSpPr>
        <dsp:cNvPr id="0" name=""/>
        <dsp:cNvSpPr/>
      </dsp:nvSpPr>
      <dsp:spPr>
        <a:xfrm>
          <a:off x="2431365" y="872700"/>
          <a:ext cx="7294098" cy="286021"/>
        </a:xfrm>
        <a:prstGeom prst="rect">
          <a:avLst/>
        </a:prstGeom>
        <a:solidFill>
          <a:schemeClr val="accent5">
            <a:tint val="40000"/>
            <a:alpha val="90000"/>
            <a:hueOff val="-1816183"/>
            <a:satOff val="2127"/>
            <a:lumOff val="-2536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1816183"/>
              <a:satOff val="2127"/>
              <a:lumOff val="-253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7959" tIns="139700" rIns="147959" bIns="13970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Plan the agenda </a:t>
          </a:r>
        </a:p>
      </dsp:txBody>
      <dsp:txXfrm>
        <a:off x="2431365" y="872700"/>
        <a:ext cx="7294098" cy="286021"/>
      </dsp:txXfrm>
    </dsp:sp>
    <dsp:sp modelId="{18DFF6F2-6DF8-4E50-91C0-8B2C2A2263F6}">
      <dsp:nvSpPr>
        <dsp:cNvPr id="0" name=""/>
        <dsp:cNvSpPr/>
      </dsp:nvSpPr>
      <dsp:spPr>
        <a:xfrm rot="10800000">
          <a:off x="0" y="436959"/>
          <a:ext cx="2431366" cy="440032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solidFill>
          <a:schemeClr val="accent5">
            <a:hueOff val="-2043828"/>
            <a:satOff val="7069"/>
            <a:lumOff val="-13949"/>
            <a:alphaOff val="0"/>
          </a:schemeClr>
        </a:solidFill>
        <a:ln w="12700" cap="flat" cmpd="sng" algn="ctr">
          <a:solidFill>
            <a:schemeClr val="accent5">
              <a:hueOff val="-2043828"/>
              <a:satOff val="7069"/>
              <a:lumOff val="-1394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2919" tIns="92456" rIns="172919" bIns="92456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Confirm</a:t>
          </a:r>
        </a:p>
      </dsp:txBody>
      <dsp:txXfrm rot="-10800000">
        <a:off x="0" y="436959"/>
        <a:ext cx="2431366" cy="286021"/>
      </dsp:txXfrm>
    </dsp:sp>
    <dsp:sp modelId="{8BC95D39-0CC2-431E-A98D-DB8C88DE958A}">
      <dsp:nvSpPr>
        <dsp:cNvPr id="0" name=""/>
        <dsp:cNvSpPr/>
      </dsp:nvSpPr>
      <dsp:spPr>
        <a:xfrm>
          <a:off x="2431365" y="436959"/>
          <a:ext cx="7294098" cy="286021"/>
        </a:xfrm>
        <a:prstGeom prst="rect">
          <a:avLst/>
        </a:prstGeom>
        <a:solidFill>
          <a:schemeClr val="accent5">
            <a:tint val="40000"/>
            <a:alpha val="90000"/>
            <a:hueOff val="-2179419"/>
            <a:satOff val="2553"/>
            <a:lumOff val="-3043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2179419"/>
              <a:satOff val="2553"/>
              <a:lumOff val="-304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7959" tIns="139700" rIns="147959" bIns="13970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Confirm your meeting area</a:t>
          </a:r>
        </a:p>
      </dsp:txBody>
      <dsp:txXfrm>
        <a:off x="2431365" y="436959"/>
        <a:ext cx="7294098" cy="286021"/>
      </dsp:txXfrm>
    </dsp:sp>
    <dsp:sp modelId="{53145DB0-A168-4D63-B29D-0D05A976043F}">
      <dsp:nvSpPr>
        <dsp:cNvPr id="0" name=""/>
        <dsp:cNvSpPr/>
      </dsp:nvSpPr>
      <dsp:spPr>
        <a:xfrm rot="10800000">
          <a:off x="0" y="1218"/>
          <a:ext cx="2431366" cy="440032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solidFill>
          <a:schemeClr val="accent5">
            <a:hueOff val="-2384466"/>
            <a:satOff val="8247"/>
            <a:lumOff val="-16274"/>
            <a:alphaOff val="0"/>
          </a:schemeClr>
        </a:solidFill>
        <a:ln w="12700" cap="flat" cmpd="sng" algn="ctr">
          <a:solidFill>
            <a:schemeClr val="accent5">
              <a:hueOff val="-2384466"/>
              <a:satOff val="8247"/>
              <a:lumOff val="-1627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2919" tIns="92456" rIns="172919" bIns="92456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Plan</a:t>
          </a:r>
        </a:p>
      </dsp:txBody>
      <dsp:txXfrm rot="-10800000">
        <a:off x="0" y="1218"/>
        <a:ext cx="2431366" cy="286021"/>
      </dsp:txXfrm>
    </dsp:sp>
    <dsp:sp modelId="{79845F17-3C21-4A31-9314-6F4C3E0EF28C}">
      <dsp:nvSpPr>
        <dsp:cNvPr id="0" name=""/>
        <dsp:cNvSpPr/>
      </dsp:nvSpPr>
      <dsp:spPr>
        <a:xfrm>
          <a:off x="2431365" y="1218"/>
          <a:ext cx="7294098" cy="286021"/>
        </a:xfrm>
        <a:prstGeom prst="rect">
          <a:avLst/>
        </a:prstGeom>
        <a:solidFill>
          <a:schemeClr val="accent5">
            <a:tint val="40000"/>
            <a:alpha val="90000"/>
            <a:hueOff val="-2542656"/>
            <a:satOff val="2978"/>
            <a:lumOff val="-355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2542656"/>
              <a:satOff val="2978"/>
              <a:lumOff val="-355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7959" tIns="139700" rIns="147959" bIns="13970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Plan the business meeting with your fellow officers and Community Leader at least a week before your meeting</a:t>
          </a:r>
        </a:p>
      </dsp:txBody>
      <dsp:txXfrm>
        <a:off x="2431365" y="1218"/>
        <a:ext cx="7294098" cy="28602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0023BE-4745-40F6-A860-1E4140FDBF8A}">
      <dsp:nvSpPr>
        <dsp:cNvPr id="0" name=""/>
        <dsp:cNvSpPr/>
      </dsp:nvSpPr>
      <dsp:spPr>
        <a:xfrm>
          <a:off x="0" y="274500"/>
          <a:ext cx="6096000" cy="15210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/>
            <a:t>Business</a:t>
          </a:r>
        </a:p>
      </dsp:txBody>
      <dsp:txXfrm>
        <a:off x="74249" y="348749"/>
        <a:ext cx="5947502" cy="1372502"/>
      </dsp:txXfrm>
    </dsp:sp>
    <dsp:sp modelId="{4BEB766E-E086-4C3B-BE08-9EEDD305561A}">
      <dsp:nvSpPr>
        <dsp:cNvPr id="0" name=""/>
        <dsp:cNvSpPr/>
      </dsp:nvSpPr>
      <dsp:spPr>
        <a:xfrm>
          <a:off x="0" y="1982700"/>
          <a:ext cx="6096000" cy="1521000"/>
        </a:xfrm>
        <a:prstGeom prst="roundRect">
          <a:avLst/>
        </a:prstGeom>
        <a:solidFill>
          <a:schemeClr val="accent2">
            <a:hueOff val="4600057"/>
            <a:satOff val="4455"/>
            <a:lumOff val="-215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/>
            <a:t>Program</a:t>
          </a:r>
        </a:p>
      </dsp:txBody>
      <dsp:txXfrm>
        <a:off x="74249" y="2056949"/>
        <a:ext cx="5947502" cy="1372502"/>
      </dsp:txXfrm>
    </dsp:sp>
    <dsp:sp modelId="{16675B77-ED30-41C1-B988-5DB9409E7AEF}">
      <dsp:nvSpPr>
        <dsp:cNvPr id="0" name=""/>
        <dsp:cNvSpPr/>
      </dsp:nvSpPr>
      <dsp:spPr>
        <a:xfrm>
          <a:off x="0" y="3690900"/>
          <a:ext cx="6096000" cy="1521000"/>
        </a:xfrm>
        <a:prstGeom prst="roundRect">
          <a:avLst/>
        </a:prstGeom>
        <a:solidFill>
          <a:schemeClr val="accent2">
            <a:hueOff val="9200113"/>
            <a:satOff val="8910"/>
            <a:lumOff val="-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/>
            <a:t>Recreation</a:t>
          </a:r>
        </a:p>
      </dsp:txBody>
      <dsp:txXfrm>
        <a:off x="74249" y="3765149"/>
        <a:ext cx="5947502" cy="137250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2358FD-910E-441D-B368-76E7A702A6DC}">
      <dsp:nvSpPr>
        <dsp:cNvPr id="0" name=""/>
        <dsp:cNvSpPr/>
      </dsp:nvSpPr>
      <dsp:spPr>
        <a:xfrm>
          <a:off x="0" y="5086"/>
          <a:ext cx="9725464" cy="561599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Clubs that have fun- </a:t>
          </a:r>
        </a:p>
      </dsp:txBody>
      <dsp:txXfrm>
        <a:off x="27415" y="32501"/>
        <a:ext cx="9670634" cy="506769"/>
      </dsp:txXfrm>
    </dsp:sp>
    <dsp:sp modelId="{679DB6EE-DDBC-48B2-9F1A-F4C796B30D6E}">
      <dsp:nvSpPr>
        <dsp:cNvPr id="0" name=""/>
        <dsp:cNvSpPr/>
      </dsp:nvSpPr>
      <dsp:spPr>
        <a:xfrm>
          <a:off x="0" y="566686"/>
          <a:ext cx="9725464" cy="9439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8783" tIns="30480" rIns="170688" bIns="3048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900" kern="1200"/>
            <a:t>Are more active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900" kern="1200"/>
            <a:t>Do more things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900" kern="1200"/>
            <a:t>Get along better</a:t>
          </a:r>
        </a:p>
      </dsp:txBody>
      <dsp:txXfrm>
        <a:off x="0" y="566686"/>
        <a:ext cx="9725464" cy="943920"/>
      </dsp:txXfrm>
    </dsp:sp>
    <dsp:sp modelId="{C180225A-12D6-4A2E-919E-669FC14B81B1}">
      <dsp:nvSpPr>
        <dsp:cNvPr id="0" name=""/>
        <dsp:cNvSpPr/>
      </dsp:nvSpPr>
      <dsp:spPr>
        <a:xfrm>
          <a:off x="0" y="1510606"/>
          <a:ext cx="9725464" cy="561599"/>
        </a:xfrm>
        <a:prstGeom prst="roundRect">
          <a:avLst/>
        </a:prstGeom>
        <a:solidFill>
          <a:schemeClr val="accent5">
            <a:hueOff val="-794822"/>
            <a:satOff val="2749"/>
            <a:lumOff val="-542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Include fun in every club meeting</a:t>
          </a:r>
        </a:p>
      </dsp:txBody>
      <dsp:txXfrm>
        <a:off x="27415" y="1538021"/>
        <a:ext cx="9670634" cy="506769"/>
      </dsp:txXfrm>
    </dsp:sp>
    <dsp:sp modelId="{10FEB7E9-5F34-4CC3-8FC2-DAB63040ACAA}">
      <dsp:nvSpPr>
        <dsp:cNvPr id="0" name=""/>
        <dsp:cNvSpPr/>
      </dsp:nvSpPr>
      <dsp:spPr>
        <a:xfrm>
          <a:off x="0" y="2141326"/>
          <a:ext cx="9725464" cy="561599"/>
        </a:xfrm>
        <a:prstGeom prst="roundRect">
          <a:avLst/>
        </a:prstGeom>
        <a:solidFill>
          <a:schemeClr val="accent5">
            <a:hueOff val="-1589644"/>
            <a:satOff val="5498"/>
            <a:lumOff val="-1084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All work and no play makes a club meeting dull</a:t>
          </a:r>
        </a:p>
      </dsp:txBody>
      <dsp:txXfrm>
        <a:off x="27415" y="2168741"/>
        <a:ext cx="9670634" cy="506769"/>
      </dsp:txXfrm>
    </dsp:sp>
    <dsp:sp modelId="{2B9E204B-8FA3-424D-9513-D780FB56C19D}">
      <dsp:nvSpPr>
        <dsp:cNvPr id="0" name=""/>
        <dsp:cNvSpPr/>
      </dsp:nvSpPr>
      <dsp:spPr>
        <a:xfrm>
          <a:off x="0" y="2772046"/>
          <a:ext cx="9725464" cy="561599"/>
        </a:xfrm>
        <a:prstGeom prst="roundRect">
          <a:avLst/>
        </a:prstGeom>
        <a:solidFill>
          <a:schemeClr val="accent5">
            <a:hueOff val="-2384466"/>
            <a:satOff val="8247"/>
            <a:lumOff val="-1627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Sing songs, play games and have an educational activity at every meeting</a:t>
          </a:r>
        </a:p>
      </dsp:txBody>
      <dsp:txXfrm>
        <a:off x="27415" y="2799461"/>
        <a:ext cx="9670634" cy="50676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93B6CB-F918-4F49-A963-3EB97F282D30}">
      <dsp:nvSpPr>
        <dsp:cNvPr id="0" name=""/>
        <dsp:cNvSpPr/>
      </dsp:nvSpPr>
      <dsp:spPr>
        <a:xfrm>
          <a:off x="944357" y="871200"/>
          <a:ext cx="1015875" cy="101587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F6A3BD-76A1-42EA-9B23-5DA253C4C9CF}">
      <dsp:nvSpPr>
        <dsp:cNvPr id="0" name=""/>
        <dsp:cNvSpPr/>
      </dsp:nvSpPr>
      <dsp:spPr>
        <a:xfrm>
          <a:off x="1044" y="1955717"/>
          <a:ext cx="2902500" cy="4353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kern="1200"/>
            <a:t>This is a way to conduct business in an orderly and efficient manner</a:t>
          </a:r>
        </a:p>
      </dsp:txBody>
      <dsp:txXfrm>
        <a:off x="1044" y="1955717"/>
        <a:ext cx="2902500" cy="435375"/>
      </dsp:txXfrm>
    </dsp:sp>
    <dsp:sp modelId="{A053A27A-BCA7-42CC-88E3-72FF03D5ACE1}">
      <dsp:nvSpPr>
        <dsp:cNvPr id="0" name=""/>
        <dsp:cNvSpPr/>
      </dsp:nvSpPr>
      <dsp:spPr>
        <a:xfrm>
          <a:off x="1044" y="2423019"/>
          <a:ext cx="2902500" cy="445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7837A0-22D6-4E84-9EEC-69568831F3A5}">
      <dsp:nvSpPr>
        <dsp:cNvPr id="0" name=""/>
        <dsp:cNvSpPr/>
      </dsp:nvSpPr>
      <dsp:spPr>
        <a:xfrm>
          <a:off x="4354794" y="871200"/>
          <a:ext cx="1015875" cy="101587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546BC4-048F-4259-9E32-BBE4F66FC1F8}">
      <dsp:nvSpPr>
        <dsp:cNvPr id="0" name=""/>
        <dsp:cNvSpPr/>
      </dsp:nvSpPr>
      <dsp:spPr>
        <a:xfrm>
          <a:off x="3411482" y="1955717"/>
          <a:ext cx="2902500" cy="4353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kern="1200" dirty="0"/>
            <a:t>It allows all members a chance to participate in the club’s discussion</a:t>
          </a:r>
        </a:p>
      </dsp:txBody>
      <dsp:txXfrm>
        <a:off x="3411482" y="1955717"/>
        <a:ext cx="2902500" cy="435375"/>
      </dsp:txXfrm>
    </dsp:sp>
    <dsp:sp modelId="{9C587C20-D792-463E-8ADE-2FAA4F67460F}">
      <dsp:nvSpPr>
        <dsp:cNvPr id="0" name=""/>
        <dsp:cNvSpPr/>
      </dsp:nvSpPr>
      <dsp:spPr>
        <a:xfrm>
          <a:off x="3411482" y="2423019"/>
          <a:ext cx="2902500" cy="445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69E08D-861E-4DCD-81A5-3002992405D6}">
      <dsp:nvSpPr>
        <dsp:cNvPr id="0" name=""/>
        <dsp:cNvSpPr/>
      </dsp:nvSpPr>
      <dsp:spPr>
        <a:xfrm>
          <a:off x="7765232" y="871200"/>
          <a:ext cx="1015875" cy="101587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B6488A-693E-43A8-ACDE-987FB226BA03}">
      <dsp:nvSpPr>
        <dsp:cNvPr id="0" name=""/>
        <dsp:cNvSpPr/>
      </dsp:nvSpPr>
      <dsp:spPr>
        <a:xfrm>
          <a:off x="6821919" y="1955717"/>
          <a:ext cx="2902500" cy="4353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kern="1200" dirty="0"/>
            <a:t>Voting on club actions ensures that the majority opinion rules</a:t>
          </a:r>
        </a:p>
      </dsp:txBody>
      <dsp:txXfrm>
        <a:off x="6821919" y="1955717"/>
        <a:ext cx="2902500" cy="435375"/>
      </dsp:txXfrm>
    </dsp:sp>
    <dsp:sp modelId="{8A682938-15E1-4300-9436-A7E208F67A59}">
      <dsp:nvSpPr>
        <dsp:cNvPr id="0" name=""/>
        <dsp:cNvSpPr/>
      </dsp:nvSpPr>
      <dsp:spPr>
        <a:xfrm>
          <a:off x="6821919" y="2423019"/>
          <a:ext cx="2902500" cy="445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B5B6C0-6AF5-4AA2-A7CC-54B5D8741022}">
      <dsp:nvSpPr>
        <dsp:cNvPr id="0" name=""/>
        <dsp:cNvSpPr/>
      </dsp:nvSpPr>
      <dsp:spPr>
        <a:xfrm>
          <a:off x="3698" y="336260"/>
          <a:ext cx="2002408" cy="2803371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116" tIns="330200" rIns="156116" bIns="33020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1" kern="1200"/>
            <a:t>Motion</a:t>
          </a:r>
          <a:endParaRPr lang="en-US" sz="2600" kern="1200"/>
        </a:p>
      </dsp:txBody>
      <dsp:txXfrm>
        <a:off x="3698" y="1401541"/>
        <a:ext cx="2002408" cy="1682022"/>
      </dsp:txXfrm>
    </dsp:sp>
    <dsp:sp modelId="{63A84377-4DBF-457F-8551-850B4A6BAD9A}">
      <dsp:nvSpPr>
        <dsp:cNvPr id="0" name=""/>
        <dsp:cNvSpPr/>
      </dsp:nvSpPr>
      <dsp:spPr>
        <a:xfrm>
          <a:off x="584396" y="616597"/>
          <a:ext cx="841011" cy="841011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5569" tIns="12700" rIns="65569" bIns="1270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/>
            <a:t>1</a:t>
          </a:r>
        </a:p>
      </dsp:txBody>
      <dsp:txXfrm>
        <a:off x="707559" y="739760"/>
        <a:ext cx="594685" cy="594685"/>
      </dsp:txXfrm>
    </dsp:sp>
    <dsp:sp modelId="{9A4E71A0-EA62-4F82-A85E-07D999C72CBF}">
      <dsp:nvSpPr>
        <dsp:cNvPr id="0" name=""/>
        <dsp:cNvSpPr/>
      </dsp:nvSpPr>
      <dsp:spPr>
        <a:xfrm>
          <a:off x="3698" y="3139559"/>
          <a:ext cx="2002408" cy="72"/>
        </a:xfrm>
        <a:prstGeom prst="rect">
          <a:avLst/>
        </a:prstGeom>
        <a:solidFill>
          <a:schemeClr val="accent2">
            <a:hueOff val="1022235"/>
            <a:satOff val="990"/>
            <a:lumOff val="-479"/>
            <a:alphaOff val="0"/>
          </a:schemeClr>
        </a:solidFill>
        <a:ln w="12700" cap="flat" cmpd="sng" algn="ctr">
          <a:solidFill>
            <a:schemeClr val="accent2">
              <a:hueOff val="1022235"/>
              <a:satOff val="990"/>
              <a:lumOff val="-47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1AD066-4B1F-4F47-AD22-E31CF186438B}">
      <dsp:nvSpPr>
        <dsp:cNvPr id="0" name=""/>
        <dsp:cNvSpPr/>
      </dsp:nvSpPr>
      <dsp:spPr>
        <a:xfrm>
          <a:off x="2206347" y="336260"/>
          <a:ext cx="2002408" cy="2803371"/>
        </a:xfrm>
        <a:prstGeom prst="rect">
          <a:avLst/>
        </a:prstGeom>
        <a:solidFill>
          <a:schemeClr val="accent2">
            <a:tint val="40000"/>
            <a:alpha val="90000"/>
            <a:hueOff val="2286272"/>
            <a:satOff val="1691"/>
            <a:lumOff val="-271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2286272"/>
              <a:satOff val="1691"/>
              <a:lumOff val="-27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116" tIns="330200" rIns="156116" bIns="33020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1" kern="1200"/>
            <a:t>Second</a:t>
          </a:r>
          <a:endParaRPr lang="en-US" sz="2600" kern="1200"/>
        </a:p>
      </dsp:txBody>
      <dsp:txXfrm>
        <a:off x="2206347" y="1401541"/>
        <a:ext cx="2002408" cy="1682022"/>
      </dsp:txXfrm>
    </dsp:sp>
    <dsp:sp modelId="{6120B342-0513-4DF0-B8E9-337453E53B3D}">
      <dsp:nvSpPr>
        <dsp:cNvPr id="0" name=""/>
        <dsp:cNvSpPr/>
      </dsp:nvSpPr>
      <dsp:spPr>
        <a:xfrm>
          <a:off x="2787045" y="616597"/>
          <a:ext cx="841011" cy="841011"/>
        </a:xfrm>
        <a:prstGeom prst="ellipse">
          <a:avLst/>
        </a:prstGeom>
        <a:solidFill>
          <a:schemeClr val="accent2">
            <a:hueOff val="2044470"/>
            <a:satOff val="1980"/>
            <a:lumOff val="-959"/>
            <a:alphaOff val="0"/>
          </a:schemeClr>
        </a:solidFill>
        <a:ln w="12700" cap="flat" cmpd="sng" algn="ctr">
          <a:solidFill>
            <a:schemeClr val="accent2">
              <a:hueOff val="2044470"/>
              <a:satOff val="1980"/>
              <a:lumOff val="-95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5569" tIns="12700" rIns="65569" bIns="1270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/>
            <a:t>2</a:t>
          </a:r>
        </a:p>
      </dsp:txBody>
      <dsp:txXfrm>
        <a:off x="2910208" y="739760"/>
        <a:ext cx="594685" cy="594685"/>
      </dsp:txXfrm>
    </dsp:sp>
    <dsp:sp modelId="{A3D063BD-FB71-4680-8A43-786791260D58}">
      <dsp:nvSpPr>
        <dsp:cNvPr id="0" name=""/>
        <dsp:cNvSpPr/>
      </dsp:nvSpPr>
      <dsp:spPr>
        <a:xfrm>
          <a:off x="2206347" y="3139559"/>
          <a:ext cx="2002408" cy="72"/>
        </a:xfrm>
        <a:prstGeom prst="rect">
          <a:avLst/>
        </a:prstGeom>
        <a:solidFill>
          <a:schemeClr val="accent2">
            <a:hueOff val="3066704"/>
            <a:satOff val="2970"/>
            <a:lumOff val="-1438"/>
            <a:alphaOff val="0"/>
          </a:schemeClr>
        </a:solidFill>
        <a:ln w="12700" cap="flat" cmpd="sng" algn="ctr">
          <a:solidFill>
            <a:schemeClr val="accent2">
              <a:hueOff val="3066704"/>
              <a:satOff val="2970"/>
              <a:lumOff val="-143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205F08-53B0-48B5-9BEF-FEE7911BD3A4}">
      <dsp:nvSpPr>
        <dsp:cNvPr id="0" name=""/>
        <dsp:cNvSpPr/>
      </dsp:nvSpPr>
      <dsp:spPr>
        <a:xfrm>
          <a:off x="4408995" y="336260"/>
          <a:ext cx="2002408" cy="2803371"/>
        </a:xfrm>
        <a:prstGeom prst="rect">
          <a:avLst/>
        </a:prstGeom>
        <a:solidFill>
          <a:schemeClr val="accent2">
            <a:tint val="40000"/>
            <a:alpha val="90000"/>
            <a:hueOff val="4572545"/>
            <a:satOff val="3382"/>
            <a:lumOff val="-543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4572545"/>
              <a:satOff val="3382"/>
              <a:lumOff val="-54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116" tIns="330200" rIns="156116" bIns="33020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1" kern="1200"/>
            <a:t>Discussion</a:t>
          </a:r>
          <a:endParaRPr lang="en-US" sz="2600" kern="1200"/>
        </a:p>
      </dsp:txBody>
      <dsp:txXfrm>
        <a:off x="4408995" y="1401541"/>
        <a:ext cx="2002408" cy="1682022"/>
      </dsp:txXfrm>
    </dsp:sp>
    <dsp:sp modelId="{004884E7-3177-4E94-9D48-0C7F517D0663}">
      <dsp:nvSpPr>
        <dsp:cNvPr id="0" name=""/>
        <dsp:cNvSpPr/>
      </dsp:nvSpPr>
      <dsp:spPr>
        <a:xfrm>
          <a:off x="4989694" y="616597"/>
          <a:ext cx="841011" cy="841011"/>
        </a:xfrm>
        <a:prstGeom prst="ellipse">
          <a:avLst/>
        </a:prstGeom>
        <a:solidFill>
          <a:schemeClr val="accent2">
            <a:hueOff val="4088939"/>
            <a:satOff val="3960"/>
            <a:lumOff val="-1917"/>
            <a:alphaOff val="0"/>
          </a:schemeClr>
        </a:solidFill>
        <a:ln w="12700" cap="flat" cmpd="sng" algn="ctr">
          <a:solidFill>
            <a:schemeClr val="accent2">
              <a:hueOff val="4088939"/>
              <a:satOff val="3960"/>
              <a:lumOff val="-191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5569" tIns="12700" rIns="65569" bIns="1270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/>
            <a:t>3</a:t>
          </a:r>
        </a:p>
      </dsp:txBody>
      <dsp:txXfrm>
        <a:off x="5112857" y="739760"/>
        <a:ext cx="594685" cy="594685"/>
      </dsp:txXfrm>
    </dsp:sp>
    <dsp:sp modelId="{88163ADF-043F-4485-A9F1-F5053E714CF4}">
      <dsp:nvSpPr>
        <dsp:cNvPr id="0" name=""/>
        <dsp:cNvSpPr/>
      </dsp:nvSpPr>
      <dsp:spPr>
        <a:xfrm>
          <a:off x="4408995" y="3139559"/>
          <a:ext cx="2002408" cy="72"/>
        </a:xfrm>
        <a:prstGeom prst="rect">
          <a:avLst/>
        </a:prstGeom>
        <a:solidFill>
          <a:schemeClr val="accent2">
            <a:hueOff val="5111174"/>
            <a:satOff val="4950"/>
            <a:lumOff val="-2397"/>
            <a:alphaOff val="0"/>
          </a:schemeClr>
        </a:solidFill>
        <a:ln w="12700" cap="flat" cmpd="sng" algn="ctr">
          <a:solidFill>
            <a:schemeClr val="accent2">
              <a:hueOff val="5111174"/>
              <a:satOff val="4950"/>
              <a:lumOff val="-239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57D984-5423-4804-9737-8B339154E928}">
      <dsp:nvSpPr>
        <dsp:cNvPr id="0" name=""/>
        <dsp:cNvSpPr/>
      </dsp:nvSpPr>
      <dsp:spPr>
        <a:xfrm>
          <a:off x="6611644" y="336260"/>
          <a:ext cx="2002408" cy="2803371"/>
        </a:xfrm>
        <a:prstGeom prst="rect">
          <a:avLst/>
        </a:prstGeom>
        <a:solidFill>
          <a:schemeClr val="accent2">
            <a:tint val="40000"/>
            <a:alpha val="90000"/>
            <a:hueOff val="6858817"/>
            <a:satOff val="5074"/>
            <a:lumOff val="-814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6858817"/>
              <a:satOff val="5074"/>
              <a:lumOff val="-81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116" tIns="330200" rIns="156116" bIns="33020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1" kern="1200"/>
            <a:t>Restate Motion</a:t>
          </a:r>
          <a:endParaRPr lang="en-US" sz="2600" kern="1200"/>
        </a:p>
      </dsp:txBody>
      <dsp:txXfrm>
        <a:off x="6611644" y="1401541"/>
        <a:ext cx="2002408" cy="1682022"/>
      </dsp:txXfrm>
    </dsp:sp>
    <dsp:sp modelId="{F74216BB-AD52-4C2B-9336-550A3DC56BC0}">
      <dsp:nvSpPr>
        <dsp:cNvPr id="0" name=""/>
        <dsp:cNvSpPr/>
      </dsp:nvSpPr>
      <dsp:spPr>
        <a:xfrm>
          <a:off x="7192343" y="616597"/>
          <a:ext cx="841011" cy="841011"/>
        </a:xfrm>
        <a:prstGeom prst="ellipse">
          <a:avLst/>
        </a:prstGeom>
        <a:solidFill>
          <a:schemeClr val="accent2">
            <a:hueOff val="6133409"/>
            <a:satOff val="5940"/>
            <a:lumOff val="-2876"/>
            <a:alphaOff val="0"/>
          </a:schemeClr>
        </a:solidFill>
        <a:ln w="12700" cap="flat" cmpd="sng" algn="ctr">
          <a:solidFill>
            <a:schemeClr val="accent2">
              <a:hueOff val="6133409"/>
              <a:satOff val="5940"/>
              <a:lumOff val="-287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5569" tIns="12700" rIns="65569" bIns="1270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/>
            <a:t>4</a:t>
          </a:r>
        </a:p>
      </dsp:txBody>
      <dsp:txXfrm>
        <a:off x="7315506" y="739760"/>
        <a:ext cx="594685" cy="594685"/>
      </dsp:txXfrm>
    </dsp:sp>
    <dsp:sp modelId="{C09B507A-4A62-42BC-BD7C-958CE75C5705}">
      <dsp:nvSpPr>
        <dsp:cNvPr id="0" name=""/>
        <dsp:cNvSpPr/>
      </dsp:nvSpPr>
      <dsp:spPr>
        <a:xfrm>
          <a:off x="6611644" y="3139559"/>
          <a:ext cx="2002408" cy="72"/>
        </a:xfrm>
        <a:prstGeom prst="rect">
          <a:avLst/>
        </a:prstGeom>
        <a:solidFill>
          <a:schemeClr val="accent2">
            <a:hueOff val="7155644"/>
            <a:satOff val="6930"/>
            <a:lumOff val="-3355"/>
            <a:alphaOff val="0"/>
          </a:schemeClr>
        </a:solidFill>
        <a:ln w="12700" cap="flat" cmpd="sng" algn="ctr">
          <a:solidFill>
            <a:schemeClr val="accent2">
              <a:hueOff val="7155644"/>
              <a:satOff val="6930"/>
              <a:lumOff val="-335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4E9EB0-BC45-42E5-961C-27A6595AE873}">
      <dsp:nvSpPr>
        <dsp:cNvPr id="0" name=""/>
        <dsp:cNvSpPr/>
      </dsp:nvSpPr>
      <dsp:spPr>
        <a:xfrm>
          <a:off x="8814293" y="336260"/>
          <a:ext cx="2002408" cy="2803371"/>
        </a:xfrm>
        <a:prstGeom prst="rect">
          <a:avLst/>
        </a:prstGeom>
        <a:solidFill>
          <a:schemeClr val="accent2">
            <a:tint val="40000"/>
            <a:alpha val="90000"/>
            <a:hueOff val="9145089"/>
            <a:satOff val="6765"/>
            <a:lumOff val="-1086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9145089"/>
              <a:satOff val="6765"/>
              <a:lumOff val="-108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116" tIns="330200" rIns="156116" bIns="33020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1" kern="1200"/>
            <a:t>Vote</a:t>
          </a:r>
          <a:endParaRPr lang="en-US" sz="2600" kern="1200"/>
        </a:p>
      </dsp:txBody>
      <dsp:txXfrm>
        <a:off x="8814293" y="1401541"/>
        <a:ext cx="2002408" cy="1682022"/>
      </dsp:txXfrm>
    </dsp:sp>
    <dsp:sp modelId="{CC06F2DE-8F03-48C8-B478-EB02F92A86E8}">
      <dsp:nvSpPr>
        <dsp:cNvPr id="0" name=""/>
        <dsp:cNvSpPr/>
      </dsp:nvSpPr>
      <dsp:spPr>
        <a:xfrm>
          <a:off x="9394991" y="616597"/>
          <a:ext cx="841011" cy="841011"/>
        </a:xfrm>
        <a:prstGeom prst="ellipse">
          <a:avLst/>
        </a:prstGeom>
        <a:solidFill>
          <a:schemeClr val="accent2">
            <a:hueOff val="8177878"/>
            <a:satOff val="7920"/>
            <a:lumOff val="-3835"/>
            <a:alphaOff val="0"/>
          </a:schemeClr>
        </a:solidFill>
        <a:ln w="12700" cap="flat" cmpd="sng" algn="ctr">
          <a:solidFill>
            <a:schemeClr val="accent2">
              <a:hueOff val="8177878"/>
              <a:satOff val="7920"/>
              <a:lumOff val="-383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5569" tIns="12700" rIns="65569" bIns="1270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/>
            <a:t>5</a:t>
          </a:r>
        </a:p>
      </dsp:txBody>
      <dsp:txXfrm>
        <a:off x="9518154" y="739760"/>
        <a:ext cx="594685" cy="594685"/>
      </dsp:txXfrm>
    </dsp:sp>
    <dsp:sp modelId="{4DFF09F2-C7A0-456E-B620-A378984189A5}">
      <dsp:nvSpPr>
        <dsp:cNvPr id="0" name=""/>
        <dsp:cNvSpPr/>
      </dsp:nvSpPr>
      <dsp:spPr>
        <a:xfrm>
          <a:off x="8814293" y="3139559"/>
          <a:ext cx="2002408" cy="72"/>
        </a:xfrm>
        <a:prstGeom prst="rect">
          <a:avLst/>
        </a:prstGeom>
        <a:solidFill>
          <a:schemeClr val="accent2">
            <a:hueOff val="9200113"/>
            <a:satOff val="8910"/>
            <a:lumOff val="-4314"/>
            <a:alphaOff val="0"/>
          </a:schemeClr>
        </a:solidFill>
        <a:ln w="12700" cap="flat" cmpd="sng" algn="ctr">
          <a:solidFill>
            <a:schemeClr val="accent2">
              <a:hueOff val="9200113"/>
              <a:satOff val="8910"/>
              <a:lumOff val="-431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6/7/layout/VerticalDownArrowProcess">
  <dgm:title val="Vertical Down Arrow Process"/>
  <dgm:desc val="Use to show a progression; a timeline; sequential steps in a task, process, or workflow; or to emphasize movement or direction. Level 1 text appears inside an arrow shape while Level 2 text appears below the arrow shapes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36"/>
      <dgm:constr type="primFontSz" for="des" forName="parentTextArrow" refType="primFontSz" refFor="des" refForName="parentTextBox" op="equ"/>
      <dgm:constr type="primFontSz" for="des" forName="descendantArrow" val="24"/>
      <dgm:constr type="primFontSz" for="des" forName="descendantArrow" refType="primFontSz" refFor="des" refForName="parentTextArrow" op="lte"/>
      <dgm:constr type="primFontSz" for="des" forName="descendantBox" refType="primFontSz" refFor="des" refForName="parentTextArrow" op="lte"/>
      <dgm:constr type="primFontSz" for="des" forName="descendantBox" refType="primFontSz" refFor="des" refForName="parentTextBox" op="lte"/>
      <dgm:constr type="primFontSz" for="des" forName="descendantArrow" refType="primFontSz" refFor="des" refForName="parentTextBox" op="lte"/>
      <dgm:constr type="primFontSz" for="des" forName="descendantBox" refType="primFontSz" refFor="des" refForName="descendan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parentTextBox" refType="w" fact="0.25"/>
              <dgm:constr type="h" for="ch" forName="parentTextBox" refType="h"/>
              <dgm:constr type="t" for="ch" forName="parentTextBox"/>
              <dgm:constr type="w" for="ch" forName="descendantBox" refType="w" fact="0.75"/>
              <dgm:constr type="l" for="ch" forName="descendantBox" refType="w" fact="0.25"/>
              <dgm:constr type="b" for="ch" forName="descendantBox" refType="h"/>
              <dgm:constr type="h" for="ch" forName="descendantBox" refType="h"/>
            </dgm:constrLst>
            <dgm:ruleLst/>
            <dgm:layoutNode name="parentTextBox" styleLbl="alignNode1">
              <dgm:alg type="tx"/>
              <dgm:shape xmlns:r="http://schemas.openxmlformats.org/officeDocument/2006/relationships" type="rect" r:blip="">
                <dgm:adjLst/>
              </dgm:shape>
              <dgm:presOf axis="self"/>
              <dgm:constrLst>
                <dgm:constr type="primFontSz" refType="h" op="lte" fact="0.5"/>
                <dgm:constr type="lMarg" refType="w" fact="0.2016"/>
                <dgm:constr type="rMarg" refType="w" fact="0.2016"/>
              </dgm:constrLst>
              <dgm:ruleLst>
                <dgm:rule type="primFontSz" val="13" fact="NaN" max="NaN"/>
              </dgm:ruleLst>
            </dgm:layoutNode>
            <dgm:layoutNode name="descendantBox" styleLbl="bgAccFollowNode1">
              <dgm:alg type="tx">
                <dgm:param type="stBulletLvl" val="0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/>
              <dgm:constrLst>
                <dgm:constr type="tMarg" refType="primFontSz"/>
                <dgm:constr type="bMarg" refType="primFontSz"/>
                <dgm:constr type="lMarg" refType="w" fact="0.0575"/>
                <dgm:constr type="rMarg" refType="w" fact="0.0575"/>
              </dgm:constrLst>
              <dgm:presOf axis="des" ptType="node"/>
              <dgm:ruleLst>
                <dgm:rule type="primFontSz" val="11" fact="NaN" max="NaN"/>
              </dgm:ruleLst>
            </dgm:layoutNod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parentTextArrow" refType="w" fact="0.25"/>
              <dgm:constr type="t" for="ch" forName="parentTextArrow"/>
              <dgm:constr type="h" for="ch" forName="parentTextArrow" refType="h" fact="0.65"/>
              <dgm:constr type="w" for="ch" forName="arrow" refType="w" fact="0.25"/>
              <dgm:constr type="h" for="ch" forName="arrow" refType="h"/>
              <dgm:constr type="l" for="ch" forName="descendantArrow" refType="w" fact="0.25"/>
              <dgm:constr type="w" for="ch" forName="descendantArrow" refType="w" fact="0.75"/>
              <dgm:constr type="b" for="ch" forName="descendantArrow" refType="h" fact="0.65"/>
              <dgm:constr type="h" for="ch" forName="descendantArrow" refType="h" fact="0.65"/>
            </dgm:constrLst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>
                <dgm:constr type="primFontSz" refType="h" op="lte" fact="0.5"/>
                <dgm:constr type="lMarg" refType="w" fact="0.2016"/>
                <dgm:constr type="rMarg" refType="w" fact="0.2016"/>
              </dgm:constrLst>
              <dgm:ruleLst>
                <dgm:rule type="primFontSz" val="13" fact="NaN" max="NaN"/>
              </dgm:ruleLst>
            </dgm:layoutNode>
            <dgm:layoutNode name="arrow" styleLbl="alignNode1">
              <dgm:alg type="sp"/>
              <dgm:shape xmlns:r="http://schemas.openxmlformats.org/officeDocument/2006/relationships" rot="180" type="upArrowCallout" r:blip="">
                <dgm:adjLst>
                  <dgm:adj idx="1" val="0.05"/>
                  <dgm:adj idx="2" val="0.1"/>
                  <dgm:adj idx="3" val="0.15"/>
                </dgm:adjLst>
              </dgm:shape>
              <dgm:presOf axis="self"/>
              <dgm:constrLst/>
              <dgm:ruleLst/>
            </dgm:layoutNode>
            <dgm:layoutNode name="descendantArrow" styleLbl="bgAccFollowNode1">
              <dgm:alg type="tx">
                <dgm:param type="stBulletLvl" val="0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tMarg" refType="primFontSz"/>
                <dgm:constr type="bMarg" refType="primFontSz"/>
                <dgm:constr type="lMarg" refType="w" fact="0.0575"/>
                <dgm:constr type="rMarg" refType="w" fact="0.0575"/>
              </dgm:constrLst>
              <dgm:ruleLst>
                <dgm:rule type="primFontSz" val="11" fact="NaN" max="NaN"/>
              </dgm:ruleLst>
            </dgm:layoutNod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5/layout/CenteredIconLabelDescriptionList">
  <dgm:title val="Centered 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6/7/layout/BasicLinearProcessNumbered">
  <dgm:title val="Basic Linear Process Numbered"/>
  <dgm:desc val="Used to show a progression; a timeline; sequential steps in a task, process, or workflow; or to emphasize movement or direction. Automatic numbers have been introduced to show the steps of the process which appears in a circle. Level 1 and Level 2 text appear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1"/>
      <dgm:constr type="primFontSz" for="des" forName="sibTransNodeCircle" op="equ"/>
      <dgm:constr type="primFontSz" for="des" forName="nodeText" op="equ"/>
      <dgm:constr type="h" for="des" forName="sibTransNodeCircle" op="equ"/>
      <dgm:constr type="w" for="des" forName="sibTransNodeCircle" op="equ"/>
    </dgm:constrLst>
    <dgm:ruleLst>
      <dgm:rule type="h" val="NaN" fact="1.2" max="NaN"/>
    </dgm:ruleLst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4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h" for="ch" forName="sibTransNodeCircle" refType="h" refFor="ch" refForName="bgRect" fact="0.3"/>
          <dgm:constr type="w" for="ch" forName="sibTransNodeCircle" refType="h" refFor="ch" refForName="sibTransNodeCircle"/>
          <dgm:constr type="ctrX" for="ch" forName="sibTransNodeCircle" refType="w" fact="0.5"/>
          <dgm:constr type="ctrY" for="ch" forName="sibTransNodeCircle" refType="h" fact="0.25"/>
          <dgm:constr type="r" for="ch" forName="nodeText" refType="r" refFor="ch" refForName="bgRect"/>
          <dgm:constr type="h" for="ch" forName="nodeText" refType="h" refFor="ch" refForName="bgRect" fact="0.6"/>
          <dgm:constr type="t" for="ch" forName="nodeText" refType="h" refFor="ch" refForName="bgRect" fact="0.38"/>
          <dgm:constr type="b" for="ch" forName="bottomLine" refType="b" refFor="ch" refForName="bgRect"/>
          <dgm:constr type="w" for="ch" forName="bottomLine" refType="w" refFor="ch" refForName="bgRect"/>
          <dgm:constr type="h" for="ch" forName="bottomLine" val="0.002"/>
        </dgm:constrLst>
        <dgm:ruleLst/>
        <dgm:layoutNode name="bgRect" styleLbl="bgAccFollowNode1">
          <dgm:alg type="sp"/>
          <dgm:shape xmlns:r="http://schemas.openxmlformats.org/officeDocument/2006/relationships" type="rect" r:blip="">
            <dgm:adjLst/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Circle" styleLbl="alignNode1">
            <dgm:varLst>
              <dgm:chMax val="0"/>
              <dgm:bulletEnabled/>
            </dgm:varLst>
            <dgm:presOf axis="self" ptType="sibTrans"/>
            <dgm:alg type="tx">
              <dgm:param type="txAnchorVert" val="mid"/>
              <dgm:param type="txAnchorHorzCh" val="ctr"/>
            </dgm:alg>
            <dgm:shape xmlns:r="http://schemas.openxmlformats.org/officeDocument/2006/relationships" type="ellipse" r:blip="">
              <dgm:adjLst/>
            </dgm:shape>
            <dgm:constrLst>
              <dgm:constr type="w" refType="h" op="lte"/>
              <dgm:constr type="primFontSz" val="48"/>
              <dgm:constr type="tMarg" val="1"/>
              <dgm:constr type="lMarg" refType="w" fact="0.221"/>
              <dgm:constr type="rMarg" refType="w" fact="0.221"/>
              <dgm:constr type="bMarg" val="1"/>
            </dgm:constrLst>
            <dgm:ruleLst>
              <dgm:rule type="primFontSz" val="14" fact="NaN" max="NaN"/>
            </dgm:ruleLst>
          </dgm:layoutNode>
        </dgm:forEach>
        <dgm:layoutNode name="bottomLine" styleLbl="alignNode1">
          <dgm:varLst/>
          <dgm:presOf/>
          <dgm:alg type="sp"/>
          <dgm:shape xmlns:r="http://schemas.openxmlformats.org/officeDocument/2006/relationships" type="rect" r:blip="">
            <dgm:adjLst/>
          </dgm:shape>
          <dgm:constrLst/>
          <dgm:ruleLst/>
        </dgm:layoutNode>
        <dgm:layoutNode name="nodeText" styleLbl="bgAccFollow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-1" hideGeom="1">
            <dgm:adjLst/>
          </dgm:shape>
          <dgm:presOf axis="desOrSelf" ptType="node"/>
          <dgm:constrLst>
            <dgm:constr type="primFontSz" val="26"/>
            <dgm:constr type="tMarg" val="26"/>
            <dgm:constr type="lMarg" refType="w" fact="0.221"/>
            <dgm:constr type="rMarg" refType="w" fact="0.221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0">
            <a:buAutoNum type="arabicParenBoth"/>
          </dgm1611:buPr>
        </dgm1611:autoBuNodeInfo>
      </dgm1611:autoBuNodeInfoLst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35579C-0D74-459A-8235-0920E936D801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A0DB76-DCDB-4DBF-B9B6-842544BB17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284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73025" y="271463"/>
            <a:ext cx="7107238" cy="399891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i="0" dirty="0"/>
              <a:t>Presenter note:</a:t>
            </a:r>
            <a:r>
              <a:rPr lang="en-US" b="0" i="0" dirty="0"/>
              <a:t> Before moving on to the review, ask participants if they have any questions about what was covered today.</a:t>
            </a:r>
            <a:endParaRPr lang="en-US" b="1" i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AE5F85-5EA4-49CC-89A2-D20F04D708B4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25471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57C3F-0FB2-4B2E-BA6A-FEEEFF1AF7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57400" y="685801"/>
            <a:ext cx="8115300" cy="3046228"/>
          </a:xfrm>
        </p:spPr>
        <p:txBody>
          <a:bodyPr anchor="b">
            <a:normAutofit/>
          </a:bodyPr>
          <a:lstStyle>
            <a:lvl1pPr algn="ctr">
              <a:defRPr sz="3600" cap="all" spc="3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583AE9-1CC1-4572-A6E5-E97F80E476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57400" y="4114800"/>
            <a:ext cx="8115300" cy="2057400"/>
          </a:xfrm>
        </p:spPr>
        <p:txBody>
          <a:bodyPr/>
          <a:lstStyle>
            <a:lvl1pPr marL="0" indent="0" algn="ctr">
              <a:buNone/>
              <a:defRPr sz="2400" i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04DE7C-68AB-403D-B9D8-7398C292C6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EA57E-7C1A-457B-A4CD-5DCEB057B502}" type="datetime1">
              <a:rPr lang="en-US" smtClean="0"/>
              <a:t>9/18/2020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003E50-6613-4D86-AA22-43B14E727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069AB5-A56D-471F-9236-EFA981E2E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61374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02744C-12E6-455B-B646-2EA92DE0E9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D71C4D-C062-4EEE-9A9A-31ADCC5C87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44DC97-C26E-407A-9E29-68C52D547B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9749-A4CD-447F-8298-2B7988C91CEA}" type="datetime1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2E9353-B771-47FF-975E-72337414E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A5A858-B8B2-4364-A7D0-B2E8FAE0A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530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2A6BABE-D80C-4F54-A03C-E1F9EBCA83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285191-EF5B-48BE-AB5D-B7BA4C3D09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FA387A-1231-4FE3-8574-D4331A343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444D3-C0BA-4587-A56C-581AB9F841BE}" type="datetime1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F21559-4901-4AD3-ABE7-DF0235457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F6C18E-B751-4E7B-9CD8-1BF44DAB8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0520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EA57E-7C1A-457B-A4CD-5DCEB057B502}" type="datetime1">
              <a:rPr lang="en-US" smtClean="0"/>
              <a:t>9/18/2020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969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AF2CE-4F37-411C-A3EE-BBBE223265BF}" type="datetime1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8856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083D4-708C-4BB5-B4FD-30CE9FA12FD5}" type="datetime1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2597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239B2-65BC-4C2A-A62B-3EABFE9590E4}" type="datetime1">
              <a:rPr lang="en-US" smtClean="0"/>
              <a:t>9/18/2020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0036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05F5A-E4A3-476F-A89E-C2B73F2431E4}" type="datetime1">
              <a:rPr lang="en-US" smtClean="0"/>
              <a:t>9/18/2020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5339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61515-4A26-4F31-9F61-5A10B1FABBFC}" type="datetime1">
              <a:rPr lang="en-US" smtClean="0"/>
              <a:t>9/18/2020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47416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5DC65-7D1F-4BAB-9695-F7E734143E14}" type="datetime1">
              <a:rPr lang="en-US" smtClean="0"/>
              <a:t>9/18/2020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1134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24077-BD55-4036-8E92-6558FDF3B653}" type="datetime1">
              <a:rPr lang="en-US" smtClean="0"/>
              <a:t>9/18/2020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773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9B412-EBAB-4569-B3D9-6B346BF837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486900" cy="1371600"/>
          </a:xfrm>
        </p:spPr>
        <p:txBody>
          <a:bodyPr>
            <a:normAutofit/>
          </a:bodyPr>
          <a:lstStyle>
            <a:lvl1pPr algn="l">
              <a:defRPr sz="3200" cap="all" spc="3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E7C8AE-B0F4-404F-BCAD-A14C18E50D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AA9CAD-DAFB-4DE3-9C41-7FD03EA8D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AF2CE-4F37-411C-A3EE-BBBE223265BF}" type="datetime1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CE3137-8136-46C5-AC2F-49E5F55E4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1AB6EF-A0B1-4706-AE44-253A6B182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4152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225F2-7107-4609-BCC2-77C63064A5E8}" type="datetime1">
              <a:rPr lang="en-US" smtClean="0"/>
              <a:t>9/18/2020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1563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E42E8-8B57-452D-A122-4DCE9AC771EF}" type="datetime1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469956"/>
      </p:ext>
    </p:extLst>
  </p:cSld>
  <p:clrMapOvr>
    <a:masterClrMapping/>
  </p:clrMapOvr>
  <p:hf sldNum="0"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E42E8-8B57-452D-A122-4DCE9AC771EF}" type="datetime1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91277706"/>
      </p:ext>
    </p:extLst>
  </p:cSld>
  <p:clrMapOvr>
    <a:masterClrMapping/>
  </p:clrMapOvr>
  <p:hf sldNum="0"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E42E8-8B57-452D-A122-4DCE9AC771EF}" type="datetime1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507778"/>
      </p:ext>
    </p:extLst>
  </p:cSld>
  <p:clrMapOvr>
    <a:masterClrMapping/>
  </p:clrMapOvr>
  <p:hf sldNum="0"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E42E8-8B57-452D-A122-4DCE9AC771EF}" type="datetime1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82400184"/>
      </p:ext>
    </p:extLst>
  </p:cSld>
  <p:clrMapOvr>
    <a:masterClrMapping/>
  </p:clrMapOvr>
  <p:hf sldNum="0" hdr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E42E8-8B57-452D-A122-4DCE9AC771EF}" type="datetime1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243323"/>
      </p:ext>
    </p:extLst>
  </p:cSld>
  <p:clrMapOvr>
    <a:masterClrMapping/>
  </p:clrMapOvr>
  <p:hf sldNum="0" hdr="0" ft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9749-A4CD-447F-8298-2B7988C91CEA}" type="datetime1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60498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444D3-C0BA-4587-A56C-581AB9F841BE}" type="datetime1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187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02F68-BF19-468D-B422-54B6D189FA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774071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CBF7D7-84D4-4A39-B44E-9B029EEB1F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641624"/>
            <a:ext cx="10515600" cy="1448026"/>
          </a:xfrm>
        </p:spPr>
        <p:txBody>
          <a:bodyPr/>
          <a:lstStyle>
            <a:lvl1pPr marL="0" indent="0" algn="ctr">
              <a:buNone/>
              <a:defRPr sz="2400" i="1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E29709-D243-41E8-89FA-62FA7AEB5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083D4-708C-4BB5-B4FD-30CE9FA12FD5}" type="datetime1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AB99C0-DC2A-4133-A10D-D43A1E05BB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122EFD-A17E-47F5-8AC9-EFD6D813D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485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1C668D-BFBE-4765-A294-8303931B57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6071" y="566278"/>
            <a:ext cx="9512429" cy="965458"/>
          </a:xfrm>
        </p:spPr>
        <p:txBody>
          <a:bodyPr/>
          <a:lstStyle>
            <a:lvl1pPr algn="ctr">
              <a:defRPr cap="all" spc="3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B3C212-F55F-4D0D-BFA7-F00A33CAA1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09758" y="2057400"/>
            <a:ext cx="5031521" cy="41195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54BDD7-2575-4E82-887D-DCAF9EB159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5408" y="2057401"/>
            <a:ext cx="5016834" cy="41195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CAECC8-3C3A-4A5D-AB7A-1F99E5023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239B2-65BC-4C2A-A62B-3EABFE9590E4}" type="datetime1">
              <a:rPr lang="en-US" smtClean="0"/>
              <a:t>9/18/2020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47609B-ACA4-4323-9340-C7DB166D7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409EA3-C5C7-4AC6-956A-DB9A3B4F3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1706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E0CDE0-7431-4F05-AA47-F10EB46C96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276552" cy="1149350"/>
          </a:xfrm>
        </p:spPr>
        <p:txBody>
          <a:bodyPr>
            <a:normAutofit/>
          </a:bodyPr>
          <a:lstStyle>
            <a:lvl1pPr algn="ctr">
              <a:defRPr sz="3200" cap="all" spc="3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D9FFA7-D3EA-4CB8-A471-94235AD625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 i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5360D2-88E8-43C8-92D1-67AB23BBE2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C768F6-20A1-47A1-90FE-903135EEFD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D555EC1-268F-4324-A003-3608AA0D84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55C8E4-FCB8-4E06-9C43-0ACD949A7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05F5A-E4A3-476F-A89E-C2B73F2431E4}" type="datetime1">
              <a:rPr lang="en-US" smtClean="0"/>
              <a:t>9/18/2020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B01C005-C973-4D82-942A-334F1D431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AFB6186-6570-4DE8-8603-70B0A51DF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051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A5ADD3-88C8-4B01-8CC6-808C0E4160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2634E6A-1390-4101-B78E-759231340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61515-4A26-4F31-9F61-5A10B1FABBFC}" type="datetime1">
              <a:rPr lang="en-US" smtClean="0"/>
              <a:t>9/18/2020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BC7B90-4C99-4653-872A-3572A02DA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B03516-4D31-49D2-9488-33C734A7A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9037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0D8488-CF25-431B-A87A-AAF141BD0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5DC65-7D1F-4BAB-9695-F7E734143E14}" type="datetime1">
              <a:rPr lang="en-US" smtClean="0"/>
              <a:t>9/18/2020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2F58E5-C92D-4C64-B867-0576B1EAD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216797-ABEC-4FE0-AFDE-36107B967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51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68F2B0-990D-418E-9D10-2464E98669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881131-AFFD-4339-9F30-D408B5105C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7C47F4-7968-4698-8BD3-A583099FAA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12BC6F-3996-4B2B-B8F2-DD3A82CCF7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24077-BD55-4036-8E92-6558FDF3B653}" type="datetime1">
              <a:rPr lang="en-US" smtClean="0"/>
              <a:t>9/18/2020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832E66-581A-4CF2-A40A-4E24FAAC4A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3B1C89-C625-4618-81A2-FB34E4DA0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846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51486F-443A-4F2D-AB1F-8B1F4C4DE7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3A21213-E7FB-406A-B8CD-735AAC7AD0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F41A03-500E-49F7-8D99-A1EAFE4D34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91523D-69E9-4EAE-A610-B3A237B758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225F2-7107-4609-BCC2-77C63064A5E8}" type="datetime1">
              <a:rPr lang="en-US" smtClean="0"/>
              <a:t>9/18/2020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DB852F-4134-4AB5-BA87-483B1E1ADD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34C5CB-918E-4A09-8222-D36E37B63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137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3AA0686-7BAC-45C0-BA30-0D0CBCE5CE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4869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4202DE-82CD-407D-8C68-174B0CBB57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599" y="2254103"/>
            <a:ext cx="9486901" cy="39180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54AC9D-6E1B-46D3-959F-A068A1EDBD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9800022" y="3223751"/>
            <a:ext cx="4114801" cy="4105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spc="300" baseline="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fld id="{D3FE42E8-8B57-452D-A122-4DCE9AC771EF}" type="datetime1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FC0015-9EFB-40F8-BC00-AC2483D609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708136" y="3223750"/>
            <a:ext cx="4114800" cy="4105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spc="300" baseline="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72C732-0E3E-49E0-A72E-D4C08CB445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16340" y="6356350"/>
            <a:ext cx="8718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spc="3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fld id="{F8E28480-1C08-4458-AD97-0283E6FFD0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126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SzPct val="70000"/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SzPct val="70000"/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SzPct val="70000"/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SzPct val="70000"/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SzPct val="70000"/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E42E8-8B57-452D-A122-4DCE9AC771EF}" type="datetime1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8E28480-1C08-4458-AD97-0283E6FFD0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24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l-gQLqv9f4o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8" name="Rectangle 70">
            <a:extLst>
              <a:ext uri="{FF2B5EF4-FFF2-40B4-BE49-F238E27FC236}">
                <a16:creationId xmlns:a16="http://schemas.microsoft.com/office/drawing/2014/main" id="{61FB7DE9-F562-4290-99B7-8C2189D611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9" name="Rectangle 72">
            <a:extLst>
              <a:ext uri="{FF2B5EF4-FFF2-40B4-BE49-F238E27FC236}">
                <a16:creationId xmlns:a16="http://schemas.microsoft.com/office/drawing/2014/main" id="{8337CC61-9E93-4D80-9F1C-12CE9A0C07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30" name="Rectangle 74">
            <a:extLst>
              <a:ext uri="{FF2B5EF4-FFF2-40B4-BE49-F238E27FC236}">
                <a16:creationId xmlns:a16="http://schemas.microsoft.com/office/drawing/2014/main" id="{B354F8A8-7D5A-4944-8B6C-36BBF5C0FA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800" y="685800"/>
            <a:ext cx="10820400" cy="54863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B51ECB5-7E5D-4927-89B4-83AF7F6611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57400" y="3687878"/>
            <a:ext cx="8115299" cy="1265404"/>
          </a:xfrm>
        </p:spPr>
        <p:txBody>
          <a:bodyPr>
            <a:normAutofit/>
          </a:bodyPr>
          <a:lstStyle/>
          <a:p>
            <a:r>
              <a:rPr lang="en-US" dirty="0"/>
              <a:t>The President &amp; Vice President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934A78-5C41-4D2B-A6B8-D175535DDB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43200" y="4953282"/>
            <a:ext cx="6781800" cy="761118"/>
          </a:xfrm>
        </p:spPr>
        <p:txBody>
          <a:bodyPr>
            <a:normAutofit/>
          </a:bodyPr>
          <a:lstStyle/>
          <a:p>
            <a:r>
              <a:rPr lang="en-US"/>
              <a:t>By: Gina Bruederle</a:t>
            </a:r>
            <a:endParaRPr lang="en-US" dirty="0"/>
          </a:p>
        </p:txBody>
      </p:sp>
      <p:pic>
        <p:nvPicPr>
          <p:cNvPr id="1026" name="Picture 2" descr="Image result for american flag">
            <a:extLst>
              <a:ext uri="{FF2B5EF4-FFF2-40B4-BE49-F238E27FC236}">
                <a16:creationId xmlns:a16="http://schemas.microsoft.com/office/drawing/2014/main" id="{84A2ED02-AD50-4879-804C-61AFFA924C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29767" y="1143600"/>
            <a:ext cx="4099831" cy="27332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97549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8E646A7-D148-4320-A501-0291AA75AC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800" y="685799"/>
            <a:ext cx="10820400" cy="1371601"/>
          </a:xfrm>
          <a:prstGeom prst="rect">
            <a:avLst/>
          </a:prstGeom>
          <a:solidFill>
            <a:schemeClr val="tx2">
              <a:lumMod val="75000"/>
              <a:lumOff val="25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12FE136-AA29-49F2-A836-CB47BCDC3F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5045" y="947223"/>
            <a:ext cx="9394874" cy="928467"/>
          </a:xfrm>
        </p:spPr>
        <p:txBody>
          <a:bodyPr anchor="ctr">
            <a:normAutofit/>
          </a:bodyPr>
          <a:lstStyle/>
          <a:p>
            <a:pPr algn="ctr"/>
            <a:r>
              <a:rPr lang="en-US" dirty="0"/>
              <a:t>Steps needed</a:t>
            </a:r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C79F438-6EB5-481A-BDF9-1E80ABCA6E4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9613828"/>
              </p:ext>
            </p:extLst>
          </p:nvPr>
        </p:nvGraphicFramePr>
        <p:xfrm>
          <a:off x="685800" y="2696308"/>
          <a:ext cx="10820400" cy="34758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705270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B3E5064B-BAF4-48C7-8C2C-8219FF24A7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8A7C3535-4FB5-4E5B-BDFE-FA61877AF1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>
              <a:lumMod val="75000"/>
              <a:lumOff val="25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5" name="Rectangle 74">
            <a:extLst>
              <a:ext uri="{FF2B5EF4-FFF2-40B4-BE49-F238E27FC236}">
                <a16:creationId xmlns:a16="http://schemas.microsoft.com/office/drawing/2014/main" id="{23E33EB3-397E-4C5F-B561-7FEE7C781F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801" y="701040"/>
            <a:ext cx="10820400" cy="54711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69F885-8F8B-4532-AFEB-6BB6886ACB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4850" y="1065791"/>
            <a:ext cx="6393688" cy="813498"/>
          </a:xfrm>
        </p:spPr>
        <p:txBody>
          <a:bodyPr>
            <a:normAutofit/>
          </a:bodyPr>
          <a:lstStyle/>
          <a:p>
            <a:pPr algn="ctr"/>
            <a:r>
              <a:rPr lang="en-US" sz="2500"/>
              <a:t>How to properly make a motion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BEDF47-6CBD-49D7-9AA0-C54AE39CD9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4850" y="2135938"/>
            <a:ext cx="6339840" cy="3439557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dirty="0"/>
              <a:t>         A motion is a request for action</a:t>
            </a:r>
          </a:p>
          <a:p>
            <a:pPr>
              <a:lnSpc>
                <a:spcPct val="90000"/>
              </a:lnSpc>
            </a:pPr>
            <a:r>
              <a:rPr lang="en-US" altLang="en-US" sz="1900" dirty="0"/>
              <a:t> Be recognized – stand or raise your hand. “Madame President </a:t>
            </a:r>
            <a:r>
              <a:rPr lang="en-US" altLang="en-US" sz="1900" b="1" dirty="0"/>
              <a:t>I move that….” </a:t>
            </a:r>
            <a:r>
              <a:rPr lang="en-US" altLang="en-US" sz="1900" dirty="0"/>
              <a:t>(It is not correct to say, I make a motion that…”)</a:t>
            </a:r>
          </a:p>
          <a:p>
            <a:pPr>
              <a:lnSpc>
                <a:spcPct val="90000"/>
              </a:lnSpc>
            </a:pPr>
            <a:r>
              <a:rPr lang="en-US" altLang="en-US" sz="1900" dirty="0"/>
              <a:t> State the motion</a:t>
            </a:r>
          </a:p>
          <a:p>
            <a:pPr>
              <a:lnSpc>
                <a:spcPct val="90000"/>
              </a:lnSpc>
            </a:pPr>
            <a:r>
              <a:rPr lang="en-US" altLang="en-US" sz="1900" dirty="0"/>
              <a:t> Another member seconds the motion</a:t>
            </a:r>
          </a:p>
          <a:p>
            <a:pPr>
              <a:lnSpc>
                <a:spcPct val="90000"/>
              </a:lnSpc>
            </a:pPr>
            <a:r>
              <a:rPr lang="en-US" altLang="en-US" sz="1900" dirty="0"/>
              <a:t> The President restates the motion, then asks for discussion.</a:t>
            </a:r>
          </a:p>
          <a:p>
            <a:pPr>
              <a:lnSpc>
                <a:spcPct val="90000"/>
              </a:lnSpc>
            </a:pPr>
            <a:r>
              <a:rPr lang="en-US" altLang="en-US" sz="1900" dirty="0"/>
              <a:t> The President calls for the vote, or a member may request a vote.</a:t>
            </a:r>
          </a:p>
          <a:p>
            <a:pPr>
              <a:lnSpc>
                <a:spcPct val="90000"/>
              </a:lnSpc>
            </a:pPr>
            <a:r>
              <a:rPr lang="en-US" altLang="en-US" sz="1900" dirty="0"/>
              <a:t> A vote is taken and the President announces the result.</a:t>
            </a:r>
          </a:p>
          <a:p>
            <a:pPr>
              <a:lnSpc>
                <a:spcPct val="90000"/>
              </a:lnSpc>
            </a:pPr>
            <a:endParaRPr lang="en-US" altLang="en-US" sz="1900" dirty="0"/>
          </a:p>
          <a:p>
            <a:pPr>
              <a:lnSpc>
                <a:spcPct val="90000"/>
              </a:lnSpc>
            </a:pPr>
            <a:endParaRPr lang="en-US" sz="1900" dirty="0"/>
          </a:p>
        </p:txBody>
      </p:sp>
      <p:pic>
        <p:nvPicPr>
          <p:cNvPr id="3074" name="Picture 2" descr="Free Gavel Cliparts, Download Free Clip Art, Free Clip Art on Clipart  Library">
            <a:extLst>
              <a:ext uri="{FF2B5EF4-FFF2-40B4-BE49-F238E27FC236}">
                <a16:creationId xmlns:a16="http://schemas.microsoft.com/office/drawing/2014/main" id="{D38F0787-1058-4034-ADC9-3C3B1EB6D8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153400" y="2644980"/>
            <a:ext cx="2705100" cy="1568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11111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61FB7DE9-F562-4290-99B7-8C2189D611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8337CC61-9E93-4D80-9F1C-12CE9A0C07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5" name="Rectangle 74">
            <a:extLst>
              <a:ext uri="{FF2B5EF4-FFF2-40B4-BE49-F238E27FC236}">
                <a16:creationId xmlns:a16="http://schemas.microsoft.com/office/drawing/2014/main" id="{B354F8A8-7D5A-4944-8B6C-36BBF5C0FA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800" y="685800"/>
            <a:ext cx="10820400" cy="54863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D3D738-E7B6-4484-82C9-3A900C29CE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7400" y="3687878"/>
            <a:ext cx="8115299" cy="1265404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3600" kern="1200" cap="all" spc="300" baseline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Are you ready to go make your club awesome?</a:t>
            </a:r>
          </a:p>
        </p:txBody>
      </p:sp>
      <p:pic>
        <p:nvPicPr>
          <p:cNvPr id="1026" name="Picture 2" descr="Cornell Cooperative Extension | 4-H Youth Development">
            <a:extLst>
              <a:ext uri="{FF2B5EF4-FFF2-40B4-BE49-F238E27FC236}">
                <a16:creationId xmlns:a16="http://schemas.microsoft.com/office/drawing/2014/main" id="{62748DAD-2BB8-4069-8C26-7E706DE5D4A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51165" y="1371600"/>
            <a:ext cx="4475602" cy="22237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72229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1"/>
          <p:cNvGrpSpPr/>
          <p:nvPr/>
        </p:nvGrpSpPr>
        <p:grpSpPr>
          <a:xfrm>
            <a:off x="4615227" y="2411931"/>
            <a:ext cx="3329787" cy="3041024"/>
            <a:chOff x="2881366" y="1887281"/>
            <a:chExt cx="3329787" cy="3041024"/>
          </a:xfrm>
        </p:grpSpPr>
        <p:sp>
          <p:nvSpPr>
            <p:cNvPr id="9" name="Rectangle 8"/>
            <p:cNvSpPr/>
            <p:nvPr/>
          </p:nvSpPr>
          <p:spPr>
            <a:xfrm>
              <a:off x="4977755" y="3556268"/>
              <a:ext cx="481222" cy="83099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4800" dirty="0">
                  <a:ln w="0"/>
                  <a:gradFill flip="none" rotWithShape="1">
                    <a:gsLst>
                      <a:gs pos="0">
                        <a:schemeClr val="accent6">
                          <a:lumMod val="75000"/>
                          <a:shade val="30000"/>
                          <a:satMod val="115000"/>
                        </a:schemeClr>
                      </a:gs>
                      <a:gs pos="50000">
                        <a:schemeClr val="accent6">
                          <a:lumMod val="75000"/>
                          <a:shade val="67500"/>
                          <a:satMod val="115000"/>
                        </a:schemeClr>
                      </a:gs>
                      <a:gs pos="100000">
                        <a:schemeClr val="accent6">
                          <a:lumMod val="75000"/>
                          <a:shade val="100000"/>
                          <a:satMod val="115000"/>
                        </a:schemeClr>
                      </a:gs>
                    </a:gsLst>
                    <a:lin ang="16200000" scaled="1"/>
                    <a:tileRect/>
                  </a:gradFill>
                  <a:effectLst>
                    <a:reflection blurRad="6350" stA="53000" endA="300" endPos="35500" dir="5400000" sy="-90000" algn="bl" rotWithShape="0"/>
                  </a:effectLst>
                  <a:latin typeface="Cooper Black" panose="0208090404030B020404" pitchFamily="18" charset="0"/>
                  <a:cs typeface="Arial" panose="020B0604020202020204" pitchFamily="34" charset="0"/>
                </a:rPr>
                <a:t>?</a:t>
              </a: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744359" y="3053970"/>
              <a:ext cx="466794" cy="83099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4800" dirty="0">
                  <a:ln w="0"/>
                  <a:gradFill flip="none" rotWithShape="1">
                    <a:gsLst>
                      <a:gs pos="0">
                        <a:srgbClr val="C00000">
                          <a:shade val="30000"/>
                          <a:satMod val="115000"/>
                        </a:srgbClr>
                      </a:gs>
                      <a:gs pos="50000">
                        <a:srgbClr val="C00000">
                          <a:shade val="67500"/>
                          <a:satMod val="115000"/>
                        </a:srgbClr>
                      </a:gs>
                      <a:gs pos="100000">
                        <a:srgbClr val="C00000">
                          <a:shade val="100000"/>
                          <a:satMod val="115000"/>
                        </a:srgbClr>
                      </a:gs>
                    </a:gsLst>
                    <a:path path="circle">
                      <a:fillToRect l="100000" b="100000"/>
                    </a:path>
                    <a:tileRect t="-100000" r="-100000"/>
                  </a:gradFill>
                  <a:effectLst>
                    <a:reflection blurRad="6350" stA="53000" endA="300" endPos="35500" dir="5400000" sy="-90000" algn="bl" rotWithShape="0"/>
                  </a:effectLst>
                  <a:latin typeface="Bodoni MT Black" panose="02070A03080606020203" pitchFamily="18" charset="0"/>
                  <a:cs typeface="Arial" panose="020B0604020202020204" pitchFamily="34" charset="0"/>
                </a:rPr>
                <a:t>?</a:t>
              </a: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012413" y="1887281"/>
              <a:ext cx="535724" cy="83099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4800" b="1" dirty="0">
                  <a:ln w="0"/>
                  <a:gradFill flip="none" rotWithShape="1">
                    <a:gsLst>
                      <a:gs pos="0">
                        <a:schemeClr val="tx2">
                          <a:lumMod val="60000"/>
                          <a:lumOff val="40000"/>
                          <a:shade val="30000"/>
                          <a:satMod val="115000"/>
                        </a:schemeClr>
                      </a:gs>
                      <a:gs pos="50000">
                        <a:schemeClr val="tx2">
                          <a:lumMod val="60000"/>
                          <a:lumOff val="40000"/>
                          <a:shade val="67500"/>
                          <a:satMod val="115000"/>
                        </a:schemeClr>
                      </a:gs>
                      <a:gs pos="100000">
                        <a:schemeClr val="tx2">
                          <a:lumMod val="60000"/>
                          <a:lumOff val="40000"/>
                          <a:shade val="100000"/>
                          <a:satMod val="115000"/>
                        </a:schemeClr>
                      </a:gs>
                    </a:gsLst>
                    <a:lin ang="5400000" scaled="1"/>
                    <a:tileRect/>
                  </a:gradFill>
                  <a:effectLst>
                    <a:reflection blurRad="6350" stA="53000" endA="300" endPos="35500" dir="5400000" sy="-90000" algn="bl" rotWithShape="0"/>
                  </a:effectLst>
                  <a:latin typeface="Adobe Kaiti Std R" panose="02020400000000000000" pitchFamily="18" charset="-128"/>
                  <a:ea typeface="Adobe Kaiti Std R" panose="02020400000000000000" pitchFamily="18" charset="-128"/>
                  <a:cs typeface="Arial" panose="020B0604020202020204" pitchFamily="34" charset="0"/>
                </a:rPr>
                <a:t>?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3680585" y="4097308"/>
              <a:ext cx="457177" cy="83099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4800" b="1" dirty="0">
                  <a:ln w="9525">
                    <a:solidFill>
                      <a:schemeClr val="bg1"/>
                    </a:solidFill>
                    <a:prstDash val="solid"/>
                  </a:ln>
                  <a:solidFill>
                    <a:srgbClr val="00B0F0"/>
                  </a:solidFill>
                  <a:effectLst>
                    <a:outerShdw blurRad="12700" dist="38100" dir="2700000" algn="tl" rotWithShape="0">
                      <a:schemeClr val="accent5">
                        <a:lumMod val="60000"/>
                        <a:lumOff val="40000"/>
                      </a:schemeClr>
                    </a:outerShdw>
                  </a:effectLst>
                  <a:latin typeface="Adobe Caslon Pro Bold" panose="0205070206050A020403" pitchFamily="18" charset="0"/>
                  <a:cs typeface="Arial" panose="020B0604020202020204" pitchFamily="34" charset="0"/>
                </a:rPr>
                <a:t>?</a:t>
              </a:r>
              <a:endParaRPr lang="en-US" sz="4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B0F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3155558" y="3389635"/>
              <a:ext cx="460382" cy="83099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4800" dirty="0">
                  <a:ln w="0"/>
                  <a:gradFill flip="none" rotWithShape="1">
                    <a:gsLst>
                      <a:gs pos="0">
                        <a:srgbClr val="00B050">
                          <a:shade val="30000"/>
                          <a:satMod val="115000"/>
                        </a:srgbClr>
                      </a:gs>
                      <a:gs pos="50000">
                        <a:srgbClr val="00B050">
                          <a:shade val="67500"/>
                          <a:satMod val="115000"/>
                        </a:srgbClr>
                      </a:gs>
                      <a:gs pos="100000">
                        <a:srgbClr val="00B050">
                          <a:shade val="100000"/>
                          <a:satMod val="115000"/>
                        </a:srgbClr>
                      </a:gs>
                    </a:gsLst>
                    <a:lin ang="2700000" scaled="1"/>
                    <a:tileRect/>
                  </a:gradFill>
                  <a:effectLst>
                    <a:reflection blurRad="6350" stA="53000" endA="300" endPos="35500" dir="5400000" sy="-90000" algn="bl" rotWithShape="0"/>
                  </a:effectLst>
                  <a:latin typeface="Footlight MT Light" panose="0204060206030A020304" pitchFamily="18" charset="0"/>
                  <a:cs typeface="Arial" panose="020B0604020202020204" pitchFamily="34" charset="0"/>
                </a:rPr>
                <a:t>?</a:t>
              </a: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4961757" y="1979091"/>
              <a:ext cx="559769" cy="1107996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6600" dirty="0">
                  <a:ln w="0"/>
                  <a:solidFill>
                    <a:srgbClr val="7030A0"/>
                  </a:solidFill>
                  <a:effectLst>
                    <a:reflection blurRad="6350" stA="53000" endA="300" endPos="35500" dir="5400000" sy="-90000" algn="bl" rotWithShape="0"/>
                  </a:effectLst>
                  <a:latin typeface="Adobe Arabic" panose="02040503050201020203" pitchFamily="18" charset="-78"/>
                  <a:cs typeface="Adobe Arabic" panose="02040503050201020203" pitchFamily="18" charset="-78"/>
                </a:rPr>
                <a:t>?</a:t>
              </a: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3257001" y="2124649"/>
              <a:ext cx="527709" cy="83099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4800" dirty="0">
                  <a:ln w="0"/>
                  <a:gradFill>
                    <a:gsLst>
                      <a:gs pos="0">
                        <a:schemeClr val="accent5">
                          <a:lumMod val="50000"/>
                        </a:schemeClr>
                      </a:gs>
                      <a:gs pos="50000">
                        <a:schemeClr val="accent5"/>
                      </a:gs>
                      <a:gs pos="100000">
                        <a:schemeClr val="accent5">
                          <a:lumMod val="60000"/>
                          <a:lumOff val="40000"/>
                        </a:schemeClr>
                      </a:gs>
                    </a:gsLst>
                    <a:lin ang="5400000"/>
                  </a:gradFill>
                  <a:effectLst>
                    <a:reflection blurRad="6350" stA="53000" endA="300" endPos="35500" dir="5400000" sy="-90000" algn="bl" rotWithShape="0"/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?</a:t>
              </a: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2881366" y="2848226"/>
              <a:ext cx="457177" cy="83099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4800" dirty="0">
                  <a:ln w="0"/>
                  <a:gradFill flip="none" rotWithShape="1">
                    <a:gsLst>
                      <a:gs pos="0">
                        <a:schemeClr val="accent4">
                          <a:lumMod val="40000"/>
                          <a:lumOff val="60000"/>
                        </a:schemeClr>
                      </a:gs>
                      <a:gs pos="37000">
                        <a:srgbClr val="7030A0"/>
                      </a:gs>
                      <a:gs pos="100000">
                        <a:schemeClr val="accent4">
                          <a:lumMod val="60000"/>
                        </a:schemeClr>
                      </a:gs>
                    </a:gsLst>
                    <a:path path="circle">
                      <a:fillToRect l="100000" b="100000"/>
                    </a:path>
                    <a:tileRect t="-100000" r="-100000"/>
                  </a:gradFill>
                  <a:effectLst>
                    <a:reflection blurRad="6350" stA="53000" endA="300" endPos="35500" dir="5400000" sy="-90000" algn="bl" rotWithShape="0"/>
                  </a:effectLst>
                  <a:latin typeface="Adobe Caslon Pro Bold" panose="0205070206050A020403" pitchFamily="18" charset="0"/>
                  <a:cs typeface="Arial" panose="020B0604020202020204" pitchFamily="34" charset="0"/>
                </a:rPr>
                <a:t>?</a:t>
              </a:r>
            </a:p>
          </p:txBody>
        </p:sp>
      </p:grpSp>
      <p:grpSp>
        <p:nvGrpSpPr>
          <p:cNvPr id="3" name="Group 42"/>
          <p:cNvGrpSpPr/>
          <p:nvPr/>
        </p:nvGrpSpPr>
        <p:grpSpPr>
          <a:xfrm>
            <a:off x="3760409" y="1099515"/>
            <a:ext cx="4996863" cy="5499425"/>
            <a:chOff x="2026548" y="574864"/>
            <a:chExt cx="4996863" cy="5499425"/>
          </a:xfrm>
        </p:grpSpPr>
        <p:sp>
          <p:nvSpPr>
            <p:cNvPr id="10" name="Rectangle 9"/>
            <p:cNvSpPr/>
            <p:nvPr/>
          </p:nvSpPr>
          <p:spPr>
            <a:xfrm>
              <a:off x="3267866" y="574864"/>
              <a:ext cx="896400" cy="2015936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2500" dirty="0">
                  <a:ln w="0"/>
                  <a:solidFill>
                    <a:srgbClr val="7030A0"/>
                  </a:solidFill>
                  <a:effectLst>
                    <a:reflection blurRad="6350" stA="53000" endA="300" endPos="35500" dir="5400000" sy="-90000" algn="bl" rotWithShape="0"/>
                  </a:effectLst>
                  <a:latin typeface="Adobe Arabic" panose="02040503050201020203" pitchFamily="18" charset="-78"/>
                  <a:cs typeface="Adobe Arabic" panose="02040503050201020203" pitchFamily="18" charset="-78"/>
                </a:rPr>
                <a:t>?</a:t>
              </a: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2882095" y="4504629"/>
              <a:ext cx="731290" cy="156966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9600" dirty="0">
                  <a:ln w="0"/>
                  <a:gradFill flip="none" rotWithShape="1">
                    <a:gsLst>
                      <a:gs pos="0">
                        <a:schemeClr val="accent4">
                          <a:lumMod val="40000"/>
                          <a:lumOff val="60000"/>
                        </a:schemeClr>
                      </a:gs>
                      <a:gs pos="37000">
                        <a:srgbClr val="7030A0"/>
                      </a:gs>
                      <a:gs pos="100000">
                        <a:schemeClr val="accent4">
                          <a:lumMod val="60000"/>
                        </a:schemeClr>
                      </a:gs>
                    </a:gsLst>
                    <a:path path="circle">
                      <a:fillToRect l="100000" b="100000"/>
                    </a:path>
                    <a:tileRect t="-100000" r="-100000"/>
                  </a:gradFill>
                  <a:effectLst>
                    <a:reflection blurRad="6350" stA="53000" endA="300" endPos="35500" dir="5400000" sy="-90000" algn="bl" rotWithShape="0"/>
                  </a:effectLst>
                  <a:latin typeface="Adobe Caslon Pro Bold" panose="0205070206050A020403" pitchFamily="18" charset="0"/>
                  <a:cs typeface="Arial" panose="020B0604020202020204" pitchFamily="34" charset="0"/>
                </a:rPr>
                <a:t>?</a:t>
              </a: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5499472" y="3921177"/>
              <a:ext cx="736099" cy="156966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9600" dirty="0">
                  <a:ln w="0"/>
                  <a:gradFill flip="none" rotWithShape="1">
                    <a:gsLst>
                      <a:gs pos="0">
                        <a:srgbClr val="00B050">
                          <a:shade val="30000"/>
                          <a:satMod val="115000"/>
                        </a:srgbClr>
                      </a:gs>
                      <a:gs pos="50000">
                        <a:srgbClr val="00B050">
                          <a:shade val="67500"/>
                          <a:satMod val="115000"/>
                        </a:srgbClr>
                      </a:gs>
                      <a:gs pos="100000">
                        <a:srgbClr val="00B050">
                          <a:shade val="100000"/>
                          <a:satMod val="115000"/>
                        </a:srgbClr>
                      </a:gs>
                    </a:gsLst>
                    <a:lin ang="2700000" scaled="1"/>
                    <a:tileRect/>
                  </a:gradFill>
                  <a:effectLst>
                    <a:reflection blurRad="6350" stA="53000" endA="300" endPos="35500" dir="5400000" sy="-90000" algn="bl" rotWithShape="0"/>
                  </a:effectLst>
                  <a:latin typeface="Footlight MT Light" panose="0204060206030A020304" pitchFamily="18" charset="0"/>
                  <a:cs typeface="Arial" panose="020B0604020202020204" pitchFamily="34" charset="0"/>
                </a:rPr>
                <a:t>?</a:t>
              </a: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154262" y="2526552"/>
              <a:ext cx="869149" cy="156966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9600" dirty="0">
                  <a:ln w="0"/>
                  <a:gradFill>
                    <a:gsLst>
                      <a:gs pos="0">
                        <a:schemeClr val="accent5">
                          <a:lumMod val="50000"/>
                        </a:schemeClr>
                      </a:gs>
                      <a:gs pos="50000">
                        <a:schemeClr val="accent5"/>
                      </a:gs>
                      <a:gs pos="100000">
                        <a:schemeClr val="accent5">
                          <a:lumMod val="60000"/>
                          <a:lumOff val="40000"/>
                        </a:schemeClr>
                      </a:gs>
                    </a:gsLst>
                    <a:lin ang="5400000"/>
                  </a:gradFill>
                  <a:effectLst>
                    <a:reflection blurRad="6350" stA="53000" endA="300" endPos="35500" dir="5400000" sy="-90000" algn="bl" rotWithShape="0"/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?</a:t>
              </a: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2135294" y="1648585"/>
              <a:ext cx="886781" cy="156966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9600" b="1" dirty="0">
                  <a:ln w="0"/>
                  <a:gradFill flip="none" rotWithShape="1">
                    <a:gsLst>
                      <a:gs pos="0">
                        <a:schemeClr val="tx2">
                          <a:lumMod val="60000"/>
                          <a:lumOff val="40000"/>
                          <a:shade val="30000"/>
                          <a:satMod val="115000"/>
                        </a:schemeClr>
                      </a:gs>
                      <a:gs pos="50000">
                        <a:schemeClr val="tx2">
                          <a:lumMod val="60000"/>
                          <a:lumOff val="40000"/>
                          <a:shade val="67500"/>
                          <a:satMod val="115000"/>
                        </a:schemeClr>
                      </a:gs>
                      <a:gs pos="100000">
                        <a:schemeClr val="tx2">
                          <a:lumMod val="60000"/>
                          <a:lumOff val="40000"/>
                          <a:shade val="100000"/>
                          <a:satMod val="115000"/>
                        </a:schemeClr>
                      </a:gs>
                    </a:gsLst>
                    <a:lin ang="5400000" scaled="1"/>
                    <a:tileRect/>
                  </a:gradFill>
                  <a:effectLst>
                    <a:reflection blurRad="6350" stA="53000" endA="300" endPos="35500" dir="5400000" sy="-90000" algn="bl" rotWithShape="0"/>
                  </a:effectLst>
                  <a:latin typeface="Adobe Kaiti Std R" panose="02020400000000000000" pitchFamily="18" charset="-128"/>
                  <a:ea typeface="Adobe Kaiti Std R" panose="02020400000000000000" pitchFamily="18" charset="-128"/>
                  <a:cs typeface="Arial" panose="020B0604020202020204" pitchFamily="34" charset="0"/>
                </a:rPr>
                <a:t>?</a:t>
              </a: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4800600" y="792540"/>
              <a:ext cx="777777" cy="156966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9600" dirty="0">
                  <a:ln w="0"/>
                  <a:gradFill flip="none" rotWithShape="1">
                    <a:gsLst>
                      <a:gs pos="0">
                        <a:schemeClr val="accent6">
                          <a:lumMod val="75000"/>
                          <a:shade val="30000"/>
                          <a:satMod val="115000"/>
                        </a:schemeClr>
                      </a:gs>
                      <a:gs pos="50000">
                        <a:schemeClr val="accent6">
                          <a:lumMod val="75000"/>
                          <a:shade val="67500"/>
                          <a:satMod val="115000"/>
                        </a:schemeClr>
                      </a:gs>
                      <a:gs pos="100000">
                        <a:schemeClr val="accent6">
                          <a:lumMod val="75000"/>
                          <a:shade val="100000"/>
                          <a:satMod val="115000"/>
                        </a:schemeClr>
                      </a:gs>
                    </a:gsLst>
                    <a:lin ang="16200000" scaled="1"/>
                    <a:tileRect/>
                  </a:gradFill>
                  <a:effectLst>
                    <a:reflection blurRad="6350" stA="53000" endA="300" endPos="35500" dir="5400000" sy="-90000" algn="bl" rotWithShape="0"/>
                  </a:effectLst>
                  <a:latin typeface="Cooper Black" panose="0208090404030B020404" pitchFamily="18" charset="0"/>
                  <a:cs typeface="Arial" panose="020B0604020202020204" pitchFamily="34" charset="0"/>
                </a:rPr>
                <a:t>?</a:t>
              </a: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2026548" y="3294994"/>
              <a:ext cx="748923" cy="156966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9600" dirty="0">
                  <a:ln w="0"/>
                  <a:gradFill flip="none" rotWithShape="1">
                    <a:gsLst>
                      <a:gs pos="0">
                        <a:srgbClr val="C00000">
                          <a:shade val="30000"/>
                          <a:satMod val="115000"/>
                        </a:srgbClr>
                      </a:gs>
                      <a:gs pos="50000">
                        <a:srgbClr val="C00000">
                          <a:shade val="67500"/>
                          <a:satMod val="115000"/>
                        </a:srgbClr>
                      </a:gs>
                      <a:gs pos="100000">
                        <a:srgbClr val="C00000">
                          <a:shade val="100000"/>
                          <a:satMod val="115000"/>
                        </a:srgbClr>
                      </a:gs>
                    </a:gsLst>
                    <a:path path="circle">
                      <a:fillToRect l="100000" b="100000"/>
                    </a:path>
                    <a:tileRect t="-100000" r="-100000"/>
                  </a:gradFill>
                  <a:effectLst>
                    <a:reflection blurRad="6350" stA="53000" endA="300" endPos="35500" dir="5400000" sy="-90000" algn="bl" rotWithShape="0"/>
                  </a:effectLst>
                  <a:latin typeface="Bodoni MT Black" panose="02070A03080606020203" pitchFamily="18" charset="0"/>
                  <a:cs typeface="Arial" panose="020B0604020202020204" pitchFamily="34" charset="0"/>
                </a:rPr>
                <a:t>?</a:t>
              </a: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5972028" y="1587441"/>
              <a:ext cx="731290" cy="156966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9600" b="1" dirty="0">
                  <a:ln w="9525">
                    <a:solidFill>
                      <a:schemeClr val="bg1"/>
                    </a:solidFill>
                    <a:prstDash val="solid"/>
                  </a:ln>
                  <a:solidFill>
                    <a:srgbClr val="00B0F0"/>
                  </a:solidFill>
                  <a:effectLst>
                    <a:outerShdw blurRad="12700" dist="38100" dir="2700000" algn="tl" rotWithShape="0">
                      <a:schemeClr val="accent5">
                        <a:lumMod val="60000"/>
                        <a:lumOff val="40000"/>
                      </a:schemeClr>
                    </a:outerShdw>
                  </a:effectLst>
                  <a:latin typeface="Adobe Caslon Pro Bold" panose="0205070206050A020403" pitchFamily="18" charset="0"/>
                  <a:cs typeface="Arial" panose="020B0604020202020204" pitchFamily="34" charset="0"/>
                </a:rPr>
                <a:t>?</a:t>
              </a:r>
              <a:endParaRPr lang="en-US" sz="9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B0F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endParaRPr>
            </a:p>
          </p:txBody>
        </p:sp>
      </p:grpSp>
      <p:grpSp>
        <p:nvGrpSpPr>
          <p:cNvPr id="4" name="Group 44"/>
          <p:cNvGrpSpPr/>
          <p:nvPr/>
        </p:nvGrpSpPr>
        <p:grpSpPr>
          <a:xfrm>
            <a:off x="5576820" y="3099146"/>
            <a:ext cx="1370380" cy="1572570"/>
            <a:chOff x="3842960" y="2574496"/>
            <a:chExt cx="1370380" cy="1572570"/>
          </a:xfrm>
        </p:grpSpPr>
        <p:sp>
          <p:nvSpPr>
            <p:cNvPr id="19" name="Rectangle 18"/>
            <p:cNvSpPr/>
            <p:nvPr/>
          </p:nvSpPr>
          <p:spPr>
            <a:xfrm>
              <a:off x="4478707" y="3500735"/>
              <a:ext cx="389851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3600" dirty="0">
                  <a:ln w="0"/>
                  <a:solidFill>
                    <a:srgbClr val="7030A0"/>
                  </a:solidFill>
                  <a:effectLst>
                    <a:reflection blurRad="6350" stA="53000" endA="300" endPos="35500" dir="5400000" sy="-90000" algn="bl" rotWithShape="0"/>
                  </a:effectLst>
                  <a:latin typeface="Adobe Arabic" panose="02040503050201020203" pitchFamily="18" charset="-78"/>
                  <a:cs typeface="Adobe Arabic" panose="02040503050201020203" pitchFamily="18" charset="-78"/>
                </a:rPr>
                <a:t>?</a:t>
              </a: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4853946" y="3094603"/>
              <a:ext cx="359394" cy="46166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400" b="1" dirty="0">
                  <a:ln w="0"/>
                  <a:gradFill flip="none" rotWithShape="1">
                    <a:gsLst>
                      <a:gs pos="0">
                        <a:schemeClr val="tx2">
                          <a:lumMod val="60000"/>
                          <a:lumOff val="40000"/>
                          <a:shade val="30000"/>
                          <a:satMod val="115000"/>
                        </a:schemeClr>
                      </a:gs>
                      <a:gs pos="50000">
                        <a:schemeClr val="tx2">
                          <a:lumMod val="60000"/>
                          <a:lumOff val="40000"/>
                          <a:shade val="67500"/>
                          <a:satMod val="115000"/>
                        </a:schemeClr>
                      </a:gs>
                      <a:gs pos="100000">
                        <a:schemeClr val="tx2">
                          <a:lumMod val="60000"/>
                          <a:lumOff val="40000"/>
                          <a:shade val="100000"/>
                          <a:satMod val="115000"/>
                        </a:schemeClr>
                      </a:gs>
                    </a:gsLst>
                    <a:lin ang="5400000" scaled="1"/>
                    <a:tileRect/>
                  </a:gradFill>
                  <a:effectLst>
                    <a:reflection blurRad="6350" stA="53000" endA="300" endPos="35500" dir="5400000" sy="-90000" algn="bl" rotWithShape="0"/>
                  </a:effectLst>
                  <a:latin typeface="Adobe Kaiti Std R" panose="02020400000000000000" pitchFamily="18" charset="-128"/>
                  <a:ea typeface="Adobe Kaiti Std R" panose="02020400000000000000" pitchFamily="18" charset="-128"/>
                  <a:cs typeface="Arial" panose="020B0604020202020204" pitchFamily="34" charset="0"/>
                </a:rPr>
                <a:t>?</a:t>
              </a: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4638307" y="2662535"/>
              <a:ext cx="333746" cy="46166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400" dirty="0">
                  <a:ln w="0"/>
                  <a:gradFill flip="none" rotWithShape="1">
                    <a:gsLst>
                      <a:gs pos="0">
                        <a:schemeClr val="accent6">
                          <a:lumMod val="75000"/>
                          <a:shade val="30000"/>
                          <a:satMod val="115000"/>
                        </a:schemeClr>
                      </a:gs>
                      <a:gs pos="50000">
                        <a:schemeClr val="accent6">
                          <a:lumMod val="75000"/>
                          <a:shade val="67500"/>
                          <a:satMod val="115000"/>
                        </a:schemeClr>
                      </a:gs>
                      <a:gs pos="100000">
                        <a:schemeClr val="accent6">
                          <a:lumMod val="75000"/>
                          <a:shade val="100000"/>
                          <a:satMod val="115000"/>
                        </a:schemeClr>
                      </a:gs>
                    </a:gsLst>
                    <a:lin ang="16200000" scaled="1"/>
                    <a:tileRect/>
                  </a:gradFill>
                  <a:effectLst>
                    <a:reflection blurRad="6350" stA="53000" endA="300" endPos="35500" dir="5400000" sy="-90000" algn="bl" rotWithShape="0"/>
                  </a:effectLst>
                  <a:latin typeface="Cooper Black" panose="0208090404030B020404" pitchFamily="18" charset="0"/>
                  <a:cs typeface="Arial" panose="020B0604020202020204" pitchFamily="34" charset="0"/>
                </a:rPr>
                <a:t>?</a:t>
              </a: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3920589" y="3379870"/>
              <a:ext cx="356188" cy="46166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400" dirty="0">
                  <a:ln w="0"/>
                  <a:gradFill>
                    <a:gsLst>
                      <a:gs pos="0">
                        <a:schemeClr val="accent5">
                          <a:lumMod val="50000"/>
                        </a:schemeClr>
                      </a:gs>
                      <a:gs pos="50000">
                        <a:schemeClr val="accent5"/>
                      </a:gs>
                      <a:gs pos="100000">
                        <a:schemeClr val="accent5">
                          <a:lumMod val="60000"/>
                          <a:lumOff val="40000"/>
                        </a:schemeClr>
                      </a:gs>
                    </a:gsLst>
                    <a:lin ang="5400000"/>
                  </a:gradFill>
                  <a:effectLst>
                    <a:reflection blurRad="6350" stA="53000" endA="300" endPos="35500" dir="5400000" sy="-90000" algn="bl" rotWithShape="0"/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?</a:t>
              </a: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4125269" y="3641576"/>
              <a:ext cx="325730" cy="46166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400" dirty="0">
                  <a:ln w="0"/>
                  <a:gradFill flip="none" rotWithShape="1">
                    <a:gsLst>
                      <a:gs pos="0">
                        <a:srgbClr val="C00000">
                          <a:shade val="30000"/>
                          <a:satMod val="115000"/>
                        </a:srgbClr>
                      </a:gs>
                      <a:gs pos="50000">
                        <a:srgbClr val="C00000">
                          <a:shade val="67500"/>
                          <a:satMod val="115000"/>
                        </a:srgbClr>
                      </a:gs>
                      <a:gs pos="100000">
                        <a:srgbClr val="C00000">
                          <a:shade val="100000"/>
                          <a:satMod val="115000"/>
                        </a:srgbClr>
                      </a:gs>
                    </a:gsLst>
                    <a:path path="circle">
                      <a:fillToRect l="100000" b="100000"/>
                    </a:path>
                    <a:tileRect t="-100000" r="-100000"/>
                  </a:gradFill>
                  <a:effectLst>
                    <a:reflection blurRad="6350" stA="53000" endA="300" endPos="35500" dir="5400000" sy="-90000" algn="bl" rotWithShape="0"/>
                  </a:effectLst>
                  <a:latin typeface="Bodoni MT Black" panose="02070A03080606020203" pitchFamily="18" charset="0"/>
                  <a:cs typeface="Arial" panose="020B0604020202020204" pitchFamily="34" charset="0"/>
                </a:rPr>
                <a:t>?</a:t>
              </a: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3842960" y="2887331"/>
              <a:ext cx="320922" cy="46166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400" dirty="0">
                  <a:ln w="0"/>
                  <a:gradFill flip="none" rotWithShape="1">
                    <a:gsLst>
                      <a:gs pos="0">
                        <a:schemeClr val="accent4">
                          <a:lumMod val="40000"/>
                          <a:lumOff val="60000"/>
                        </a:schemeClr>
                      </a:gs>
                      <a:gs pos="37000">
                        <a:srgbClr val="7030A0"/>
                      </a:gs>
                      <a:gs pos="100000">
                        <a:schemeClr val="accent4">
                          <a:lumMod val="60000"/>
                        </a:schemeClr>
                      </a:gs>
                    </a:gsLst>
                    <a:path path="circle">
                      <a:fillToRect l="100000" b="100000"/>
                    </a:path>
                    <a:tileRect t="-100000" r="-100000"/>
                  </a:gradFill>
                  <a:effectLst>
                    <a:reflection blurRad="6350" stA="53000" endA="300" endPos="35500" dir="5400000" sy="-90000" algn="bl" rotWithShape="0"/>
                  </a:effectLst>
                  <a:latin typeface="Adobe Caslon Pro Bold" panose="0205070206050A020403" pitchFamily="18" charset="0"/>
                  <a:cs typeface="Arial" panose="020B0604020202020204" pitchFamily="34" charset="0"/>
                </a:rPr>
                <a:t>?</a:t>
              </a: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4218291" y="2574496"/>
              <a:ext cx="322524" cy="46166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400" dirty="0">
                  <a:ln w="0"/>
                  <a:gradFill flip="none" rotWithShape="1">
                    <a:gsLst>
                      <a:gs pos="0">
                        <a:srgbClr val="00B050">
                          <a:shade val="30000"/>
                          <a:satMod val="115000"/>
                        </a:srgbClr>
                      </a:gs>
                      <a:gs pos="50000">
                        <a:srgbClr val="00B050">
                          <a:shade val="67500"/>
                          <a:satMod val="115000"/>
                        </a:srgbClr>
                      </a:gs>
                      <a:gs pos="100000">
                        <a:srgbClr val="00B050">
                          <a:shade val="100000"/>
                          <a:satMod val="115000"/>
                        </a:srgbClr>
                      </a:gs>
                    </a:gsLst>
                    <a:lin ang="2700000" scaled="1"/>
                    <a:tileRect/>
                  </a:gradFill>
                  <a:effectLst>
                    <a:reflection blurRad="6350" stA="53000" endA="300" endPos="35500" dir="5400000" sy="-90000" algn="bl" rotWithShape="0"/>
                  </a:effectLst>
                  <a:latin typeface="Footlight MT Light" panose="0204060206030A020304" pitchFamily="18" charset="0"/>
                  <a:cs typeface="Arial" panose="020B0604020202020204" pitchFamily="34" charset="0"/>
                </a:rPr>
                <a:t>?</a:t>
              </a: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4327003" y="3178434"/>
              <a:ext cx="320922" cy="46166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400" b="1" dirty="0">
                  <a:ln w="9525">
                    <a:solidFill>
                      <a:schemeClr val="bg1"/>
                    </a:solidFill>
                    <a:prstDash val="solid"/>
                  </a:ln>
                  <a:solidFill>
                    <a:srgbClr val="00B0F0"/>
                  </a:solidFill>
                  <a:effectLst>
                    <a:outerShdw blurRad="12700" dist="38100" dir="2700000" algn="tl" rotWithShape="0">
                      <a:schemeClr val="accent5">
                        <a:lumMod val="60000"/>
                        <a:lumOff val="40000"/>
                      </a:schemeClr>
                    </a:outerShdw>
                  </a:effectLst>
                  <a:latin typeface="Adobe Caslon Pro Bold" panose="0205070206050A020403" pitchFamily="18" charset="0"/>
                  <a:cs typeface="Arial" panose="020B0604020202020204" pitchFamily="34" charset="0"/>
                </a:rPr>
                <a:t>?</a:t>
              </a:r>
              <a:endPara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B0F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endParaRPr>
            </a:p>
          </p:txBody>
        </p:sp>
      </p:grpSp>
      <p:grpSp>
        <p:nvGrpSpPr>
          <p:cNvPr id="5" name="Group 45"/>
          <p:cNvGrpSpPr/>
          <p:nvPr/>
        </p:nvGrpSpPr>
        <p:grpSpPr>
          <a:xfrm>
            <a:off x="1894417" y="1426823"/>
            <a:ext cx="8584316" cy="5095073"/>
            <a:chOff x="160557" y="902172"/>
            <a:chExt cx="8584316" cy="5397841"/>
          </a:xfrm>
        </p:grpSpPr>
        <p:sp>
          <p:nvSpPr>
            <p:cNvPr id="40" name="Rectangle 39"/>
            <p:cNvSpPr/>
            <p:nvPr/>
          </p:nvSpPr>
          <p:spPr>
            <a:xfrm>
              <a:off x="4161312" y="4327315"/>
              <a:ext cx="1024640" cy="1972698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1500" b="1" dirty="0">
                  <a:ln w="0"/>
                  <a:gradFill flip="none" rotWithShape="1">
                    <a:gsLst>
                      <a:gs pos="0">
                        <a:schemeClr val="tx2">
                          <a:lumMod val="60000"/>
                          <a:lumOff val="40000"/>
                          <a:shade val="30000"/>
                          <a:satMod val="115000"/>
                        </a:schemeClr>
                      </a:gs>
                      <a:gs pos="50000">
                        <a:schemeClr val="tx2">
                          <a:lumMod val="60000"/>
                          <a:lumOff val="40000"/>
                          <a:shade val="67500"/>
                          <a:satMod val="115000"/>
                        </a:schemeClr>
                      </a:gs>
                      <a:gs pos="100000">
                        <a:schemeClr val="tx2">
                          <a:lumMod val="60000"/>
                          <a:lumOff val="40000"/>
                          <a:shade val="100000"/>
                          <a:satMod val="115000"/>
                        </a:schemeClr>
                      </a:gs>
                    </a:gsLst>
                    <a:lin ang="5400000" scaled="1"/>
                    <a:tileRect/>
                  </a:gradFill>
                  <a:effectLst>
                    <a:reflection blurRad="6350" stA="53000" endA="300" endPos="35500" dir="5400000" sy="-90000" algn="bl" rotWithShape="0"/>
                  </a:effectLst>
                  <a:latin typeface="Adobe Kaiti Std R" panose="02020400000000000000" pitchFamily="18" charset="-128"/>
                  <a:ea typeface="Adobe Kaiti Std R" panose="02020400000000000000" pitchFamily="18" charset="-128"/>
                  <a:cs typeface="Arial" panose="020B0604020202020204" pitchFamily="34" charset="0"/>
                </a:rPr>
                <a:t>?</a:t>
              </a:r>
            </a:p>
          </p:txBody>
        </p:sp>
        <p:grpSp>
          <p:nvGrpSpPr>
            <p:cNvPr id="6" name="Group 43"/>
            <p:cNvGrpSpPr/>
            <p:nvPr/>
          </p:nvGrpSpPr>
          <p:grpSpPr>
            <a:xfrm>
              <a:off x="160557" y="902172"/>
              <a:ext cx="8584316" cy="5287036"/>
              <a:chOff x="160557" y="902172"/>
              <a:chExt cx="8584316" cy="5287036"/>
            </a:xfrm>
          </p:grpSpPr>
          <p:sp>
            <p:nvSpPr>
              <p:cNvPr id="24" name="Rectangle 23"/>
              <p:cNvSpPr/>
              <p:nvPr/>
            </p:nvSpPr>
            <p:spPr>
              <a:xfrm>
                <a:off x="160557" y="3146552"/>
                <a:ext cx="1037463" cy="2347673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pPr algn="ctr"/>
                <a:r>
                  <a:rPr lang="en-US" sz="13800" dirty="0">
                    <a:ln w="0"/>
                    <a:gradFill flip="none" rotWithShape="1">
                      <a:gsLst>
                        <a:gs pos="0">
                          <a:schemeClr val="accent6">
                            <a:lumMod val="75000"/>
                            <a:shade val="30000"/>
                            <a:satMod val="115000"/>
                          </a:schemeClr>
                        </a:gs>
                        <a:gs pos="50000">
                          <a:schemeClr val="accent6">
                            <a:lumMod val="75000"/>
                            <a:shade val="67500"/>
                            <a:satMod val="115000"/>
                          </a:schemeClr>
                        </a:gs>
                        <a:gs pos="100000">
                          <a:schemeClr val="accent6">
                            <a:lumMod val="75000"/>
                            <a:shade val="100000"/>
                            <a:satMod val="115000"/>
                          </a:schemeClr>
                        </a:gs>
                      </a:gsLst>
                      <a:lin ang="16200000" scaled="1"/>
                      <a:tileRect/>
                    </a:gradFill>
                    <a:effectLst>
                      <a:reflection blurRad="6350" stA="53000" endA="300" endPos="35500" dir="5400000" sy="-90000" algn="bl" rotWithShape="0"/>
                    </a:effectLst>
                    <a:latin typeface="Cooper Black" panose="0208090404030B020404" pitchFamily="18" charset="0"/>
                    <a:cs typeface="Arial" panose="020B0604020202020204" pitchFamily="34" charset="0"/>
                  </a:rPr>
                  <a:t>?</a:t>
                </a:r>
              </a:p>
            </p:txBody>
          </p:sp>
          <p:sp>
            <p:nvSpPr>
              <p:cNvPr id="28" name="Rectangle 27"/>
              <p:cNvSpPr/>
              <p:nvPr/>
            </p:nvSpPr>
            <p:spPr>
              <a:xfrm>
                <a:off x="6865735" y="3841535"/>
                <a:ext cx="1168910" cy="2347673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pPr algn="ctr"/>
                <a:r>
                  <a:rPr lang="en-US" sz="13800" dirty="0">
                    <a:ln w="0"/>
                    <a:gradFill>
                      <a:gsLst>
                        <a:gs pos="0">
                          <a:schemeClr val="accent5">
                            <a:lumMod val="50000"/>
                          </a:schemeClr>
                        </a:gs>
                        <a:gs pos="50000">
                          <a:schemeClr val="accent5"/>
                        </a:gs>
                        <a:gs pos="100000">
                          <a:schemeClr val="accent5">
                            <a:lumMod val="60000"/>
                            <a:lumOff val="40000"/>
                          </a:schemeClr>
                        </a:gs>
                      </a:gsLst>
                      <a:lin ang="5400000"/>
                    </a:gradFill>
                    <a:effectLst>
                      <a:reflection blurRad="6350" stA="53000" endA="300" endPos="35500" dir="5400000" sy="-90000" algn="bl" rotWithShape="0"/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</a:p>
            </p:txBody>
          </p:sp>
          <p:sp>
            <p:nvSpPr>
              <p:cNvPr id="30" name="Rectangle 29"/>
              <p:cNvSpPr/>
              <p:nvPr/>
            </p:nvSpPr>
            <p:spPr>
              <a:xfrm>
                <a:off x="7749088" y="2251009"/>
                <a:ext cx="995785" cy="2347673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pPr algn="ctr"/>
                <a:r>
                  <a:rPr lang="en-US" sz="13800" dirty="0">
                    <a:ln w="0"/>
                    <a:gradFill flip="none" rotWithShape="1">
                      <a:gsLst>
                        <a:gs pos="0">
                          <a:srgbClr val="C00000">
                            <a:shade val="30000"/>
                            <a:satMod val="115000"/>
                          </a:srgbClr>
                        </a:gs>
                        <a:gs pos="50000">
                          <a:srgbClr val="C00000">
                            <a:shade val="67500"/>
                            <a:satMod val="115000"/>
                          </a:srgbClr>
                        </a:gs>
                        <a:gs pos="100000">
                          <a:srgbClr val="C00000">
                            <a:shade val="100000"/>
                            <a:satMod val="115000"/>
                          </a:srgbClr>
                        </a:gs>
                      </a:gsLst>
                      <a:path path="circle">
                        <a:fillToRect l="100000" b="100000"/>
                      </a:path>
                      <a:tileRect t="-100000" r="-100000"/>
                    </a:gradFill>
                    <a:effectLst>
                      <a:reflection blurRad="6350" stA="53000" endA="300" endPos="35500" dir="5400000" sy="-90000" algn="bl" rotWithShape="0"/>
                    </a:effectLst>
                    <a:latin typeface="Bodoni MT Black" panose="02070A03080606020203" pitchFamily="18" charset="0"/>
                    <a:cs typeface="Arial" panose="020B0604020202020204" pitchFamily="34" charset="0"/>
                  </a:rPr>
                  <a:t>?</a:t>
                </a:r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765173" y="2107502"/>
                <a:ext cx="970137" cy="2347673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pPr algn="ctr"/>
                <a:r>
                  <a:rPr lang="en-US" sz="13800" dirty="0">
                    <a:ln w="0"/>
                    <a:gradFill flip="none" rotWithShape="1">
                      <a:gsLst>
                        <a:gs pos="0">
                          <a:schemeClr val="accent4">
                            <a:lumMod val="40000"/>
                            <a:lumOff val="60000"/>
                          </a:schemeClr>
                        </a:gs>
                        <a:gs pos="37000">
                          <a:srgbClr val="7030A0"/>
                        </a:gs>
                        <a:gs pos="100000">
                          <a:schemeClr val="accent4">
                            <a:lumMod val="60000"/>
                          </a:schemeClr>
                        </a:gs>
                      </a:gsLst>
                      <a:path path="circle">
                        <a:fillToRect l="100000" b="100000"/>
                      </a:path>
                      <a:tileRect t="-100000" r="-100000"/>
                    </a:gradFill>
                    <a:effectLst>
                      <a:reflection blurRad="6350" stA="53000" endA="300" endPos="35500" dir="5400000" sy="-90000" algn="bl" rotWithShape="0"/>
                    </a:effectLst>
                    <a:latin typeface="Adobe Caslon Pro Bold" panose="0205070206050A020403" pitchFamily="18" charset="0"/>
                    <a:cs typeface="Arial" panose="020B0604020202020204" pitchFamily="34" charset="0"/>
                  </a:rPr>
                  <a:t>?</a:t>
                </a:r>
              </a:p>
            </p:txBody>
          </p:sp>
          <p:sp>
            <p:nvSpPr>
              <p:cNvPr id="36" name="Rectangle 35"/>
              <p:cNvSpPr/>
              <p:nvPr/>
            </p:nvSpPr>
            <p:spPr>
              <a:xfrm>
                <a:off x="7002142" y="902172"/>
                <a:ext cx="976549" cy="2347673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pPr algn="ctr"/>
                <a:r>
                  <a:rPr lang="en-US" sz="13800" dirty="0">
                    <a:ln w="0"/>
                    <a:gradFill flip="none" rotWithShape="1">
                      <a:gsLst>
                        <a:gs pos="0">
                          <a:srgbClr val="00B050">
                            <a:shade val="30000"/>
                            <a:satMod val="115000"/>
                          </a:srgbClr>
                        </a:gs>
                        <a:gs pos="50000">
                          <a:srgbClr val="00B050">
                            <a:shade val="67500"/>
                            <a:satMod val="115000"/>
                          </a:srgbClr>
                        </a:gs>
                        <a:gs pos="100000">
                          <a:srgbClr val="00B050">
                            <a:shade val="100000"/>
                            <a:satMod val="115000"/>
                          </a:srgbClr>
                        </a:gs>
                      </a:gsLst>
                      <a:lin ang="2700000" scaled="1"/>
                      <a:tileRect/>
                    </a:gradFill>
                    <a:effectLst>
                      <a:reflection blurRad="6350" stA="53000" endA="300" endPos="35500" dir="5400000" sy="-90000" algn="bl" rotWithShape="0"/>
                    </a:effectLst>
                    <a:latin typeface="Footlight MT Light" panose="0204060206030A020304" pitchFamily="18" charset="0"/>
                    <a:cs typeface="Arial" panose="020B0604020202020204" pitchFamily="34" charset="0"/>
                  </a:rPr>
                  <a:t>?</a:t>
                </a:r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1313474" y="1010722"/>
                <a:ext cx="1128835" cy="2804165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pPr algn="ctr"/>
                <a:r>
                  <a:rPr lang="en-US" sz="16600" b="1" dirty="0">
                    <a:ln w="9525">
                      <a:solidFill>
                        <a:schemeClr val="bg1"/>
                      </a:solidFill>
                      <a:prstDash val="solid"/>
                    </a:ln>
                    <a:solidFill>
                      <a:srgbClr val="00B0F0"/>
                    </a:solidFill>
                    <a:effectLst>
                      <a:outerShdw blurRad="12700" dist="38100" dir="2700000" algn="tl" rotWithShape="0">
                        <a:schemeClr val="accent5">
                          <a:lumMod val="60000"/>
                          <a:lumOff val="40000"/>
                        </a:schemeClr>
                      </a:outerShdw>
                    </a:effectLst>
                    <a:latin typeface="Adobe Caslon Pro Bold" panose="0205070206050A020403" pitchFamily="18" charset="0"/>
                    <a:cs typeface="Arial" panose="020B0604020202020204" pitchFamily="34" charset="0"/>
                  </a:rPr>
                  <a:t>?</a:t>
                </a:r>
                <a:endParaRPr lang="en-US" sz="16600" b="1" dirty="0">
                  <a:ln w="9525">
                    <a:solidFill>
                      <a:schemeClr val="bg1"/>
                    </a:solidFill>
                    <a:prstDash val="solid"/>
                  </a:ln>
                  <a:solidFill>
                    <a:srgbClr val="00B0F0"/>
                  </a:solidFill>
                  <a:effectLst>
                    <a:outerShdw blurRad="12700" dist="38100" dir="2700000" algn="tl" rotWithShape="0">
                      <a:schemeClr val="accent5">
                        <a:lumMod val="60000"/>
                        <a:lumOff val="40000"/>
                      </a:schemeClr>
                    </a:outerShdw>
                  </a:effectLst>
                </a:endParaRPr>
              </a:p>
            </p:txBody>
          </p:sp>
          <p:sp>
            <p:nvSpPr>
              <p:cNvPr id="41" name="Rectangle 40"/>
              <p:cNvSpPr/>
              <p:nvPr/>
            </p:nvSpPr>
            <p:spPr>
              <a:xfrm>
                <a:off x="1005463" y="4163677"/>
                <a:ext cx="1005403" cy="1972698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pPr algn="ctr"/>
                <a:r>
                  <a:rPr lang="en-US" sz="11500" dirty="0">
                    <a:ln w="0"/>
                    <a:gradFill>
                      <a:gsLst>
                        <a:gs pos="0">
                          <a:schemeClr val="accent5">
                            <a:lumMod val="50000"/>
                          </a:schemeClr>
                        </a:gs>
                        <a:gs pos="50000">
                          <a:schemeClr val="accent5"/>
                        </a:gs>
                        <a:gs pos="100000">
                          <a:schemeClr val="accent5">
                            <a:lumMod val="60000"/>
                            <a:lumOff val="40000"/>
                          </a:schemeClr>
                        </a:gs>
                      </a:gsLst>
                      <a:lin ang="5400000"/>
                    </a:gradFill>
                    <a:effectLst>
                      <a:reflection blurRad="6350" stA="53000" endA="300" endPos="35500" dir="5400000" sy="-90000" algn="bl" rotWithShape="0"/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</a:p>
            </p:txBody>
          </p:sp>
        </p:grpSp>
      </p:grpSp>
      <p:sp>
        <p:nvSpPr>
          <p:cNvPr id="8" name="Rectangle 7">
            <a:extLst>
              <a:ext uri="{FF2B5EF4-FFF2-40B4-BE49-F238E27FC236}">
                <a16:creationId xmlns:a16="http://schemas.microsoft.com/office/drawing/2014/main" id="{ABEC2758-04DF-4C56-8D01-7746A591ADB7}"/>
              </a:ext>
            </a:extLst>
          </p:cNvPr>
          <p:cNvSpPr/>
          <p:nvPr/>
        </p:nvSpPr>
        <p:spPr>
          <a:xfrm>
            <a:off x="173414" y="458186"/>
            <a:ext cx="989239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Arial Black" panose="020B0A04020102020204" pitchFamily="34" charset="0"/>
              </a:rPr>
              <a:t>Do you have any questions about what we covered today?</a:t>
            </a:r>
          </a:p>
        </p:txBody>
      </p:sp>
    </p:spTree>
    <p:extLst>
      <p:ext uri="{BB962C8B-B14F-4D97-AF65-F5344CB8AC3E}">
        <p14:creationId xmlns:p14="http://schemas.microsoft.com/office/powerpoint/2010/main" val="353178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250"/>
                            </p:stCondLst>
                            <p:childTnLst>
                              <p:par>
                                <p:cTn id="19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5A8AC3CD-ED4E-47B5-A42A-F32B903409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B9DFAC8-424C-49EA-AC8A-002889678F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4762500" cy="6857999"/>
          </a:xfrm>
          <a:prstGeom prst="rect">
            <a:avLst/>
          </a:prstGeom>
          <a:solidFill>
            <a:schemeClr val="tx2">
              <a:lumMod val="75000"/>
              <a:lumOff val="25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021E14-AD5A-4531-B3CF-34C0724564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8528" y="685800"/>
            <a:ext cx="3378172" cy="5486400"/>
          </a:xfrm>
        </p:spPr>
        <p:txBody>
          <a:bodyPr anchor="ctr">
            <a:normAutofit/>
          </a:bodyPr>
          <a:lstStyle/>
          <a:p>
            <a:pPr algn="ctr"/>
            <a:r>
              <a:rPr lang="en-US" dirty="0"/>
              <a:t>How will you make your club awesome?</a:t>
            </a:r>
            <a:endParaRPr lang="en-US"/>
          </a:p>
        </p:txBody>
      </p:sp>
      <p:pic>
        <p:nvPicPr>
          <p:cNvPr id="5" name="Picture 4" descr="A person wearing a suit and tie&#10;&#10;Description automatically generated">
            <a:extLst>
              <a:ext uri="{FF2B5EF4-FFF2-40B4-BE49-F238E27FC236}">
                <a16:creationId xmlns:a16="http://schemas.microsoft.com/office/drawing/2014/main" id="{B83E29AB-0E9F-4F2F-AFB5-1C3F9D05F40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94" r="3" b="3"/>
          <a:stretch/>
        </p:blipFill>
        <p:spPr>
          <a:xfrm>
            <a:off x="6095999" y="1371601"/>
            <a:ext cx="4786203" cy="27432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577086-98A9-4B36-B216-C82F7B6136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936" y="4561367"/>
            <a:ext cx="6265185" cy="1727237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hlinkClick r:id="rId3"/>
              </a:rPr>
              <a:t>https://youtu.be/l-gQLqv9f4o</a:t>
            </a:r>
            <a:endParaRPr lang="en-US" dirty="0"/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37965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8">
            <a:extLst>
              <a:ext uri="{FF2B5EF4-FFF2-40B4-BE49-F238E27FC236}">
                <a16:creationId xmlns:a16="http://schemas.microsoft.com/office/drawing/2014/main" id="{6E00E3E0-07DA-4A53-8D2F-59983E1449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762500" cy="6857999"/>
          </a:xfrm>
          <a:prstGeom prst="rect">
            <a:avLst/>
          </a:prstGeom>
          <a:solidFill>
            <a:schemeClr val="tx2">
              <a:lumMod val="75000"/>
              <a:lumOff val="25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1A01339-E40A-4DC8-BE97-F95BAB814E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701040"/>
            <a:ext cx="3390900" cy="5486400"/>
          </a:xfrm>
        </p:spPr>
        <p:txBody>
          <a:bodyPr anchor="ctr">
            <a:normAutofit/>
          </a:bodyPr>
          <a:lstStyle/>
          <a:p>
            <a:pPr algn="ctr"/>
            <a:r>
              <a:rPr lang="en-US"/>
              <a:t>Qualities of a good officer</a:t>
            </a:r>
          </a:p>
        </p:txBody>
      </p:sp>
      <p:graphicFrame>
        <p:nvGraphicFramePr>
          <p:cNvPr id="17" name="Content Placeholder 2">
            <a:extLst>
              <a:ext uri="{FF2B5EF4-FFF2-40B4-BE49-F238E27FC236}">
                <a16:creationId xmlns:a16="http://schemas.microsoft.com/office/drawing/2014/main" id="{D7FA6860-1260-4E18-9C8E-64497B8807D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8182444"/>
              </p:ext>
            </p:extLst>
          </p:nvPr>
        </p:nvGraphicFramePr>
        <p:xfrm>
          <a:off x="5410200" y="701675"/>
          <a:ext cx="6096000" cy="5470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775399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8B567ACB-44FC-44B8-A031-75BD65F800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1" cy="6858000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F09C18AC-EFAA-4C60-A84E-ECED43E3EC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800" y="685800"/>
            <a:ext cx="10820400" cy="54863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DFB72D3-84A2-4F99-9EB8-FE36ACC08B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1073834"/>
            <a:ext cx="9486900" cy="900332"/>
          </a:xfrm>
        </p:spPr>
        <p:txBody>
          <a:bodyPr anchor="ctr">
            <a:normAutofit/>
          </a:bodyPr>
          <a:lstStyle/>
          <a:p>
            <a:pPr algn="ctr"/>
            <a:r>
              <a:rPr lang="en-US"/>
              <a:t>Duties of the president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03DEB87-1444-46CA-AB86-90685E33417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5061405"/>
              </p:ext>
            </p:extLst>
          </p:nvPr>
        </p:nvGraphicFramePr>
        <p:xfrm>
          <a:off x="1371600" y="2192801"/>
          <a:ext cx="9725464" cy="33387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756687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7">
            <a:extLst>
              <a:ext uri="{FF2B5EF4-FFF2-40B4-BE49-F238E27FC236}">
                <a16:creationId xmlns:a16="http://schemas.microsoft.com/office/drawing/2014/main" id="{8BBC959F-CAB6-4E23-81DE-E0BBF2B7E0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9">
            <a:extLst>
              <a:ext uri="{FF2B5EF4-FFF2-40B4-BE49-F238E27FC236}">
                <a16:creationId xmlns:a16="http://schemas.microsoft.com/office/drawing/2014/main" id="{7A94DEED-5E0F-4E41-A445-58C14864C3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076700" cy="6858000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1D55B94-D8AE-4551-B1B3-67A17D8E3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371600"/>
            <a:ext cx="2742028" cy="4114800"/>
          </a:xfrm>
        </p:spPr>
        <p:txBody>
          <a:bodyPr anchor="ctr">
            <a:normAutofit/>
          </a:bodyPr>
          <a:lstStyle/>
          <a:p>
            <a:pPr algn="ctr"/>
            <a:r>
              <a:rPr lang="en-US">
                <a:solidFill>
                  <a:schemeClr val="bg2"/>
                </a:solidFill>
              </a:rPr>
              <a:t>Duties of the vice president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E1FEFA6-7D4F-4746-AE64-D4D52FE76D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62500" y="685800"/>
            <a:ext cx="6743700" cy="5486400"/>
          </a:xfrm>
          <a:prstGeom prst="rect">
            <a:avLst/>
          </a:prstGeom>
          <a:solidFill>
            <a:schemeClr val="tx2">
              <a:lumMod val="75000"/>
              <a:lumOff val="25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DC7D67-05EE-4914-B9ED-75EE2E75B9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10963" y="1270591"/>
            <a:ext cx="5631357" cy="4364666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000" dirty="0"/>
              <a:t>The vice president is next in rank to the president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You take the president’s place in the event he/she resigns or is not present at a meeting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Serve as a chairperson on program committees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Work closely with your president, fellow officers and leaders on all club activities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Plan special events and activities that may include other surrounding 4-H clubs - Halloween party, parades, skating party’s, camping, etc.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It is your responsibility to follow through and see the program was carried out, check with the members and leaders to see they are prepared and ready</a:t>
            </a:r>
          </a:p>
        </p:txBody>
      </p:sp>
    </p:spTree>
    <p:extLst>
      <p:ext uri="{BB962C8B-B14F-4D97-AF65-F5344CB8AC3E}">
        <p14:creationId xmlns:p14="http://schemas.microsoft.com/office/powerpoint/2010/main" val="25899330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1">
            <a:extLst>
              <a:ext uri="{FF2B5EF4-FFF2-40B4-BE49-F238E27FC236}">
                <a16:creationId xmlns:a16="http://schemas.microsoft.com/office/drawing/2014/main" id="{ECD538B8-489B-407A-A760-436DB4C563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800" y="685800"/>
            <a:ext cx="4076700" cy="5486400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A0A8AA-500F-42A6-9E80-65B05E442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1371600"/>
            <a:ext cx="2705100" cy="4114800"/>
          </a:xfrm>
        </p:spPr>
        <p:txBody>
          <a:bodyPr anchor="ctr">
            <a:normAutofit/>
          </a:bodyPr>
          <a:lstStyle/>
          <a:p>
            <a:pPr algn="ctr"/>
            <a:r>
              <a:rPr lang="en-US" dirty="0">
                <a:solidFill>
                  <a:schemeClr val="bg2"/>
                </a:solidFill>
              </a:rPr>
              <a:t>Parts of a 4-H club meeting </a:t>
            </a:r>
            <a:br>
              <a:rPr lang="en-US" dirty="0">
                <a:solidFill>
                  <a:schemeClr val="bg2"/>
                </a:solidFill>
              </a:rPr>
            </a:br>
            <a:r>
              <a:rPr lang="en-US" dirty="0">
                <a:solidFill>
                  <a:schemeClr val="bg2"/>
                </a:solidFill>
              </a:rPr>
              <a:t> </a:t>
            </a:r>
            <a:br>
              <a:rPr lang="en-US" dirty="0">
                <a:solidFill>
                  <a:schemeClr val="bg2"/>
                </a:solidFill>
              </a:rPr>
            </a:br>
            <a:br>
              <a:rPr lang="en-US" dirty="0">
                <a:solidFill>
                  <a:schemeClr val="bg2"/>
                </a:solidFill>
              </a:rPr>
            </a:br>
            <a:r>
              <a:rPr lang="en-US" dirty="0">
                <a:solidFill>
                  <a:schemeClr val="bg2"/>
                </a:solidFill>
              </a:rPr>
              <a:t>Meetings should last 60-90 minutes</a:t>
            </a:r>
          </a:p>
        </p:txBody>
      </p:sp>
      <p:graphicFrame>
        <p:nvGraphicFramePr>
          <p:cNvPr id="20" name="Content Placeholder 5">
            <a:extLst>
              <a:ext uri="{FF2B5EF4-FFF2-40B4-BE49-F238E27FC236}">
                <a16:creationId xmlns:a16="http://schemas.microsoft.com/office/drawing/2014/main" id="{115D07A9-C372-40EE-A49A-4D9CDF32F03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2380603"/>
              </p:ext>
            </p:extLst>
          </p:nvPr>
        </p:nvGraphicFramePr>
        <p:xfrm>
          <a:off x="5410200" y="685800"/>
          <a:ext cx="609600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177971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BD1C247-1E5B-4399-87F8-31C532F0A2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3F0F311-CB15-4C1D-937F-8DBB429D8E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6096000" cy="6857999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E6F70DE8-A2A4-4336-A602-73036FEDC7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800" y="685800"/>
            <a:ext cx="4724400" cy="5486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7B3393-E13D-4DEA-B909-0E75B4D977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7027" y="1371600"/>
            <a:ext cx="3702052" cy="4114800"/>
          </a:xfrm>
        </p:spPr>
        <p:txBody>
          <a:bodyPr anchor="ctr">
            <a:normAutofit/>
          </a:bodyPr>
          <a:lstStyle/>
          <a:p>
            <a:pPr algn="ctr"/>
            <a:r>
              <a:rPr lang="en-US" dirty="0"/>
              <a:t>Agenda Outline</a:t>
            </a:r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BC37474-18AF-4624-880A-2ACF6A6507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>
              <a:lumMod val="75000"/>
              <a:lumOff val="25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F3883F-6BC0-4593-BE82-98AC40BF5B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81800" y="520995"/>
            <a:ext cx="4724400" cy="585853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1700"/>
              <a:t>Call the meeting to order</a:t>
            </a:r>
          </a:p>
          <a:p>
            <a:pPr>
              <a:lnSpc>
                <a:spcPct val="90000"/>
              </a:lnSpc>
            </a:pPr>
            <a:r>
              <a:rPr lang="en-US" sz="1700"/>
              <a:t>Say pledges: Allegiance to U.S. flag and 4-H flag</a:t>
            </a:r>
          </a:p>
          <a:p>
            <a:pPr>
              <a:lnSpc>
                <a:spcPct val="90000"/>
              </a:lnSpc>
            </a:pPr>
            <a:r>
              <a:rPr lang="en-US" sz="1700"/>
              <a:t>Roll Call</a:t>
            </a:r>
          </a:p>
          <a:p>
            <a:pPr>
              <a:lnSpc>
                <a:spcPct val="90000"/>
              </a:lnSpc>
            </a:pPr>
            <a:r>
              <a:rPr lang="en-US" sz="1700"/>
              <a:t>Secretary's Minutes</a:t>
            </a:r>
          </a:p>
          <a:p>
            <a:pPr>
              <a:lnSpc>
                <a:spcPct val="90000"/>
              </a:lnSpc>
            </a:pPr>
            <a:r>
              <a:rPr lang="en-US" sz="1700"/>
              <a:t>Treasurer’s Report</a:t>
            </a:r>
          </a:p>
          <a:p>
            <a:pPr>
              <a:lnSpc>
                <a:spcPct val="90000"/>
              </a:lnSpc>
            </a:pPr>
            <a:r>
              <a:rPr lang="en-US" sz="1700"/>
              <a:t>Correspondence Report</a:t>
            </a:r>
          </a:p>
          <a:p>
            <a:pPr>
              <a:lnSpc>
                <a:spcPct val="90000"/>
              </a:lnSpc>
            </a:pPr>
            <a:r>
              <a:rPr lang="en-US" sz="1700"/>
              <a:t>Other Officer Reports</a:t>
            </a:r>
          </a:p>
          <a:p>
            <a:pPr>
              <a:lnSpc>
                <a:spcPct val="90000"/>
              </a:lnSpc>
            </a:pPr>
            <a:r>
              <a:rPr lang="en-US" sz="1700"/>
              <a:t>4-H council Report</a:t>
            </a:r>
          </a:p>
          <a:p>
            <a:pPr>
              <a:lnSpc>
                <a:spcPct val="90000"/>
              </a:lnSpc>
            </a:pPr>
            <a:r>
              <a:rPr lang="en-US" sz="1700"/>
              <a:t>Committee Reports</a:t>
            </a:r>
          </a:p>
          <a:p>
            <a:pPr>
              <a:lnSpc>
                <a:spcPct val="90000"/>
              </a:lnSpc>
            </a:pPr>
            <a:r>
              <a:rPr lang="en-US" sz="1700"/>
              <a:t>Project Reports</a:t>
            </a:r>
          </a:p>
          <a:p>
            <a:pPr>
              <a:lnSpc>
                <a:spcPct val="90000"/>
              </a:lnSpc>
            </a:pPr>
            <a:r>
              <a:rPr lang="en-US" sz="1700"/>
              <a:t>Old Business</a:t>
            </a:r>
          </a:p>
          <a:p>
            <a:pPr>
              <a:lnSpc>
                <a:spcPct val="90000"/>
              </a:lnSpc>
            </a:pPr>
            <a:r>
              <a:rPr lang="en-US" sz="1700"/>
              <a:t>New Business</a:t>
            </a:r>
          </a:p>
          <a:p>
            <a:pPr>
              <a:lnSpc>
                <a:spcPct val="90000"/>
              </a:lnSpc>
            </a:pPr>
            <a:r>
              <a:rPr lang="en-US" sz="1700"/>
              <a:t>Announcements</a:t>
            </a:r>
          </a:p>
          <a:p>
            <a:pPr>
              <a:lnSpc>
                <a:spcPct val="90000"/>
              </a:lnSpc>
            </a:pPr>
            <a:r>
              <a:rPr lang="en-US" sz="1700"/>
              <a:t>Recreational activity</a:t>
            </a:r>
          </a:p>
          <a:p>
            <a:pPr>
              <a:lnSpc>
                <a:spcPct val="90000"/>
              </a:lnSpc>
            </a:pPr>
            <a:r>
              <a:rPr lang="en-US" sz="1700"/>
              <a:t>Adjournment</a:t>
            </a:r>
          </a:p>
          <a:p>
            <a:pPr>
              <a:lnSpc>
                <a:spcPct val="90000"/>
              </a:lnSpc>
            </a:pPr>
            <a:endParaRPr lang="en-US" sz="1700"/>
          </a:p>
        </p:txBody>
      </p:sp>
    </p:spTree>
    <p:extLst>
      <p:ext uri="{BB962C8B-B14F-4D97-AF65-F5344CB8AC3E}">
        <p14:creationId xmlns:p14="http://schemas.microsoft.com/office/powerpoint/2010/main" val="2053304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>
            <a:extLst>
              <a:ext uri="{FF2B5EF4-FFF2-40B4-BE49-F238E27FC236}">
                <a16:creationId xmlns:a16="http://schemas.microsoft.com/office/drawing/2014/main" id="{8B567ACB-44FC-44B8-A031-75BD65F800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1" cy="6858000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id="{F09C18AC-EFAA-4C60-A84E-ECED43E3EC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800" y="685800"/>
            <a:ext cx="10820400" cy="54863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E13BBED-57AC-4CD9-969C-CF56DEC13E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1073834"/>
            <a:ext cx="9486900" cy="900332"/>
          </a:xfrm>
        </p:spPr>
        <p:txBody>
          <a:bodyPr anchor="ctr">
            <a:normAutofit/>
          </a:bodyPr>
          <a:lstStyle/>
          <a:p>
            <a:pPr algn="ctr"/>
            <a:r>
              <a:rPr lang="en-US" dirty="0"/>
              <a:t>Refreshments/recreation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CF5174B-A10B-43E7-9420-D3C9E49A156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1738675"/>
              </p:ext>
            </p:extLst>
          </p:nvPr>
        </p:nvGraphicFramePr>
        <p:xfrm>
          <a:off x="1249682" y="2236763"/>
          <a:ext cx="9725464" cy="33387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303451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8B567ACB-44FC-44B8-A031-75BD65F800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1" cy="6858000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F09C18AC-EFAA-4C60-A84E-ECED43E3EC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800" y="685800"/>
            <a:ext cx="10820400" cy="54863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28E25B7-4567-425F-8597-4BC3380B7B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1073834"/>
            <a:ext cx="9486900" cy="900332"/>
          </a:xfrm>
        </p:spPr>
        <p:txBody>
          <a:bodyPr anchor="ctr">
            <a:normAutofit/>
          </a:bodyPr>
          <a:lstStyle/>
          <a:p>
            <a:pPr algn="ctr"/>
            <a:r>
              <a:rPr lang="en-US" sz="2700"/>
              <a:t>Conducting a 4-H meeting using Parliamentary procedure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B178182-A096-4E66-B3DC-2204C8F95AC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7107958"/>
              </p:ext>
            </p:extLst>
          </p:nvPr>
        </p:nvGraphicFramePr>
        <p:xfrm>
          <a:off x="1249682" y="2236763"/>
          <a:ext cx="9725464" cy="33387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87496378"/>
      </p:ext>
    </p:extLst>
  </p:cSld>
  <p:clrMapOvr>
    <a:masterClrMapping/>
  </p:clrMapOvr>
</p:sld>
</file>

<file path=ppt/theme/theme1.xml><?xml version="1.0" encoding="utf-8"?>
<a:theme xmlns:a="http://schemas.openxmlformats.org/drawingml/2006/main" name="ClassicFrameVTI">
  <a:themeElements>
    <a:clrScheme name="Custom 22">
      <a:dk1>
        <a:sysClr val="windowText" lastClr="000000"/>
      </a:dk1>
      <a:lt1>
        <a:sysClr val="window" lastClr="FFFFFF"/>
      </a:lt1>
      <a:dk2>
        <a:srgbClr val="293737"/>
      </a:dk2>
      <a:lt2>
        <a:srgbClr val="EEF2F0"/>
      </a:lt2>
      <a:accent1>
        <a:srgbClr val="749090"/>
      </a:accent1>
      <a:accent2>
        <a:srgbClr val="A5A5A5"/>
      </a:accent2>
      <a:accent3>
        <a:srgbClr val="91A39B"/>
      </a:accent3>
      <a:accent4>
        <a:srgbClr val="A9A698"/>
      </a:accent4>
      <a:accent5>
        <a:srgbClr val="A2A79A"/>
      </a:accent5>
      <a:accent6>
        <a:srgbClr val="897F65"/>
      </a:accent6>
      <a:hlink>
        <a:srgbClr val="92872F"/>
      </a:hlink>
      <a:folHlink>
        <a:srgbClr val="AB73A9"/>
      </a:folHlink>
    </a:clrScheme>
    <a:fontScheme name="Goudy and Gill Sans">
      <a:majorFont>
        <a:latin typeface="Goudy Old Style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lassicFrameVTI" id="{4FA2A165-EC65-4FB0-B019-8C8876A1D8E3}" vid="{9D78F1F1-8226-42FD-A1A3-975EDF6D60F8}"/>
    </a:ext>
  </a:extLst>
</a:theme>
</file>

<file path=ppt/theme/theme2.xml><?xml version="1.0" encoding="utf-8"?>
<a:theme xmlns:a="http://schemas.openxmlformats.org/drawingml/2006/main" name="Facet">
  <a:themeElements>
    <a:clrScheme name="Marquee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66</TotalTime>
  <Words>617</Words>
  <Application>Microsoft Office PowerPoint</Application>
  <PresentationFormat>Widescreen</PresentationFormat>
  <Paragraphs>124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28" baseType="lpstr">
      <vt:lpstr>Adobe Arabic</vt:lpstr>
      <vt:lpstr>Adobe Caslon Pro Bold</vt:lpstr>
      <vt:lpstr>Adobe Kaiti Std R</vt:lpstr>
      <vt:lpstr>Arial</vt:lpstr>
      <vt:lpstr>Arial Black</vt:lpstr>
      <vt:lpstr>Bodoni MT Black</vt:lpstr>
      <vt:lpstr>Calibri</vt:lpstr>
      <vt:lpstr>Cooper Black</vt:lpstr>
      <vt:lpstr>Footlight MT Light</vt:lpstr>
      <vt:lpstr>Gill Sans MT</vt:lpstr>
      <vt:lpstr>Goudy Old Style</vt:lpstr>
      <vt:lpstr>Trebuchet MS</vt:lpstr>
      <vt:lpstr>Wingdings 3</vt:lpstr>
      <vt:lpstr>ClassicFrameVTI</vt:lpstr>
      <vt:lpstr>Facet</vt:lpstr>
      <vt:lpstr>The President &amp; Vice President</vt:lpstr>
      <vt:lpstr>How will you make your club awesome?</vt:lpstr>
      <vt:lpstr>Qualities of a good officer</vt:lpstr>
      <vt:lpstr>Duties of the president</vt:lpstr>
      <vt:lpstr>Duties of the vice president</vt:lpstr>
      <vt:lpstr>Parts of a 4-H club meeting     Meetings should last 60-90 minutes</vt:lpstr>
      <vt:lpstr>Agenda Outline</vt:lpstr>
      <vt:lpstr>Refreshments/recreation</vt:lpstr>
      <vt:lpstr>Conducting a 4-H meeting using Parliamentary procedure</vt:lpstr>
      <vt:lpstr>Steps needed</vt:lpstr>
      <vt:lpstr>How to properly make a motion</vt:lpstr>
      <vt:lpstr>Are you ready to go make your club awesome?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President &amp; Vice President</dc:title>
  <dc:creator>Cavan Bruederle</dc:creator>
  <cp:lastModifiedBy>Cavan Bruederle</cp:lastModifiedBy>
  <cp:revision>3</cp:revision>
  <dcterms:created xsi:type="dcterms:W3CDTF">2020-09-18T00:21:25Z</dcterms:created>
  <dcterms:modified xsi:type="dcterms:W3CDTF">2020-09-18T23:18:37Z</dcterms:modified>
</cp:coreProperties>
</file>