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93BD35-2DB6-49B1-A8FC-4B31CBAF0134}" v="9" dt="2020-09-19T02:18:29.1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ille A Margarite" userId="aaec71c1-1369-45f4-aa76-17d546dd1b44" providerId="ADAL" clId="{4393BD35-2DB6-49B1-A8FC-4B31CBAF0134}"/>
    <pc:docChg chg="custSel addSld delSld modSld">
      <pc:chgData name="Haille A Margarite" userId="aaec71c1-1369-45f4-aa76-17d546dd1b44" providerId="ADAL" clId="{4393BD35-2DB6-49B1-A8FC-4B31CBAF0134}" dt="2020-09-19T17:59:54.340" v="603" actId="20577"/>
      <pc:docMkLst>
        <pc:docMk/>
      </pc:docMkLst>
      <pc:sldChg chg="addSp modSp">
        <pc:chgData name="Haille A Margarite" userId="aaec71c1-1369-45f4-aa76-17d546dd1b44" providerId="ADAL" clId="{4393BD35-2DB6-49B1-A8FC-4B31CBAF0134}" dt="2020-09-19T01:20:39.160" v="11" actId="1076"/>
        <pc:sldMkLst>
          <pc:docMk/>
          <pc:sldMk cId="3132473472" sldId="256"/>
        </pc:sldMkLst>
        <pc:spChg chg="mod">
          <ac:chgData name="Haille A Margarite" userId="aaec71c1-1369-45f4-aa76-17d546dd1b44" providerId="ADAL" clId="{4393BD35-2DB6-49B1-A8FC-4B31CBAF0134}" dt="2020-09-19T01:20:30.645" v="8" actId="27636"/>
          <ac:spMkLst>
            <pc:docMk/>
            <pc:sldMk cId="3132473472" sldId="256"/>
            <ac:spMk id="3" creationId="{80A156B2-364D-40E9-BDFC-5F4AFE62226C}"/>
          </ac:spMkLst>
        </pc:spChg>
        <pc:picChg chg="add mod">
          <ac:chgData name="Haille A Margarite" userId="aaec71c1-1369-45f4-aa76-17d546dd1b44" providerId="ADAL" clId="{4393BD35-2DB6-49B1-A8FC-4B31CBAF0134}" dt="2020-09-19T01:20:39.160" v="11" actId="1076"/>
          <ac:picMkLst>
            <pc:docMk/>
            <pc:sldMk cId="3132473472" sldId="256"/>
            <ac:picMk id="5" creationId="{CF291A74-43D3-427B-BE96-82F96014236B}"/>
          </ac:picMkLst>
        </pc:picChg>
      </pc:sldChg>
      <pc:sldChg chg="modSp">
        <pc:chgData name="Haille A Margarite" userId="aaec71c1-1369-45f4-aa76-17d546dd1b44" providerId="ADAL" clId="{4393BD35-2DB6-49B1-A8FC-4B31CBAF0134}" dt="2020-09-19T01:25:44.979" v="12" actId="313"/>
        <pc:sldMkLst>
          <pc:docMk/>
          <pc:sldMk cId="1438264098" sldId="264"/>
        </pc:sldMkLst>
        <pc:spChg chg="mod">
          <ac:chgData name="Haille A Margarite" userId="aaec71c1-1369-45f4-aa76-17d546dd1b44" providerId="ADAL" clId="{4393BD35-2DB6-49B1-A8FC-4B31CBAF0134}" dt="2020-09-19T01:25:44.979" v="12" actId="313"/>
          <ac:spMkLst>
            <pc:docMk/>
            <pc:sldMk cId="1438264098" sldId="264"/>
            <ac:spMk id="7" creationId="{BEF16BCE-BF7F-427D-A558-22CBC6574BF5}"/>
          </ac:spMkLst>
        </pc:spChg>
      </pc:sldChg>
      <pc:sldChg chg="modSp">
        <pc:chgData name="Haille A Margarite" userId="aaec71c1-1369-45f4-aa76-17d546dd1b44" providerId="ADAL" clId="{4393BD35-2DB6-49B1-A8FC-4B31CBAF0134}" dt="2020-09-19T17:59:54.340" v="603" actId="20577"/>
        <pc:sldMkLst>
          <pc:docMk/>
          <pc:sldMk cId="519263343" sldId="265"/>
        </pc:sldMkLst>
        <pc:spChg chg="mod">
          <ac:chgData name="Haille A Margarite" userId="aaec71c1-1369-45f4-aa76-17d546dd1b44" providerId="ADAL" clId="{4393BD35-2DB6-49B1-A8FC-4B31CBAF0134}" dt="2020-09-19T17:57:14.044" v="568" actId="20577"/>
          <ac:spMkLst>
            <pc:docMk/>
            <pc:sldMk cId="519263343" sldId="265"/>
            <ac:spMk id="7" creationId="{8D8CADBA-D051-46DB-9CDA-807FDE2425E4}"/>
          </ac:spMkLst>
        </pc:spChg>
        <pc:spChg chg="mod">
          <ac:chgData name="Haille A Margarite" userId="aaec71c1-1369-45f4-aa76-17d546dd1b44" providerId="ADAL" clId="{4393BD35-2DB6-49B1-A8FC-4B31CBAF0134}" dt="2020-09-19T17:59:54.340" v="603" actId="20577"/>
          <ac:spMkLst>
            <pc:docMk/>
            <pc:sldMk cId="519263343" sldId="265"/>
            <ac:spMk id="8" creationId="{1F5B70F6-3A26-439D-B6DC-E894E0AFFF6B}"/>
          </ac:spMkLst>
        </pc:spChg>
      </pc:sldChg>
      <pc:sldChg chg="delSp modSp add">
        <pc:chgData name="Haille A Margarite" userId="aaec71c1-1369-45f4-aa76-17d546dd1b44" providerId="ADAL" clId="{4393BD35-2DB6-49B1-A8FC-4B31CBAF0134}" dt="2020-09-19T02:01:51.441" v="316" actId="122"/>
        <pc:sldMkLst>
          <pc:docMk/>
          <pc:sldMk cId="217558120" sldId="266"/>
        </pc:sldMkLst>
        <pc:spChg chg="mod">
          <ac:chgData name="Haille A Margarite" userId="aaec71c1-1369-45f4-aa76-17d546dd1b44" providerId="ADAL" clId="{4393BD35-2DB6-49B1-A8FC-4B31CBAF0134}" dt="2020-09-19T02:01:51.441" v="316" actId="122"/>
          <ac:spMkLst>
            <pc:docMk/>
            <pc:sldMk cId="217558120" sldId="266"/>
            <ac:spMk id="2" creationId="{C8C585C3-FDDD-44B7-B660-6E0652817EE1}"/>
          </ac:spMkLst>
        </pc:spChg>
        <pc:spChg chg="del">
          <ac:chgData name="Haille A Margarite" userId="aaec71c1-1369-45f4-aa76-17d546dd1b44" providerId="ADAL" clId="{4393BD35-2DB6-49B1-A8FC-4B31CBAF0134}" dt="2020-09-19T02:01:43.049" v="314" actId="478"/>
          <ac:spMkLst>
            <pc:docMk/>
            <pc:sldMk cId="217558120" sldId="266"/>
            <ac:spMk id="3" creationId="{4400B3A6-BAAD-407B-926C-5B5FDC530A5C}"/>
          </ac:spMkLst>
        </pc:spChg>
      </pc:sldChg>
      <pc:sldChg chg="addSp delSp modSp add">
        <pc:chgData name="Haille A Margarite" userId="aaec71c1-1369-45f4-aa76-17d546dd1b44" providerId="ADAL" clId="{4393BD35-2DB6-49B1-A8FC-4B31CBAF0134}" dt="2020-09-19T02:22:19.933" v="514" actId="1076"/>
        <pc:sldMkLst>
          <pc:docMk/>
          <pc:sldMk cId="1598053176" sldId="267"/>
        </pc:sldMkLst>
        <pc:spChg chg="mod">
          <ac:chgData name="Haille A Margarite" userId="aaec71c1-1369-45f4-aa76-17d546dd1b44" providerId="ADAL" clId="{4393BD35-2DB6-49B1-A8FC-4B31CBAF0134}" dt="2020-09-19T02:15:07.645" v="348" actId="20577"/>
          <ac:spMkLst>
            <pc:docMk/>
            <pc:sldMk cId="1598053176" sldId="267"/>
            <ac:spMk id="2" creationId="{87F50703-69BC-454D-80F3-CB497D97B3F6}"/>
          </ac:spMkLst>
        </pc:spChg>
        <pc:spChg chg="del">
          <ac:chgData name="Haille A Margarite" userId="aaec71c1-1369-45f4-aa76-17d546dd1b44" providerId="ADAL" clId="{4393BD35-2DB6-49B1-A8FC-4B31CBAF0134}" dt="2020-09-19T02:13:21.850" v="318" actId="931"/>
          <ac:spMkLst>
            <pc:docMk/>
            <pc:sldMk cId="1598053176" sldId="267"/>
            <ac:spMk id="3" creationId="{7E1E48E8-04B3-490F-AC3B-2EBFF033027B}"/>
          </ac:spMkLst>
        </pc:spChg>
        <pc:spChg chg="add mod">
          <ac:chgData name="Haille A Margarite" userId="aaec71c1-1369-45f4-aa76-17d546dd1b44" providerId="ADAL" clId="{4393BD35-2DB6-49B1-A8FC-4B31CBAF0134}" dt="2020-09-19T02:21:20.518" v="512" actId="20577"/>
          <ac:spMkLst>
            <pc:docMk/>
            <pc:sldMk cId="1598053176" sldId="267"/>
            <ac:spMk id="11" creationId="{46266FCD-7169-46E9-90D0-AB58BA0A7C05}"/>
          </ac:spMkLst>
        </pc:spChg>
        <pc:picChg chg="add del mod">
          <ac:chgData name="Haille A Margarite" userId="aaec71c1-1369-45f4-aa76-17d546dd1b44" providerId="ADAL" clId="{4393BD35-2DB6-49B1-A8FC-4B31CBAF0134}" dt="2020-09-19T02:18:31.845" v="351" actId="478"/>
          <ac:picMkLst>
            <pc:docMk/>
            <pc:sldMk cId="1598053176" sldId="267"/>
            <ac:picMk id="5" creationId="{333199FF-2B89-47D4-A2B6-9543B7356879}"/>
          </ac:picMkLst>
        </pc:picChg>
        <pc:picChg chg="add mod">
          <ac:chgData name="Haille A Margarite" userId="aaec71c1-1369-45f4-aa76-17d546dd1b44" providerId="ADAL" clId="{4393BD35-2DB6-49B1-A8FC-4B31CBAF0134}" dt="2020-09-19T02:22:19.933" v="514" actId="1076"/>
          <ac:picMkLst>
            <pc:docMk/>
            <pc:sldMk cId="1598053176" sldId="267"/>
            <ac:picMk id="7" creationId="{264BEA24-D1B4-4C37-B4A9-22FE173C538E}"/>
          </ac:picMkLst>
        </pc:picChg>
        <pc:picChg chg="add mod modCrop">
          <ac:chgData name="Haille A Margarite" userId="aaec71c1-1369-45f4-aa76-17d546dd1b44" providerId="ADAL" clId="{4393BD35-2DB6-49B1-A8FC-4B31CBAF0134}" dt="2020-09-19T02:21:30.130" v="513" actId="14100"/>
          <ac:picMkLst>
            <pc:docMk/>
            <pc:sldMk cId="1598053176" sldId="267"/>
            <ac:picMk id="9" creationId="{3D1BF679-EB20-41B9-9727-ECC6913209D3}"/>
          </ac:picMkLst>
        </pc:picChg>
      </pc:sldChg>
      <pc:sldChg chg="add del">
        <pc:chgData name="Haille A Margarite" userId="aaec71c1-1369-45f4-aa76-17d546dd1b44" providerId="ADAL" clId="{4393BD35-2DB6-49B1-A8FC-4B31CBAF0134}" dt="2020-09-19T02:18:20.913" v="350" actId="2696"/>
        <pc:sldMkLst>
          <pc:docMk/>
          <pc:sldMk cId="1917505605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164-EFF7-4DEA-AE23-8254ED1D0C8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76E-B76E-411E-B3DE-6250518B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4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164-EFF7-4DEA-AE23-8254ED1D0C8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76E-B76E-411E-B3DE-6250518B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80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164-EFF7-4DEA-AE23-8254ED1D0C8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76E-B76E-411E-B3DE-6250518BC92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6854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164-EFF7-4DEA-AE23-8254ED1D0C8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76E-B76E-411E-B3DE-6250518B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8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164-EFF7-4DEA-AE23-8254ED1D0C8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76E-B76E-411E-B3DE-6250518BC92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1182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164-EFF7-4DEA-AE23-8254ED1D0C8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76E-B76E-411E-B3DE-6250518B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52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164-EFF7-4DEA-AE23-8254ED1D0C8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76E-B76E-411E-B3DE-6250518B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23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164-EFF7-4DEA-AE23-8254ED1D0C8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76E-B76E-411E-B3DE-6250518B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5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164-EFF7-4DEA-AE23-8254ED1D0C8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76E-B76E-411E-B3DE-6250518B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67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164-EFF7-4DEA-AE23-8254ED1D0C8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76E-B76E-411E-B3DE-6250518B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6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164-EFF7-4DEA-AE23-8254ED1D0C8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76E-B76E-411E-B3DE-6250518B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33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164-EFF7-4DEA-AE23-8254ED1D0C8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76E-B76E-411E-B3DE-6250518B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017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164-EFF7-4DEA-AE23-8254ED1D0C8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76E-B76E-411E-B3DE-6250518B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0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164-EFF7-4DEA-AE23-8254ED1D0C8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76E-B76E-411E-B3DE-6250518B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819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164-EFF7-4DEA-AE23-8254ED1D0C8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76E-B76E-411E-B3DE-6250518B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94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5164-EFF7-4DEA-AE23-8254ED1D0C8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2876E-B76E-411E-B3DE-6250518B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75164-EFF7-4DEA-AE23-8254ED1D0C88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AA2876E-B76E-411E-B3DE-6250518BC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01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va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4-h.org/wp-content/uploads/2016/02/Social-Media-Community-Guidelines.pdf" TargetMode="External"/><Relationship Id="rId2" Type="http://schemas.openxmlformats.org/officeDocument/2006/relationships/hyperlink" Target="http://4h.ucanr.edu/files/133821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3AB52-ABFC-4B53-B56F-F055E99172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Social Media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A156B2-364D-40E9-BDFC-5F4AFE6222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Haille Margarite</a:t>
            </a:r>
          </a:p>
          <a:p>
            <a:r>
              <a:rPr lang="en-US" dirty="0"/>
              <a:t>Stanislaus County 4-h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291A74-43D3-427B-BE96-82F960142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35" y="3945308"/>
            <a:ext cx="1509291" cy="150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73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C068-621F-4DA7-B2EB-8A4E8AD2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Facebook private vs public group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8E1E3-34C0-46C0-A260-7EC4334280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Private Group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450DB3-7AC2-45EB-ADDC-9B1C1BA3F1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May join after approval</a:t>
            </a:r>
          </a:p>
          <a:p>
            <a:r>
              <a:rPr lang="en-US" dirty="0"/>
              <a:t>Group members will more likely be able to see posts.</a:t>
            </a:r>
          </a:p>
          <a:p>
            <a:r>
              <a:rPr lang="en-US" dirty="0"/>
              <a:t>Individuals can post as themselves and not the page</a:t>
            </a:r>
          </a:p>
          <a:p>
            <a:r>
              <a:rPr lang="en-US" dirty="0"/>
              <a:t>All group members will be able to post, comment and share in the group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279F8C-E440-4E31-9023-AAD73F839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Public Group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F16BCE-BF7F-427D-A558-22CBC6574BF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Allow anyone to join</a:t>
            </a:r>
          </a:p>
          <a:p>
            <a:r>
              <a:rPr lang="en-US" dirty="0"/>
              <a:t>General public won’t be able to see posts</a:t>
            </a:r>
          </a:p>
          <a:p>
            <a:r>
              <a:rPr lang="en-US" dirty="0"/>
              <a:t>All group members can comment</a:t>
            </a:r>
          </a:p>
        </p:txBody>
      </p:sp>
    </p:spTree>
    <p:extLst>
      <p:ext uri="{BB962C8B-B14F-4D97-AF65-F5344CB8AC3E}">
        <p14:creationId xmlns:p14="http://schemas.microsoft.com/office/powerpoint/2010/main" val="1438264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8CADBA-D051-46DB-9CDA-807FDE24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Virtual Events/Social Media Interactive and Fun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5B70F6-3A26-439D-B6DC-E894E0AFF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/>
              <a:t>Flyers </a:t>
            </a:r>
          </a:p>
          <a:p>
            <a:pPr lvl="1"/>
            <a:r>
              <a:rPr lang="en-US" dirty="0">
                <a:hlinkClick r:id="rId2"/>
              </a:rPr>
              <a:t>https://www.canva.com/</a:t>
            </a:r>
            <a:endParaRPr lang="en-US" dirty="0"/>
          </a:p>
          <a:p>
            <a:r>
              <a:rPr lang="en-US" dirty="0"/>
              <a:t>Games </a:t>
            </a:r>
          </a:p>
          <a:p>
            <a:pPr lvl="1"/>
            <a:r>
              <a:rPr lang="en-US" dirty="0"/>
              <a:t>Kahoot</a:t>
            </a:r>
          </a:p>
          <a:p>
            <a:pPr lvl="1"/>
            <a:r>
              <a:rPr lang="en-US" dirty="0"/>
              <a:t>Bingo</a:t>
            </a:r>
          </a:p>
          <a:p>
            <a:pPr lvl="1"/>
            <a:r>
              <a:rPr lang="en-US" dirty="0"/>
              <a:t> Two Truths</a:t>
            </a:r>
          </a:p>
          <a:p>
            <a:pPr lvl="1"/>
            <a:r>
              <a:rPr lang="en-US" dirty="0"/>
              <a:t>Simon says</a:t>
            </a:r>
          </a:p>
          <a:p>
            <a:r>
              <a:rPr lang="en-US" dirty="0"/>
              <a:t>Contests</a:t>
            </a:r>
          </a:p>
          <a:p>
            <a:pPr lvl="1"/>
            <a:r>
              <a:rPr lang="en-US" dirty="0"/>
              <a:t>Pumpkin</a:t>
            </a:r>
          </a:p>
          <a:p>
            <a:pPr lvl="1"/>
            <a:r>
              <a:rPr lang="en-US" dirty="0"/>
              <a:t>Ugly Sweater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Activities</a:t>
            </a:r>
          </a:p>
          <a:p>
            <a:pPr lvl="1"/>
            <a:r>
              <a:rPr lang="en-US" dirty="0"/>
              <a:t>Scavenger hunt</a:t>
            </a:r>
          </a:p>
          <a:p>
            <a:pPr lvl="1"/>
            <a:r>
              <a:rPr lang="en-US" dirty="0"/>
              <a:t>Planting seeds</a:t>
            </a:r>
          </a:p>
          <a:p>
            <a:pPr lvl="1"/>
            <a:r>
              <a:rPr lang="en-US" dirty="0"/>
              <a:t>Photography-weekly challenge</a:t>
            </a:r>
          </a:p>
          <a:p>
            <a:r>
              <a:rPr lang="en-US" dirty="0"/>
              <a:t>Whiteboard meetings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263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85C3-FDDD-44B7-B660-6E0652817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313" y="2768600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1755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50703-69BC-454D-80F3-CB497D97B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</a:p>
        </p:txBody>
      </p:sp>
      <p:pic>
        <p:nvPicPr>
          <p:cNvPr id="7" name="Picture 6" descr="A person holding a dog&#10;&#10;Description automatically generated">
            <a:extLst>
              <a:ext uri="{FF2B5EF4-FFF2-40B4-BE49-F238E27FC236}">
                <a16:creationId xmlns:a16="http://schemas.microsoft.com/office/drawing/2014/main" id="{264BEA24-D1B4-4C37-B4A9-22FE173C5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536" y="2833316"/>
            <a:ext cx="5701428" cy="3808004"/>
          </a:xfrm>
          <a:prstGeom prst="rect">
            <a:avLst/>
          </a:prstGeom>
        </p:spPr>
      </p:pic>
      <p:pic>
        <p:nvPicPr>
          <p:cNvPr id="9" name="Picture 8" descr="A person holding a dog in the grass&#10;&#10;Description automatically generated">
            <a:extLst>
              <a:ext uri="{FF2B5EF4-FFF2-40B4-BE49-F238E27FC236}">
                <a16:creationId xmlns:a16="http://schemas.microsoft.com/office/drawing/2014/main" id="{3D1BF679-EB20-41B9-9727-ECC6913209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67" t="-137" r="2320" b="-3694"/>
          <a:stretch/>
        </p:blipFill>
        <p:spPr>
          <a:xfrm>
            <a:off x="7315200" y="350463"/>
            <a:ext cx="4304869" cy="4386855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6266FCD-7169-46E9-90D0-AB58BA0A7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098" y="1228614"/>
            <a:ext cx="8596668" cy="3880773"/>
          </a:xfrm>
        </p:spPr>
        <p:txBody>
          <a:bodyPr/>
          <a:lstStyle/>
          <a:p>
            <a:r>
              <a:rPr lang="en-US" dirty="0"/>
              <a:t>12 years in 4-H</a:t>
            </a:r>
          </a:p>
          <a:p>
            <a:r>
              <a:rPr lang="en-US" dirty="0"/>
              <a:t>BS in Agricultural Science from CSU Stanislaus</a:t>
            </a:r>
          </a:p>
          <a:p>
            <a:r>
              <a:rPr lang="en-US" dirty="0"/>
              <a:t>Worked for UCANR for 2 years</a:t>
            </a:r>
          </a:p>
        </p:txBody>
      </p:sp>
    </p:spTree>
    <p:extLst>
      <p:ext uri="{BB962C8B-B14F-4D97-AF65-F5344CB8AC3E}">
        <p14:creationId xmlns:p14="http://schemas.microsoft.com/office/powerpoint/2010/main" val="159805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056FE-A586-450A-A9ED-B6FDB173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Platforms Commonly Used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79D67-C5EF-4DA1-B718-8F1150BC8A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A360C-A06A-464E-BB45-A86A687E47A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Facebook</a:t>
            </a:r>
          </a:p>
          <a:p>
            <a:r>
              <a:rPr lang="en-US" dirty="0"/>
              <a:t>Instagram</a:t>
            </a:r>
          </a:p>
          <a:p>
            <a:r>
              <a:rPr lang="en-US" dirty="0"/>
              <a:t>YouTube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B6AF83-2D6C-4CD8-83F9-EE217463C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Virtual Meetings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C6FBDD-C779-4462-96D1-FBBBBE6E69A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Zoom</a:t>
            </a:r>
          </a:p>
          <a:p>
            <a:r>
              <a:rPr lang="en-US" dirty="0"/>
              <a:t>Google Classroom</a:t>
            </a:r>
          </a:p>
          <a:p>
            <a:r>
              <a:rPr lang="en-US" dirty="0"/>
              <a:t>Microsoft Teams</a:t>
            </a:r>
          </a:p>
          <a:p>
            <a:r>
              <a:rPr lang="en-US" dirty="0"/>
              <a:t>Facebook Live</a:t>
            </a:r>
          </a:p>
        </p:txBody>
      </p:sp>
    </p:spTree>
    <p:extLst>
      <p:ext uri="{BB962C8B-B14F-4D97-AF65-F5344CB8AC3E}">
        <p14:creationId xmlns:p14="http://schemas.microsoft.com/office/powerpoint/2010/main" val="3046670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17B3925-9971-4B82-AC6B-EDF792DD2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Social Media Accounts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71C812-02E4-4F6A-B754-F2536B4AA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California 4-H</a:t>
            </a:r>
          </a:p>
          <a:p>
            <a:pPr lvl="1"/>
            <a:r>
              <a:rPr lang="en-US" dirty="0">
                <a:hlinkClick r:id="rId2"/>
              </a:rPr>
              <a:t>http://4h.ucanr.edu/files/133821.pdf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National 4-H</a:t>
            </a:r>
          </a:p>
          <a:p>
            <a:pPr lvl="1"/>
            <a:r>
              <a:rPr lang="en-US" dirty="0">
                <a:hlinkClick r:id="rId3"/>
              </a:rPr>
              <a:t>https://4-h.org/wp-content/uploads/2016/02/Social-Media-Community-Guidelines.pdf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99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60F03-71B0-4B5A-99ED-2E5D6A1FA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C2342-B5D0-4D67-9ABC-4492CC553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purpose of the 4-H page is to build a community of 4-H fans to engage in positive and productive conversation</a:t>
            </a:r>
          </a:p>
          <a:p>
            <a:r>
              <a:rPr lang="en-US" dirty="0"/>
              <a:t>should be used to provide educational/informational posts about 4-H activities</a:t>
            </a:r>
          </a:p>
          <a:p>
            <a:r>
              <a:rPr lang="en-US" dirty="0"/>
              <a:t>Community guidelines should be set to make sure everyone knows the expectations of the page and that it must follow the 4-H code of conduct</a:t>
            </a:r>
          </a:p>
          <a:p>
            <a:pPr lvl="1"/>
            <a:r>
              <a:rPr lang="en-US" dirty="0"/>
              <a:t>Ex: The purpose of the 4-H page is to build a community of 4-H fans to engage in positive and productive conversation</a:t>
            </a:r>
          </a:p>
        </p:txBody>
      </p:sp>
    </p:spTree>
    <p:extLst>
      <p:ext uri="{BB962C8B-B14F-4D97-AF65-F5344CB8AC3E}">
        <p14:creationId xmlns:p14="http://schemas.microsoft.com/office/powerpoint/2010/main" val="8876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7BDB1-511D-4EA1-A77C-A666F5D9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373" y="500062"/>
            <a:ext cx="10515600" cy="1325563"/>
          </a:xfrm>
        </p:spPr>
        <p:txBody>
          <a:bodyPr/>
          <a:lstStyle/>
          <a:p>
            <a:r>
              <a:rPr lang="en-US" dirty="0"/>
              <a:t>Administrator Access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10180-2886-495B-9200-CFB5CDB82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Administrator Access must be given to:</a:t>
            </a:r>
          </a:p>
          <a:p>
            <a:pPr lvl="1"/>
            <a:r>
              <a:rPr lang="en-US" dirty="0"/>
              <a:t>At least two unrelated adult volunteers</a:t>
            </a:r>
          </a:p>
          <a:p>
            <a:pPr lvl="1"/>
            <a:r>
              <a:rPr lang="en-US" dirty="0"/>
              <a:t>A UCANR 4-H Employee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5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7DDFA-FD50-4966-BFAB-C8956B81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53D66-814B-41EE-ADFB-6D9F1F608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Notify the county 4-H office if your club, unit, or project has or wishes to establish a social media site/platform/ channel.</a:t>
            </a:r>
          </a:p>
          <a:p>
            <a:r>
              <a:rPr lang="en-US" dirty="0"/>
              <a:t> All 4-H YDP and UC policies as well as these guidelines must be followed.</a:t>
            </a:r>
          </a:p>
          <a:p>
            <a:r>
              <a:rPr lang="en-US" dirty="0"/>
              <a:t>We recommend youth members work in partnership with a 4-H adult volunteer or older teen mentor in the development and maintenance of the site.</a:t>
            </a:r>
          </a:p>
          <a:p>
            <a:r>
              <a:rPr lang="en-US" dirty="0"/>
              <a:t>A 4-H member or 4-H adult volunteer should be designated to regularly update the site.</a:t>
            </a:r>
          </a:p>
          <a:p>
            <a:r>
              <a:rPr lang="en-US" dirty="0"/>
              <a:t>A designated 4-H adult volunteer, such as the Community 4-H Club Leader, must monitor the page regularly (at least weekly).</a:t>
            </a:r>
          </a:p>
          <a:p>
            <a:r>
              <a:rPr lang="en-US" dirty="0"/>
              <a:t>Upon request of the UCCE 4-H YDP staff, remove the site immediately</a:t>
            </a:r>
          </a:p>
        </p:txBody>
      </p:sp>
    </p:spTree>
    <p:extLst>
      <p:ext uri="{BB962C8B-B14F-4D97-AF65-F5344CB8AC3E}">
        <p14:creationId xmlns:p14="http://schemas.microsoft.com/office/powerpoint/2010/main" val="3870467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AB6D9-36BF-4BB2-9682-B44BE1CA1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D4107-3DA9-4C27-9502-42C5DC15A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Photographs:</a:t>
            </a:r>
          </a:p>
          <a:p>
            <a:pPr lvl="1"/>
            <a:r>
              <a:rPr lang="en-US" dirty="0"/>
              <a:t>Do not use the names of 4-H members when posting photos.</a:t>
            </a:r>
          </a:p>
          <a:p>
            <a:pPr lvl="1"/>
            <a:r>
              <a:rPr lang="en-US" dirty="0"/>
              <a:t>Tagging is not permitted.</a:t>
            </a:r>
          </a:p>
          <a:p>
            <a:pPr lvl="1"/>
            <a:r>
              <a:rPr lang="en-US" dirty="0"/>
              <a:t> Do not post photos meant to embarrass a member (cyberbullying).</a:t>
            </a:r>
          </a:p>
          <a:p>
            <a:r>
              <a:rPr lang="en-US" dirty="0"/>
              <a:t>Do not post photos that might be taken to resemble suggestive behavior.</a:t>
            </a:r>
          </a:p>
          <a:p>
            <a:r>
              <a:rPr lang="en-US" dirty="0"/>
              <a:t>Do not post copyrighted material. This includes videos with copyrighted music (e.g., event “afterglows” with copyrighted music).</a:t>
            </a:r>
          </a:p>
          <a:p>
            <a:r>
              <a:rPr lang="en-US" dirty="0"/>
              <a:t>Follow all policies regarding the use of the 4-H name and emblem and be sure to use a proper 4-H logo. </a:t>
            </a:r>
          </a:p>
        </p:txBody>
      </p:sp>
    </p:spTree>
    <p:extLst>
      <p:ext uri="{BB962C8B-B14F-4D97-AF65-F5344CB8AC3E}">
        <p14:creationId xmlns:p14="http://schemas.microsoft.com/office/powerpoint/2010/main" val="3822754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FD366-7782-4C8B-A221-78991422C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Consequences for Violating Policy or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6A994-45F9-444B-84CD-968FA6846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Removal of the 4-H-specific portion of the social media site</a:t>
            </a:r>
          </a:p>
          <a:p>
            <a:r>
              <a:rPr lang="en-US" dirty="0"/>
              <a:t> Access to the 4-H-specific portion of the site restricted or blocked</a:t>
            </a:r>
          </a:p>
          <a:p>
            <a:r>
              <a:rPr lang="en-US" dirty="0"/>
              <a:t> Any of the consequences outlined in the 4-H Member Code of Conduct or 4-H Adult Code of Conduct, Responsibilities, and Rights</a:t>
            </a:r>
          </a:p>
          <a:p>
            <a:r>
              <a:rPr lang="en-US" dirty="0"/>
              <a:t>Other consequences a deemed appropriate by County Director.</a:t>
            </a:r>
          </a:p>
        </p:txBody>
      </p:sp>
    </p:spTree>
    <p:extLst>
      <p:ext uri="{BB962C8B-B14F-4D97-AF65-F5344CB8AC3E}">
        <p14:creationId xmlns:p14="http://schemas.microsoft.com/office/powerpoint/2010/main" val="26433574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6BD9914E09E24FAAD63F602FA2BF04" ma:contentTypeVersion="13" ma:contentTypeDescription="Create a new document." ma:contentTypeScope="" ma:versionID="d125f9b060658d6254e3117e0c4df19e">
  <xsd:schema xmlns:xsd="http://www.w3.org/2001/XMLSchema" xmlns:xs="http://www.w3.org/2001/XMLSchema" xmlns:p="http://schemas.microsoft.com/office/2006/metadata/properties" xmlns:ns3="a4098859-f1ec-4aab-b707-0bed35851829" xmlns:ns4="d65a8fc0-b2e7-4692-992e-8720f402e27d" targetNamespace="http://schemas.microsoft.com/office/2006/metadata/properties" ma:root="true" ma:fieldsID="e294a5e0caccb87c93b1f793e8ca7ece" ns3:_="" ns4:_="">
    <xsd:import namespace="a4098859-f1ec-4aab-b707-0bed35851829"/>
    <xsd:import namespace="d65a8fc0-b2e7-4692-992e-8720f402e2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098859-f1ec-4aab-b707-0bed358518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a8fc0-b2e7-4692-992e-8720f402e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1817EC5-7D10-470E-B1D4-84C7B2C3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098859-f1ec-4aab-b707-0bed35851829"/>
    <ds:schemaRef ds:uri="d65a8fc0-b2e7-4692-992e-8720f402e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997C3C-0B46-42A5-8299-F3C5A8088D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D2CB40-FBD0-4C76-8C4D-B2C425CB7A0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444</TotalTime>
  <Words>568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</vt:lpstr>
      <vt:lpstr>Social Media Training</vt:lpstr>
      <vt:lpstr>About Me</vt:lpstr>
      <vt:lpstr>Platforms Commonly Used</vt:lpstr>
      <vt:lpstr>Requirements for Social Media Accounts</vt:lpstr>
      <vt:lpstr>Purpose</vt:lpstr>
      <vt:lpstr>Administrator Access </vt:lpstr>
      <vt:lpstr>Responsibilities </vt:lpstr>
      <vt:lpstr>Guidelines</vt:lpstr>
      <vt:lpstr>Consequences for Violating Policy or Guidelines</vt:lpstr>
      <vt:lpstr>Facebook private vs public group</vt:lpstr>
      <vt:lpstr>Making Virtual Events/Social Media Interactive and Fun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</dc:title>
  <dc:creator>Cole Margarite</dc:creator>
  <cp:lastModifiedBy>Cole Margarite</cp:lastModifiedBy>
  <cp:revision>10</cp:revision>
  <dcterms:created xsi:type="dcterms:W3CDTF">2020-09-14T18:13:02Z</dcterms:created>
  <dcterms:modified xsi:type="dcterms:W3CDTF">2020-09-19T18:20:15Z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0x0101007F6BD9914E09E24FAAD63F602FA2BF04</vt:lpwstr>
  </property>
</Properties>
</file>