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75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(Maru) E Fernandez Terrasa" initials="M(EFT" lastIdx="2" clrIdx="0">
    <p:extLst>
      <p:ext uri="{19B8F6BF-5375-455C-9EA6-DF929625EA0E}">
        <p15:presenceInfo xmlns:p15="http://schemas.microsoft.com/office/powerpoint/2012/main" userId="S-1-5-21-3516884288-2819916808-3028616173-960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C24C"/>
    <a:srgbClr val="005A9E"/>
    <a:srgbClr val="FBB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 snapToGrid="0">
      <p:cViewPr varScale="1">
        <p:scale>
          <a:sx n="97" d="100"/>
          <a:sy n="97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14"/>
    </p:cViewPr>
  </p:sorterViewPr>
  <p:notesViewPr>
    <p:cSldViewPr snapToGrid="0">
      <p:cViewPr varScale="1">
        <p:scale>
          <a:sx n="86" d="100"/>
          <a:sy n="86" d="100"/>
        </p:scale>
        <p:origin x="382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3E98AD-7B51-4DC6-82E1-521A52F6A235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C40387-D8E8-4747-B676-98ED036C8F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5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0CA8BD-0DB8-644A-9282-E9F3E48811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7097485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88C916-3666-9740-89F0-549B7BA7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7321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F8CCC4-58F0-AE4A-83B2-DFB6FD6EAF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361380"/>
            <a:ext cx="3414109" cy="6604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40280E-9AA3-484F-A058-312163E8EC4A}"/>
              </a:ext>
            </a:extLst>
          </p:cNvPr>
          <p:cNvSpPr/>
          <p:nvPr userDrawn="1"/>
        </p:nvSpPr>
        <p:spPr>
          <a:xfrm>
            <a:off x="8562110" y="6174350"/>
            <a:ext cx="3629890" cy="683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3F913D-44F0-6943-AF7B-1B5EDA4EA8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057207"/>
            <a:ext cx="2859088" cy="53181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7FFB7-E6B7-604F-AB8A-3636592F9D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50550"/>
            <a:ext cx="8265886" cy="798192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Subtitle here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822650-545A-7045-9C38-BC4EE4FD30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3" y="6240869"/>
            <a:ext cx="2939143" cy="40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18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8" cy="767528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7" y="0"/>
            <a:ext cx="12257314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3" y="136358"/>
            <a:ext cx="10970237" cy="1257014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276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5" y="0"/>
            <a:ext cx="12257310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36357"/>
            <a:ext cx="10515600" cy="1325563"/>
          </a:xfrm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758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071C8D-2A51-D246-AA94-E9CB910FBB98}"/>
              </a:ext>
            </a:extLst>
          </p:cNvPr>
          <p:cNvSpPr/>
          <p:nvPr userDrawn="1"/>
        </p:nvSpPr>
        <p:spPr>
          <a:xfrm>
            <a:off x="8472587" y="6230394"/>
            <a:ext cx="3114076" cy="627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794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5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4" y="130630"/>
            <a:ext cx="5178239" cy="659084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5A84DAB-EC3E-0B44-B20D-4056EC3F012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875874" y="133577"/>
            <a:ext cx="5178239" cy="65908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9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0" y="152400"/>
            <a:ext cx="5137806" cy="65690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FE2F57-8BC4-4C49-9F97-4B6098A8A6BB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76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130628"/>
            <a:ext cx="5185496" cy="32785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4" y="3448870"/>
            <a:ext cx="5185497" cy="325863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971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217714"/>
            <a:ext cx="5160666" cy="321128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52400" y="3429000"/>
            <a:ext cx="5160666" cy="32924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BA4694-FB48-6F4A-8A5C-D1D81285C306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02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08203" y="190499"/>
            <a:ext cx="2731397" cy="32098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18729" y="190500"/>
            <a:ext cx="2389474" cy="321577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918729" y="3419596"/>
            <a:ext cx="5120871" cy="320980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6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2077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387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AC313-4F1F-2A45-AB18-3446BB9C1FC8}"/>
              </a:ext>
            </a:extLst>
          </p:cNvPr>
          <p:cNvSpPr/>
          <p:nvPr userDrawn="1"/>
        </p:nvSpPr>
        <p:spPr>
          <a:xfrm>
            <a:off x="8556012" y="6272865"/>
            <a:ext cx="3024554" cy="532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F462CB-6DB5-CA46-B0C3-8D9C222928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946" y="5439473"/>
            <a:ext cx="3790108" cy="5256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5DB12B-3AB0-B14A-95E8-50F5D33B7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458" y="-114196"/>
            <a:ext cx="12348905" cy="985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130DE3-AC00-864A-ADFE-9CA427BB8A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78456" y="6025922"/>
            <a:ext cx="12348905" cy="9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402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986" y="3562350"/>
            <a:ext cx="2849513" cy="315912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15500" y="3562351"/>
            <a:ext cx="2333626" cy="315912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48924" y="150581"/>
            <a:ext cx="5200201" cy="341176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630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7393" y="237391"/>
            <a:ext cx="2461846" cy="2779543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27838" y="237391"/>
            <a:ext cx="2385061" cy="2779544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7392" y="3235568"/>
            <a:ext cx="5075508" cy="3385041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378A8D-9A34-FB4D-A95C-22FDADEBF2DA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45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974" y="3807935"/>
            <a:ext cx="2753145" cy="282146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0" y="3814573"/>
            <a:ext cx="2377469" cy="2814828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80974" y="228600"/>
            <a:ext cx="5131925" cy="357479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83562B-E6B3-4F45-B377-5EB770C60F95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04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3" y="3285682"/>
            <a:ext cx="2520397" cy="33532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85682"/>
            <a:ext cx="2592690" cy="335324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4564" y="219075"/>
            <a:ext cx="2592690" cy="306660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3" y="219073"/>
            <a:ext cx="2520897" cy="3066607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52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5"/>
            <a:ext cx="10515600" cy="109012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 baseline="0"/>
            </a:lvl1pPr>
            <a:lvl2pPr>
              <a:defRPr sz="22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09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68" y="-50756"/>
            <a:ext cx="12282233" cy="6908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183E1F-7B6F-1646-B58A-05E4D8F058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992" y="6281355"/>
            <a:ext cx="2836808" cy="39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27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5117" y="-50755"/>
            <a:ext cx="12282232" cy="6553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03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9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4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88985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00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0"/>
            <a:ext cx="12191992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36357"/>
            <a:ext cx="10515600" cy="1325563"/>
          </a:xfrm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12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0C1895-5776-6841-8BF3-522F008E38F1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055" y="6311900"/>
            <a:ext cx="2632745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8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49" r:id="rId2"/>
    <p:sldLayoutId id="2147483650" r:id="rId3"/>
    <p:sldLayoutId id="2147483651" r:id="rId4"/>
    <p:sldLayoutId id="2147483679" r:id="rId5"/>
    <p:sldLayoutId id="2147483652" r:id="rId6"/>
    <p:sldLayoutId id="2147483653" r:id="rId7"/>
    <p:sldLayoutId id="2147483654" r:id="rId8"/>
    <p:sldLayoutId id="2147483676" r:id="rId9"/>
    <p:sldLayoutId id="2147483675" r:id="rId10"/>
    <p:sldLayoutId id="2147483677" r:id="rId11"/>
    <p:sldLayoutId id="2147483678" r:id="rId12"/>
    <p:sldLayoutId id="2147483655" r:id="rId13"/>
    <p:sldLayoutId id="2147483656" r:id="rId14"/>
    <p:sldLayoutId id="2147483669" r:id="rId15"/>
    <p:sldLayoutId id="2147483670" r:id="rId16"/>
    <p:sldLayoutId id="2147483668" r:id="rId17"/>
    <p:sldLayoutId id="2147483671" r:id="rId18"/>
    <p:sldLayoutId id="2147483657" r:id="rId19"/>
    <p:sldLayoutId id="2147483663" r:id="rId20"/>
    <p:sldLayoutId id="2147483664" r:id="rId21"/>
    <p:sldLayoutId id="2147483665" r:id="rId22"/>
    <p:sldLayoutId id="2147483666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700" b="1" i="0" kern="1200" baseline="0">
          <a:solidFill>
            <a:srgbClr val="005A9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734" y="176169"/>
            <a:ext cx="10817838" cy="905145"/>
          </a:xfrm>
        </p:spPr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Adhoc</a:t>
            </a:r>
            <a:r>
              <a:rPr lang="en-US" dirty="0">
                <a:latin typeface="+mn-lt"/>
              </a:rPr>
              <a:t> to approver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80C68D-7623-45D9-A01A-09CFD9B12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26" y="1659636"/>
            <a:ext cx="4004501" cy="291236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5C5409E-FCB0-42A7-A650-C824D73C686C}"/>
              </a:ext>
            </a:extLst>
          </p:cNvPr>
          <p:cNvSpPr/>
          <p:nvPr/>
        </p:nvSpPr>
        <p:spPr>
          <a:xfrm>
            <a:off x="1581912" y="2176272"/>
            <a:ext cx="1051560" cy="109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E4BDBE-0E9D-4EDE-B381-0DB2FD4E7139}"/>
              </a:ext>
            </a:extLst>
          </p:cNvPr>
          <p:cNvSpPr txBox="1"/>
          <p:nvPr/>
        </p:nvSpPr>
        <p:spPr>
          <a:xfrm>
            <a:off x="180779" y="4096508"/>
            <a:ext cx="47374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From main page of expense report, select Details, and Approval Flow</a:t>
            </a:r>
          </a:p>
          <a:p>
            <a:pPr marL="342900" indent="-342900">
              <a:buAutoNum type="arabicPeriod"/>
            </a:pPr>
            <a:r>
              <a:rPr lang="en-US" dirty="0"/>
              <a:t>This screen will be your initial viewing screen, click on the plus sign </a:t>
            </a:r>
            <a:r>
              <a:rPr lang="en-US" b="1" dirty="0">
                <a:solidFill>
                  <a:srgbClr val="FF0000"/>
                </a:solidFill>
              </a:rPr>
              <a:t>to the right</a:t>
            </a:r>
            <a:r>
              <a:rPr lang="en-US" dirty="0"/>
              <a:t> to add a step before this step– no need to know who the fiscal officer is or add it. The system will do depending on the accounts used.</a:t>
            </a:r>
          </a:p>
          <a:p>
            <a:pPr marL="342900" indent="-342900">
              <a:buAutoNum type="arabicPeriod"/>
            </a:pPr>
            <a:r>
              <a:rPr lang="en-US" dirty="0"/>
              <a:t>Add your </a:t>
            </a:r>
            <a:r>
              <a:rPr lang="en-US" dirty="0" err="1"/>
              <a:t>adhoc</a:t>
            </a:r>
            <a:r>
              <a:rPr lang="en-US" dirty="0"/>
              <a:t> approver(s)</a:t>
            </a:r>
          </a:p>
          <a:p>
            <a:pPr marL="342900" indent="-342900">
              <a:buAutoNum type="arabicPeriod"/>
            </a:pPr>
            <a:r>
              <a:rPr lang="en-US" dirty="0"/>
              <a:t>Save Workflow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2190F7-0EB1-4E6A-8865-36B30C4CA7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6555" y="5552289"/>
            <a:ext cx="4505325" cy="59055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BB6147B-21BA-4213-92DB-FE81BB79D871}"/>
              </a:ext>
            </a:extLst>
          </p:cNvPr>
          <p:cNvSpPr/>
          <p:nvPr/>
        </p:nvSpPr>
        <p:spPr>
          <a:xfrm>
            <a:off x="4559581" y="3065145"/>
            <a:ext cx="393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en-U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D7053F-7359-4979-A8A6-08AAE43717EE}"/>
              </a:ext>
            </a:extLst>
          </p:cNvPr>
          <p:cNvSpPr/>
          <p:nvPr/>
        </p:nvSpPr>
        <p:spPr>
          <a:xfrm>
            <a:off x="3202033" y="1976735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12B3CF-B768-4787-85FB-9F8C02ABA99F}"/>
              </a:ext>
            </a:extLst>
          </p:cNvPr>
          <p:cNvSpPr/>
          <p:nvPr/>
        </p:nvSpPr>
        <p:spPr>
          <a:xfrm>
            <a:off x="7414836" y="5654762"/>
            <a:ext cx="393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en-U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72C288-5D3E-4CD8-A557-2066701AE8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2574" y="1056457"/>
            <a:ext cx="5724525" cy="15621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1BED6E3-16C4-4CFB-BA18-89ABE12C0814}"/>
              </a:ext>
            </a:extLst>
          </p:cNvPr>
          <p:cNvSpPr/>
          <p:nvPr/>
        </p:nvSpPr>
        <p:spPr>
          <a:xfrm>
            <a:off x="7999891" y="1012221"/>
            <a:ext cx="393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en-U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78DBA2-7BB9-4859-AF46-0BCE90EC9AC2}"/>
              </a:ext>
            </a:extLst>
          </p:cNvPr>
          <p:cNvSpPr txBox="1"/>
          <p:nvPr/>
        </p:nvSpPr>
        <p:spPr>
          <a:xfrm>
            <a:off x="9338872" y="2152527"/>
            <a:ext cx="3028343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Add a step before this step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A62C04BF-939E-423D-A507-A7D99E4CCDC3}"/>
              </a:ext>
            </a:extLst>
          </p:cNvPr>
          <p:cNvSpPr/>
          <p:nvPr/>
        </p:nvSpPr>
        <p:spPr>
          <a:xfrm>
            <a:off x="9225364" y="356786"/>
            <a:ext cx="113508" cy="15621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E9E48BF-6E5C-42B0-AED5-0119A3C6B03D}"/>
              </a:ext>
            </a:extLst>
          </p:cNvPr>
          <p:cNvCxnSpPr/>
          <p:nvPr/>
        </p:nvCxnSpPr>
        <p:spPr>
          <a:xfrm>
            <a:off x="10861921" y="4956990"/>
            <a:ext cx="0" cy="8643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3B6F15D4-6E5F-4A62-8F8C-6A3F13D5E4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2637" y="2714048"/>
            <a:ext cx="5663952" cy="274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556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 ANR PowerPoint template" id="{E3ABC6F1-FE44-E24C-9BA6-BC71FB632616}" vid="{E1EBF3C3-83B3-6446-BF48-EE02E5781D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15598</TotalTime>
  <Words>81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Adhoc to approver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title slide. This slide works well for long titles</dc:title>
  <dc:creator>Sandra J Osterman</dc:creator>
  <cp:lastModifiedBy>Janene M Iorga</cp:lastModifiedBy>
  <cp:revision>527</cp:revision>
  <cp:lastPrinted>2020-11-09T05:25:04Z</cp:lastPrinted>
  <dcterms:created xsi:type="dcterms:W3CDTF">2019-09-30T22:39:57Z</dcterms:created>
  <dcterms:modified xsi:type="dcterms:W3CDTF">2021-09-09T16:06:21Z</dcterms:modified>
</cp:coreProperties>
</file>