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handoutMasterIdLst>
    <p:handoutMasterId r:id="rId12"/>
  </p:handoutMasterIdLst>
  <p:sldIdLst>
    <p:sldId id="256" r:id="rId2"/>
    <p:sldId id="257" r:id="rId3"/>
    <p:sldId id="289" r:id="rId4"/>
    <p:sldId id="294" r:id="rId5"/>
    <p:sldId id="301" r:id="rId6"/>
    <p:sldId id="295" r:id="rId7"/>
    <p:sldId id="284" r:id="rId8"/>
    <p:sldId id="291" r:id="rId9"/>
    <p:sldId id="300" r:id="rId10"/>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4384" autoAdjust="0"/>
  </p:normalViewPr>
  <p:slideViewPr>
    <p:cSldViewPr>
      <p:cViewPr varScale="1">
        <p:scale>
          <a:sx n="106" d="100"/>
          <a:sy n="106" d="100"/>
        </p:scale>
        <p:origin x="2344" y="1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EA5D20-CB81-40DC-BDD8-BA31C4004AB4}" type="doc">
      <dgm:prSet loTypeId="urn:microsoft.com/office/officeart/2009/3/layout/SubStepProcess" loCatId="process" qsTypeId="urn:microsoft.com/office/officeart/2005/8/quickstyle/simple1" qsCatId="simple" csTypeId="urn:microsoft.com/office/officeart/2005/8/colors/accent1_2" csCatId="accent1" phldr="1"/>
      <dgm:spPr/>
      <dgm:t>
        <a:bodyPr/>
        <a:lstStyle/>
        <a:p>
          <a:endParaRPr lang="en-US"/>
        </a:p>
      </dgm:t>
    </dgm:pt>
    <dgm:pt modelId="{A52EC3AB-8405-465E-BDC3-59B8898E1BD5}">
      <dgm:prSet phldrT="[Text]" custT="1"/>
      <dgm:spPr>
        <a:solidFill>
          <a:schemeClr val="accent2">
            <a:lumMod val="60000"/>
            <a:lumOff val="40000"/>
          </a:schemeClr>
        </a:solidFill>
      </dgm:spPr>
      <dgm:t>
        <a:bodyPr/>
        <a:lstStyle/>
        <a:p>
          <a:r>
            <a:rPr lang="en-US" sz="2200" dirty="0"/>
            <a:t>EndNote</a:t>
          </a:r>
        </a:p>
        <a:p>
          <a:r>
            <a:rPr lang="en-US" sz="2000" i="1" dirty="0"/>
            <a:t>Optional</a:t>
          </a:r>
        </a:p>
      </dgm:t>
    </dgm:pt>
    <dgm:pt modelId="{A1C42B17-90C9-436A-AE82-D75D60424A9B}" type="parTrans" cxnId="{D48F718A-3DC7-433D-9113-7A74D1D5CDFB}">
      <dgm:prSet/>
      <dgm:spPr/>
      <dgm:t>
        <a:bodyPr/>
        <a:lstStyle/>
        <a:p>
          <a:endParaRPr lang="en-US"/>
        </a:p>
      </dgm:t>
    </dgm:pt>
    <dgm:pt modelId="{1DA83A7F-B156-45EB-8D3E-0778D62D5FEC}" type="sibTrans" cxnId="{D48F718A-3DC7-433D-9113-7A74D1D5CDFB}">
      <dgm:prSet/>
      <dgm:spPr/>
      <dgm:t>
        <a:bodyPr/>
        <a:lstStyle/>
        <a:p>
          <a:endParaRPr lang="en-US"/>
        </a:p>
      </dgm:t>
    </dgm:pt>
    <dgm:pt modelId="{2B086364-CCAB-4ABE-A8E8-3301CF64C06A}">
      <dgm:prSet phldrT="[Text]" custT="1"/>
      <dgm:spPr/>
      <dgm:t>
        <a:bodyPr/>
        <a:lstStyle/>
        <a:p>
          <a:r>
            <a:rPr lang="en-US" sz="2400" dirty="0"/>
            <a:t>Export/ Import</a:t>
          </a:r>
        </a:p>
        <a:p>
          <a:r>
            <a:rPr lang="en-US" sz="2000" i="1" dirty="0"/>
            <a:t>Optional</a:t>
          </a:r>
        </a:p>
      </dgm:t>
    </dgm:pt>
    <dgm:pt modelId="{2C67465F-754A-4E2F-A1D7-1047219216AB}" type="parTrans" cxnId="{A19CA4D8-3A74-4AFD-B0A5-422213350BBA}">
      <dgm:prSet/>
      <dgm:spPr/>
      <dgm:t>
        <a:bodyPr/>
        <a:lstStyle/>
        <a:p>
          <a:endParaRPr lang="en-US"/>
        </a:p>
      </dgm:t>
    </dgm:pt>
    <dgm:pt modelId="{81F22ABC-6D1A-4E0D-A187-D0F1DB5F68AA}" type="sibTrans" cxnId="{A19CA4D8-3A74-4AFD-B0A5-422213350BBA}">
      <dgm:prSet/>
      <dgm:spPr/>
      <dgm:t>
        <a:bodyPr/>
        <a:lstStyle/>
        <a:p>
          <a:endParaRPr lang="en-US"/>
        </a:p>
      </dgm:t>
    </dgm:pt>
    <dgm:pt modelId="{C541B41A-4986-4689-B10B-103CB20FDBAD}">
      <dgm:prSet phldrT="[Text]" custT="1"/>
      <dgm:spPr/>
      <dgm:t>
        <a:bodyPr/>
        <a:lstStyle/>
        <a:p>
          <a:r>
            <a:rPr lang="en-US" sz="2400" dirty="0"/>
            <a:t>ANR Online </a:t>
          </a:r>
          <a:r>
            <a:rPr lang="en-US" sz="2400" dirty="0" err="1"/>
            <a:t>Bibliogra-phy</a:t>
          </a:r>
          <a:endParaRPr lang="en-US" sz="2400" dirty="0"/>
        </a:p>
      </dgm:t>
    </dgm:pt>
    <dgm:pt modelId="{06A4F479-D186-48A5-9C72-143443132F99}" type="parTrans" cxnId="{0BF10FF6-EA22-4836-8035-B64B3C07D863}">
      <dgm:prSet/>
      <dgm:spPr/>
      <dgm:t>
        <a:bodyPr/>
        <a:lstStyle/>
        <a:p>
          <a:endParaRPr lang="en-US"/>
        </a:p>
      </dgm:t>
    </dgm:pt>
    <dgm:pt modelId="{C490433F-624E-43CF-84D4-237D82BA60A4}" type="sibTrans" cxnId="{0BF10FF6-EA22-4836-8035-B64B3C07D863}">
      <dgm:prSet/>
      <dgm:spPr/>
      <dgm:t>
        <a:bodyPr/>
        <a:lstStyle/>
        <a:p>
          <a:endParaRPr lang="en-US"/>
        </a:p>
      </dgm:t>
    </dgm:pt>
    <dgm:pt modelId="{F378D95E-A2A0-440F-A630-DEB11E0B96CA}">
      <dgm:prSet phldrT="[Text]"/>
      <dgm:spPr/>
      <dgm:t>
        <a:bodyPr/>
        <a:lstStyle/>
        <a:p>
          <a:r>
            <a:rPr lang="en-US" dirty="0"/>
            <a:t>Retrieval for AE/M/P</a:t>
          </a:r>
        </a:p>
      </dgm:t>
    </dgm:pt>
    <dgm:pt modelId="{ECDCD3D6-BE2C-4BD1-9038-44BB5E326694}" type="parTrans" cxnId="{5B95F66D-5D06-4D3E-B98D-B15C4CB48D89}">
      <dgm:prSet/>
      <dgm:spPr/>
      <dgm:t>
        <a:bodyPr/>
        <a:lstStyle/>
        <a:p>
          <a:endParaRPr lang="en-US"/>
        </a:p>
      </dgm:t>
    </dgm:pt>
    <dgm:pt modelId="{850B116E-D8D5-41BD-A6DD-3BABDDB60817}" type="sibTrans" cxnId="{5B95F66D-5D06-4D3E-B98D-B15C4CB48D89}">
      <dgm:prSet/>
      <dgm:spPr/>
      <dgm:t>
        <a:bodyPr/>
        <a:lstStyle/>
        <a:p>
          <a:endParaRPr lang="en-US"/>
        </a:p>
      </dgm:t>
    </dgm:pt>
    <dgm:pt modelId="{E3D92A00-8739-42F8-BE6A-8CD92ABCE93B}" type="pres">
      <dgm:prSet presAssocID="{0BEA5D20-CB81-40DC-BDD8-BA31C4004AB4}" presName="Name0" presStyleCnt="0">
        <dgm:presLayoutVars>
          <dgm:chMax val="7"/>
          <dgm:dir/>
          <dgm:animOne val="branch"/>
        </dgm:presLayoutVars>
      </dgm:prSet>
      <dgm:spPr/>
    </dgm:pt>
    <dgm:pt modelId="{1518C521-ACFE-4EAF-8831-ABC67D117B20}" type="pres">
      <dgm:prSet presAssocID="{A52EC3AB-8405-465E-BDC3-59B8898E1BD5}" presName="parTx1" presStyleLbl="node1" presStyleIdx="0" presStyleCnt="3" custLinFactNeighborX="41768" custLinFactNeighborY="84556"/>
      <dgm:spPr/>
    </dgm:pt>
    <dgm:pt modelId="{82AF549A-E22E-4DCD-BFC7-316349A3CC72}" type="pres">
      <dgm:prSet presAssocID="{A52EC3AB-8405-465E-BDC3-59B8898E1BD5}" presName="spPre1" presStyleCnt="0"/>
      <dgm:spPr/>
    </dgm:pt>
    <dgm:pt modelId="{D5A06002-7F8D-4B1A-9DF4-D96E18D0B6F4}" type="pres">
      <dgm:prSet presAssocID="{A52EC3AB-8405-465E-BDC3-59B8898E1BD5}" presName="chLin1" presStyleCnt="0"/>
      <dgm:spPr/>
    </dgm:pt>
    <dgm:pt modelId="{3C8929E6-FE93-4B29-AD6F-1B87906E17BC}" type="pres">
      <dgm:prSet presAssocID="{2C67465F-754A-4E2F-A1D7-1047219216AB}" presName="Name11" presStyleLbl="parChTrans1D1" presStyleIdx="0" presStyleCnt="4"/>
      <dgm:spPr/>
    </dgm:pt>
    <dgm:pt modelId="{4C5BEA88-B6A9-46B0-89A6-AD1B471E56C5}" type="pres">
      <dgm:prSet presAssocID="{2C67465F-754A-4E2F-A1D7-1047219216AB}" presName="Name31" presStyleLbl="parChTrans1D1" presStyleIdx="1" presStyleCnt="4"/>
      <dgm:spPr/>
    </dgm:pt>
    <dgm:pt modelId="{E92DEFB8-1BFF-4D9F-9417-614E50144E56}" type="pres">
      <dgm:prSet presAssocID="{2B086364-CCAB-4ABE-A8E8-3301CF64C06A}" presName="top1" presStyleCnt="0"/>
      <dgm:spPr/>
    </dgm:pt>
    <dgm:pt modelId="{8A390120-5C99-45EC-8DB9-5D2F1EC2DAB6}" type="pres">
      <dgm:prSet presAssocID="{2B086364-CCAB-4ABE-A8E8-3301CF64C06A}" presName="txAndLines1" presStyleCnt="0"/>
      <dgm:spPr/>
    </dgm:pt>
    <dgm:pt modelId="{B35BEF80-3333-496A-89B9-CD22E62EAE44}" type="pres">
      <dgm:prSet presAssocID="{2B086364-CCAB-4ABE-A8E8-3301CF64C06A}" presName="anchor1" presStyleCnt="0"/>
      <dgm:spPr/>
    </dgm:pt>
    <dgm:pt modelId="{06DDB0EA-BB9D-4114-B3DD-1F7471ACC681}" type="pres">
      <dgm:prSet presAssocID="{2B086364-CCAB-4ABE-A8E8-3301CF64C06A}" presName="backup1" presStyleCnt="0"/>
      <dgm:spPr/>
    </dgm:pt>
    <dgm:pt modelId="{F5426E25-F10D-4CF4-9647-2BDF8C64AC5D}" type="pres">
      <dgm:prSet presAssocID="{2B086364-CCAB-4ABE-A8E8-3301CF64C06A}" presName="preLine1" presStyleLbl="parChTrans1D1" presStyleIdx="2" presStyleCnt="4"/>
      <dgm:spPr/>
    </dgm:pt>
    <dgm:pt modelId="{678CE838-BAA2-4A71-B9D4-661E6D6464C1}" type="pres">
      <dgm:prSet presAssocID="{2B086364-CCAB-4ABE-A8E8-3301CF64C06A}" presName="desTx1" presStyleLbl="revTx" presStyleIdx="0" presStyleCnt="0">
        <dgm:presLayoutVars>
          <dgm:bulletEnabled val="1"/>
        </dgm:presLayoutVars>
      </dgm:prSet>
      <dgm:spPr/>
    </dgm:pt>
    <dgm:pt modelId="{1D345556-12AE-4D23-B28A-403C86F50458}" type="pres">
      <dgm:prSet presAssocID="{2B086364-CCAB-4ABE-A8E8-3301CF64C06A}" presName="postLine1" presStyleLbl="parChTrans1D1" presStyleIdx="3" presStyleCnt="4"/>
      <dgm:spPr/>
    </dgm:pt>
    <dgm:pt modelId="{C24466B5-DB23-482C-A5D1-07CF3788E6C3}" type="pres">
      <dgm:prSet presAssocID="{A52EC3AB-8405-465E-BDC3-59B8898E1BD5}" presName="spPost1" presStyleCnt="0"/>
      <dgm:spPr/>
    </dgm:pt>
    <dgm:pt modelId="{4A779B00-F9B3-40AE-A6C2-DDBB5617F42E}" type="pres">
      <dgm:prSet presAssocID="{C541B41A-4986-4689-B10B-103CB20FDBAD}" presName="parTx2" presStyleLbl="node1" presStyleIdx="1" presStyleCnt="3"/>
      <dgm:spPr/>
    </dgm:pt>
    <dgm:pt modelId="{A97DA023-16A6-412C-9321-8B716AD5E99F}" type="pres">
      <dgm:prSet presAssocID="{F378D95E-A2A0-440F-A630-DEB11E0B96CA}" presName="parTx3" presStyleLbl="node1" presStyleIdx="2" presStyleCnt="3"/>
      <dgm:spPr/>
    </dgm:pt>
  </dgm:ptLst>
  <dgm:cxnLst>
    <dgm:cxn modelId="{0F64892A-5F34-4D45-BBA8-9B34EA0897AF}" type="presOf" srcId="{F378D95E-A2A0-440F-A630-DEB11E0B96CA}" destId="{A97DA023-16A6-412C-9321-8B716AD5E99F}" srcOrd="0" destOrd="0" presId="urn:microsoft.com/office/officeart/2009/3/layout/SubStepProcess"/>
    <dgm:cxn modelId="{27EB3144-BCAA-4E97-B197-67E431546066}" type="presOf" srcId="{C541B41A-4986-4689-B10B-103CB20FDBAD}" destId="{4A779B00-F9B3-40AE-A6C2-DDBB5617F42E}" srcOrd="0" destOrd="0" presId="urn:microsoft.com/office/officeart/2009/3/layout/SubStepProcess"/>
    <dgm:cxn modelId="{5B95F66D-5D06-4D3E-B98D-B15C4CB48D89}" srcId="{0BEA5D20-CB81-40DC-BDD8-BA31C4004AB4}" destId="{F378D95E-A2A0-440F-A630-DEB11E0B96CA}" srcOrd="2" destOrd="0" parTransId="{ECDCD3D6-BE2C-4BD1-9038-44BB5E326694}" sibTransId="{850B116E-D8D5-41BD-A6DD-3BABDDB60817}"/>
    <dgm:cxn modelId="{D48F718A-3DC7-433D-9113-7A74D1D5CDFB}" srcId="{0BEA5D20-CB81-40DC-BDD8-BA31C4004AB4}" destId="{A52EC3AB-8405-465E-BDC3-59B8898E1BD5}" srcOrd="0" destOrd="0" parTransId="{A1C42B17-90C9-436A-AE82-D75D60424A9B}" sibTransId="{1DA83A7F-B156-45EB-8D3E-0778D62D5FEC}"/>
    <dgm:cxn modelId="{F100FAB7-B1F2-42A6-AAD5-F59A0B5B7682}" type="presOf" srcId="{2B086364-CCAB-4ABE-A8E8-3301CF64C06A}" destId="{678CE838-BAA2-4A71-B9D4-661E6D6464C1}" srcOrd="0" destOrd="0" presId="urn:microsoft.com/office/officeart/2009/3/layout/SubStepProcess"/>
    <dgm:cxn modelId="{A19CA4D8-3A74-4AFD-B0A5-422213350BBA}" srcId="{A52EC3AB-8405-465E-BDC3-59B8898E1BD5}" destId="{2B086364-CCAB-4ABE-A8E8-3301CF64C06A}" srcOrd="0" destOrd="0" parTransId="{2C67465F-754A-4E2F-A1D7-1047219216AB}" sibTransId="{81F22ABC-6D1A-4E0D-A187-D0F1DB5F68AA}"/>
    <dgm:cxn modelId="{049A20F1-56C7-44BE-8AFF-1508080892D8}" type="presOf" srcId="{A52EC3AB-8405-465E-BDC3-59B8898E1BD5}" destId="{1518C521-ACFE-4EAF-8831-ABC67D117B20}" srcOrd="0" destOrd="0" presId="urn:microsoft.com/office/officeart/2009/3/layout/SubStepProcess"/>
    <dgm:cxn modelId="{A0EE4CF3-976E-4247-B731-BB7965A5E8C6}" type="presOf" srcId="{0BEA5D20-CB81-40DC-BDD8-BA31C4004AB4}" destId="{E3D92A00-8739-42F8-BE6A-8CD92ABCE93B}" srcOrd="0" destOrd="0" presId="urn:microsoft.com/office/officeart/2009/3/layout/SubStepProcess"/>
    <dgm:cxn modelId="{0BF10FF6-EA22-4836-8035-B64B3C07D863}" srcId="{0BEA5D20-CB81-40DC-BDD8-BA31C4004AB4}" destId="{C541B41A-4986-4689-B10B-103CB20FDBAD}" srcOrd="1" destOrd="0" parTransId="{06A4F479-D186-48A5-9C72-143443132F99}" sibTransId="{C490433F-624E-43CF-84D4-237D82BA60A4}"/>
    <dgm:cxn modelId="{3B87114B-FEB5-41D7-AD17-05E6B5E7DD98}" type="presParOf" srcId="{E3D92A00-8739-42F8-BE6A-8CD92ABCE93B}" destId="{1518C521-ACFE-4EAF-8831-ABC67D117B20}" srcOrd="0" destOrd="0" presId="urn:microsoft.com/office/officeart/2009/3/layout/SubStepProcess"/>
    <dgm:cxn modelId="{9ED93B9C-17D2-4AAE-AB50-5D05BDC233BC}" type="presParOf" srcId="{E3D92A00-8739-42F8-BE6A-8CD92ABCE93B}" destId="{82AF549A-E22E-4DCD-BFC7-316349A3CC72}" srcOrd="1" destOrd="0" presId="urn:microsoft.com/office/officeart/2009/3/layout/SubStepProcess"/>
    <dgm:cxn modelId="{B4F31D0A-EC5A-451B-A308-9456202ABC7C}" type="presParOf" srcId="{E3D92A00-8739-42F8-BE6A-8CD92ABCE93B}" destId="{D5A06002-7F8D-4B1A-9DF4-D96E18D0B6F4}" srcOrd="2" destOrd="0" presId="urn:microsoft.com/office/officeart/2009/3/layout/SubStepProcess"/>
    <dgm:cxn modelId="{53D515D1-C1F9-4A13-82F0-E781EF42E538}" type="presParOf" srcId="{D5A06002-7F8D-4B1A-9DF4-D96E18D0B6F4}" destId="{3C8929E6-FE93-4B29-AD6F-1B87906E17BC}" srcOrd="0" destOrd="0" presId="urn:microsoft.com/office/officeart/2009/3/layout/SubStepProcess"/>
    <dgm:cxn modelId="{EBF00C91-504D-4DCD-9B69-D9A088428E9B}" type="presParOf" srcId="{D5A06002-7F8D-4B1A-9DF4-D96E18D0B6F4}" destId="{4C5BEA88-B6A9-46B0-89A6-AD1B471E56C5}" srcOrd="1" destOrd="0" presId="urn:microsoft.com/office/officeart/2009/3/layout/SubStepProcess"/>
    <dgm:cxn modelId="{FD2CB9A0-1D9B-4998-A544-D292F01AD813}" type="presParOf" srcId="{D5A06002-7F8D-4B1A-9DF4-D96E18D0B6F4}" destId="{E92DEFB8-1BFF-4D9F-9417-614E50144E56}" srcOrd="2" destOrd="0" presId="urn:microsoft.com/office/officeart/2009/3/layout/SubStepProcess"/>
    <dgm:cxn modelId="{5473CEA7-D746-455C-9D87-1559D5CCF351}" type="presParOf" srcId="{D5A06002-7F8D-4B1A-9DF4-D96E18D0B6F4}" destId="{8A390120-5C99-45EC-8DB9-5D2F1EC2DAB6}" srcOrd="3" destOrd="0" presId="urn:microsoft.com/office/officeart/2009/3/layout/SubStepProcess"/>
    <dgm:cxn modelId="{4F1E6BD6-6E26-4887-8B1F-DA2FD455832B}" type="presParOf" srcId="{8A390120-5C99-45EC-8DB9-5D2F1EC2DAB6}" destId="{B35BEF80-3333-496A-89B9-CD22E62EAE44}" srcOrd="0" destOrd="0" presId="urn:microsoft.com/office/officeart/2009/3/layout/SubStepProcess"/>
    <dgm:cxn modelId="{16E8FE21-AAD9-4C20-8C18-D22135E4C929}" type="presParOf" srcId="{8A390120-5C99-45EC-8DB9-5D2F1EC2DAB6}" destId="{06DDB0EA-BB9D-4114-B3DD-1F7471ACC681}" srcOrd="1" destOrd="0" presId="urn:microsoft.com/office/officeart/2009/3/layout/SubStepProcess"/>
    <dgm:cxn modelId="{34025A1D-2973-4DB8-98F1-329752E0CCF7}" type="presParOf" srcId="{8A390120-5C99-45EC-8DB9-5D2F1EC2DAB6}" destId="{F5426E25-F10D-4CF4-9647-2BDF8C64AC5D}" srcOrd="2" destOrd="0" presId="urn:microsoft.com/office/officeart/2009/3/layout/SubStepProcess"/>
    <dgm:cxn modelId="{2CAF7BB6-2D0A-4D53-B310-8593AEB117FE}" type="presParOf" srcId="{8A390120-5C99-45EC-8DB9-5D2F1EC2DAB6}" destId="{678CE838-BAA2-4A71-B9D4-661E6D6464C1}" srcOrd="3" destOrd="0" presId="urn:microsoft.com/office/officeart/2009/3/layout/SubStepProcess"/>
    <dgm:cxn modelId="{70A22C89-17B8-487C-A1BC-5BDBC51B559D}" type="presParOf" srcId="{8A390120-5C99-45EC-8DB9-5D2F1EC2DAB6}" destId="{1D345556-12AE-4D23-B28A-403C86F50458}" srcOrd="4" destOrd="0" presId="urn:microsoft.com/office/officeart/2009/3/layout/SubStepProcess"/>
    <dgm:cxn modelId="{521FD908-B24B-48B6-8530-886CD2BD4254}" type="presParOf" srcId="{E3D92A00-8739-42F8-BE6A-8CD92ABCE93B}" destId="{C24466B5-DB23-482C-A5D1-07CF3788E6C3}" srcOrd="3" destOrd="0" presId="urn:microsoft.com/office/officeart/2009/3/layout/SubStepProcess"/>
    <dgm:cxn modelId="{F3D5B4FD-80C2-4440-9870-DE21A4BFB28B}" type="presParOf" srcId="{E3D92A00-8739-42F8-BE6A-8CD92ABCE93B}" destId="{4A779B00-F9B3-40AE-A6C2-DDBB5617F42E}" srcOrd="4" destOrd="0" presId="urn:microsoft.com/office/officeart/2009/3/layout/SubStepProcess"/>
    <dgm:cxn modelId="{4E03E471-8E37-464A-9B33-6091DA4709E6}" type="presParOf" srcId="{E3D92A00-8739-42F8-BE6A-8CD92ABCE93B}" destId="{A97DA023-16A6-412C-9321-8B716AD5E99F}" srcOrd="5" destOrd="0" presId="urn:microsoft.com/office/officeart/2009/3/layout/SubSte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18C521-ACFE-4EAF-8831-ABC67D117B20}">
      <dsp:nvSpPr>
        <dsp:cNvPr id="0" name=""/>
        <dsp:cNvSpPr/>
      </dsp:nvSpPr>
      <dsp:spPr>
        <a:xfrm>
          <a:off x="222885" y="3449961"/>
          <a:ext cx="1935007" cy="1935007"/>
        </a:xfrm>
        <a:prstGeom prst="ellipse">
          <a:avLst/>
        </a:prstGeom>
        <a:solidFill>
          <a:schemeClr val="accent2">
            <a:lumMod val="60000"/>
            <a:lumOff val="4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r>
            <a:rPr lang="en-US" sz="2200" kern="1200" dirty="0"/>
            <a:t>EndNote</a:t>
          </a:r>
        </a:p>
        <a:p>
          <a:pPr marL="0" lvl="0" indent="0" algn="ctr" defTabSz="977900">
            <a:lnSpc>
              <a:spcPct val="90000"/>
            </a:lnSpc>
            <a:spcBef>
              <a:spcPct val="0"/>
            </a:spcBef>
            <a:spcAft>
              <a:spcPct val="35000"/>
            </a:spcAft>
            <a:buNone/>
          </a:pPr>
          <a:r>
            <a:rPr lang="en-US" sz="2000" i="1" kern="1200" dirty="0"/>
            <a:t>Optional</a:t>
          </a:r>
        </a:p>
      </dsp:txBody>
      <dsp:txXfrm>
        <a:off x="506260" y="3733336"/>
        <a:ext cx="1368257" cy="1368257"/>
      </dsp:txXfrm>
    </dsp:sp>
    <dsp:sp modelId="{3C8929E6-FE93-4B29-AD6F-1B87906E17BC}">
      <dsp:nvSpPr>
        <dsp:cNvPr id="0" name=""/>
        <dsp:cNvSpPr/>
      </dsp:nvSpPr>
      <dsp:spPr>
        <a:xfrm rot="17085391">
          <a:off x="1795223" y="3776424"/>
          <a:ext cx="1063037" cy="0"/>
        </a:xfrm>
        <a:custGeom>
          <a:avLst/>
          <a:gdLst/>
          <a:ahLst/>
          <a:cxnLst/>
          <a:rect l="0" t="0" r="0" b="0"/>
          <a:pathLst>
            <a:path>
              <a:moveTo>
                <a:pt x="0" y="0"/>
              </a:moveTo>
              <a:lnTo>
                <a:pt x="1063037" y="0"/>
              </a:lnTo>
            </a:path>
          </a:pathLst>
        </a:cu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C5BEA88-B6A9-46B0-89A6-AD1B471E56C5}">
      <dsp:nvSpPr>
        <dsp:cNvPr id="0" name=""/>
        <dsp:cNvSpPr/>
      </dsp:nvSpPr>
      <dsp:spPr>
        <a:xfrm rot="8241445">
          <a:off x="4434697" y="3048330"/>
          <a:ext cx="632118" cy="0"/>
        </a:xfrm>
        <a:custGeom>
          <a:avLst/>
          <a:gdLst/>
          <a:ahLst/>
          <a:cxnLst/>
          <a:rect l="0" t="0" r="0" b="0"/>
          <a:pathLst>
            <a:path>
              <a:moveTo>
                <a:pt x="0" y="0"/>
              </a:moveTo>
              <a:lnTo>
                <a:pt x="632118" y="0"/>
              </a:lnTo>
            </a:path>
          </a:pathLst>
        </a:cu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5426E25-F10D-4CF4-9647-2BDF8C64AC5D}">
      <dsp:nvSpPr>
        <dsp:cNvPr id="0" name=""/>
        <dsp:cNvSpPr/>
      </dsp:nvSpPr>
      <dsp:spPr>
        <a:xfrm>
          <a:off x="2462126" y="3262436"/>
          <a:ext cx="226175" cy="0"/>
        </a:xfrm>
        <a:prstGeom prst="line">
          <a:avLst/>
        </a:pr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78CE838-BAA2-4A71-B9D4-661E6D6464C1}">
      <dsp:nvSpPr>
        <dsp:cNvPr id="0" name=""/>
        <dsp:cNvSpPr/>
      </dsp:nvSpPr>
      <dsp:spPr>
        <a:xfrm>
          <a:off x="2688302" y="2781300"/>
          <a:ext cx="1603788" cy="96227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Export/ Import</a:t>
          </a:r>
        </a:p>
        <a:p>
          <a:pPr marL="0" lvl="0" indent="0" algn="ctr" defTabSz="1066800">
            <a:lnSpc>
              <a:spcPct val="90000"/>
            </a:lnSpc>
            <a:spcBef>
              <a:spcPct val="0"/>
            </a:spcBef>
            <a:spcAft>
              <a:spcPct val="35000"/>
            </a:spcAft>
            <a:buNone/>
          </a:pPr>
          <a:r>
            <a:rPr lang="en-US" sz="2000" i="1" kern="1200" dirty="0"/>
            <a:t>Optional</a:t>
          </a:r>
        </a:p>
      </dsp:txBody>
      <dsp:txXfrm>
        <a:off x="2688302" y="2781300"/>
        <a:ext cx="1603788" cy="962273"/>
      </dsp:txXfrm>
    </dsp:sp>
    <dsp:sp modelId="{1D345556-12AE-4D23-B28A-403C86F50458}">
      <dsp:nvSpPr>
        <dsp:cNvPr id="0" name=""/>
        <dsp:cNvSpPr/>
      </dsp:nvSpPr>
      <dsp:spPr>
        <a:xfrm>
          <a:off x="4292090" y="3262436"/>
          <a:ext cx="226175" cy="0"/>
        </a:xfrm>
        <a:prstGeom prst="line">
          <a:avLst/>
        </a:pr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A779B00-F9B3-40AE-A6C2-DDBB5617F42E}">
      <dsp:nvSpPr>
        <dsp:cNvPr id="0" name=""/>
        <dsp:cNvSpPr/>
      </dsp:nvSpPr>
      <dsp:spPr>
        <a:xfrm>
          <a:off x="5040717" y="1813796"/>
          <a:ext cx="1935007" cy="1935007"/>
        </a:xfrm>
        <a:prstGeom prst="ellipse">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kern="1200" dirty="0"/>
            <a:t>ANR Online </a:t>
          </a:r>
          <a:r>
            <a:rPr lang="en-US" sz="2400" kern="1200" dirty="0" err="1"/>
            <a:t>Bibliogra-phy</a:t>
          </a:r>
          <a:endParaRPr lang="en-US" sz="2400" kern="1200" dirty="0"/>
        </a:p>
      </dsp:txBody>
      <dsp:txXfrm>
        <a:off x="5324092" y="2097171"/>
        <a:ext cx="1368257" cy="1368257"/>
      </dsp:txXfrm>
    </dsp:sp>
    <dsp:sp modelId="{A97DA023-16A6-412C-9321-8B716AD5E99F}">
      <dsp:nvSpPr>
        <dsp:cNvPr id="0" name=""/>
        <dsp:cNvSpPr/>
      </dsp:nvSpPr>
      <dsp:spPr>
        <a:xfrm>
          <a:off x="6975725" y="1813796"/>
          <a:ext cx="1935007" cy="1935007"/>
        </a:xfrm>
        <a:prstGeom prst="ellipse">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r>
            <a:rPr lang="en-US" sz="2700" kern="1200" dirty="0"/>
            <a:t>Retrieval for AE/M/P</a:t>
          </a:r>
        </a:p>
      </dsp:txBody>
      <dsp:txXfrm>
        <a:off x="7259100" y="2097171"/>
        <a:ext cx="1368257" cy="1368257"/>
      </dsp:txXfrm>
    </dsp:sp>
  </dsp:spTree>
</dsp:drawing>
</file>

<file path=ppt/diagrams/layout1.xml><?xml version="1.0" encoding="utf-8"?>
<dgm:layoutDef xmlns:dgm="http://schemas.openxmlformats.org/drawingml/2006/diagram" xmlns:a="http://schemas.openxmlformats.org/drawingml/2006/main" uniqueId="urn:microsoft.com/office/officeart/2009/3/layout/SubStepProcess">
  <dgm:title val=""/>
  <dgm:desc val=""/>
  <dgm:catLst>
    <dgm:cat type="process" pri="12250"/>
  </dgm:catLst>
  <dgm:sampData>
    <dgm:dataModel>
      <dgm:ptLst>
        <dgm:pt modelId="0" type="doc"/>
        <dgm:pt modelId="1">
          <dgm:prSet phldr="1"/>
        </dgm:pt>
        <dgm:pt modelId="11">
          <dgm:prSet phldr="1"/>
        </dgm:pt>
        <dgm:pt modelId="12">
          <dgm:prSet phldr="1"/>
        </dgm:pt>
        <dgm:pt modelId="2">
          <dgm:prSet phldr="1"/>
        </dgm:pt>
        <dgm:pt modelId="3">
          <dgm:prSet phldr="1"/>
        </dgm:pt>
      </dgm:ptLst>
      <dgm:cxnLst>
        <dgm:cxn modelId="6" srcId="0" destId="1" srcOrd="0" destOrd="0"/>
        <dgm:cxn modelId="61" srcId="1" destId="11" srcOrd="0" destOrd="0"/>
        <dgm:cxn modelId="62" srcId="1" destId="12" srcOrd="1" destOrd="0"/>
        <dgm:cxn modelId="7" srcId="0" destId="2" srcOrd="0" destOrd="0"/>
        <dgm:cxn modelId="8" srcId="0" destId="3" srcOrd="0" destOrd="0"/>
      </dgm:cxnLst>
      <dgm:bg/>
      <dgm:whole/>
    </dgm:dataModel>
  </dgm:sampData>
  <dgm:styleData>
    <dgm:dataModel>
      <dgm:ptLst>
        <dgm:pt modelId="0" type="doc"/>
        <dgm:pt modelId="1">
          <dgm:prSet phldr="1"/>
        </dgm:pt>
        <dgm:pt modelId="11">
          <dgm:prSet phldr="1"/>
        </dgm:pt>
        <dgm:pt modelId="12">
          <dgm:prSet phldr="1"/>
        </dgm:pt>
        <dgm:pt modelId="2">
          <dgm:prSet phldr="1"/>
        </dgm:pt>
      </dgm:ptLst>
      <dgm:cxnLst>
        <dgm:cxn modelId="4" srcId="0" destId="1" srcOrd="0" destOrd="0"/>
        <dgm:cxn modelId="41" srcId="1" destId="11" srcOrd="0" destOrd="0"/>
        <dgm:cxn modelId="42" srcId="1" destId="12" srcOrd="1" destOrd="0"/>
        <dgm:cxn modelId="5" srcId="0" destId="2" srcOrd="0" destOrd="0"/>
      </dgm:cxnLst>
      <dgm:bg/>
      <dgm:whole/>
    </dgm:dataModel>
  </dgm:styleData>
  <dgm:clrData>
    <dgm:dataModel>
      <dgm:ptLst>
        <dgm:pt modelId="0" type="doc"/>
        <dgm:pt modelId="1">
          <dgm:prSet phldr="1"/>
        </dgm:pt>
        <dgm:pt modelId="11">
          <dgm:prSet phldr="1"/>
        </dgm:pt>
        <dgm:pt modelId="12">
          <dgm:prSet phldr="1"/>
        </dgm:pt>
        <dgm:pt modelId="2">
          <dgm:prSet phldr="1"/>
        </dgm:pt>
        <dgm:pt modelId="3">
          <dgm:prSet phldr="1"/>
        </dgm:pt>
        <dgm:pt modelId="4">
          <dgm:prSet phldr="1"/>
        </dgm:pt>
      </dgm:ptLst>
      <dgm:cxnLst>
        <dgm:cxn modelId="8" srcId="0" destId="1" srcOrd="0" destOrd="0"/>
        <dgm:cxn modelId="81" srcId="1" destId="11" srcOrd="0" destOrd="0"/>
        <dgm:cxn modelId="82" srcId="1" destId="12" srcOrd="1" destOrd="0"/>
        <dgm:cxn modelId="9" srcId="0" destId="2" srcOrd="0" destOrd="0"/>
        <dgm:cxn modelId="10" srcId="0" destId="3" srcOrd="0" destOrd="0"/>
        <dgm:cxn modelId="11" srcId="0" destId="4" srcOrd="0" destOrd="0"/>
      </dgm:cxnLst>
      <dgm:bg/>
      <dgm:whole/>
    </dgm:dataModel>
  </dgm:clrData>
  <dgm:layoutNode name="Name0">
    <dgm:varLst>
      <dgm:chMax val="7"/>
      <dgm:dir/>
      <dgm:animOne val="branch"/>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parTx1" refType="w"/>
      <dgm:constr type="w" for="ch" forName="chLin1" refType="w" refFor="ch" refForName="parTx1" fact="1.38"/>
      <dgm:constr type="h" for="ch" forName="chLin1" refType="h"/>
      <dgm:constr type="w" for="ch" forName="spPre1" refType="w" fact="0.27"/>
      <dgm:constr type="w" for="ch" forName="spPost1" refType="w" fact="0.27"/>
      <dgm:constr type="h" for="ch" forName="spPre1" refType="h"/>
      <dgm:constr type="h" for="ch" forName="spPost1" refType="h"/>
      <dgm:constr type="primFontSz" for="ch" forName="parTx1" val="65"/>
      <dgm:constr type="primFontSz" for="des" forName="desTx1" refType="primFontSz" refFor="ch" refForName="parTx1" fact="0.78"/>
      <dgm:constr type="primFontSz" for="des" forName="desTx1" op="equ"/>
      <dgm:constr type="w" for="ch" forName="parTx2" refType="w"/>
      <dgm:constr type="w" for="ch" forName="chLin2" refType="w" refFor="ch" refForName="parTx2" fact="1.38"/>
      <dgm:constr type="h" for="ch" forName="chLin2" refType="h"/>
      <dgm:constr type="w" for="ch" forName="spPre2" refType="w" fact="0.54"/>
      <dgm:constr type="w" for="ch" forName="spPost2" refType="w" fact="0.54"/>
      <dgm:constr type="h" for="ch" forName="spPre2" refType="h"/>
      <dgm:constr type="h" for="ch" forName="spPost2" refType="h"/>
      <dgm:constr type="primFontSz" for="ch" forName="parTx2" refType="primFontSz" refFor="ch" refForName="parTx1" op="equ"/>
      <dgm:constr type="primFontSz" for="des" forName="desTx2" refType="primFontSz" refFor="des" refForName="desTx1" op="equ"/>
      <dgm:constr type="w" for="ch" forName="parTx3" refType="w"/>
      <dgm:constr type="w" for="ch" forName="chLin3" refType="w" refFor="ch" refForName="parTx3" fact="1.38"/>
      <dgm:constr type="h" for="ch" forName="chLin3" refType="h"/>
      <dgm:constr type="w" for="ch" forName="spPre3" refType="w" fact="0.54"/>
      <dgm:constr type="w" for="ch" forName="spPost3" refType="w" fact="0.54"/>
      <dgm:constr type="h" for="ch" forName="spPre3" refType="h"/>
      <dgm:constr type="h" for="ch" forName="spPost3" refType="h"/>
      <dgm:constr type="primFontSz" for="ch" forName="parTx3" refType="primFontSz" refFor="ch" refForName="parTx1" op="equ"/>
      <dgm:constr type="primFontSz" for="des" forName="desTx3" refType="primFontSz" refFor="des" refForName="desTx1" op="equ"/>
      <dgm:constr type="w" for="ch" forName="parTx4" refType="w"/>
      <dgm:constr type="w" for="ch" forName="chLin4" refType="w" refFor="ch" refForName="parTx4" fact="1.38"/>
      <dgm:constr type="h" for="ch" forName="chLin4" refType="h"/>
      <dgm:constr type="w" for="ch" forName="spPre4" refType="w" fact="0.54"/>
      <dgm:constr type="w" for="ch" forName="spPost4" refType="w" fact="0.54"/>
      <dgm:constr type="h" for="ch" forName="spPre4" refType="h"/>
      <dgm:constr type="h" for="ch" forName="spPost4" refType="h"/>
      <dgm:constr type="primFontSz" for="ch" forName="parTx4" refType="primFontSz" refFor="ch" refForName="parTx1" op="equ"/>
      <dgm:constr type="primFontSz" for="des" forName="desTx4" refType="primFontSz" refFor="des" refForName="desTx1" op="equ"/>
      <dgm:constr type="w" for="ch" forName="parTx5" refType="w"/>
      <dgm:constr type="w" for="ch" forName="chLin5" refType="w" refFor="ch" refForName="parTx5" fact="1.38"/>
      <dgm:constr type="h" for="ch" forName="chLin5" refType="h"/>
      <dgm:constr type="w" for="ch" forName="spPre5" refType="w" fact="0.54"/>
      <dgm:constr type="w" for="ch" forName="spPost5" refType="w" fact="0.54"/>
      <dgm:constr type="h" for="ch" forName="spPre5" refType="h"/>
      <dgm:constr type="h" for="ch" forName="spPost5" refType="h"/>
      <dgm:constr type="primFontSz" for="ch" forName="parTx5" refType="primFontSz" refFor="ch" refForName="parTx1" op="equ"/>
      <dgm:constr type="primFontSz" for="des" forName="desTx5" refType="primFontSz" refFor="des" refForName="desTx1" op="equ"/>
      <dgm:constr type="w" for="ch" forName="parTx6" refType="w"/>
      <dgm:constr type="w" for="ch" forName="chLin6" refType="w" refFor="ch" refForName="parTx6" fact="1.38"/>
      <dgm:constr type="h" for="ch" forName="chLin6" refType="h"/>
      <dgm:constr type="w" for="ch" forName="spPre6" refType="w" fact="0.54"/>
      <dgm:constr type="w" for="ch" forName="spPost6" refType="w" fact="0.54"/>
      <dgm:constr type="h" for="ch" forName="spPre6" refType="h"/>
      <dgm:constr type="h" for="ch" forName="spPost6" refType="h"/>
      <dgm:constr type="primFontSz" for="ch" forName="parTx6" refType="primFontSz" refFor="ch" refForName="parTx1" op="equ"/>
      <dgm:constr type="primFontSz" for="des" forName="desTx6" refType="primFontSz" refFor="des" refForName="desTx1" op="equ"/>
      <dgm:constr type="w" for="ch" forName="parTx7" refType="w"/>
      <dgm:constr type="w" for="ch" forName="chLin7" refType="w" refFor="ch" refForName="parTx7" fact="1.38"/>
      <dgm:constr type="h" for="ch" forName="chLin7" refType="h"/>
      <dgm:constr type="w" for="ch" forName="spPre7" refType="w" fact="0.54"/>
      <dgm:constr type="w" for="ch" forName="spPost7" refType="w" fact="0.54"/>
      <dgm:constr type="h" for="ch" forName="spPre7" refType="h"/>
      <dgm:constr type="h" for="ch" forName="spPost7" refType="h"/>
      <dgm:constr type="primFontSz" for="ch" forName="parTx7" refType="primFontSz" refFor="ch" refForName="parTx1" op="equ"/>
      <dgm:constr type="primFontSz" for="des" forName="desTx7" refType="primFontSz" refFor="des" refForName="desTx1" op="equ"/>
    </dgm:constrLst>
    <dgm:forEach name="Name4" axis="ch" ptType="node">
      <dgm:choose name="Name5">
        <dgm:if name="Name6" axis="self" ptType="node" func="pos" op="equ" val="1">
          <dgm:layoutNode name="parTx1"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
            <dgm:if name="Name8" axis="ch" ptType="node" func="cnt" op="gte" val="1">
              <dgm:layoutNode name="spPre1">
                <dgm:alg type="sp"/>
                <dgm:shape xmlns:r="http://schemas.openxmlformats.org/officeDocument/2006/relationships" r:blip="">
                  <dgm:adjLst/>
                </dgm:shape>
              </dgm:layoutNode>
              <dgm:layoutNode name="chLin1">
                <dgm:alg type="lin">
                  <dgm:param type="linDir" val="fromT"/>
                </dgm:alg>
                <dgm:shape xmlns:r="http://schemas.openxmlformats.org/officeDocument/2006/relationships" r:blip="">
                  <dgm:adjLst/>
                </dgm:shape>
                <dgm:presOf/>
                <dgm:constrLst>
                  <dgm:constr type="w" for="ch" forName="txAndLines1" refType="w" fact="0.77"/>
                  <dgm:constr type="w" for="ch" forName="top1" refType="w" refFor="ch" refForName="txAndLines1" fact="0.78"/>
                </dgm:constrLst>
                <dgm:forEach name="Name9" axis="ch">
                  <dgm:forEach name="Name10" axis="self" ptType="parTrans">
                    <dgm:layoutNode name="Name11" styleLbl="parChTrans1D1">
                      <dgm:choose name="Name12">
                        <dgm:if name="Name13" func="var" arg="dir" op="equ" val="norm">
                          <dgm:alg type="conn">
                            <dgm:param type="dim" val="1D"/>
                            <dgm:param type="begPts" val="midR"/>
                            <dgm:param type="endSty" val="noArr"/>
                            <dgm:param type="dstNode" val="anchor1"/>
                          </dgm:alg>
                        </dgm:if>
                        <dgm:else name="Name14">
                          <dgm:alg type="conn">
                            <dgm:param type="dim" val="1D"/>
                            <dgm:param type="begPts" val="midL"/>
                            <dgm:param type="endSty" val="noArr"/>
                            <dgm:param type="srcNode" val="parTx1"/>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 axis="self" ptType="node">
                    <dgm:choose name="Name16">
                      <dgm:if name="Name17" axis="par ch" ptType="node node" func="cnt" op="equ" val="1">
                        <dgm:layoutNode name="top1">
                          <dgm:alg type="sp"/>
                          <dgm:shape xmlns:r="http://schemas.openxmlformats.org/officeDocument/2006/relationships" r:blip="">
                            <dgm:adjLst/>
                          </dgm:shape>
                          <dgm:constrLst>
                            <dgm:constr type="h" refType="w" fact="0.6"/>
                          </dgm:constrLst>
                        </dgm:layoutNode>
                      </dgm:if>
                      <dgm:else name="Name18"/>
                    </dgm:choose>
                    <dgm:layoutNode name="txAndLines1">
                      <dgm:choose name="Name19">
                        <dgm:if name="Name20" func="var" arg="dir" op="equ" val="norm">
                          <dgm:alg type="lin"/>
                        </dgm:if>
                        <dgm:else name="Name21">
                          <dgm:alg type="lin">
                            <dgm:param type="linDir" val="fromR"/>
                          </dgm:alg>
                        </dgm:else>
                      </dgm:choose>
                      <dgm:shape xmlns:r="http://schemas.openxmlformats.org/officeDocument/2006/relationships" r:blip="">
                        <dgm:adjLst/>
                      </dgm:shape>
                      <dgm:presOf/>
                      <dgm:choose name="Name22">
                        <dgm:if name="Name23" axis="root ch" ptType="all node" func="cnt" op="gte" val="2">
                          <dgm:constrLst>
                            <dgm:constr type="w" for="ch" forName="anchor1" refType="w"/>
                            <dgm:constr type="w" for="ch" forName="backup1" refType="w" fact="-1"/>
                            <dgm:constr type="w" for="ch" forName="preLine1" refType="w" fact="0.11"/>
                            <dgm:constr type="w" for="ch" forName="desTx1" refType="w" fact="0.78"/>
                            <dgm:constr type="w" for="ch" forName="postLine1" refType="w" fact="0.11"/>
                          </dgm:constrLst>
                        </dgm:if>
                        <dgm:else name="Name24">
                          <dgm:constrLst>
                            <dgm:constr type="w" for="ch" forName="anchor1" refType="w" fact="0.89"/>
                            <dgm:constr type="w" for="ch" forName="backup1" refType="w" fact="-0.89"/>
                            <dgm:constr type="w" for="ch" forName="preLine1" refType="w" fact="0.11"/>
                            <dgm:constr type="w" for="ch" forName="desTx1" refType="w" fact="0.78"/>
                          </dgm:constrLst>
                        </dgm:else>
                      </dgm:choose>
                      <dgm:layoutNode name="anchor1" moveWith="desTx1">
                        <dgm:alg type="sp"/>
                        <dgm:shape xmlns:r="http://schemas.openxmlformats.org/officeDocument/2006/relationships" r:blip="">
                          <dgm:adjLst/>
                        </dgm:shape>
                      </dgm:layoutNode>
                      <dgm:layoutNode name="backup1" moveWith="desTx1">
                        <dgm:alg type="sp"/>
                        <dgm:shape xmlns:r="http://schemas.openxmlformats.org/officeDocument/2006/relationships" r:blip="">
                          <dgm:adjLst/>
                        </dgm:shape>
                      </dgm:layoutNode>
                      <dgm:layoutNode name="preLine1" styleLbl="parChTrans1D1" moveWith="desTx1">
                        <dgm:alg type="sp"/>
                        <dgm:shape xmlns:r="http://schemas.openxmlformats.org/officeDocument/2006/relationships" type="line" r:blip="">
                          <dgm:adjLst/>
                        </dgm:shape>
                        <dgm:presOf/>
                      </dgm:layoutNode>
                      <dgm:layoutNode name="desTx1"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25">
                        <dgm:if name="Name26" axis="root ch" ptType="all node" func="cnt" op="gte" val="2">
                          <dgm:layoutNode name="postLine1" styleLbl="parChTrans1D1" moveWith="desTx1">
                            <dgm:alg type="sp"/>
                            <dgm:shape xmlns:r="http://schemas.openxmlformats.org/officeDocument/2006/relationships" type="line" r:blip="">
                              <dgm:adjLst/>
                            </dgm:shape>
                            <dgm:presOf/>
                          </dgm:layoutNode>
                        </dgm:if>
                        <dgm:else name="Name27"/>
                      </dgm:choose>
                    </dgm:layoutNode>
                  </dgm:forEach>
                  <dgm:choose name="Name28">
                    <dgm:if name="Name29" axis="root ch" ptType="all node" func="cnt" op="gte" val="2">
                      <dgm:forEach name="Name30" axis="self" ptType="parTrans">
                        <dgm:layoutNode name="Name31" styleLbl="parChTrans1D1">
                          <dgm:choose name="Name32">
                            <dgm:if name="Name33" func="var" arg="dir" op="equ" val="norm">
                              <dgm:alg type="conn">
                                <dgm:param type="dim" val="1D"/>
                                <dgm:param type="begPts" val="midL"/>
                                <dgm:param type="srcNode" val="parTx2"/>
                                <dgm:param type="endSty" val="noArr"/>
                                <dgm:param type="dstNode" val="anchor1"/>
                              </dgm:alg>
                            </dgm:if>
                            <dgm:else name="Name34">
                              <dgm:alg type="conn">
                                <dgm:param type="dim" val="1D"/>
                                <dgm:param type="begPts" val="midR"/>
                                <dgm:param type="endSty" val="noArr"/>
                                <dgm:param type="srcNode" val="parTx2"/>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35"/>
                  </dgm:choose>
                </dgm:forEach>
              </dgm:layoutNode>
              <dgm:choose name="Name36">
                <dgm:if name="Name37" axis="root ch" ptType="all node" func="cnt" op="gte" val="2">
                  <dgm:layoutNode name="spPost1">
                    <dgm:alg type="sp"/>
                    <dgm:shape xmlns:r="http://schemas.openxmlformats.org/officeDocument/2006/relationships" r:blip="">
                      <dgm:adjLst/>
                    </dgm:shape>
                  </dgm:layoutNode>
                </dgm:if>
                <dgm:else name="Name38"/>
              </dgm:choose>
            </dgm:if>
            <dgm:else name="Name39"/>
          </dgm:choose>
        </dgm:if>
        <dgm:if name="Name40" axis="self" ptType="node" func="pos" op="equ" val="2">
          <dgm:layoutNode name="parTx2"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41">
            <dgm:if name="Name42" axis="ch" ptType="node" func="cnt" op="gte" val="1">
              <dgm:layoutNode name="spPre2">
                <dgm:alg type="sp"/>
                <dgm:shape xmlns:r="http://schemas.openxmlformats.org/officeDocument/2006/relationships" r:blip="">
                  <dgm:adjLst/>
                </dgm:shape>
              </dgm:layoutNode>
              <dgm:layoutNode name="chLin2">
                <dgm:alg type="lin">
                  <dgm:param type="linDir" val="fromT"/>
                </dgm:alg>
                <dgm:shape xmlns:r="http://schemas.openxmlformats.org/officeDocument/2006/relationships" r:blip="">
                  <dgm:adjLst/>
                </dgm:shape>
                <dgm:presOf/>
                <dgm:constrLst>
                  <dgm:constr type="w" for="ch" forName="txAndLines2" refType="w" fact="0.77"/>
                  <dgm:constr type="w" for="ch" forName="top2" refType="w" refFor="ch" refForName="txAndLines2" fact="0.78"/>
                </dgm:constrLst>
                <dgm:forEach name="Name43" axis="ch">
                  <dgm:forEach name="Name44" axis="self" ptType="parTrans">
                    <dgm:layoutNode name="Name45" styleLbl="parChTrans1D1">
                      <dgm:choose name="Name46">
                        <dgm:if name="Name47" func="var" arg="dir" op="equ" val="norm">
                          <dgm:alg type="conn">
                            <dgm:param type="dim" val="1D"/>
                            <dgm:param type="begPts" val="midR"/>
                            <dgm:param type="endSty" val="noArr"/>
                            <dgm:param type="dstNode" val="anchor2"/>
                          </dgm:alg>
                        </dgm:if>
                        <dgm:else name="Name48">
                          <dgm:alg type="conn">
                            <dgm:param type="dim" val="1D"/>
                            <dgm:param type="begPts" val="midL"/>
                            <dgm:param type="endSty" val="noArr"/>
                            <dgm:param type="srcNode" val="parTx2"/>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49" axis="self" ptType="node">
                    <dgm:choose name="Name50">
                      <dgm:if name="Name51" axis="par ch" ptType="node node" func="cnt" op="equ" val="1">
                        <dgm:layoutNode name="top2">
                          <dgm:alg type="sp"/>
                          <dgm:shape xmlns:r="http://schemas.openxmlformats.org/officeDocument/2006/relationships" r:blip="">
                            <dgm:adjLst/>
                          </dgm:shape>
                          <dgm:constrLst>
                            <dgm:constr type="h" refType="w" fact="0.6"/>
                          </dgm:constrLst>
                        </dgm:layoutNode>
                      </dgm:if>
                      <dgm:else name="Name52"/>
                    </dgm:choose>
                    <dgm:layoutNode name="txAndLines2">
                      <dgm:choose name="Name53">
                        <dgm:if name="Name54" func="var" arg="dir" op="equ" val="norm">
                          <dgm:alg type="lin"/>
                        </dgm:if>
                        <dgm:else name="Name55">
                          <dgm:alg type="lin">
                            <dgm:param type="linDir" val="fromR"/>
                          </dgm:alg>
                        </dgm:else>
                      </dgm:choose>
                      <dgm:shape xmlns:r="http://schemas.openxmlformats.org/officeDocument/2006/relationships" r:blip="">
                        <dgm:adjLst/>
                      </dgm:shape>
                      <dgm:presOf/>
                      <dgm:choose name="Name56">
                        <dgm:if name="Name57" axis="root ch" ptType="all node" func="cnt" op="gte" val="3">
                          <dgm:constrLst>
                            <dgm:constr type="w" for="ch" forName="anchor2" refType="w"/>
                            <dgm:constr type="w" for="ch" forName="backup2" refType="w" fact="-1"/>
                            <dgm:constr type="w" for="ch" forName="preLine2" refType="w" fact="0.11"/>
                            <dgm:constr type="w" for="ch" forName="desTx2" refType="w" fact="0.78"/>
                            <dgm:constr type="w" for="ch" forName="postLine2" refType="w" fact="0.11"/>
                          </dgm:constrLst>
                        </dgm:if>
                        <dgm:else name="Name58">
                          <dgm:constrLst>
                            <dgm:constr type="w" for="ch" forName="anchor2" refType="w" fact="0.89"/>
                            <dgm:constr type="w" for="ch" forName="backup2" refType="w" fact="-0.89"/>
                            <dgm:constr type="w" for="ch" forName="preLine2" refType="w" fact="0.11"/>
                            <dgm:constr type="w" for="ch" forName="desTx2" refType="w" fact="0.78"/>
                          </dgm:constrLst>
                        </dgm:else>
                      </dgm:choose>
                      <dgm:layoutNode name="anchor2" moveWith="desTx2">
                        <dgm:alg type="sp"/>
                        <dgm:shape xmlns:r="http://schemas.openxmlformats.org/officeDocument/2006/relationships" r:blip="">
                          <dgm:adjLst/>
                        </dgm:shape>
                      </dgm:layoutNode>
                      <dgm:layoutNode name="backup2" moveWith="desTx2">
                        <dgm:alg type="sp"/>
                        <dgm:shape xmlns:r="http://schemas.openxmlformats.org/officeDocument/2006/relationships" r:blip="">
                          <dgm:adjLst/>
                        </dgm:shape>
                      </dgm:layoutNode>
                      <dgm:layoutNode name="preLine2" styleLbl="parChTrans1D1" moveWith="desTx2">
                        <dgm:alg type="sp"/>
                        <dgm:shape xmlns:r="http://schemas.openxmlformats.org/officeDocument/2006/relationships" type="line" r:blip="">
                          <dgm:adjLst/>
                        </dgm:shape>
                        <dgm:presOf/>
                      </dgm:layoutNode>
                      <dgm:layoutNode name="desTx2"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59">
                        <dgm:if name="Name60" axis="root ch" ptType="all node" func="cnt" op="gte" val="3">
                          <dgm:layoutNode name="postLine2" styleLbl="parChTrans1D1" moveWith="desTx2">
                            <dgm:alg type="sp"/>
                            <dgm:shape xmlns:r="http://schemas.openxmlformats.org/officeDocument/2006/relationships" type="line" r:blip="">
                              <dgm:adjLst/>
                            </dgm:shape>
                            <dgm:presOf/>
                          </dgm:layoutNode>
                        </dgm:if>
                        <dgm:else name="Name61"/>
                      </dgm:choose>
                    </dgm:layoutNode>
                  </dgm:forEach>
                  <dgm:choose name="Name62">
                    <dgm:if name="Name63" axis="root ch" ptType="all node" func="cnt" op="gte" val="3">
                      <dgm:forEach name="Name64" axis="self" ptType="parTrans">
                        <dgm:layoutNode name="Name65" styleLbl="parChTrans1D1">
                          <dgm:choose name="Name66">
                            <dgm:if name="Name67" func="var" arg="dir" op="equ" val="norm">
                              <dgm:alg type="conn">
                                <dgm:param type="dim" val="1D"/>
                                <dgm:param type="begPts" val="midL"/>
                                <dgm:param type="srcNode" val="parTx3"/>
                                <dgm:param type="endSty" val="noArr"/>
                                <dgm:param type="dstNode" val="anchor2"/>
                              </dgm:alg>
                            </dgm:if>
                            <dgm:else name="Name68">
                              <dgm:alg type="conn">
                                <dgm:param type="dim" val="1D"/>
                                <dgm:param type="begPts" val="midR"/>
                                <dgm:param type="endSty" val="noArr"/>
                                <dgm:param type="srcNode" val="parTx3"/>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69"/>
                  </dgm:choose>
                </dgm:forEach>
              </dgm:layoutNode>
              <dgm:choose name="Name70">
                <dgm:if name="Name71" axis="root ch" ptType="all node" func="cnt" op="gte" val="3">
                  <dgm:layoutNode name="spPost2">
                    <dgm:alg type="sp"/>
                    <dgm:shape xmlns:r="http://schemas.openxmlformats.org/officeDocument/2006/relationships" r:blip="">
                      <dgm:adjLst/>
                    </dgm:shape>
                  </dgm:layoutNode>
                </dgm:if>
                <dgm:else name="Name72"/>
              </dgm:choose>
            </dgm:if>
            <dgm:else name="Name73"/>
          </dgm:choose>
        </dgm:if>
        <dgm:if name="Name74" axis="self" ptType="node" func="pos" op="equ" val="3">
          <dgm:layoutNode name="parTx3"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5">
            <dgm:if name="Name76" axis="ch" ptType="node" func="cnt" op="gte" val="1">
              <dgm:layoutNode name="spPre3">
                <dgm:alg type="sp"/>
                <dgm:shape xmlns:r="http://schemas.openxmlformats.org/officeDocument/2006/relationships" r:blip="">
                  <dgm:adjLst/>
                </dgm:shape>
              </dgm:layoutNode>
              <dgm:layoutNode name="chLin3">
                <dgm:alg type="lin">
                  <dgm:param type="linDir" val="fromT"/>
                </dgm:alg>
                <dgm:shape xmlns:r="http://schemas.openxmlformats.org/officeDocument/2006/relationships" r:blip="">
                  <dgm:adjLst/>
                </dgm:shape>
                <dgm:presOf/>
                <dgm:constrLst>
                  <dgm:constr type="w" for="ch" forName="txAndLines3" refType="w" fact="0.77"/>
                  <dgm:constr type="w" for="ch" forName="top3" refType="w" refFor="ch" refForName="txAndLines3" fact="0.78"/>
                </dgm:constrLst>
                <dgm:forEach name="Name77" axis="ch">
                  <dgm:forEach name="Name78" axis="self" ptType="parTrans">
                    <dgm:layoutNode name="Name79" styleLbl="parChTrans1D1">
                      <dgm:choose name="Name80">
                        <dgm:if name="Name81" func="var" arg="dir" op="equ" val="norm">
                          <dgm:alg type="conn">
                            <dgm:param type="dim" val="1D"/>
                            <dgm:param type="begPts" val="midR"/>
                            <dgm:param type="endSty" val="noArr"/>
                            <dgm:param type="dstNode" val="anchor3"/>
                          </dgm:alg>
                        </dgm:if>
                        <dgm:else name="Name82">
                          <dgm:alg type="conn">
                            <dgm:param type="dim" val="1D"/>
                            <dgm:param type="begPts" val="midL"/>
                            <dgm:param type="endSty" val="noArr"/>
                            <dgm:param type="srcNode" val="parTx3"/>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83" axis="self" ptType="node">
                    <dgm:choose name="Name84">
                      <dgm:if name="Name85" axis="par ch" ptType="node node" func="cnt" op="equ" val="1">
                        <dgm:layoutNode name="top3">
                          <dgm:alg type="sp"/>
                          <dgm:shape xmlns:r="http://schemas.openxmlformats.org/officeDocument/2006/relationships" r:blip="">
                            <dgm:adjLst/>
                          </dgm:shape>
                          <dgm:constrLst>
                            <dgm:constr type="h" refType="w" fact="0.6"/>
                          </dgm:constrLst>
                        </dgm:layoutNode>
                      </dgm:if>
                      <dgm:else name="Name86"/>
                    </dgm:choose>
                    <dgm:layoutNode name="txAndLines3">
                      <dgm:choose name="Name87">
                        <dgm:if name="Name88" func="var" arg="dir" op="equ" val="norm">
                          <dgm:alg type="lin"/>
                        </dgm:if>
                        <dgm:else name="Name89">
                          <dgm:alg type="lin">
                            <dgm:param type="linDir" val="fromR"/>
                          </dgm:alg>
                        </dgm:else>
                      </dgm:choose>
                      <dgm:shape xmlns:r="http://schemas.openxmlformats.org/officeDocument/2006/relationships" r:blip="">
                        <dgm:adjLst/>
                      </dgm:shape>
                      <dgm:presOf/>
                      <dgm:choose name="Name90">
                        <dgm:if name="Name91" axis="root ch" ptType="all node" func="cnt" op="gte" val="4">
                          <dgm:constrLst>
                            <dgm:constr type="w" for="ch" forName="anchor3" refType="w"/>
                            <dgm:constr type="w" for="ch" forName="backup3" refType="w" fact="-1"/>
                            <dgm:constr type="w" for="ch" forName="preLine3" refType="w" fact="0.11"/>
                            <dgm:constr type="w" for="ch" forName="desTx3" refType="w" fact="0.78"/>
                            <dgm:constr type="w" for="ch" forName="postLine3" refType="w" fact="0.11"/>
                          </dgm:constrLst>
                        </dgm:if>
                        <dgm:else name="Name92">
                          <dgm:constrLst>
                            <dgm:constr type="w" for="ch" forName="anchor3" refType="w" fact="0.89"/>
                            <dgm:constr type="w" for="ch" forName="backup3" refType="w" fact="-0.89"/>
                            <dgm:constr type="w" for="ch" forName="preLine3" refType="w" fact="0.11"/>
                            <dgm:constr type="w" for="ch" forName="desTx3" refType="w" fact="0.78"/>
                          </dgm:constrLst>
                        </dgm:else>
                      </dgm:choose>
                      <dgm:layoutNode name="anchor3" moveWith="desTx3">
                        <dgm:alg type="sp"/>
                        <dgm:shape xmlns:r="http://schemas.openxmlformats.org/officeDocument/2006/relationships" r:blip="">
                          <dgm:adjLst/>
                        </dgm:shape>
                      </dgm:layoutNode>
                      <dgm:layoutNode name="backup3" moveWith="desTx3">
                        <dgm:alg type="sp"/>
                        <dgm:shape xmlns:r="http://schemas.openxmlformats.org/officeDocument/2006/relationships" r:blip="">
                          <dgm:adjLst/>
                        </dgm:shape>
                      </dgm:layoutNode>
                      <dgm:layoutNode name="preLine3" styleLbl="parChTrans1D1" moveWith="desTx3">
                        <dgm:alg type="sp"/>
                        <dgm:shape xmlns:r="http://schemas.openxmlformats.org/officeDocument/2006/relationships" type="line" r:blip="">
                          <dgm:adjLst/>
                        </dgm:shape>
                        <dgm:presOf/>
                      </dgm:layoutNode>
                      <dgm:layoutNode name="desTx3"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93">
                        <dgm:if name="Name94" axis="root ch" ptType="all node" func="cnt" op="gte" val="4">
                          <dgm:layoutNode name="postLine3" styleLbl="parChTrans1D1" moveWith="desTx3">
                            <dgm:alg type="sp"/>
                            <dgm:shape xmlns:r="http://schemas.openxmlformats.org/officeDocument/2006/relationships" type="line" r:blip="">
                              <dgm:adjLst/>
                            </dgm:shape>
                            <dgm:presOf/>
                          </dgm:layoutNode>
                        </dgm:if>
                        <dgm:else name="Name95"/>
                      </dgm:choose>
                    </dgm:layoutNode>
                  </dgm:forEach>
                  <dgm:choose name="Name96">
                    <dgm:if name="Name97" axis="root ch" ptType="all node" func="cnt" op="gte" val="4">
                      <dgm:forEach name="Name98" axis="self" ptType="parTrans">
                        <dgm:layoutNode name="Name99" styleLbl="parChTrans1D1">
                          <dgm:choose name="Name100">
                            <dgm:if name="Name101" func="var" arg="dir" op="equ" val="norm">
                              <dgm:alg type="conn">
                                <dgm:param type="dim" val="1D"/>
                                <dgm:param type="begPts" val="midL"/>
                                <dgm:param type="srcNode" val="parTx4"/>
                                <dgm:param type="endSty" val="noArr"/>
                                <dgm:param type="dstNode" val="anchor3"/>
                              </dgm:alg>
                            </dgm:if>
                            <dgm:else name="Name102">
                              <dgm:alg type="conn">
                                <dgm:param type="dim" val="1D"/>
                                <dgm:param type="begPts" val="midR"/>
                                <dgm:param type="endSty" val="noArr"/>
                                <dgm:param type="srcNode" val="parTx4"/>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03"/>
                  </dgm:choose>
                </dgm:forEach>
              </dgm:layoutNode>
              <dgm:choose name="Name104">
                <dgm:if name="Name105" axis="root ch" ptType="all node" func="cnt" op="gte" val="4">
                  <dgm:layoutNode name="spPost3">
                    <dgm:alg type="sp"/>
                    <dgm:shape xmlns:r="http://schemas.openxmlformats.org/officeDocument/2006/relationships" r:blip="">
                      <dgm:adjLst/>
                    </dgm:shape>
                  </dgm:layoutNode>
                </dgm:if>
                <dgm:else name="Name106"/>
              </dgm:choose>
            </dgm:if>
            <dgm:else name="Name107"/>
          </dgm:choose>
        </dgm:if>
        <dgm:if name="Name108" axis="self" ptType="node" func="pos" op="equ" val="4">
          <dgm:layoutNode name="parTx4"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09">
            <dgm:if name="Name110" axis="ch" ptType="node" func="cnt" op="gte" val="1">
              <dgm:layoutNode name="spPre4">
                <dgm:alg type="sp"/>
                <dgm:shape xmlns:r="http://schemas.openxmlformats.org/officeDocument/2006/relationships" r:blip="">
                  <dgm:adjLst/>
                </dgm:shape>
              </dgm:layoutNode>
              <dgm:layoutNode name="chLin4">
                <dgm:alg type="lin">
                  <dgm:param type="linDir" val="fromT"/>
                </dgm:alg>
                <dgm:shape xmlns:r="http://schemas.openxmlformats.org/officeDocument/2006/relationships" r:blip="">
                  <dgm:adjLst/>
                </dgm:shape>
                <dgm:presOf/>
                <dgm:constrLst>
                  <dgm:constr type="w" for="ch" forName="txAndLines4" refType="w" fact="0.77"/>
                  <dgm:constr type="w" for="ch" forName="top4" refType="w" refFor="ch" refForName="txAndLines4" fact="0.78"/>
                </dgm:constrLst>
                <dgm:forEach name="Name111" axis="ch">
                  <dgm:forEach name="Name112" axis="self" ptType="parTrans">
                    <dgm:layoutNode name="Name113" styleLbl="parChTrans1D1">
                      <dgm:choose name="Name114">
                        <dgm:if name="Name115" func="var" arg="dir" op="equ" val="norm">
                          <dgm:alg type="conn">
                            <dgm:param type="dim" val="1D"/>
                            <dgm:param type="begPts" val="midR"/>
                            <dgm:param type="endSty" val="noArr"/>
                            <dgm:param type="dstNode" val="anchor4"/>
                          </dgm:alg>
                        </dgm:if>
                        <dgm:else name="Name116">
                          <dgm:alg type="conn">
                            <dgm:param type="dim" val="1D"/>
                            <dgm:param type="begPts" val="midL"/>
                            <dgm:param type="endSty" val="noArr"/>
                            <dgm:param type="srcNode" val="parTx4"/>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17" axis="self" ptType="node">
                    <dgm:choose name="Name118">
                      <dgm:if name="Name119" axis="par ch" ptType="node node" func="cnt" op="equ" val="1">
                        <dgm:layoutNode name="top4">
                          <dgm:alg type="sp"/>
                          <dgm:shape xmlns:r="http://schemas.openxmlformats.org/officeDocument/2006/relationships" r:blip="">
                            <dgm:adjLst/>
                          </dgm:shape>
                          <dgm:constrLst>
                            <dgm:constr type="h" refType="w" fact="0.6"/>
                          </dgm:constrLst>
                        </dgm:layoutNode>
                      </dgm:if>
                      <dgm:else name="Name120"/>
                    </dgm:choose>
                    <dgm:layoutNode name="txAndLines4">
                      <dgm:choose name="Name121">
                        <dgm:if name="Name122" func="var" arg="dir" op="equ" val="norm">
                          <dgm:alg type="lin"/>
                        </dgm:if>
                        <dgm:else name="Name123">
                          <dgm:alg type="lin">
                            <dgm:param type="linDir" val="fromR"/>
                          </dgm:alg>
                        </dgm:else>
                      </dgm:choose>
                      <dgm:shape xmlns:r="http://schemas.openxmlformats.org/officeDocument/2006/relationships" r:blip="">
                        <dgm:adjLst/>
                      </dgm:shape>
                      <dgm:presOf/>
                      <dgm:choose name="Name124">
                        <dgm:if name="Name125" axis="root ch" ptType="all node" func="cnt" op="gte" val="5">
                          <dgm:constrLst>
                            <dgm:constr type="w" for="ch" forName="anchor4" refType="w"/>
                            <dgm:constr type="w" for="ch" forName="backup4" refType="w" fact="-1"/>
                            <dgm:constr type="w" for="ch" forName="preLine4" refType="w" fact="0.11"/>
                            <dgm:constr type="w" for="ch" forName="desTx4" refType="w" fact="0.78"/>
                            <dgm:constr type="w" for="ch" forName="postLine4" refType="w" fact="0.11"/>
                          </dgm:constrLst>
                        </dgm:if>
                        <dgm:else name="Name126">
                          <dgm:constrLst>
                            <dgm:constr type="w" for="ch" forName="anchor4" refType="w" fact="0.89"/>
                            <dgm:constr type="w" for="ch" forName="backup4" refType="w" fact="-0.89"/>
                            <dgm:constr type="w" for="ch" forName="preLine4" refType="w" fact="0.11"/>
                            <dgm:constr type="w" for="ch" forName="desTx4" refType="w" fact="0.78"/>
                          </dgm:constrLst>
                        </dgm:else>
                      </dgm:choose>
                      <dgm:layoutNode name="anchor4" moveWith="desTx4">
                        <dgm:alg type="sp"/>
                        <dgm:shape xmlns:r="http://schemas.openxmlformats.org/officeDocument/2006/relationships" r:blip="">
                          <dgm:adjLst/>
                        </dgm:shape>
                      </dgm:layoutNode>
                      <dgm:layoutNode name="backup4" moveWith="desTx4">
                        <dgm:alg type="sp"/>
                        <dgm:shape xmlns:r="http://schemas.openxmlformats.org/officeDocument/2006/relationships" r:blip="">
                          <dgm:adjLst/>
                        </dgm:shape>
                      </dgm:layoutNode>
                      <dgm:layoutNode name="preLine4" styleLbl="parChTrans1D1" moveWith="desTx4">
                        <dgm:alg type="sp"/>
                        <dgm:shape xmlns:r="http://schemas.openxmlformats.org/officeDocument/2006/relationships" type="line" r:blip="">
                          <dgm:adjLst/>
                        </dgm:shape>
                        <dgm:presOf/>
                      </dgm:layoutNode>
                      <dgm:layoutNode name="desTx4"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27">
                        <dgm:if name="Name128" axis="root ch" ptType="all node" func="cnt" op="gte" val="5">
                          <dgm:layoutNode name="postLine4" styleLbl="parChTrans1D1" moveWith="desTx4">
                            <dgm:alg type="sp"/>
                            <dgm:shape xmlns:r="http://schemas.openxmlformats.org/officeDocument/2006/relationships" type="line" r:blip="">
                              <dgm:adjLst/>
                            </dgm:shape>
                            <dgm:presOf/>
                          </dgm:layoutNode>
                        </dgm:if>
                        <dgm:else name="Name129"/>
                      </dgm:choose>
                    </dgm:layoutNode>
                  </dgm:forEach>
                  <dgm:choose name="Name130">
                    <dgm:if name="Name131" axis="root ch" ptType="all node" func="cnt" op="gte" val="5">
                      <dgm:forEach name="Name132" axis="self" ptType="parTrans">
                        <dgm:layoutNode name="Name133" styleLbl="parChTrans1D1">
                          <dgm:choose name="Name134">
                            <dgm:if name="Name135" func="var" arg="dir" op="equ" val="norm">
                              <dgm:alg type="conn">
                                <dgm:param type="dim" val="1D"/>
                                <dgm:param type="begPts" val="midL"/>
                                <dgm:param type="srcNode" val="parTx5"/>
                                <dgm:param type="endSty" val="noArr"/>
                                <dgm:param type="dstNode" val="anchor4"/>
                              </dgm:alg>
                            </dgm:if>
                            <dgm:else name="Name136">
                              <dgm:alg type="conn">
                                <dgm:param type="dim" val="1D"/>
                                <dgm:param type="begPts" val="midR"/>
                                <dgm:param type="endSty" val="noArr"/>
                                <dgm:param type="srcNode" val="parTx5"/>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37"/>
                  </dgm:choose>
                </dgm:forEach>
              </dgm:layoutNode>
              <dgm:choose name="Name138">
                <dgm:if name="Name139" axis="root ch" ptType="all node" func="cnt" op="gte" val="5">
                  <dgm:layoutNode name="spPost4">
                    <dgm:alg type="sp"/>
                    <dgm:shape xmlns:r="http://schemas.openxmlformats.org/officeDocument/2006/relationships" r:blip="">
                      <dgm:adjLst/>
                    </dgm:shape>
                  </dgm:layoutNode>
                </dgm:if>
                <dgm:else name="Name140"/>
              </dgm:choose>
            </dgm:if>
            <dgm:else name="Name141"/>
          </dgm:choose>
        </dgm:if>
        <dgm:if name="Name142" axis="self" ptType="node" func="pos" op="equ" val="5">
          <dgm:layoutNode name="parTx5"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43">
            <dgm:if name="Name144" axis="ch" ptType="node" func="cnt" op="gte" val="1">
              <dgm:layoutNode name="spPre5">
                <dgm:alg type="sp"/>
                <dgm:shape xmlns:r="http://schemas.openxmlformats.org/officeDocument/2006/relationships" r:blip="">
                  <dgm:adjLst/>
                </dgm:shape>
              </dgm:layoutNode>
              <dgm:layoutNode name="chLin5">
                <dgm:alg type="lin">
                  <dgm:param type="linDir" val="fromT"/>
                </dgm:alg>
                <dgm:shape xmlns:r="http://schemas.openxmlformats.org/officeDocument/2006/relationships" r:blip="">
                  <dgm:adjLst/>
                </dgm:shape>
                <dgm:presOf/>
                <dgm:constrLst>
                  <dgm:constr type="w" for="ch" forName="txAndLines5" refType="w" fact="0.77"/>
                  <dgm:constr type="w" for="ch" forName="top5" refType="w" refFor="ch" refForName="txAndLines5" fact="0.78"/>
                </dgm:constrLst>
                <dgm:forEach name="Name145" axis="ch">
                  <dgm:forEach name="Name146" axis="self" ptType="parTrans">
                    <dgm:layoutNode name="Name147" styleLbl="parChTrans1D1">
                      <dgm:choose name="Name148">
                        <dgm:if name="Name149" func="var" arg="dir" op="equ" val="norm">
                          <dgm:alg type="conn">
                            <dgm:param type="dim" val="1D"/>
                            <dgm:param type="begPts" val="midR"/>
                            <dgm:param type="endSty" val="noArr"/>
                            <dgm:param type="dstNode" val="anchor5"/>
                          </dgm:alg>
                        </dgm:if>
                        <dgm:else name="Name150">
                          <dgm:alg type="conn">
                            <dgm:param type="dim" val="1D"/>
                            <dgm:param type="begPts" val="midL"/>
                            <dgm:param type="endSty" val="noArr"/>
                            <dgm:param type="srcNode" val="parTx5"/>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1" axis="self" ptType="node">
                    <dgm:choose name="Name152">
                      <dgm:if name="Name153" axis="par ch" ptType="node node" func="cnt" op="equ" val="1">
                        <dgm:layoutNode name="top5">
                          <dgm:alg type="sp"/>
                          <dgm:shape xmlns:r="http://schemas.openxmlformats.org/officeDocument/2006/relationships" r:blip="">
                            <dgm:adjLst/>
                          </dgm:shape>
                          <dgm:constrLst>
                            <dgm:constr type="h" refType="w" fact="0.6"/>
                          </dgm:constrLst>
                        </dgm:layoutNode>
                      </dgm:if>
                      <dgm:else name="Name154"/>
                    </dgm:choose>
                    <dgm:layoutNode name="txAndLines5">
                      <dgm:choose name="Name155">
                        <dgm:if name="Name156" func="var" arg="dir" op="equ" val="norm">
                          <dgm:alg type="lin"/>
                        </dgm:if>
                        <dgm:else name="Name157">
                          <dgm:alg type="lin">
                            <dgm:param type="linDir" val="fromR"/>
                          </dgm:alg>
                        </dgm:else>
                      </dgm:choose>
                      <dgm:shape xmlns:r="http://schemas.openxmlformats.org/officeDocument/2006/relationships" r:blip="">
                        <dgm:adjLst/>
                      </dgm:shape>
                      <dgm:presOf/>
                      <dgm:choose name="Name158">
                        <dgm:if name="Name159" axis="root ch" ptType="all node" func="cnt" op="gte" val="6">
                          <dgm:constrLst>
                            <dgm:constr type="w" for="ch" forName="anchor5" refType="w"/>
                            <dgm:constr type="w" for="ch" forName="backup5" refType="w" fact="-1"/>
                            <dgm:constr type="w" for="ch" forName="preLine5" refType="w" fact="0.11"/>
                            <dgm:constr type="w" for="ch" forName="desTx5" refType="w" fact="0.78"/>
                            <dgm:constr type="w" for="ch" forName="postLine5" refType="w" fact="0.11"/>
                          </dgm:constrLst>
                        </dgm:if>
                        <dgm:else name="Name160">
                          <dgm:constrLst>
                            <dgm:constr type="w" for="ch" forName="anchor5" refType="w" fact="0.89"/>
                            <dgm:constr type="w" for="ch" forName="backup5" refType="w" fact="-0.89"/>
                            <dgm:constr type="w" for="ch" forName="preLine5" refType="w" fact="0.11"/>
                            <dgm:constr type="w" for="ch" forName="desTx5" refType="w" fact="0.78"/>
                          </dgm:constrLst>
                        </dgm:else>
                      </dgm:choose>
                      <dgm:layoutNode name="anchor5" moveWith="desTx5">
                        <dgm:alg type="sp"/>
                        <dgm:shape xmlns:r="http://schemas.openxmlformats.org/officeDocument/2006/relationships" r:blip="">
                          <dgm:adjLst/>
                        </dgm:shape>
                      </dgm:layoutNode>
                      <dgm:layoutNode name="backup5" moveWith="desTx5">
                        <dgm:alg type="sp"/>
                        <dgm:shape xmlns:r="http://schemas.openxmlformats.org/officeDocument/2006/relationships" r:blip="">
                          <dgm:adjLst/>
                        </dgm:shape>
                      </dgm:layoutNode>
                      <dgm:layoutNode name="preLine5" styleLbl="parChTrans1D1" moveWith="desTx5">
                        <dgm:alg type="sp"/>
                        <dgm:shape xmlns:r="http://schemas.openxmlformats.org/officeDocument/2006/relationships" type="line" r:blip="">
                          <dgm:adjLst/>
                        </dgm:shape>
                        <dgm:presOf/>
                      </dgm:layoutNode>
                      <dgm:layoutNode name="desTx5"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61">
                        <dgm:if name="Name162" axis="root ch" ptType="all node" func="cnt" op="gte" val="6">
                          <dgm:layoutNode name="postLine5" styleLbl="parChTrans1D1" moveWith="desTx5">
                            <dgm:alg type="sp"/>
                            <dgm:shape xmlns:r="http://schemas.openxmlformats.org/officeDocument/2006/relationships" type="line" r:blip="">
                              <dgm:adjLst/>
                            </dgm:shape>
                            <dgm:presOf/>
                          </dgm:layoutNode>
                        </dgm:if>
                        <dgm:else name="Name163"/>
                      </dgm:choose>
                    </dgm:layoutNode>
                  </dgm:forEach>
                  <dgm:choose name="Name164">
                    <dgm:if name="Name165" axis="root ch" ptType="all node" func="cnt" op="gte" val="6">
                      <dgm:forEach name="Name166" axis="self" ptType="parTrans">
                        <dgm:layoutNode name="Name167" styleLbl="parChTrans1D1">
                          <dgm:choose name="Name168">
                            <dgm:if name="Name169" func="var" arg="dir" op="equ" val="norm">
                              <dgm:alg type="conn">
                                <dgm:param type="dim" val="1D"/>
                                <dgm:param type="begPts" val="midL"/>
                                <dgm:param type="srcNode" val="parTx6"/>
                                <dgm:param type="endSty" val="noArr"/>
                                <dgm:param type="dstNode" val="anchor5"/>
                              </dgm:alg>
                            </dgm:if>
                            <dgm:else name="Name170">
                              <dgm:alg type="conn">
                                <dgm:param type="dim" val="1D"/>
                                <dgm:param type="begPts" val="midR"/>
                                <dgm:param type="endSty" val="noArr"/>
                                <dgm:param type="srcNode" val="parTx6"/>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71"/>
                  </dgm:choose>
                </dgm:forEach>
              </dgm:layoutNode>
              <dgm:choose name="Name172">
                <dgm:if name="Name173" axis="root ch" ptType="all node" func="cnt" op="gte" val="6">
                  <dgm:layoutNode name="spPost5">
                    <dgm:alg type="sp"/>
                    <dgm:shape xmlns:r="http://schemas.openxmlformats.org/officeDocument/2006/relationships" r:blip="">
                      <dgm:adjLst/>
                    </dgm:shape>
                  </dgm:layoutNode>
                </dgm:if>
                <dgm:else name="Name174"/>
              </dgm:choose>
            </dgm:if>
            <dgm:else name="Name175"/>
          </dgm:choose>
        </dgm:if>
        <dgm:if name="Name176" axis="self" ptType="node" func="pos" op="equ" val="6">
          <dgm:layoutNode name="parTx6"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77">
            <dgm:if name="Name178" axis="ch" ptType="node" func="cnt" op="gte" val="1">
              <dgm:layoutNode name="spPre6">
                <dgm:alg type="sp"/>
                <dgm:shape xmlns:r="http://schemas.openxmlformats.org/officeDocument/2006/relationships" r:blip="">
                  <dgm:adjLst/>
                </dgm:shape>
              </dgm:layoutNode>
              <dgm:layoutNode name="chLin6">
                <dgm:alg type="lin">
                  <dgm:param type="linDir" val="fromT"/>
                </dgm:alg>
                <dgm:shape xmlns:r="http://schemas.openxmlformats.org/officeDocument/2006/relationships" r:blip="">
                  <dgm:adjLst/>
                </dgm:shape>
                <dgm:presOf/>
                <dgm:constrLst>
                  <dgm:constr type="w" for="ch" forName="txAndLines6" refType="w" fact="0.77"/>
                  <dgm:constr type="w" for="ch" forName="top6" refType="w" refFor="ch" refForName="txAndLines6" fact="0.78"/>
                </dgm:constrLst>
                <dgm:forEach name="Name179" axis="ch">
                  <dgm:forEach name="Name180" axis="self" ptType="parTrans">
                    <dgm:layoutNode name="Name181" styleLbl="parChTrans1D1">
                      <dgm:choose name="Name182">
                        <dgm:if name="Name183" func="var" arg="dir" op="equ" val="norm">
                          <dgm:alg type="conn">
                            <dgm:param type="dim" val="1D"/>
                            <dgm:param type="begPts" val="midR"/>
                            <dgm:param type="endSty" val="noArr"/>
                            <dgm:param type="dstNode" val="anchor6"/>
                          </dgm:alg>
                        </dgm:if>
                        <dgm:else name="Name184">
                          <dgm:alg type="conn">
                            <dgm:param type="dim" val="1D"/>
                            <dgm:param type="begPts" val="midL"/>
                            <dgm:param type="endSty" val="noArr"/>
                            <dgm:param type="srcNode" val="parTx6"/>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85" axis="self" ptType="node">
                    <dgm:choose name="Name186">
                      <dgm:if name="Name187" axis="par ch" ptType="node node" func="cnt" op="equ" val="1">
                        <dgm:layoutNode name="top6">
                          <dgm:alg type="sp"/>
                          <dgm:shape xmlns:r="http://schemas.openxmlformats.org/officeDocument/2006/relationships" r:blip="">
                            <dgm:adjLst/>
                          </dgm:shape>
                          <dgm:constrLst>
                            <dgm:constr type="h" refType="w" fact="0.6"/>
                          </dgm:constrLst>
                        </dgm:layoutNode>
                      </dgm:if>
                      <dgm:else name="Name188"/>
                    </dgm:choose>
                    <dgm:layoutNode name="txAndLines6">
                      <dgm:choose name="Name189">
                        <dgm:if name="Name190" func="var" arg="dir" op="equ" val="norm">
                          <dgm:alg type="lin"/>
                        </dgm:if>
                        <dgm:else name="Name191">
                          <dgm:alg type="lin">
                            <dgm:param type="linDir" val="fromR"/>
                          </dgm:alg>
                        </dgm:else>
                      </dgm:choose>
                      <dgm:shape xmlns:r="http://schemas.openxmlformats.org/officeDocument/2006/relationships" r:blip="">
                        <dgm:adjLst/>
                      </dgm:shape>
                      <dgm:presOf/>
                      <dgm:choose name="Name192">
                        <dgm:if name="Name193" axis="root ch" ptType="all node" func="cnt" op="gte" val="7">
                          <dgm:constrLst>
                            <dgm:constr type="w" for="ch" forName="anchor6" refType="w"/>
                            <dgm:constr type="w" for="ch" forName="backup6" refType="w" fact="-1"/>
                            <dgm:constr type="w" for="ch" forName="preLine6" refType="w" fact="0.11"/>
                            <dgm:constr type="w" for="ch" forName="desTx6" refType="w" fact="0.78"/>
                            <dgm:constr type="w" for="ch" forName="postLine6" refType="w" fact="0.11"/>
                          </dgm:constrLst>
                        </dgm:if>
                        <dgm:else name="Name194">
                          <dgm:constrLst>
                            <dgm:constr type="w" for="ch" forName="anchor6" refType="w" fact="0.89"/>
                            <dgm:constr type="w" for="ch" forName="backup6" refType="w" fact="-0.89"/>
                            <dgm:constr type="w" for="ch" forName="preLine6" refType="w" fact="0.11"/>
                            <dgm:constr type="w" for="ch" forName="desTx6" refType="w" fact="0.78"/>
                          </dgm:constrLst>
                        </dgm:else>
                      </dgm:choose>
                      <dgm:layoutNode name="anchor6" moveWith="desTx6">
                        <dgm:alg type="sp"/>
                        <dgm:shape xmlns:r="http://schemas.openxmlformats.org/officeDocument/2006/relationships" r:blip="">
                          <dgm:adjLst/>
                        </dgm:shape>
                      </dgm:layoutNode>
                      <dgm:layoutNode name="backup6" moveWith="desTx6">
                        <dgm:alg type="sp"/>
                        <dgm:shape xmlns:r="http://schemas.openxmlformats.org/officeDocument/2006/relationships" r:blip="">
                          <dgm:adjLst/>
                        </dgm:shape>
                      </dgm:layoutNode>
                      <dgm:layoutNode name="preLine6" styleLbl="parChTrans1D1" moveWith="desTx6">
                        <dgm:alg type="sp"/>
                        <dgm:shape xmlns:r="http://schemas.openxmlformats.org/officeDocument/2006/relationships" type="line" r:blip="">
                          <dgm:adjLst/>
                        </dgm:shape>
                        <dgm:presOf/>
                      </dgm:layoutNode>
                      <dgm:layoutNode name="desTx6"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95">
                        <dgm:if name="Name196" axis="root ch" ptType="all node" func="cnt" op="gte" val="7">
                          <dgm:layoutNode name="postLine6" styleLbl="parChTrans1D1" moveWith="desTx6">
                            <dgm:alg type="sp"/>
                            <dgm:shape xmlns:r="http://schemas.openxmlformats.org/officeDocument/2006/relationships" type="line" r:blip="">
                              <dgm:adjLst/>
                            </dgm:shape>
                            <dgm:presOf/>
                          </dgm:layoutNode>
                        </dgm:if>
                        <dgm:else name="Name197"/>
                      </dgm:choose>
                    </dgm:layoutNode>
                  </dgm:forEach>
                  <dgm:choose name="Name198">
                    <dgm:if name="Name199" axis="root ch" ptType="all node" func="cnt" op="gte" val="7">
                      <dgm:forEach name="Name200" axis="self" ptType="parTrans">
                        <dgm:layoutNode name="Name201" styleLbl="parChTrans1D1">
                          <dgm:choose name="Name202">
                            <dgm:if name="Name203" func="var" arg="dir" op="equ" val="norm">
                              <dgm:alg type="conn">
                                <dgm:param type="dim" val="1D"/>
                                <dgm:param type="begPts" val="midL"/>
                                <dgm:param type="srcNode" val="parTx7"/>
                                <dgm:param type="endSty" val="noArr"/>
                                <dgm:param type="dstNode" val="anchor6"/>
                              </dgm:alg>
                            </dgm:if>
                            <dgm:else name="Name204">
                              <dgm:alg type="conn">
                                <dgm:param type="dim" val="1D"/>
                                <dgm:param type="begPts" val="midR"/>
                                <dgm:param type="endSty" val="noArr"/>
                                <dgm:param type="srcNode" val="parTx7"/>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205"/>
                  </dgm:choose>
                </dgm:forEach>
              </dgm:layoutNode>
              <dgm:choose name="Name206">
                <dgm:if name="Name207" axis="root ch" ptType="all node" func="cnt" op="gte" val="7">
                  <dgm:layoutNode name="spPost6">
                    <dgm:alg type="sp"/>
                    <dgm:shape xmlns:r="http://schemas.openxmlformats.org/officeDocument/2006/relationships" r:blip="">
                      <dgm:adjLst/>
                    </dgm:shape>
                  </dgm:layoutNode>
                </dgm:if>
                <dgm:else name="Name208"/>
              </dgm:choose>
            </dgm:if>
            <dgm:else name="Name209"/>
          </dgm:choose>
        </dgm:if>
        <dgm:if name="Name210" axis="self" ptType="node" func="pos" op="equ" val="7">
          <dgm:layoutNode name="parTx7"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211">
            <dgm:if name="Name212" axis="ch" ptType="node" func="cnt" op="gte" val="1">
              <dgm:layoutNode name="spPre7">
                <dgm:alg type="sp"/>
                <dgm:shape xmlns:r="http://schemas.openxmlformats.org/officeDocument/2006/relationships" r:blip="">
                  <dgm:adjLst/>
                </dgm:shape>
              </dgm:layoutNode>
              <dgm:layoutNode name="chLin7">
                <dgm:alg type="lin">
                  <dgm:param type="linDir" val="fromT"/>
                </dgm:alg>
                <dgm:shape xmlns:r="http://schemas.openxmlformats.org/officeDocument/2006/relationships" r:blip="">
                  <dgm:adjLst/>
                </dgm:shape>
                <dgm:presOf/>
                <dgm:constrLst>
                  <dgm:constr type="w" for="ch" forName="txAndLines7" refType="w" fact="0.77"/>
                  <dgm:constr type="w" for="ch" forName="top7" refType="w" refFor="ch" refForName="txAndLines7" fact="0.78"/>
                </dgm:constrLst>
                <dgm:forEach name="Name213" axis="ch">
                  <dgm:forEach name="Name214" axis="self" ptType="parTrans">
                    <dgm:layoutNode name="Name215" styleLbl="parChTrans1D1">
                      <dgm:choose name="Name216">
                        <dgm:if name="Name217" func="var" arg="dir" op="equ" val="norm">
                          <dgm:alg type="conn">
                            <dgm:param type="dim" val="1D"/>
                            <dgm:param type="begPts" val="midR"/>
                            <dgm:param type="endSty" val="noArr"/>
                            <dgm:param type="dstNode" val="anchor7"/>
                          </dgm:alg>
                        </dgm:if>
                        <dgm:else name="Name218">
                          <dgm:alg type="conn">
                            <dgm:param type="dim" val="1D"/>
                            <dgm:param type="begPts" val="midL"/>
                            <dgm:param type="endSty" val="noArr"/>
                            <dgm:param type="srcNode" val="parTx7"/>
                            <dgm:param type="dstNode" val="anchor7"/>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219" axis="self" ptType="node">
                    <dgm:choose name="Name220">
                      <dgm:if name="Name221" axis="par ch" ptType="node node" func="cnt" op="equ" val="1">
                        <dgm:layoutNode name="top7">
                          <dgm:alg type="sp"/>
                          <dgm:shape xmlns:r="http://schemas.openxmlformats.org/officeDocument/2006/relationships" r:blip="">
                            <dgm:adjLst/>
                          </dgm:shape>
                          <dgm:constrLst>
                            <dgm:constr type="h" refType="w" fact="0.6"/>
                          </dgm:constrLst>
                        </dgm:layoutNode>
                      </dgm:if>
                      <dgm:else name="Name222"/>
                    </dgm:choose>
                    <dgm:layoutNode name="txAndLines7">
                      <dgm:choose name="Name223">
                        <dgm:if name="Name224" func="var" arg="dir" op="equ" val="norm">
                          <dgm:alg type="lin"/>
                        </dgm:if>
                        <dgm:else name="Name225">
                          <dgm:alg type="lin">
                            <dgm:param type="linDir" val="fromR"/>
                          </dgm:alg>
                        </dgm:else>
                      </dgm:choose>
                      <dgm:shape xmlns:r="http://schemas.openxmlformats.org/officeDocument/2006/relationships" r:blip="">
                        <dgm:adjLst/>
                      </dgm:shape>
                      <dgm:presOf/>
                      <dgm:constrLst>
                        <dgm:constr type="w" for="ch" forName="anchor7" refType="w" fact="0.89"/>
                        <dgm:constr type="w" for="ch" forName="backup7" refType="w" fact="-0.89"/>
                        <dgm:constr type="w" for="ch" forName="preLine7" refType="w" fact="0.11"/>
                        <dgm:constr type="w" for="ch" forName="desTx7" refType="w" fact="0.78"/>
                      </dgm:constrLst>
                      <dgm:layoutNode name="anchor7" moveWith="desTx7">
                        <dgm:alg type="sp"/>
                        <dgm:shape xmlns:r="http://schemas.openxmlformats.org/officeDocument/2006/relationships" r:blip="">
                          <dgm:adjLst/>
                        </dgm:shape>
                      </dgm:layoutNode>
                      <dgm:layoutNode name="backup7" moveWith="desTx7">
                        <dgm:alg type="sp"/>
                        <dgm:shape xmlns:r="http://schemas.openxmlformats.org/officeDocument/2006/relationships" r:blip="">
                          <dgm:adjLst/>
                        </dgm:shape>
                      </dgm:layoutNode>
                      <dgm:layoutNode name="preLine7" styleLbl="parChTrans1D1" moveWith="desTx7">
                        <dgm:alg type="sp"/>
                        <dgm:shape xmlns:r="http://schemas.openxmlformats.org/officeDocument/2006/relationships" type="line" r:blip="">
                          <dgm:adjLst/>
                        </dgm:shape>
                        <dgm:presOf/>
                      </dgm:layoutNode>
                      <dgm:layoutNode name="desTx7"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layoutNode>
                  </dgm:forEach>
                </dgm:forEach>
              </dgm:layoutNode>
            </dgm:if>
            <dgm:else name="Name226"/>
          </dgm:choose>
        </dgm:if>
        <dgm:else name="Name22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F66E9B48-30A7-4677-8FE3-E7BFA38ED6F0}" type="datetimeFigureOut">
              <a:rPr lang="en-US" smtClean="0"/>
              <a:t>11/22/24</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9D99B329-DA45-42C0-8811-F8A8673E5C64}" type="slidenum">
              <a:rPr lang="en-US" smtClean="0"/>
              <a:t>‹#›</a:t>
            </a:fld>
            <a:endParaRPr lang="en-US"/>
          </a:p>
        </p:txBody>
      </p:sp>
    </p:spTree>
    <p:extLst>
      <p:ext uri="{BB962C8B-B14F-4D97-AF65-F5344CB8AC3E}">
        <p14:creationId xmlns:p14="http://schemas.microsoft.com/office/powerpoint/2010/main" val="21115499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D640FDF3-59CB-4987-BE30-B21D3CFFB056}" type="datetimeFigureOut">
              <a:rPr lang="en-US" smtClean="0"/>
              <a:t>11/22/24</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BD00DC1C-BC3C-4027-9867-3D77CFE123CB}" type="slidenum">
              <a:rPr lang="en-US" smtClean="0"/>
              <a:t>‹#›</a:t>
            </a:fld>
            <a:endParaRPr lang="en-US"/>
          </a:p>
        </p:txBody>
      </p:sp>
    </p:spTree>
    <p:extLst>
      <p:ext uri="{BB962C8B-B14F-4D97-AF65-F5344CB8AC3E}">
        <p14:creationId xmlns:p14="http://schemas.microsoft.com/office/powerpoint/2010/main" val="963159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ucanr.edu/portal/modules/dirbibliography.cfm"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00DC1C-BC3C-4027-9867-3D77CFE123CB}" type="slidenum">
              <a:rPr lang="en-US" smtClean="0"/>
              <a:t>1</a:t>
            </a:fld>
            <a:endParaRPr lang="en-US"/>
          </a:p>
        </p:txBody>
      </p:sp>
    </p:spTree>
    <p:extLst>
      <p:ext uri="{BB962C8B-B14F-4D97-AF65-F5344CB8AC3E}">
        <p14:creationId xmlns:p14="http://schemas.microsoft.com/office/powerpoint/2010/main" val="2305161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00DC1C-BC3C-4027-9867-3D77CFE123CB}" type="slidenum">
              <a:rPr lang="en-US" smtClean="0"/>
              <a:t>2</a:t>
            </a:fld>
            <a:endParaRPr lang="en-US"/>
          </a:p>
        </p:txBody>
      </p:sp>
    </p:spTree>
    <p:extLst>
      <p:ext uri="{BB962C8B-B14F-4D97-AF65-F5344CB8AC3E}">
        <p14:creationId xmlns:p14="http://schemas.microsoft.com/office/powerpoint/2010/main" val="93514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All UC ANR employees can enter citations directly into UC ANR’s Online Bibliography </a:t>
            </a:r>
            <a:r>
              <a:rPr lang="en-US" u="sng" dirty="0">
                <a:hlinkClick r:id="rId3"/>
              </a:rPr>
              <a:t>https://ucanr.edu/portal/modules/dirbibliography.cfm</a:t>
            </a:r>
            <a:r>
              <a:rPr lang="en-US" dirty="0"/>
              <a:t> . This is required for organizational reporting due every February 1</a:t>
            </a:r>
            <a:r>
              <a:rPr lang="en-US" baseline="30000" dirty="0"/>
              <a:t>st</a:t>
            </a:r>
            <a:r>
              <a:rPr lang="en-US" dirty="0"/>
              <a:t>. Refer</a:t>
            </a:r>
            <a:r>
              <a:rPr lang="en-US" baseline="0" dirty="0"/>
              <a:t> to UC ANR’s Academic Program Review E-Book for instructions on categorizing publications: https://ucanr.edu/sites/anrstaff/Personnel_Benefits/Academic_Personnel/PR_Dossier_Examples/  </a:t>
            </a:r>
            <a:endParaRPr lang="en-US" dirty="0"/>
          </a:p>
          <a:p>
            <a:endParaRPr lang="en-US" dirty="0"/>
          </a:p>
          <a:p>
            <a:r>
              <a:rPr lang="en-US" dirty="0"/>
              <a:t>OPTIONAL:</a:t>
            </a:r>
            <a:r>
              <a:rPr lang="en-US" baseline="0" dirty="0"/>
              <a:t> EndNote users can import an EndNote XML file into the UC ANR Online Bibliography. </a:t>
            </a:r>
            <a:endParaRPr lang="en-US" dirty="0"/>
          </a:p>
        </p:txBody>
      </p:sp>
      <p:sp>
        <p:nvSpPr>
          <p:cNvPr id="4" name="Slide Number Placeholder 3"/>
          <p:cNvSpPr>
            <a:spLocks noGrp="1"/>
          </p:cNvSpPr>
          <p:nvPr>
            <p:ph type="sldNum" sz="quarter" idx="10"/>
          </p:nvPr>
        </p:nvSpPr>
        <p:spPr/>
        <p:txBody>
          <a:bodyPr/>
          <a:lstStyle/>
          <a:p>
            <a:fld id="{BD00DC1C-BC3C-4027-9867-3D77CFE123CB}" type="slidenum">
              <a:rPr lang="en-US" smtClean="0"/>
              <a:t>3</a:t>
            </a:fld>
            <a:endParaRPr lang="en-US"/>
          </a:p>
        </p:txBody>
      </p:sp>
    </p:spTree>
    <p:extLst>
      <p:ext uri="{BB962C8B-B14F-4D97-AF65-F5344CB8AC3E}">
        <p14:creationId xmlns:p14="http://schemas.microsoft.com/office/powerpoint/2010/main" val="8947583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00DC1C-BC3C-4027-9867-3D77CFE123CB}" type="slidenum">
              <a:rPr lang="en-US" smtClean="0"/>
              <a:t>4</a:t>
            </a:fld>
            <a:endParaRPr lang="en-US"/>
          </a:p>
        </p:txBody>
      </p:sp>
    </p:spTree>
    <p:extLst>
      <p:ext uri="{BB962C8B-B14F-4D97-AF65-F5344CB8AC3E}">
        <p14:creationId xmlns:p14="http://schemas.microsoft.com/office/powerpoint/2010/main" val="33399674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err="1"/>
              <a:t>Mendeley</a:t>
            </a:r>
            <a:r>
              <a:rPr lang="en-US" baseline="0" dirty="0"/>
              <a:t> – online app but can probably also download into apps. Synced in the cloud.</a:t>
            </a:r>
          </a:p>
          <a:p>
            <a:r>
              <a:rPr lang="en-US" baseline="0" dirty="0" err="1"/>
              <a:t>Zotero</a:t>
            </a:r>
            <a:r>
              <a:rPr lang="en-US" baseline="0" dirty="0"/>
              <a:t> – “your personal research assistant” – likely a download-only. Senses research on the web. Optional synchronization across devices. Not sure what features cost $. </a:t>
            </a:r>
            <a:endParaRPr lang="en-US" dirty="0"/>
          </a:p>
        </p:txBody>
      </p:sp>
      <p:sp>
        <p:nvSpPr>
          <p:cNvPr id="4" name="Slide Number Placeholder 3"/>
          <p:cNvSpPr>
            <a:spLocks noGrp="1"/>
          </p:cNvSpPr>
          <p:nvPr>
            <p:ph type="sldNum" sz="quarter" idx="10"/>
          </p:nvPr>
        </p:nvSpPr>
        <p:spPr/>
        <p:txBody>
          <a:bodyPr/>
          <a:lstStyle/>
          <a:p>
            <a:fld id="{BD00DC1C-BC3C-4027-9867-3D77CFE123CB}" type="slidenum">
              <a:rPr lang="en-US" smtClean="0"/>
              <a:t>7</a:t>
            </a:fld>
            <a:endParaRPr lang="en-US"/>
          </a:p>
        </p:txBody>
      </p:sp>
    </p:spTree>
    <p:extLst>
      <p:ext uri="{BB962C8B-B14F-4D97-AF65-F5344CB8AC3E}">
        <p14:creationId xmlns:p14="http://schemas.microsoft.com/office/powerpoint/2010/main" val="27726326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BD00DC1C-BC3C-4027-9867-3D77CFE123CB}" type="slidenum">
              <a:rPr lang="en-US" smtClean="0"/>
              <a:t>9</a:t>
            </a:fld>
            <a:endParaRPr lang="en-US"/>
          </a:p>
        </p:txBody>
      </p:sp>
    </p:spTree>
    <p:extLst>
      <p:ext uri="{BB962C8B-B14F-4D97-AF65-F5344CB8AC3E}">
        <p14:creationId xmlns:p14="http://schemas.microsoft.com/office/powerpoint/2010/main" val="1886540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9BEF23D-B460-414F-85C1-62F14A85AAC1}" type="datetimeFigureOut">
              <a:rPr lang="en-US" smtClean="0"/>
              <a:t>11/22/24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C546AB-0663-47F6-9E15-4C668B47D2AC}" type="slidenum">
              <a:rPr lang="en-US" smtClean="0"/>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BEF23D-B460-414F-85C1-62F14A85AAC1}" type="datetimeFigureOut">
              <a:rPr lang="en-US" smtClean="0"/>
              <a:t>11/22/24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C546AB-0663-47F6-9E15-4C668B47D2A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BEF23D-B460-414F-85C1-62F14A85AAC1}" type="datetimeFigureOut">
              <a:rPr lang="en-US" smtClean="0"/>
              <a:t>11/22/24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C546AB-0663-47F6-9E15-4C668B47D2A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BEF23D-B460-414F-85C1-62F14A85AAC1}" type="datetimeFigureOut">
              <a:rPr lang="en-US" smtClean="0"/>
              <a:t>11/22/24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C546AB-0663-47F6-9E15-4C668B47D2A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BEF23D-B460-414F-85C1-62F14A85AAC1}" type="datetimeFigureOut">
              <a:rPr lang="en-US" smtClean="0"/>
              <a:t>11/22/24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C546AB-0663-47F6-9E15-4C668B47D2AC}" type="slidenum">
              <a:rPr lang="en-US" smtClean="0"/>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9BEF23D-B460-414F-85C1-62F14A85AAC1}" type="datetimeFigureOut">
              <a:rPr lang="en-US" smtClean="0"/>
              <a:t>11/22/24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C546AB-0663-47F6-9E15-4C668B47D2AC}"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9BEF23D-B460-414F-85C1-62F14A85AAC1}" type="datetimeFigureOut">
              <a:rPr lang="en-US" smtClean="0"/>
              <a:t>11/22/24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1C546AB-0663-47F6-9E15-4C668B47D2AC}" type="slidenum">
              <a:rPr lang="en-US" smtClean="0"/>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9BEF23D-B460-414F-85C1-62F14A85AAC1}" type="datetimeFigureOut">
              <a:rPr lang="en-US" smtClean="0"/>
              <a:t>11/22/24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1C546AB-0663-47F6-9E15-4C668B47D2A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BEF23D-B460-414F-85C1-62F14A85AAC1}" type="datetimeFigureOut">
              <a:rPr lang="en-US" smtClean="0"/>
              <a:t>11/22/24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1C546AB-0663-47F6-9E15-4C668B47D2A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9BEF23D-B460-414F-85C1-62F14A85AAC1}" type="datetimeFigureOut">
              <a:rPr lang="en-US" smtClean="0"/>
              <a:t>11/22/24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C546AB-0663-47F6-9E15-4C668B47D2AC}" type="slidenum">
              <a:rPr lang="en-US" smtClean="0"/>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9BEF23D-B460-414F-85C1-62F14A85AAC1}" type="datetimeFigureOut">
              <a:rPr lang="en-US" smtClean="0"/>
              <a:t>11/22/24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C546AB-0663-47F6-9E15-4C668B47D2A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99BEF23D-B460-414F-85C1-62F14A85AAC1}" type="datetimeFigureOut">
              <a:rPr lang="en-US" smtClean="0"/>
              <a:t>11/22/24</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A1C546AB-0663-47F6-9E15-4C668B47D2A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ucanr.edu/portal/modules/dirbibliography.cf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servicehub.ucdavis.edu/servicehub?id=content_details&amp;sys_id=57b48961dbc608d040cc8962399619e1" TargetMode="External"/><Relationship Id="rId2" Type="http://schemas.openxmlformats.org/officeDocument/2006/relationships/hyperlink" Target="https://www.youtube.com/user/EndNoteTrainin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youtube.com/watch?v=_Qf3Xj14TVk&amp;index=5&amp;list=PLsV4xvf6aNGxEdxZOIjzQbV2HpNfVNNmS"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ucanr.edu/sites/anrstaff/Personnel_Benefits/Academic_Personnel/PR_Dossier_Example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mailto:christopher.hanson@ucop.edu" TargetMode="External"/><Relationship Id="rId4" Type="http://schemas.openxmlformats.org/officeDocument/2006/relationships/hyperlink" Target="mailto:kit.alviz@ucop.ed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000" dirty="0"/>
              <a:t>UC ANR Online Bibliography and EndNote</a:t>
            </a:r>
          </a:p>
        </p:txBody>
      </p:sp>
      <p:sp>
        <p:nvSpPr>
          <p:cNvPr id="3" name="Subtitle 2"/>
          <p:cNvSpPr>
            <a:spLocks noGrp="1"/>
          </p:cNvSpPr>
          <p:nvPr>
            <p:ph type="subTitle" idx="1"/>
          </p:nvPr>
        </p:nvSpPr>
        <p:spPr>
          <a:xfrm>
            <a:off x="685800" y="3505200"/>
            <a:ext cx="7848600" cy="1752600"/>
          </a:xfrm>
        </p:spPr>
        <p:txBody>
          <a:bodyPr>
            <a:noAutofit/>
          </a:bodyPr>
          <a:lstStyle/>
          <a:p>
            <a:r>
              <a:rPr lang="en-US" dirty="0"/>
              <a:t>Last updated</a:t>
            </a:r>
            <a:r>
              <a:rPr lang="en-US"/>
              <a:t>: 11/22/24</a:t>
            </a:r>
            <a:endParaRPr lang="en-US" dirty="0"/>
          </a:p>
          <a:p>
            <a:endParaRPr lang="en-US" dirty="0"/>
          </a:p>
          <a:p>
            <a:r>
              <a:rPr lang="en-US" dirty="0"/>
              <a:t>Contact: Kit Alviz, UC ANR Program Planning and Evaluation</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50946" y="831849"/>
            <a:ext cx="3118307" cy="436563"/>
          </a:xfrm>
          <a:prstGeom prst="rect">
            <a:avLst/>
          </a:prstGeom>
        </p:spPr>
      </p:pic>
    </p:spTree>
    <p:extLst>
      <p:ext uri="{BB962C8B-B14F-4D97-AF65-F5344CB8AC3E}">
        <p14:creationId xmlns:p14="http://schemas.microsoft.com/office/powerpoint/2010/main" val="1403005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Desired Outcomes</a:t>
            </a:r>
          </a:p>
        </p:txBody>
      </p:sp>
      <p:sp>
        <p:nvSpPr>
          <p:cNvPr id="3" name="Content Placeholder 2"/>
          <p:cNvSpPr>
            <a:spLocks noGrp="1"/>
          </p:cNvSpPr>
          <p:nvPr>
            <p:ph idx="1"/>
          </p:nvPr>
        </p:nvSpPr>
        <p:spPr/>
        <p:txBody>
          <a:bodyPr>
            <a:normAutofit/>
          </a:bodyPr>
          <a:lstStyle/>
          <a:p>
            <a:pPr marL="0" indent="0">
              <a:buNone/>
            </a:pPr>
            <a:r>
              <a:rPr lang="en-US" sz="2800" dirty="0"/>
              <a:t>Viewers of these PowerPoint slides will have:</a:t>
            </a:r>
          </a:p>
          <a:p>
            <a:pPr marL="0" indent="0">
              <a:buNone/>
            </a:pPr>
            <a:endParaRPr lang="en-US" sz="2800" dirty="0"/>
          </a:p>
          <a:p>
            <a:pPr marL="514350" indent="-514350">
              <a:buAutoNum type="arabicPeriod"/>
            </a:pPr>
            <a:r>
              <a:rPr lang="en-US" sz="2800" dirty="0"/>
              <a:t>Understanding how EndNote and UC ANR’s online bibliography system talk to each other.</a:t>
            </a:r>
          </a:p>
          <a:p>
            <a:pPr marL="514350" indent="-514350">
              <a:buAutoNum type="arabicPeriod"/>
            </a:pPr>
            <a:r>
              <a:rPr lang="en-US" sz="2800" dirty="0"/>
              <a:t>Understanding of tips and resources for using EndNote.</a:t>
            </a:r>
          </a:p>
        </p:txBody>
      </p:sp>
    </p:spTree>
    <p:extLst>
      <p:ext uri="{BB962C8B-B14F-4D97-AF65-F5344CB8AC3E}">
        <p14:creationId xmlns:p14="http://schemas.microsoft.com/office/powerpoint/2010/main" val="10147787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1415358981"/>
              </p:ext>
            </p:extLst>
          </p:nvPr>
        </p:nvGraphicFramePr>
        <p:xfrm>
          <a:off x="76200" y="76200"/>
          <a:ext cx="8915400" cy="5562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a:xfrm>
            <a:off x="457200" y="381000"/>
            <a:ext cx="8229600" cy="990600"/>
          </a:xfrm>
        </p:spPr>
        <p:txBody>
          <a:bodyPr/>
          <a:lstStyle/>
          <a:p>
            <a:r>
              <a:rPr lang="en-US" dirty="0"/>
              <a:t>Process</a:t>
            </a:r>
          </a:p>
        </p:txBody>
      </p:sp>
      <p:sp>
        <p:nvSpPr>
          <p:cNvPr id="8" name="TextBox 7"/>
          <p:cNvSpPr txBox="1"/>
          <p:nvPr/>
        </p:nvSpPr>
        <p:spPr>
          <a:xfrm>
            <a:off x="6934200" y="4078961"/>
            <a:ext cx="2209800" cy="2246769"/>
          </a:xfrm>
          <a:prstGeom prst="rect">
            <a:avLst/>
          </a:prstGeom>
          <a:noFill/>
        </p:spPr>
        <p:txBody>
          <a:bodyPr wrap="square" rtlCol="0">
            <a:spAutoFit/>
          </a:bodyPr>
          <a:lstStyle/>
          <a:p>
            <a:pPr marL="285750" indent="-285750">
              <a:buFont typeface="Arial" panose="020B0604020202020204" pitchFamily="34" charset="0"/>
              <a:buChar char="•"/>
            </a:pPr>
            <a:r>
              <a:rPr lang="en-US" sz="2800" dirty="0">
                <a:latin typeface="Calibri" panose="020F0502020204030204" pitchFamily="34" charset="0"/>
                <a:cs typeface="Calibri" panose="020F0502020204030204" pitchFamily="34" charset="0"/>
              </a:rPr>
              <a:t>Formatted for optional use in Merit/ Promotion</a:t>
            </a:r>
          </a:p>
        </p:txBody>
      </p:sp>
      <p:sp>
        <p:nvSpPr>
          <p:cNvPr id="9" name="TextBox 8"/>
          <p:cNvSpPr txBox="1"/>
          <p:nvPr/>
        </p:nvSpPr>
        <p:spPr>
          <a:xfrm>
            <a:off x="5037667" y="4052648"/>
            <a:ext cx="1896533" cy="2677656"/>
          </a:xfrm>
          <a:prstGeom prst="rect">
            <a:avLst/>
          </a:prstGeom>
          <a:noFill/>
        </p:spPr>
        <p:txBody>
          <a:bodyPr wrap="square" rtlCol="0">
            <a:spAutoFit/>
          </a:bodyPr>
          <a:lstStyle/>
          <a:p>
            <a:pPr marL="285750" indent="-285750">
              <a:buFont typeface="Arial" panose="020B0604020202020204" pitchFamily="34" charset="0"/>
              <a:buChar char="•"/>
            </a:pPr>
            <a:r>
              <a:rPr lang="en-US" sz="2800" dirty="0">
                <a:latin typeface="Calibri" panose="020F0502020204030204" pitchFamily="34" charset="0"/>
                <a:cs typeface="Calibri" panose="020F0502020204030204" pitchFamily="34" charset="0"/>
              </a:rPr>
              <a:t>Federal report</a:t>
            </a:r>
          </a:p>
          <a:p>
            <a:pPr marL="285750" indent="-285750">
              <a:buFont typeface="Arial" panose="020B0604020202020204" pitchFamily="34" charset="0"/>
              <a:buChar char="•"/>
            </a:pPr>
            <a:r>
              <a:rPr lang="en-US" sz="2800" dirty="0">
                <a:latin typeface="Calibri" panose="020F0502020204030204" pitchFamily="34" charset="0"/>
                <a:cs typeface="Calibri" panose="020F0502020204030204" pitchFamily="34" charset="0"/>
              </a:rPr>
              <a:t>Ad hoc inquiries</a:t>
            </a:r>
          </a:p>
          <a:p>
            <a:pPr marL="285750" indent="-285750">
              <a:buFont typeface="Arial" panose="020B0604020202020204" pitchFamily="34" charset="0"/>
              <a:buChar char="•"/>
            </a:pPr>
            <a:r>
              <a:rPr lang="en-US" sz="2800" dirty="0">
                <a:latin typeface="Calibri" panose="020F0502020204030204" pitchFamily="34" charset="0"/>
                <a:cs typeface="Calibri" panose="020F0502020204030204" pitchFamily="34" charset="0"/>
              </a:rPr>
              <a:t>Increased visibility</a:t>
            </a:r>
          </a:p>
        </p:txBody>
      </p:sp>
      <p:sp>
        <p:nvSpPr>
          <p:cNvPr id="12" name="TextBox 11"/>
          <p:cNvSpPr txBox="1"/>
          <p:nvPr/>
        </p:nvSpPr>
        <p:spPr>
          <a:xfrm>
            <a:off x="5181600" y="914400"/>
            <a:ext cx="3657600" cy="954107"/>
          </a:xfrm>
          <a:prstGeom prst="rect">
            <a:avLst/>
          </a:prstGeom>
          <a:noFill/>
          <a:ln>
            <a:solidFill>
              <a:schemeClr val="accent1"/>
            </a:solidFill>
          </a:ln>
        </p:spPr>
        <p:txBody>
          <a:bodyPr wrap="square" rtlCol="0">
            <a:spAutoFit/>
          </a:bodyPr>
          <a:lstStyle/>
          <a:p>
            <a:pPr algn="ctr"/>
            <a:r>
              <a:rPr lang="en-US" sz="2800" dirty="0"/>
              <a:t>Annually – Early December</a:t>
            </a:r>
          </a:p>
        </p:txBody>
      </p:sp>
    </p:spTree>
    <p:extLst>
      <p:ext uri="{BB962C8B-B14F-4D97-AF65-F5344CB8AC3E}">
        <p14:creationId xmlns:p14="http://schemas.microsoft.com/office/powerpoint/2010/main" val="3533033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ANR-Specific Instructions</a:t>
            </a:r>
          </a:p>
        </p:txBody>
      </p:sp>
      <p:sp>
        <p:nvSpPr>
          <p:cNvPr id="5" name="Content Placeholder 4"/>
          <p:cNvSpPr>
            <a:spLocks noGrp="1"/>
          </p:cNvSpPr>
          <p:nvPr>
            <p:ph idx="1"/>
          </p:nvPr>
        </p:nvSpPr>
        <p:spPr/>
        <p:txBody>
          <a:bodyPr>
            <a:normAutofit/>
          </a:bodyPr>
          <a:lstStyle/>
          <a:p>
            <a:pPr marL="0" indent="0">
              <a:buNone/>
            </a:pPr>
            <a:endParaRPr lang="en-US" sz="2800" dirty="0"/>
          </a:p>
          <a:p>
            <a:r>
              <a:rPr lang="en-US" sz="2800" dirty="0"/>
              <a:t>Use “notes” field to write about your role</a:t>
            </a:r>
          </a:p>
        </p:txBody>
      </p:sp>
    </p:spTree>
    <p:extLst>
      <p:ext uri="{BB962C8B-B14F-4D97-AF65-F5344CB8AC3E}">
        <p14:creationId xmlns:p14="http://schemas.microsoft.com/office/powerpoint/2010/main" val="4074416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Importing EndNote XML to UC ANR Online Bibliography</a:t>
            </a:r>
          </a:p>
        </p:txBody>
      </p:sp>
      <p:sp>
        <p:nvSpPr>
          <p:cNvPr id="3" name="Content Placeholder 2"/>
          <p:cNvSpPr>
            <a:spLocks noGrp="1"/>
          </p:cNvSpPr>
          <p:nvPr>
            <p:ph idx="1"/>
          </p:nvPr>
        </p:nvSpPr>
        <p:spPr/>
        <p:txBody>
          <a:bodyPr>
            <a:normAutofit lnSpcReduction="10000"/>
          </a:bodyPr>
          <a:lstStyle/>
          <a:p>
            <a:r>
              <a:rPr lang="en-US" dirty="0"/>
              <a:t>Export selected citations from EndNote into an XML format. (Note that only version X7 is supported by UC ANR. Other versions may work and if not, manual data entry into the UC ANR Online Bibliography is the other option).</a:t>
            </a:r>
          </a:p>
          <a:p>
            <a:r>
              <a:rPr lang="en-US" dirty="0"/>
              <a:t>Go to UC ANR Online Bibliography: </a:t>
            </a:r>
            <a:r>
              <a:rPr lang="en-US" u="sng" dirty="0">
                <a:hlinkClick r:id="rId2"/>
              </a:rPr>
              <a:t>https://ucanr.edu/portal/modules/dirbibliography.cfm</a:t>
            </a:r>
            <a:r>
              <a:rPr lang="en-US" dirty="0"/>
              <a:t> </a:t>
            </a:r>
          </a:p>
          <a:p>
            <a:r>
              <a:rPr lang="en-US" dirty="0"/>
              <a:t>Click on EndNote Import/Export then Browser. Select your import preference then click save.</a:t>
            </a:r>
          </a:p>
          <a:p>
            <a:r>
              <a:rPr lang="en-US" dirty="0"/>
              <a:t>You will be taken to a screen to assign a publication category (defined by UC ANR’s Academic Program Review E-Book) and publication year to each of the imported items. When finished, click save.</a:t>
            </a:r>
          </a:p>
          <a:p>
            <a:endParaRPr lang="en-US" dirty="0"/>
          </a:p>
        </p:txBody>
      </p:sp>
    </p:spTree>
    <p:extLst>
      <p:ext uri="{BB962C8B-B14F-4D97-AF65-F5344CB8AC3E}">
        <p14:creationId xmlns:p14="http://schemas.microsoft.com/office/powerpoint/2010/main" val="3303597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EndNote Resources</a:t>
            </a:r>
          </a:p>
        </p:txBody>
      </p:sp>
      <p:sp>
        <p:nvSpPr>
          <p:cNvPr id="3" name="Content Placeholder 2"/>
          <p:cNvSpPr>
            <a:spLocks noGrp="1"/>
          </p:cNvSpPr>
          <p:nvPr>
            <p:ph idx="1"/>
          </p:nvPr>
        </p:nvSpPr>
        <p:spPr/>
        <p:txBody>
          <a:bodyPr/>
          <a:lstStyle/>
          <a:p>
            <a:pPr marL="0" indent="0">
              <a:buNone/>
            </a:pPr>
            <a:r>
              <a:rPr lang="en-US" dirty="0"/>
              <a:t>UC ANR does not provide an EndNote training. Here are some resources for receiving EndNote training:</a:t>
            </a:r>
          </a:p>
          <a:p>
            <a:pPr marL="0" indent="0">
              <a:buNone/>
            </a:pPr>
            <a:endParaRPr lang="en-US" dirty="0"/>
          </a:p>
          <a:p>
            <a:r>
              <a:rPr lang="en-US" dirty="0"/>
              <a:t>EndNote’s YouTube channel: </a:t>
            </a:r>
            <a:r>
              <a:rPr lang="en-US" dirty="0">
                <a:hlinkClick r:id="rId2"/>
              </a:rPr>
              <a:t>https://www.youtube.com/user/EndNoteTraining</a:t>
            </a:r>
            <a:r>
              <a:rPr lang="en-US" dirty="0"/>
              <a:t> </a:t>
            </a:r>
          </a:p>
          <a:p>
            <a:r>
              <a:rPr lang="en-US" dirty="0"/>
              <a:t>UC Davis EndNote webpage: </a:t>
            </a:r>
            <a:r>
              <a:rPr lang="en-US" dirty="0">
                <a:hlinkClick r:id="rId3"/>
              </a:rPr>
              <a:t>https://servicehub.ucdavis.edu/servicehub?id=content_details&amp;sys_id=57b48961dbc608d040cc8962399619e1</a:t>
            </a:r>
            <a:r>
              <a:rPr lang="en-US" dirty="0"/>
              <a:t> </a:t>
            </a:r>
          </a:p>
        </p:txBody>
      </p:sp>
    </p:spTree>
    <p:extLst>
      <p:ext uri="{BB962C8B-B14F-4D97-AF65-F5344CB8AC3E}">
        <p14:creationId xmlns:p14="http://schemas.microsoft.com/office/powerpoint/2010/main" val="756925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Other Software</a:t>
            </a:r>
          </a:p>
        </p:txBody>
      </p:sp>
      <p:sp>
        <p:nvSpPr>
          <p:cNvPr id="5" name="Content Placeholder 4"/>
          <p:cNvSpPr>
            <a:spLocks noGrp="1"/>
          </p:cNvSpPr>
          <p:nvPr>
            <p:ph idx="1"/>
          </p:nvPr>
        </p:nvSpPr>
        <p:spPr/>
        <p:txBody>
          <a:bodyPr>
            <a:normAutofit/>
          </a:bodyPr>
          <a:lstStyle/>
          <a:p>
            <a:r>
              <a:rPr lang="en-US" sz="2800" dirty="0"/>
              <a:t>Alternative software at no cost: </a:t>
            </a:r>
            <a:r>
              <a:rPr lang="en-US" sz="2800" dirty="0" err="1"/>
              <a:t>Mendeley</a:t>
            </a:r>
            <a:r>
              <a:rPr lang="en-US" sz="2800" dirty="0"/>
              <a:t> and </a:t>
            </a:r>
            <a:r>
              <a:rPr lang="en-US" sz="2800" dirty="0" err="1"/>
              <a:t>Zotero</a:t>
            </a:r>
            <a:r>
              <a:rPr lang="en-US" sz="2800" dirty="0"/>
              <a:t>. Please note that these software exports are not integrated with UC ANR’s Online Bibliography. </a:t>
            </a:r>
          </a:p>
          <a:p>
            <a:r>
              <a:rPr lang="en-US" sz="2800" dirty="0" err="1"/>
              <a:t>Mendeley’s</a:t>
            </a:r>
            <a:r>
              <a:rPr lang="en-US" sz="2800" dirty="0"/>
              <a:t> “export to EndNote XML” option produces an XML file that is currently </a:t>
            </a:r>
            <a:r>
              <a:rPr lang="en-US" sz="2800" dirty="0">
                <a:solidFill>
                  <a:srgbClr val="FF0000"/>
                </a:solidFill>
              </a:rPr>
              <a:t>incompatible</a:t>
            </a:r>
            <a:r>
              <a:rPr lang="en-US" sz="2800" dirty="0"/>
              <a:t> with ANR Online Bibliography software. </a:t>
            </a:r>
          </a:p>
        </p:txBody>
      </p:sp>
    </p:spTree>
    <p:extLst>
      <p:ext uri="{BB962C8B-B14F-4D97-AF65-F5344CB8AC3E}">
        <p14:creationId xmlns:p14="http://schemas.microsoft.com/office/powerpoint/2010/main" val="571755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FAQ: Can I convert my </a:t>
            </a:r>
            <a:r>
              <a:rPr lang="en-US" dirty="0" err="1"/>
              <a:t>Mendeley</a:t>
            </a:r>
            <a:r>
              <a:rPr lang="en-US" dirty="0"/>
              <a:t> library to an EndNote library?</a:t>
            </a:r>
          </a:p>
        </p:txBody>
      </p:sp>
      <p:sp>
        <p:nvSpPr>
          <p:cNvPr id="3" name="Content Placeholder 2"/>
          <p:cNvSpPr>
            <a:spLocks noGrp="1"/>
          </p:cNvSpPr>
          <p:nvPr>
            <p:ph sz="half" idx="1"/>
          </p:nvPr>
        </p:nvSpPr>
        <p:spPr>
          <a:xfrm>
            <a:off x="457200" y="1981200"/>
            <a:ext cx="7924800" cy="4718304"/>
          </a:xfrm>
        </p:spPr>
        <p:txBody>
          <a:bodyPr/>
          <a:lstStyle/>
          <a:p>
            <a:r>
              <a:rPr lang="en-US" dirty="0">
                <a:hlinkClick r:id="rId2"/>
              </a:rPr>
              <a:t>https://www.youtube.com/watch?v=_Qf3Xj14TVk&amp;index=5&amp;list=PLsV4xvf6aNGxEdxZOIjzQbV2HpNfVNNmS</a:t>
            </a:r>
            <a:r>
              <a:rPr lang="en-US" dirty="0"/>
              <a:t> (skip to 15:30)</a:t>
            </a:r>
          </a:p>
          <a:p>
            <a:r>
              <a:rPr lang="en-US" dirty="0" err="1"/>
              <a:t>Zotero</a:t>
            </a:r>
            <a:r>
              <a:rPr lang="en-US" dirty="0"/>
              <a:t> is a more complicated process</a:t>
            </a:r>
          </a:p>
        </p:txBody>
      </p:sp>
    </p:spTree>
    <p:extLst>
      <p:ext uri="{BB962C8B-B14F-4D97-AF65-F5344CB8AC3E}">
        <p14:creationId xmlns:p14="http://schemas.microsoft.com/office/powerpoint/2010/main" val="14353072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Contact Information</a:t>
            </a:r>
          </a:p>
        </p:txBody>
      </p:sp>
      <p:sp>
        <p:nvSpPr>
          <p:cNvPr id="6" name="Content Placeholder 5"/>
          <p:cNvSpPr>
            <a:spLocks noGrp="1"/>
          </p:cNvSpPr>
          <p:nvPr>
            <p:ph idx="1"/>
          </p:nvPr>
        </p:nvSpPr>
        <p:spPr/>
        <p:txBody>
          <a:bodyPr/>
          <a:lstStyle/>
          <a:p>
            <a:pPr marL="0" indent="0">
              <a:buNone/>
            </a:pPr>
            <a:endParaRPr lang="en-US" dirty="0"/>
          </a:p>
          <a:p>
            <a:pPr marL="0" indent="0">
              <a:buNone/>
            </a:pPr>
            <a:r>
              <a:rPr lang="en-US" dirty="0"/>
              <a:t>Questions about bibliography requirements for merits and promotions: See the E-Book (</a:t>
            </a:r>
            <a:r>
              <a:rPr lang="en-US" dirty="0">
                <a:hlinkClick r:id="rId3"/>
              </a:rPr>
              <a:t>https://ucanr.edu/sites/anrstaff/Personnel_Benefits/Academic_Personnel/PR_Dossier_Examples/</a:t>
            </a:r>
            <a:r>
              <a:rPr lang="en-US" dirty="0"/>
              <a:t>) or contact ANR Academic Human Resources</a:t>
            </a:r>
          </a:p>
          <a:p>
            <a:pPr marL="0" indent="0">
              <a:buNone/>
            </a:pPr>
            <a:endParaRPr lang="en-US" dirty="0"/>
          </a:p>
          <a:p>
            <a:pPr marL="0" indent="0">
              <a:buNone/>
            </a:pPr>
            <a:r>
              <a:rPr lang="en-US" dirty="0"/>
              <a:t>Questions about UC ANR’s Online Bibliography, contact ANR Program Planning &amp; Evaluation analysts, Kit Alviz (</a:t>
            </a:r>
            <a:r>
              <a:rPr lang="en-US" dirty="0">
                <a:hlinkClick r:id="rId4"/>
              </a:rPr>
              <a:t>kit.alviz@ucop.edu</a:t>
            </a:r>
            <a:r>
              <a:rPr lang="en-US" dirty="0"/>
              <a:t>) or Christopher Hanson (</a:t>
            </a:r>
            <a:r>
              <a:rPr lang="en-US" dirty="0">
                <a:hlinkClick r:id="rId5"/>
              </a:rPr>
              <a:t>christopher.hanson@ucop.edu</a:t>
            </a:r>
            <a:r>
              <a:rPr lang="en-US" dirty="0"/>
              <a:t>) </a:t>
            </a:r>
          </a:p>
        </p:txBody>
      </p:sp>
    </p:spTree>
    <p:extLst>
      <p:ext uri="{BB962C8B-B14F-4D97-AF65-F5344CB8AC3E}">
        <p14:creationId xmlns:p14="http://schemas.microsoft.com/office/powerpoint/2010/main" val="39016489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1069</TotalTime>
  <Words>613</Words>
  <Application>Microsoft Macintosh PowerPoint</Application>
  <PresentationFormat>On-screen Show (4:3)</PresentationFormat>
  <Paragraphs>56</Paragraphs>
  <Slides>9</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Clarity</vt:lpstr>
      <vt:lpstr>UC ANR Online Bibliography and EndNote</vt:lpstr>
      <vt:lpstr>Desired Outcomes</vt:lpstr>
      <vt:lpstr>Process</vt:lpstr>
      <vt:lpstr>ANR-Specific Instructions</vt:lpstr>
      <vt:lpstr>Importing EndNote XML to UC ANR Online Bibliography</vt:lpstr>
      <vt:lpstr>EndNote Resources</vt:lpstr>
      <vt:lpstr>Other Software</vt:lpstr>
      <vt:lpstr>FAQ: Can I convert my Mendeley library to an EndNote library?</vt:lpstr>
      <vt:lpstr>Contact Information</vt:lpstr>
    </vt:vector>
  </TitlesOfParts>
  <Company>University of California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Kit Alviz</dc:creator>
  <cp:lastModifiedBy>Kit Alviz</cp:lastModifiedBy>
  <cp:revision>102</cp:revision>
  <cp:lastPrinted>2015-08-26T22:41:07Z</cp:lastPrinted>
  <dcterms:created xsi:type="dcterms:W3CDTF">2015-07-31T23:07:56Z</dcterms:created>
  <dcterms:modified xsi:type="dcterms:W3CDTF">2024-11-22T21:44:35Z</dcterms:modified>
</cp:coreProperties>
</file>