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696" r:id="rId3"/>
    <p:sldMasterId id="2147483672" r:id="rId4"/>
  </p:sldMasterIdLst>
  <p:notesMasterIdLst>
    <p:notesMasterId r:id="rId19"/>
  </p:notesMasterIdLst>
  <p:sldIdLst>
    <p:sldId id="256" r:id="rId5"/>
    <p:sldId id="257" r:id="rId6"/>
    <p:sldId id="259" r:id="rId7"/>
    <p:sldId id="268" r:id="rId8"/>
    <p:sldId id="269" r:id="rId9"/>
    <p:sldId id="270" r:id="rId10"/>
    <p:sldId id="271" r:id="rId11"/>
    <p:sldId id="261" r:id="rId12"/>
    <p:sldId id="272" r:id="rId13"/>
    <p:sldId id="273" r:id="rId14"/>
    <p:sldId id="274" r:id="rId15"/>
    <p:sldId id="275" r:id="rId16"/>
    <p:sldId id="276" r:id="rId17"/>
    <p:sldId id="277"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D1C"/>
    <a:srgbClr val="BC5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7"/>
    <p:restoredTop sz="94694"/>
  </p:normalViewPr>
  <p:slideViewPr>
    <p:cSldViewPr snapToGrid="0">
      <p:cViewPr varScale="1">
        <p:scale>
          <a:sx n="161" d="100"/>
          <a:sy n="161" d="100"/>
        </p:scale>
        <p:origin x="99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85800" lvl="0" indent="-527050" algn="l" rtl="0">
              <a:lnSpc>
                <a:spcPct val="107916"/>
              </a:lnSpc>
              <a:spcBef>
                <a:spcPts val="0"/>
              </a:spcBef>
              <a:spcAft>
                <a:spcPts val="0"/>
              </a:spcAft>
              <a:buSzPts val="1100"/>
              <a:buFont typeface="Calibri"/>
              <a:buAutoNum type="romanUcPeriod"/>
            </a:pPr>
            <a:r>
              <a:rPr lang="en" dirty="0">
                <a:latin typeface="Calibri"/>
                <a:ea typeface="Calibri"/>
                <a:cs typeface="Calibri"/>
                <a:sym typeface="Calibri"/>
              </a:rPr>
              <a:t>Team Builder: Super hero power - draw or act and share. - 10 minutes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97236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8780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78" lvl="0" indent="-342884">
              <a:spcBef>
                <a:spcPts val="0"/>
              </a:spcBef>
              <a:spcAft>
                <a:spcPts val="0"/>
              </a:spcAft>
              <a:buSzPts val="1800"/>
              <a:buChar char="●"/>
              <a:defRPr/>
            </a:lvl1pPr>
            <a:lvl2pPr marL="914355"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4"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5" lvl="8" indent="-317484">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300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439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66102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78" lvl="0" indent="-304786">
              <a:spcBef>
                <a:spcPts val="0"/>
              </a:spcBef>
              <a:spcAft>
                <a:spcPts val="0"/>
              </a:spcAft>
              <a:buSzPts val="1200"/>
              <a:buChar char="●"/>
              <a:defRPr sz="12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09553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1097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78" lvl="0" indent="-342884">
              <a:spcBef>
                <a:spcPts val="0"/>
              </a:spcBef>
              <a:spcAft>
                <a:spcPts val="0"/>
              </a:spcAft>
              <a:buClr>
                <a:schemeClr val="dk1"/>
              </a:buClr>
              <a:buSzPts val="1800"/>
              <a:buChar char="●"/>
              <a:defRPr>
                <a:solidFill>
                  <a:schemeClr val="dk1"/>
                </a:solidFill>
              </a:defRPr>
            </a:lvl1pPr>
            <a:lvl2pPr marL="914355" lvl="1" indent="-317484">
              <a:spcBef>
                <a:spcPts val="1600"/>
              </a:spcBef>
              <a:spcAft>
                <a:spcPts val="0"/>
              </a:spcAft>
              <a:buClr>
                <a:schemeClr val="dk1"/>
              </a:buClr>
              <a:buSzPts val="1400"/>
              <a:buChar char="○"/>
              <a:defRPr>
                <a:solidFill>
                  <a:schemeClr val="dk1"/>
                </a:solidFill>
              </a:defRPr>
            </a:lvl2pPr>
            <a:lvl3pPr marL="1371532" lvl="2" indent="-317484">
              <a:spcBef>
                <a:spcPts val="1600"/>
              </a:spcBef>
              <a:spcAft>
                <a:spcPts val="0"/>
              </a:spcAft>
              <a:buClr>
                <a:schemeClr val="dk1"/>
              </a:buClr>
              <a:buSzPts val="1400"/>
              <a:buChar char="■"/>
              <a:defRPr>
                <a:solidFill>
                  <a:schemeClr val="dk1"/>
                </a:solidFill>
              </a:defRPr>
            </a:lvl3pPr>
            <a:lvl4pPr marL="1828709" lvl="3" indent="-317484">
              <a:spcBef>
                <a:spcPts val="1600"/>
              </a:spcBef>
              <a:spcAft>
                <a:spcPts val="0"/>
              </a:spcAft>
              <a:buClr>
                <a:schemeClr val="dk1"/>
              </a:buClr>
              <a:buSzPts val="1400"/>
              <a:buChar char="●"/>
              <a:defRPr>
                <a:solidFill>
                  <a:schemeClr val="dk1"/>
                </a:solidFill>
              </a:defRPr>
            </a:lvl4pPr>
            <a:lvl5pPr marL="2285886" lvl="4" indent="-317484">
              <a:spcBef>
                <a:spcPts val="1600"/>
              </a:spcBef>
              <a:spcAft>
                <a:spcPts val="0"/>
              </a:spcAft>
              <a:buClr>
                <a:schemeClr val="dk1"/>
              </a:buClr>
              <a:buSzPts val="1400"/>
              <a:buChar char="○"/>
              <a:defRPr>
                <a:solidFill>
                  <a:schemeClr val="dk1"/>
                </a:solidFill>
              </a:defRPr>
            </a:lvl5pPr>
            <a:lvl6pPr marL="2743064" lvl="5" indent="-317484">
              <a:spcBef>
                <a:spcPts val="1600"/>
              </a:spcBef>
              <a:spcAft>
                <a:spcPts val="0"/>
              </a:spcAft>
              <a:buClr>
                <a:schemeClr val="dk1"/>
              </a:buClr>
              <a:buSzPts val="1400"/>
              <a:buChar char="■"/>
              <a:defRPr>
                <a:solidFill>
                  <a:schemeClr val="dk1"/>
                </a:solidFill>
              </a:defRPr>
            </a:lvl6pPr>
            <a:lvl7pPr marL="3200240" lvl="6" indent="-317484">
              <a:spcBef>
                <a:spcPts val="1600"/>
              </a:spcBef>
              <a:spcAft>
                <a:spcPts val="0"/>
              </a:spcAft>
              <a:buClr>
                <a:schemeClr val="dk1"/>
              </a:buClr>
              <a:buSzPts val="1400"/>
              <a:buChar char="●"/>
              <a:defRPr>
                <a:solidFill>
                  <a:schemeClr val="dk1"/>
                </a:solidFill>
              </a:defRPr>
            </a:lvl7pPr>
            <a:lvl8pPr marL="3657418" lvl="7" indent="-317484">
              <a:spcBef>
                <a:spcPts val="1600"/>
              </a:spcBef>
              <a:spcAft>
                <a:spcPts val="0"/>
              </a:spcAft>
              <a:buClr>
                <a:schemeClr val="dk1"/>
              </a:buClr>
              <a:buSzPts val="1400"/>
              <a:buChar char="○"/>
              <a:defRPr>
                <a:solidFill>
                  <a:schemeClr val="dk1"/>
                </a:solidFill>
              </a:defRPr>
            </a:lvl8pPr>
            <a:lvl9pPr marL="4114595" lvl="8" indent="-317484">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5257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78" lvl="0" indent="-228588">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968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78" lvl="0" indent="-342884" algn="ctr">
              <a:spcBef>
                <a:spcPts val="0"/>
              </a:spcBef>
              <a:spcAft>
                <a:spcPts val="0"/>
              </a:spcAft>
              <a:buSzPts val="1800"/>
              <a:buChar char="●"/>
              <a:defRPr/>
            </a:lvl1pPr>
            <a:lvl2pPr marL="914355" lvl="1" indent="-317484" algn="ctr">
              <a:spcBef>
                <a:spcPts val="1600"/>
              </a:spcBef>
              <a:spcAft>
                <a:spcPts val="0"/>
              </a:spcAft>
              <a:buSzPts val="1400"/>
              <a:buChar char="○"/>
              <a:defRPr/>
            </a:lvl2pPr>
            <a:lvl3pPr marL="1371532" lvl="2" indent="-317484" algn="ctr">
              <a:spcBef>
                <a:spcPts val="1600"/>
              </a:spcBef>
              <a:spcAft>
                <a:spcPts val="0"/>
              </a:spcAft>
              <a:buSzPts val="1400"/>
              <a:buChar char="■"/>
              <a:defRPr/>
            </a:lvl3pPr>
            <a:lvl4pPr marL="1828709" lvl="3" indent="-317484" algn="ctr">
              <a:spcBef>
                <a:spcPts val="1600"/>
              </a:spcBef>
              <a:spcAft>
                <a:spcPts val="0"/>
              </a:spcAft>
              <a:buSzPts val="1400"/>
              <a:buChar char="●"/>
              <a:defRPr/>
            </a:lvl4pPr>
            <a:lvl5pPr marL="2285886" lvl="4" indent="-317484" algn="ctr">
              <a:spcBef>
                <a:spcPts val="1600"/>
              </a:spcBef>
              <a:spcAft>
                <a:spcPts val="0"/>
              </a:spcAft>
              <a:buSzPts val="1400"/>
              <a:buChar char="○"/>
              <a:defRPr/>
            </a:lvl5pPr>
            <a:lvl6pPr marL="2743064" lvl="5" indent="-317484" algn="ctr">
              <a:spcBef>
                <a:spcPts val="1600"/>
              </a:spcBef>
              <a:spcAft>
                <a:spcPts val="0"/>
              </a:spcAft>
              <a:buSzPts val="1400"/>
              <a:buChar char="■"/>
              <a:defRPr/>
            </a:lvl6pPr>
            <a:lvl7pPr marL="3200240" lvl="6" indent="-317484" algn="ctr">
              <a:spcBef>
                <a:spcPts val="1600"/>
              </a:spcBef>
              <a:spcAft>
                <a:spcPts val="0"/>
              </a:spcAft>
              <a:buSzPts val="1400"/>
              <a:buChar char="●"/>
              <a:defRPr/>
            </a:lvl7pPr>
            <a:lvl8pPr marL="3657418" lvl="7" indent="-317484" algn="ctr">
              <a:spcBef>
                <a:spcPts val="1600"/>
              </a:spcBef>
              <a:spcAft>
                <a:spcPts val="0"/>
              </a:spcAft>
              <a:buSzPts val="1400"/>
              <a:buChar char="○"/>
              <a:defRPr/>
            </a:lvl8pPr>
            <a:lvl9pPr marL="4114595" lvl="8" indent="-317484"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9011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02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78356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22432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47795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2185409"/>
            <a:ext cx="8520600" cy="3416400"/>
          </a:xfrm>
          <a:prstGeom prst="rect">
            <a:avLst/>
          </a:prstGeom>
        </p:spPr>
        <p:txBody>
          <a:bodyPr spcFirstLastPara="1" wrap="square" lIns="91425" tIns="91425" rIns="91425" bIns="91425" anchor="t" anchorCtr="0">
            <a:noAutofit/>
          </a:bodyPr>
          <a:lstStyle>
            <a:lvl1pPr marL="400030" lvl="0" indent="-285736">
              <a:spcBef>
                <a:spcPts val="0"/>
              </a:spcBef>
              <a:spcAft>
                <a:spcPts val="0"/>
              </a:spcAft>
              <a:buClr>
                <a:schemeClr val="tx2"/>
              </a:buClr>
              <a:buSzPts val="1800"/>
              <a:buFont typeface="Arial" panose="020B0604020202020204" pitchFamily="34" charset="0"/>
              <a:buChar char="•"/>
              <a:defRPr>
                <a:solidFill>
                  <a:schemeClr val="tx2"/>
                </a:solidFill>
              </a:defRPr>
            </a:lvl1pPr>
            <a:lvl2pPr marL="914355"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4"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5" lvl="8" indent="-317484">
              <a:spcBef>
                <a:spcPts val="1600"/>
              </a:spcBef>
              <a:spcAft>
                <a:spcPts val="1600"/>
              </a:spcAft>
              <a:buSzPts val="1400"/>
              <a:buChar char="■"/>
              <a:defRPr/>
            </a:lvl9pPr>
          </a:lstStyle>
          <a:p>
            <a:endParaRPr dirty="0"/>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17250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141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21176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Clr>
                <a:schemeClr val="tx2"/>
              </a:buClr>
              <a:buSzPts val="1400"/>
              <a:buChar char="●"/>
              <a:defRPr sz="1400">
                <a:solidFill>
                  <a:schemeClr val="tx2"/>
                </a:solidFill>
              </a:defRPr>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21176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Clr>
                <a:schemeClr val="tx2"/>
              </a:buClr>
              <a:buSzPts val="1400"/>
              <a:buChar char="●"/>
              <a:defRPr sz="1400">
                <a:solidFill>
                  <a:schemeClr val="tx2"/>
                </a:solidFill>
              </a:defRPr>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dirty="0"/>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74023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86331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266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solidFill>
                  <a:schemeClr val="tx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60067"/>
            <a:ext cx="2808000" cy="3179400"/>
          </a:xfrm>
          <a:prstGeom prst="rect">
            <a:avLst/>
          </a:prstGeom>
        </p:spPr>
        <p:txBody>
          <a:bodyPr spcFirstLastPara="1" wrap="square" lIns="91425" tIns="91425" rIns="91425" bIns="91425" anchor="t" anchorCtr="0">
            <a:noAutofit/>
          </a:bodyPr>
          <a:lstStyle>
            <a:lvl1pPr marL="285736" lvl="0" indent="-171442" algn="l" rtl="0">
              <a:lnSpc>
                <a:spcPct val="150000"/>
              </a:lnSpc>
              <a:spcBef>
                <a:spcPts val="0"/>
              </a:spcBef>
              <a:spcAft>
                <a:spcPts val="0"/>
              </a:spcAft>
              <a:buClr>
                <a:schemeClr val="accent6">
                  <a:lumMod val="50000"/>
                </a:schemeClr>
              </a:buClr>
              <a:buSzPct val="100000"/>
              <a:buFont typeface="Wingdings" pitchFamily="2" charset="2"/>
              <a:buChar char="§"/>
              <a:defRPr sz="1400">
                <a:solidFill>
                  <a:schemeClr val="accent6">
                    <a:lumMod val="50000"/>
                  </a:schemeClr>
                </a:solidFill>
              </a:defRPr>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dirty="0"/>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41282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35190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400" b="1">
                <a:solidFill>
                  <a:srgbClr val="FFC0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78" lvl="0" indent="-342884">
              <a:spcBef>
                <a:spcPts val="0"/>
              </a:spcBef>
              <a:spcAft>
                <a:spcPts val="0"/>
              </a:spcAft>
              <a:buClr>
                <a:schemeClr val="dk1"/>
              </a:buClr>
              <a:buSzPts val="1800"/>
              <a:buChar char="●"/>
              <a:defRPr>
                <a:solidFill>
                  <a:schemeClr val="bg1"/>
                </a:solidFill>
              </a:defRPr>
            </a:lvl1pPr>
            <a:lvl2pPr marL="914355" lvl="1" indent="-317484">
              <a:spcBef>
                <a:spcPts val="1600"/>
              </a:spcBef>
              <a:spcAft>
                <a:spcPts val="0"/>
              </a:spcAft>
              <a:buClr>
                <a:schemeClr val="dk1"/>
              </a:buClr>
              <a:buSzPts val="1400"/>
              <a:buChar char="○"/>
              <a:defRPr>
                <a:solidFill>
                  <a:schemeClr val="dk1"/>
                </a:solidFill>
              </a:defRPr>
            </a:lvl2pPr>
            <a:lvl3pPr marL="1371532" lvl="2" indent="-317484">
              <a:spcBef>
                <a:spcPts val="1600"/>
              </a:spcBef>
              <a:spcAft>
                <a:spcPts val="0"/>
              </a:spcAft>
              <a:buClr>
                <a:schemeClr val="dk1"/>
              </a:buClr>
              <a:buSzPts val="1400"/>
              <a:buChar char="■"/>
              <a:defRPr>
                <a:solidFill>
                  <a:schemeClr val="dk1"/>
                </a:solidFill>
              </a:defRPr>
            </a:lvl3pPr>
            <a:lvl4pPr marL="1828709" lvl="3" indent="-317484">
              <a:spcBef>
                <a:spcPts val="1600"/>
              </a:spcBef>
              <a:spcAft>
                <a:spcPts val="0"/>
              </a:spcAft>
              <a:buClr>
                <a:schemeClr val="dk1"/>
              </a:buClr>
              <a:buSzPts val="1400"/>
              <a:buChar char="●"/>
              <a:defRPr>
                <a:solidFill>
                  <a:schemeClr val="dk1"/>
                </a:solidFill>
              </a:defRPr>
            </a:lvl4pPr>
            <a:lvl5pPr marL="2285886" lvl="4" indent="-317484">
              <a:spcBef>
                <a:spcPts val="1600"/>
              </a:spcBef>
              <a:spcAft>
                <a:spcPts val="0"/>
              </a:spcAft>
              <a:buClr>
                <a:schemeClr val="dk1"/>
              </a:buClr>
              <a:buSzPts val="1400"/>
              <a:buChar char="○"/>
              <a:defRPr>
                <a:solidFill>
                  <a:schemeClr val="dk1"/>
                </a:solidFill>
              </a:defRPr>
            </a:lvl5pPr>
            <a:lvl6pPr marL="2743064" lvl="5" indent="-317484">
              <a:spcBef>
                <a:spcPts val="1600"/>
              </a:spcBef>
              <a:spcAft>
                <a:spcPts val="0"/>
              </a:spcAft>
              <a:buClr>
                <a:schemeClr val="dk1"/>
              </a:buClr>
              <a:buSzPts val="1400"/>
              <a:buChar char="■"/>
              <a:defRPr>
                <a:solidFill>
                  <a:schemeClr val="dk1"/>
                </a:solidFill>
              </a:defRPr>
            </a:lvl6pPr>
            <a:lvl7pPr marL="3200240" lvl="6" indent="-317484">
              <a:spcBef>
                <a:spcPts val="1600"/>
              </a:spcBef>
              <a:spcAft>
                <a:spcPts val="0"/>
              </a:spcAft>
              <a:buClr>
                <a:schemeClr val="dk1"/>
              </a:buClr>
              <a:buSzPts val="1400"/>
              <a:buChar char="●"/>
              <a:defRPr>
                <a:solidFill>
                  <a:schemeClr val="dk1"/>
                </a:solidFill>
              </a:defRPr>
            </a:lvl7pPr>
            <a:lvl8pPr marL="3657418" lvl="7" indent="-317484">
              <a:spcBef>
                <a:spcPts val="1600"/>
              </a:spcBef>
              <a:spcAft>
                <a:spcPts val="0"/>
              </a:spcAft>
              <a:buClr>
                <a:schemeClr val="dk1"/>
              </a:buClr>
              <a:buSzPts val="1400"/>
              <a:buChar char="○"/>
              <a:defRPr>
                <a:solidFill>
                  <a:schemeClr val="dk1"/>
                </a:solidFill>
              </a:defRPr>
            </a:lvl8pPr>
            <a:lvl9pPr marL="4114595" lvl="8" indent="-317484">
              <a:spcBef>
                <a:spcPts val="1600"/>
              </a:spcBef>
              <a:spcAft>
                <a:spcPts val="1600"/>
              </a:spcAft>
              <a:buClr>
                <a:schemeClr val="dk1"/>
              </a:buClr>
              <a:buSzPts val="1400"/>
              <a:buChar char="■"/>
              <a:defRPr>
                <a:solidFill>
                  <a:schemeClr val="dk1"/>
                </a:solidFill>
              </a:defRPr>
            </a:lvl9pPr>
          </a:lstStyle>
          <a:p>
            <a:endParaRPr dirty="0"/>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79527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78" lvl="0" indent="-228588">
              <a:lnSpc>
                <a:spcPct val="100000"/>
              </a:lnSpc>
              <a:spcBef>
                <a:spcPts val="0"/>
              </a:spcBef>
              <a:spcAft>
                <a:spcPts val="0"/>
              </a:spcAft>
              <a:buSzPts val="1800"/>
              <a:buNone/>
              <a:defRPr>
                <a:solidFill>
                  <a:schemeClr val="tx2"/>
                </a:solidFill>
              </a:defRPr>
            </a:lvl1pPr>
          </a:lstStyle>
          <a:p>
            <a:endParaRPr dirty="0"/>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764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78" lvl="0" indent="-342884" algn="ctr">
              <a:spcBef>
                <a:spcPts val="0"/>
              </a:spcBef>
              <a:spcAft>
                <a:spcPts val="0"/>
              </a:spcAft>
              <a:buSzPts val="1800"/>
              <a:buChar char="●"/>
              <a:defRPr>
                <a:solidFill>
                  <a:schemeClr val="tx2"/>
                </a:solidFill>
              </a:defRPr>
            </a:lvl1pPr>
            <a:lvl2pPr marL="914355" lvl="1" indent="-317484" algn="ctr">
              <a:spcBef>
                <a:spcPts val="1600"/>
              </a:spcBef>
              <a:spcAft>
                <a:spcPts val="0"/>
              </a:spcAft>
              <a:buSzPts val="1400"/>
              <a:buChar char="○"/>
              <a:defRPr/>
            </a:lvl2pPr>
            <a:lvl3pPr marL="1371532" lvl="2" indent="-317484" algn="ctr">
              <a:spcBef>
                <a:spcPts val="1600"/>
              </a:spcBef>
              <a:spcAft>
                <a:spcPts val="0"/>
              </a:spcAft>
              <a:buSzPts val="1400"/>
              <a:buChar char="■"/>
              <a:defRPr/>
            </a:lvl3pPr>
            <a:lvl4pPr marL="1828709" lvl="3" indent="-317484" algn="ctr">
              <a:spcBef>
                <a:spcPts val="1600"/>
              </a:spcBef>
              <a:spcAft>
                <a:spcPts val="0"/>
              </a:spcAft>
              <a:buSzPts val="1400"/>
              <a:buChar char="●"/>
              <a:defRPr/>
            </a:lvl4pPr>
            <a:lvl5pPr marL="2285886" lvl="4" indent="-317484" algn="ctr">
              <a:spcBef>
                <a:spcPts val="1600"/>
              </a:spcBef>
              <a:spcAft>
                <a:spcPts val="0"/>
              </a:spcAft>
              <a:buSzPts val="1400"/>
              <a:buChar char="○"/>
              <a:defRPr/>
            </a:lvl5pPr>
            <a:lvl6pPr marL="2743064" lvl="5" indent="-317484" algn="ctr">
              <a:spcBef>
                <a:spcPts val="1600"/>
              </a:spcBef>
              <a:spcAft>
                <a:spcPts val="0"/>
              </a:spcAft>
              <a:buSzPts val="1400"/>
              <a:buChar char="■"/>
              <a:defRPr/>
            </a:lvl6pPr>
            <a:lvl7pPr marL="3200240" lvl="6" indent="-317484" algn="ctr">
              <a:spcBef>
                <a:spcPts val="1600"/>
              </a:spcBef>
              <a:spcAft>
                <a:spcPts val="0"/>
              </a:spcAft>
              <a:buSzPts val="1400"/>
              <a:buChar char="●"/>
              <a:defRPr/>
            </a:lvl7pPr>
            <a:lvl8pPr marL="3657418" lvl="7" indent="-317484" algn="ctr">
              <a:spcBef>
                <a:spcPts val="1600"/>
              </a:spcBef>
              <a:spcAft>
                <a:spcPts val="0"/>
              </a:spcAft>
              <a:buSzPts val="1400"/>
              <a:buChar char="○"/>
              <a:defRPr/>
            </a:lvl8pPr>
            <a:lvl9pPr marL="4114595" lvl="8" indent="-317484" algn="ctr">
              <a:spcBef>
                <a:spcPts val="1600"/>
              </a:spcBef>
              <a:spcAft>
                <a:spcPts val="1600"/>
              </a:spcAft>
              <a:buSzPts val="1400"/>
              <a:buChar char="■"/>
              <a:defRPr/>
            </a:lvl9pPr>
          </a:lstStyle>
          <a:p>
            <a:endParaRPr dirty="0"/>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58795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79168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2620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45223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78" lvl="0" indent="-342884">
              <a:spcBef>
                <a:spcPts val="0"/>
              </a:spcBef>
              <a:spcAft>
                <a:spcPts val="0"/>
              </a:spcAft>
              <a:buSzPts val="1800"/>
              <a:buChar char="●"/>
              <a:defRPr/>
            </a:lvl1pPr>
            <a:lvl2pPr marL="914355" lvl="1" indent="-317484">
              <a:spcBef>
                <a:spcPts val="1600"/>
              </a:spcBef>
              <a:spcAft>
                <a:spcPts val="0"/>
              </a:spcAft>
              <a:buSzPts val="1400"/>
              <a:buChar char="○"/>
              <a:defRPr/>
            </a:lvl2pPr>
            <a:lvl3pPr marL="1371532" lvl="2" indent="-317484">
              <a:spcBef>
                <a:spcPts val="1600"/>
              </a:spcBef>
              <a:spcAft>
                <a:spcPts val="0"/>
              </a:spcAft>
              <a:buSzPts val="1400"/>
              <a:buChar char="■"/>
              <a:defRPr/>
            </a:lvl3pPr>
            <a:lvl4pPr marL="1828709" lvl="3" indent="-317484">
              <a:spcBef>
                <a:spcPts val="1600"/>
              </a:spcBef>
              <a:spcAft>
                <a:spcPts val="0"/>
              </a:spcAft>
              <a:buSzPts val="1400"/>
              <a:buChar char="●"/>
              <a:defRPr/>
            </a:lvl4pPr>
            <a:lvl5pPr marL="2285886" lvl="4" indent="-317484">
              <a:spcBef>
                <a:spcPts val="1600"/>
              </a:spcBef>
              <a:spcAft>
                <a:spcPts val="0"/>
              </a:spcAft>
              <a:buSzPts val="1400"/>
              <a:buChar char="○"/>
              <a:defRPr/>
            </a:lvl5pPr>
            <a:lvl6pPr marL="2743064" lvl="5" indent="-317484">
              <a:spcBef>
                <a:spcPts val="1600"/>
              </a:spcBef>
              <a:spcAft>
                <a:spcPts val="0"/>
              </a:spcAft>
              <a:buSzPts val="1400"/>
              <a:buChar char="■"/>
              <a:defRPr/>
            </a:lvl6pPr>
            <a:lvl7pPr marL="3200240" lvl="6" indent="-317484">
              <a:spcBef>
                <a:spcPts val="1600"/>
              </a:spcBef>
              <a:spcAft>
                <a:spcPts val="0"/>
              </a:spcAft>
              <a:buSzPts val="1400"/>
              <a:buChar char="●"/>
              <a:defRPr/>
            </a:lvl7pPr>
            <a:lvl8pPr marL="3657418" lvl="7" indent="-317484">
              <a:spcBef>
                <a:spcPts val="1600"/>
              </a:spcBef>
              <a:spcAft>
                <a:spcPts val="0"/>
              </a:spcAft>
              <a:buSzPts val="1400"/>
              <a:buChar char="○"/>
              <a:defRPr/>
            </a:lvl8pPr>
            <a:lvl9pPr marL="4114595" lvl="8" indent="-317484">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42095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78" lvl="0" indent="-317484">
              <a:spcBef>
                <a:spcPts val="0"/>
              </a:spcBef>
              <a:spcAft>
                <a:spcPts val="0"/>
              </a:spcAft>
              <a:buSzPts val="1400"/>
              <a:buChar char="●"/>
              <a:defRPr sz="14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409291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67628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78" lvl="0" indent="-304786">
              <a:spcBef>
                <a:spcPts val="0"/>
              </a:spcBef>
              <a:spcAft>
                <a:spcPts val="0"/>
              </a:spcAft>
              <a:buSzPts val="1200"/>
              <a:buChar char="●"/>
              <a:defRPr sz="12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0138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3342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78" lvl="0" indent="-342884">
              <a:spcBef>
                <a:spcPts val="0"/>
              </a:spcBef>
              <a:spcAft>
                <a:spcPts val="0"/>
              </a:spcAft>
              <a:buClr>
                <a:schemeClr val="dk1"/>
              </a:buClr>
              <a:buSzPts val="1800"/>
              <a:buChar char="●"/>
              <a:defRPr>
                <a:solidFill>
                  <a:schemeClr val="dk1"/>
                </a:solidFill>
              </a:defRPr>
            </a:lvl1pPr>
            <a:lvl2pPr marL="914355" lvl="1" indent="-317484">
              <a:spcBef>
                <a:spcPts val="1600"/>
              </a:spcBef>
              <a:spcAft>
                <a:spcPts val="0"/>
              </a:spcAft>
              <a:buClr>
                <a:schemeClr val="dk1"/>
              </a:buClr>
              <a:buSzPts val="1400"/>
              <a:buChar char="○"/>
              <a:defRPr>
                <a:solidFill>
                  <a:schemeClr val="dk1"/>
                </a:solidFill>
              </a:defRPr>
            </a:lvl2pPr>
            <a:lvl3pPr marL="1371532" lvl="2" indent="-317484">
              <a:spcBef>
                <a:spcPts val="1600"/>
              </a:spcBef>
              <a:spcAft>
                <a:spcPts val="0"/>
              </a:spcAft>
              <a:buClr>
                <a:schemeClr val="dk1"/>
              </a:buClr>
              <a:buSzPts val="1400"/>
              <a:buChar char="■"/>
              <a:defRPr>
                <a:solidFill>
                  <a:schemeClr val="dk1"/>
                </a:solidFill>
              </a:defRPr>
            </a:lvl3pPr>
            <a:lvl4pPr marL="1828709" lvl="3" indent="-317484">
              <a:spcBef>
                <a:spcPts val="1600"/>
              </a:spcBef>
              <a:spcAft>
                <a:spcPts val="0"/>
              </a:spcAft>
              <a:buClr>
                <a:schemeClr val="dk1"/>
              </a:buClr>
              <a:buSzPts val="1400"/>
              <a:buChar char="●"/>
              <a:defRPr>
                <a:solidFill>
                  <a:schemeClr val="dk1"/>
                </a:solidFill>
              </a:defRPr>
            </a:lvl4pPr>
            <a:lvl5pPr marL="2285886" lvl="4" indent="-317484">
              <a:spcBef>
                <a:spcPts val="1600"/>
              </a:spcBef>
              <a:spcAft>
                <a:spcPts val="0"/>
              </a:spcAft>
              <a:buClr>
                <a:schemeClr val="dk1"/>
              </a:buClr>
              <a:buSzPts val="1400"/>
              <a:buChar char="○"/>
              <a:defRPr>
                <a:solidFill>
                  <a:schemeClr val="dk1"/>
                </a:solidFill>
              </a:defRPr>
            </a:lvl5pPr>
            <a:lvl6pPr marL="2743064" lvl="5" indent="-317484">
              <a:spcBef>
                <a:spcPts val="1600"/>
              </a:spcBef>
              <a:spcAft>
                <a:spcPts val="0"/>
              </a:spcAft>
              <a:buClr>
                <a:schemeClr val="dk1"/>
              </a:buClr>
              <a:buSzPts val="1400"/>
              <a:buChar char="■"/>
              <a:defRPr>
                <a:solidFill>
                  <a:schemeClr val="dk1"/>
                </a:solidFill>
              </a:defRPr>
            </a:lvl6pPr>
            <a:lvl7pPr marL="3200240" lvl="6" indent="-317484">
              <a:spcBef>
                <a:spcPts val="1600"/>
              </a:spcBef>
              <a:spcAft>
                <a:spcPts val="0"/>
              </a:spcAft>
              <a:buClr>
                <a:schemeClr val="dk1"/>
              </a:buClr>
              <a:buSzPts val="1400"/>
              <a:buChar char="●"/>
              <a:defRPr>
                <a:solidFill>
                  <a:schemeClr val="dk1"/>
                </a:solidFill>
              </a:defRPr>
            </a:lvl7pPr>
            <a:lvl8pPr marL="3657418" lvl="7" indent="-317484">
              <a:spcBef>
                <a:spcPts val="1600"/>
              </a:spcBef>
              <a:spcAft>
                <a:spcPts val="0"/>
              </a:spcAft>
              <a:buClr>
                <a:schemeClr val="dk1"/>
              </a:buClr>
              <a:buSzPts val="1400"/>
              <a:buChar char="○"/>
              <a:defRPr>
                <a:solidFill>
                  <a:schemeClr val="dk1"/>
                </a:solidFill>
              </a:defRPr>
            </a:lvl8pPr>
            <a:lvl9pPr marL="4114595" lvl="8" indent="-317484">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1552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78" lvl="0" indent="-228588">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38764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78" lvl="0" indent="-342884" algn="ctr">
              <a:spcBef>
                <a:spcPts val="0"/>
              </a:spcBef>
              <a:spcAft>
                <a:spcPts val="0"/>
              </a:spcAft>
              <a:buSzPts val="1800"/>
              <a:buChar char="●"/>
              <a:defRPr/>
            </a:lvl1pPr>
            <a:lvl2pPr marL="914355" lvl="1" indent="-317484" algn="ctr">
              <a:spcBef>
                <a:spcPts val="1600"/>
              </a:spcBef>
              <a:spcAft>
                <a:spcPts val="0"/>
              </a:spcAft>
              <a:buSzPts val="1400"/>
              <a:buChar char="○"/>
              <a:defRPr/>
            </a:lvl2pPr>
            <a:lvl3pPr marL="1371532" lvl="2" indent="-317484" algn="ctr">
              <a:spcBef>
                <a:spcPts val="1600"/>
              </a:spcBef>
              <a:spcAft>
                <a:spcPts val="0"/>
              </a:spcAft>
              <a:buSzPts val="1400"/>
              <a:buChar char="■"/>
              <a:defRPr/>
            </a:lvl3pPr>
            <a:lvl4pPr marL="1828709" lvl="3" indent="-317484" algn="ctr">
              <a:spcBef>
                <a:spcPts val="1600"/>
              </a:spcBef>
              <a:spcAft>
                <a:spcPts val="0"/>
              </a:spcAft>
              <a:buSzPts val="1400"/>
              <a:buChar char="●"/>
              <a:defRPr/>
            </a:lvl4pPr>
            <a:lvl5pPr marL="2285886" lvl="4" indent="-317484" algn="ctr">
              <a:spcBef>
                <a:spcPts val="1600"/>
              </a:spcBef>
              <a:spcAft>
                <a:spcPts val="0"/>
              </a:spcAft>
              <a:buSzPts val="1400"/>
              <a:buChar char="○"/>
              <a:defRPr/>
            </a:lvl5pPr>
            <a:lvl6pPr marL="2743064" lvl="5" indent="-317484" algn="ctr">
              <a:spcBef>
                <a:spcPts val="1600"/>
              </a:spcBef>
              <a:spcAft>
                <a:spcPts val="0"/>
              </a:spcAft>
              <a:buSzPts val="1400"/>
              <a:buChar char="■"/>
              <a:defRPr/>
            </a:lvl6pPr>
            <a:lvl7pPr marL="3200240" lvl="6" indent="-317484" algn="ctr">
              <a:spcBef>
                <a:spcPts val="1600"/>
              </a:spcBef>
              <a:spcAft>
                <a:spcPts val="0"/>
              </a:spcAft>
              <a:buSzPts val="1400"/>
              <a:buChar char="●"/>
              <a:defRPr/>
            </a:lvl7pPr>
            <a:lvl8pPr marL="3657418" lvl="7" indent="-317484" algn="ctr">
              <a:spcBef>
                <a:spcPts val="1600"/>
              </a:spcBef>
              <a:spcAft>
                <a:spcPts val="0"/>
              </a:spcAft>
              <a:buSzPts val="1400"/>
              <a:buChar char="○"/>
              <a:defRPr/>
            </a:lvl8pPr>
            <a:lvl9pPr marL="4114595" lvl="8" indent="-317484"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52081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6490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78" lvl="0" indent="-304786">
              <a:spcBef>
                <a:spcPts val="0"/>
              </a:spcBef>
              <a:spcAft>
                <a:spcPts val="0"/>
              </a:spcAft>
              <a:buSzPts val="1200"/>
              <a:buChar char="●"/>
              <a:defRPr sz="1200"/>
            </a:lvl1pPr>
            <a:lvl2pPr marL="914355" lvl="1" indent="-304786">
              <a:spcBef>
                <a:spcPts val="1600"/>
              </a:spcBef>
              <a:spcAft>
                <a:spcPts val="0"/>
              </a:spcAft>
              <a:buSzPts val="1200"/>
              <a:buChar char="○"/>
              <a:defRPr sz="1200"/>
            </a:lvl2pPr>
            <a:lvl3pPr marL="1371532" lvl="2" indent="-304786">
              <a:spcBef>
                <a:spcPts val="1600"/>
              </a:spcBef>
              <a:spcAft>
                <a:spcPts val="0"/>
              </a:spcAft>
              <a:buSzPts val="1200"/>
              <a:buChar char="■"/>
              <a:defRPr sz="1200"/>
            </a:lvl3pPr>
            <a:lvl4pPr marL="1828709" lvl="3" indent="-304786">
              <a:spcBef>
                <a:spcPts val="1600"/>
              </a:spcBef>
              <a:spcAft>
                <a:spcPts val="0"/>
              </a:spcAft>
              <a:buSzPts val="1200"/>
              <a:buChar char="●"/>
              <a:defRPr sz="1200"/>
            </a:lvl4pPr>
            <a:lvl5pPr marL="2285886" lvl="4" indent="-304786">
              <a:spcBef>
                <a:spcPts val="1600"/>
              </a:spcBef>
              <a:spcAft>
                <a:spcPts val="0"/>
              </a:spcAft>
              <a:buSzPts val="1200"/>
              <a:buChar char="○"/>
              <a:defRPr sz="1200"/>
            </a:lvl5pPr>
            <a:lvl6pPr marL="2743064" lvl="5" indent="-304786">
              <a:spcBef>
                <a:spcPts val="1600"/>
              </a:spcBef>
              <a:spcAft>
                <a:spcPts val="0"/>
              </a:spcAft>
              <a:buSzPts val="1200"/>
              <a:buChar char="■"/>
              <a:defRPr sz="1200"/>
            </a:lvl6pPr>
            <a:lvl7pPr marL="3200240" lvl="6" indent="-304786">
              <a:spcBef>
                <a:spcPts val="1600"/>
              </a:spcBef>
              <a:spcAft>
                <a:spcPts val="0"/>
              </a:spcAft>
              <a:buSzPts val="1200"/>
              <a:buChar char="●"/>
              <a:defRPr sz="1200"/>
            </a:lvl7pPr>
            <a:lvl8pPr marL="3657418" lvl="7" indent="-304786">
              <a:spcBef>
                <a:spcPts val="1600"/>
              </a:spcBef>
              <a:spcAft>
                <a:spcPts val="0"/>
              </a:spcAft>
              <a:buSzPts val="1200"/>
              <a:buChar char="○"/>
              <a:defRPr sz="1200"/>
            </a:lvl8pPr>
            <a:lvl9pPr marL="4114595" lvl="8" indent="-304786">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178" lvl="0" indent="-342884">
              <a:spcBef>
                <a:spcPts val="0"/>
              </a:spcBef>
              <a:spcAft>
                <a:spcPts val="0"/>
              </a:spcAft>
              <a:buClr>
                <a:schemeClr val="dk1"/>
              </a:buClr>
              <a:buSzPts val="1800"/>
              <a:buChar char="●"/>
              <a:defRPr>
                <a:solidFill>
                  <a:schemeClr val="dk1"/>
                </a:solidFill>
              </a:defRPr>
            </a:lvl1pPr>
            <a:lvl2pPr marL="914355" lvl="1" indent="-317484">
              <a:spcBef>
                <a:spcPts val="1600"/>
              </a:spcBef>
              <a:spcAft>
                <a:spcPts val="0"/>
              </a:spcAft>
              <a:buClr>
                <a:schemeClr val="dk1"/>
              </a:buClr>
              <a:buSzPts val="1400"/>
              <a:buChar char="○"/>
              <a:defRPr>
                <a:solidFill>
                  <a:schemeClr val="dk1"/>
                </a:solidFill>
              </a:defRPr>
            </a:lvl2pPr>
            <a:lvl3pPr marL="1371532" lvl="2" indent="-317484">
              <a:spcBef>
                <a:spcPts val="1600"/>
              </a:spcBef>
              <a:spcAft>
                <a:spcPts val="0"/>
              </a:spcAft>
              <a:buClr>
                <a:schemeClr val="dk1"/>
              </a:buClr>
              <a:buSzPts val="1400"/>
              <a:buChar char="■"/>
              <a:defRPr>
                <a:solidFill>
                  <a:schemeClr val="dk1"/>
                </a:solidFill>
              </a:defRPr>
            </a:lvl3pPr>
            <a:lvl4pPr marL="1828709" lvl="3" indent="-317484">
              <a:spcBef>
                <a:spcPts val="1600"/>
              </a:spcBef>
              <a:spcAft>
                <a:spcPts val="0"/>
              </a:spcAft>
              <a:buClr>
                <a:schemeClr val="dk1"/>
              </a:buClr>
              <a:buSzPts val="1400"/>
              <a:buChar char="●"/>
              <a:defRPr>
                <a:solidFill>
                  <a:schemeClr val="dk1"/>
                </a:solidFill>
              </a:defRPr>
            </a:lvl4pPr>
            <a:lvl5pPr marL="2285886" lvl="4" indent="-317484">
              <a:spcBef>
                <a:spcPts val="1600"/>
              </a:spcBef>
              <a:spcAft>
                <a:spcPts val="0"/>
              </a:spcAft>
              <a:buClr>
                <a:schemeClr val="dk1"/>
              </a:buClr>
              <a:buSzPts val="1400"/>
              <a:buChar char="○"/>
              <a:defRPr>
                <a:solidFill>
                  <a:schemeClr val="dk1"/>
                </a:solidFill>
              </a:defRPr>
            </a:lvl5pPr>
            <a:lvl6pPr marL="2743064" lvl="5" indent="-317484">
              <a:spcBef>
                <a:spcPts val="1600"/>
              </a:spcBef>
              <a:spcAft>
                <a:spcPts val="0"/>
              </a:spcAft>
              <a:buClr>
                <a:schemeClr val="dk1"/>
              </a:buClr>
              <a:buSzPts val="1400"/>
              <a:buChar char="■"/>
              <a:defRPr>
                <a:solidFill>
                  <a:schemeClr val="dk1"/>
                </a:solidFill>
              </a:defRPr>
            </a:lvl6pPr>
            <a:lvl7pPr marL="3200240" lvl="6" indent="-317484">
              <a:spcBef>
                <a:spcPts val="1600"/>
              </a:spcBef>
              <a:spcAft>
                <a:spcPts val="0"/>
              </a:spcAft>
              <a:buClr>
                <a:schemeClr val="dk1"/>
              </a:buClr>
              <a:buSzPts val="1400"/>
              <a:buChar char="●"/>
              <a:defRPr>
                <a:solidFill>
                  <a:schemeClr val="dk1"/>
                </a:solidFill>
              </a:defRPr>
            </a:lvl7pPr>
            <a:lvl8pPr marL="3657418" lvl="7" indent="-317484">
              <a:spcBef>
                <a:spcPts val="1600"/>
              </a:spcBef>
              <a:spcAft>
                <a:spcPts val="0"/>
              </a:spcAft>
              <a:buClr>
                <a:schemeClr val="dk1"/>
              </a:buClr>
              <a:buSzPts val="1400"/>
              <a:buChar char="○"/>
              <a:defRPr>
                <a:solidFill>
                  <a:schemeClr val="dk1"/>
                </a:solidFill>
              </a:defRPr>
            </a:lvl8pPr>
            <a:lvl9pPr marL="4114595" lvl="8" indent="-317484">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78" lvl="0" indent="-228588">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78" lvl="0" indent="-342884" algn="ctr">
              <a:spcBef>
                <a:spcPts val="0"/>
              </a:spcBef>
              <a:spcAft>
                <a:spcPts val="0"/>
              </a:spcAft>
              <a:buSzPts val="1800"/>
              <a:buChar char="●"/>
              <a:defRPr/>
            </a:lvl1pPr>
            <a:lvl2pPr marL="914355" lvl="1" indent="-317484" algn="ctr">
              <a:spcBef>
                <a:spcPts val="1600"/>
              </a:spcBef>
              <a:spcAft>
                <a:spcPts val="0"/>
              </a:spcAft>
              <a:buSzPts val="1400"/>
              <a:buChar char="○"/>
              <a:defRPr/>
            </a:lvl2pPr>
            <a:lvl3pPr marL="1371532" lvl="2" indent="-317484" algn="ctr">
              <a:spcBef>
                <a:spcPts val="1600"/>
              </a:spcBef>
              <a:spcAft>
                <a:spcPts val="0"/>
              </a:spcAft>
              <a:buSzPts val="1400"/>
              <a:buChar char="■"/>
              <a:defRPr/>
            </a:lvl3pPr>
            <a:lvl4pPr marL="1828709" lvl="3" indent="-317484" algn="ctr">
              <a:spcBef>
                <a:spcPts val="1600"/>
              </a:spcBef>
              <a:spcAft>
                <a:spcPts val="0"/>
              </a:spcAft>
              <a:buSzPts val="1400"/>
              <a:buChar char="●"/>
              <a:defRPr/>
            </a:lvl4pPr>
            <a:lvl5pPr marL="2285886" lvl="4" indent="-317484" algn="ctr">
              <a:spcBef>
                <a:spcPts val="1600"/>
              </a:spcBef>
              <a:spcAft>
                <a:spcPts val="0"/>
              </a:spcAft>
              <a:buSzPts val="1400"/>
              <a:buChar char="○"/>
              <a:defRPr/>
            </a:lvl5pPr>
            <a:lvl6pPr marL="2743064" lvl="5" indent="-317484" algn="ctr">
              <a:spcBef>
                <a:spcPts val="1600"/>
              </a:spcBef>
              <a:spcAft>
                <a:spcPts val="0"/>
              </a:spcAft>
              <a:buSzPts val="1400"/>
              <a:buChar char="■"/>
              <a:defRPr/>
            </a:lvl6pPr>
            <a:lvl7pPr marL="3200240" lvl="6" indent="-317484" algn="ctr">
              <a:spcBef>
                <a:spcPts val="1600"/>
              </a:spcBef>
              <a:spcAft>
                <a:spcPts val="0"/>
              </a:spcAft>
              <a:buSzPts val="1400"/>
              <a:buChar char="●"/>
              <a:defRPr/>
            </a:lvl7pPr>
            <a:lvl8pPr marL="3657418" lvl="7" indent="-317484" algn="ctr">
              <a:spcBef>
                <a:spcPts val="1600"/>
              </a:spcBef>
              <a:spcAft>
                <a:spcPts val="0"/>
              </a:spcAft>
              <a:buSzPts val="1400"/>
              <a:buChar char="○"/>
              <a:defRPr/>
            </a:lvl8pPr>
            <a:lvl9pPr marL="4114595" lvl="8" indent="-317484"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Ref idx="1001">
        <a:schemeClr val="bg1"/>
      </p:bgRef>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5816CC4F-F886-4D10-2BD4-4977E97DB167}"/>
              </a:ext>
            </a:extLst>
          </p:cNvPr>
          <p:cNvPicPr>
            <a:picLocks noChangeAspect="1"/>
          </p:cNvPicPr>
          <p:nvPr userDrawn="1"/>
        </p:nvPicPr>
        <p:blipFill>
          <a:blip r:embed="rId11"/>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60825289-F9BA-0BAB-0751-B21DD869C453}"/>
              </a:ext>
            </a:extLst>
          </p:cNvPr>
          <p:cNvSpPr/>
          <p:nvPr userDrawn="1"/>
        </p:nvSpPr>
        <p:spPr>
          <a:xfrm>
            <a:off x="0" y="1333851"/>
            <a:ext cx="9144000" cy="3571164"/>
          </a:xfrm>
          <a:prstGeom prst="rect">
            <a:avLst/>
          </a:prstGeom>
          <a:gradFill>
            <a:gsLst>
              <a:gs pos="0">
                <a:schemeClr val="accent2">
                  <a:lumMod val="10000"/>
                  <a:alpha val="0"/>
                </a:schemeClr>
              </a:gs>
              <a:gs pos="100000">
                <a:schemeClr val="accent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
        <p:nvSpPr>
          <p:cNvPr id="2" name="Rectangle 1">
            <a:extLst>
              <a:ext uri="{FF2B5EF4-FFF2-40B4-BE49-F238E27FC236}">
                <a16:creationId xmlns:a16="http://schemas.microsoft.com/office/drawing/2014/main" id="{2D4B32E8-E245-C460-C9ED-3C622244DC1D}"/>
              </a:ext>
            </a:extLst>
          </p:cNvPr>
          <p:cNvSpPr/>
          <p:nvPr userDrawn="1"/>
        </p:nvSpPr>
        <p:spPr>
          <a:xfrm>
            <a:off x="0" y="4919471"/>
            <a:ext cx="9144000" cy="228600"/>
          </a:xfrm>
          <a:prstGeom prst="rect">
            <a:avLst/>
          </a:prstGeom>
          <a:solidFill>
            <a:srgbClr val="EEA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Tree>
    <p:extLst>
      <p:ext uri="{BB962C8B-B14F-4D97-AF65-F5344CB8AC3E}">
        <p14:creationId xmlns:p14="http://schemas.microsoft.com/office/powerpoint/2010/main" val="139344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310637" y="2185719"/>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
        <p:nvSpPr>
          <p:cNvPr id="2" name="Rectangle 1">
            <a:extLst>
              <a:ext uri="{FF2B5EF4-FFF2-40B4-BE49-F238E27FC236}">
                <a16:creationId xmlns:a16="http://schemas.microsoft.com/office/drawing/2014/main" id="{2D4B32E8-E245-C460-C9ED-3C622244DC1D}"/>
              </a:ext>
            </a:extLst>
          </p:cNvPr>
          <p:cNvSpPr/>
          <p:nvPr userDrawn="1"/>
        </p:nvSpPr>
        <p:spPr>
          <a:xfrm>
            <a:off x="0" y="4919471"/>
            <a:ext cx="9144000" cy="228600"/>
          </a:xfrm>
          <a:prstGeom prst="rect">
            <a:avLst/>
          </a:prstGeom>
          <a:solidFill>
            <a:srgbClr val="EEA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4" name="Picture 3">
            <a:extLst>
              <a:ext uri="{FF2B5EF4-FFF2-40B4-BE49-F238E27FC236}">
                <a16:creationId xmlns:a16="http://schemas.microsoft.com/office/drawing/2014/main" id="{778AB44F-5D6C-5E6B-BE00-E399B3DCD55C}"/>
              </a:ext>
            </a:extLst>
          </p:cNvPr>
          <p:cNvPicPr>
            <a:picLocks noChangeAspect="1"/>
          </p:cNvPicPr>
          <p:nvPr userDrawn="1"/>
        </p:nvPicPr>
        <p:blipFill rotWithShape="1">
          <a:blip r:embed="rId13"/>
          <a:srcRect l="-23" t="9718" r="23" b="26713"/>
          <a:stretch/>
        </p:blipFill>
        <p:spPr>
          <a:xfrm>
            <a:off x="0" y="-12555"/>
            <a:ext cx="9141874" cy="1271240"/>
          </a:xfrm>
          <a:prstGeom prst="rect">
            <a:avLst/>
          </a:prstGeom>
        </p:spPr>
      </p:pic>
      <p:sp>
        <p:nvSpPr>
          <p:cNvPr id="6" name="Google Shape;6;p1"/>
          <p:cNvSpPr txBox="1">
            <a:spLocks noGrp="1"/>
          </p:cNvSpPr>
          <p:nvPr>
            <p:ph type="title"/>
          </p:nvPr>
        </p:nvSpPr>
        <p:spPr>
          <a:xfrm>
            <a:off x="310637" y="1435852"/>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11" name="TextBox 10">
            <a:extLst>
              <a:ext uri="{FF2B5EF4-FFF2-40B4-BE49-F238E27FC236}">
                <a16:creationId xmlns:a16="http://schemas.microsoft.com/office/drawing/2014/main" id="{A0138D4D-AEB7-ECFE-461F-ADED92FBFA3D}"/>
              </a:ext>
            </a:extLst>
          </p:cNvPr>
          <p:cNvSpPr txBox="1"/>
          <p:nvPr userDrawn="1"/>
        </p:nvSpPr>
        <p:spPr>
          <a:xfrm>
            <a:off x="4093908" y="558266"/>
            <a:ext cx="4978400" cy="1241622"/>
          </a:xfrm>
          <a:prstGeom prst="rect">
            <a:avLst/>
          </a:prstGeom>
          <a:noFill/>
        </p:spPr>
        <p:txBody>
          <a:bodyPr wrap="square" rtlCol="0">
            <a:spAutoFit/>
          </a:bodyPr>
          <a:lstStyle/>
          <a:p>
            <a:pPr algn="r"/>
            <a:r>
              <a:rPr lang="en" sz="1867" dirty="0">
                <a:solidFill>
                  <a:schemeClr val="bg1"/>
                </a:solidFill>
              </a:rPr>
              <a:t>Lesson 5: 4-H Epidemiology</a:t>
            </a:r>
            <a:br>
              <a:rPr lang="en" sz="1867" dirty="0">
                <a:solidFill>
                  <a:schemeClr val="bg1"/>
                </a:solidFill>
              </a:rPr>
            </a:br>
            <a:r>
              <a:rPr lang="en-US" sz="1867" dirty="0">
                <a:solidFill>
                  <a:schemeClr val="bg1"/>
                </a:solidFill>
              </a:rPr>
              <a:t>Spreading and Tracing Disease</a:t>
            </a:r>
          </a:p>
          <a:p>
            <a:pPr algn="r"/>
            <a:endParaRPr lang="en-US" sz="1867" dirty="0">
              <a:solidFill>
                <a:schemeClr val="bg1"/>
              </a:solidFill>
            </a:endParaRPr>
          </a:p>
          <a:p>
            <a:pPr algn="r"/>
            <a:endParaRPr lang="en-US" sz="1867"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F0830E97-E6A1-FA5C-BB26-4CE0D44FE6D9}"/>
              </a:ext>
            </a:extLst>
          </p:cNvPr>
          <p:cNvPicPr>
            <a:picLocks noChangeAspect="1"/>
          </p:cNvPicPr>
          <p:nvPr userDrawn="1"/>
        </p:nvPicPr>
        <p:blipFill>
          <a:blip r:embed="rId14"/>
          <a:stretch>
            <a:fillRect/>
          </a:stretch>
        </p:blipFill>
        <p:spPr>
          <a:xfrm>
            <a:off x="8350528" y="4365268"/>
            <a:ext cx="645595" cy="477740"/>
          </a:xfrm>
          <a:prstGeom prst="rect">
            <a:avLst/>
          </a:prstGeom>
        </p:spPr>
      </p:pic>
    </p:spTree>
    <p:extLst>
      <p:ext uri="{BB962C8B-B14F-4D97-AF65-F5344CB8AC3E}">
        <p14:creationId xmlns:p14="http://schemas.microsoft.com/office/powerpoint/2010/main" val="11897665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chemeClr val="bg1">
              <a:lumMod val="9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78" marR="0" lvl="0" indent="-342884" algn="l" rtl="0">
        <a:lnSpc>
          <a:spcPct val="100000"/>
        </a:lnSpc>
        <a:spcBef>
          <a:spcPts val="0"/>
        </a:spcBef>
        <a:spcAft>
          <a:spcPts val="0"/>
        </a:spcAft>
        <a:buClr>
          <a:schemeClr val="tx2"/>
        </a:buClr>
        <a:buFont typeface="Wingdings" pitchFamily="2" charset="2"/>
        <a:buChar char="§"/>
        <a:defRPr sz="14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5816CC4F-F886-4D10-2BD4-4977E97DB167}"/>
              </a:ext>
            </a:extLst>
          </p:cNvPr>
          <p:cNvPicPr>
            <a:picLocks noChangeAspect="1"/>
          </p:cNvPicPr>
          <p:nvPr userDrawn="1"/>
        </p:nvPicPr>
        <p:blipFill>
          <a:blip r:embed="rId13">
            <a:alphaModFix amt="75000"/>
          </a:blip>
          <a:srcRect/>
          <a:stretch/>
        </p:blipFill>
        <p:spPr>
          <a:xfrm>
            <a:off x="0" y="0"/>
            <a:ext cx="9144000" cy="5143500"/>
          </a:xfrm>
          <a:prstGeom prst="rect">
            <a:avLst/>
          </a:prstGeom>
        </p:spPr>
      </p:pic>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9"/>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35394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4" y="1314685"/>
            <a:ext cx="8520600" cy="1528184"/>
          </a:xfrm>
          <a:prstGeom prst="rect">
            <a:avLst/>
          </a:prstGeom>
        </p:spPr>
        <p:txBody>
          <a:bodyPr spcFirstLastPara="1" wrap="square" lIns="91425" tIns="91425" rIns="91425" bIns="91425" anchor="t" anchorCtr="0">
            <a:noAutofit/>
          </a:bodyPr>
          <a:lstStyle/>
          <a:p>
            <a:pPr lvl="0"/>
            <a:r>
              <a:rPr lang="en-US" sz="36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Lesson 5</a:t>
            </a:r>
            <a:r>
              <a:rPr lang="en-US" sz="3600" dirty="0"/>
              <a:t> Epidemiology:</a:t>
            </a:r>
            <a:br>
              <a:rPr lang="en" sz="3600" dirty="0"/>
            </a:br>
            <a:r>
              <a:rPr lang="en" dirty="0"/>
              <a:t>Project Activity 2</a:t>
            </a:r>
            <a:endParaRPr dirty="0"/>
          </a:p>
        </p:txBody>
      </p:sp>
      <p:sp>
        <p:nvSpPr>
          <p:cNvPr id="55" name="Google Shape;55;p13"/>
          <p:cNvSpPr txBox="1">
            <a:spLocks noGrp="1"/>
          </p:cNvSpPr>
          <p:nvPr>
            <p:ph type="subTitle" idx="1"/>
          </p:nvPr>
        </p:nvSpPr>
        <p:spPr>
          <a:xfrm>
            <a:off x="311704" y="2823258"/>
            <a:ext cx="8520600" cy="792600"/>
          </a:xfrm>
          <a:prstGeom prst="rect">
            <a:avLst/>
          </a:prstGeom>
        </p:spPr>
        <p:txBody>
          <a:bodyPr spcFirstLastPara="1" wrap="square" lIns="91425" tIns="91425" rIns="91425" bIns="91425" anchor="ctr" anchorCtr="0">
            <a:noAutofit/>
          </a:bodyPr>
          <a:lstStyle/>
          <a:p>
            <a:pPr marL="0" indent="0"/>
            <a:r>
              <a:rPr lang="en-US" dirty="0"/>
              <a:t>Spreading and Tracing Disease</a:t>
            </a:r>
          </a:p>
        </p:txBody>
      </p:sp>
      <p:pic>
        <p:nvPicPr>
          <p:cNvPr id="56" name="Google Shape;56;p13"/>
          <p:cNvPicPr preferRelativeResize="0"/>
          <p:nvPr/>
        </p:nvPicPr>
        <p:blipFill>
          <a:blip r:embed="rId3"/>
          <a:srcRect/>
          <a:stretch/>
        </p:blipFill>
        <p:spPr>
          <a:xfrm>
            <a:off x="2036931" y="373884"/>
            <a:ext cx="6037546" cy="535588"/>
          </a:xfrm>
          <a:prstGeom prst="rect">
            <a:avLst/>
          </a:prstGeom>
          <a:noFill/>
          <a:ln>
            <a:noFill/>
          </a:ln>
        </p:spPr>
      </p:pic>
      <p:sp>
        <p:nvSpPr>
          <p:cNvPr id="2" name="TextBox 1">
            <a:extLst>
              <a:ext uri="{FF2B5EF4-FFF2-40B4-BE49-F238E27FC236}">
                <a16:creationId xmlns:a16="http://schemas.microsoft.com/office/drawing/2014/main" id="{66BCC219-52DE-963D-ED38-8F0E74302E72}"/>
              </a:ext>
            </a:extLst>
          </p:cNvPr>
          <p:cNvSpPr txBox="1"/>
          <p:nvPr/>
        </p:nvSpPr>
        <p:spPr>
          <a:xfrm>
            <a:off x="2584174" y="3615858"/>
            <a:ext cx="3975652" cy="1328633"/>
          </a:xfrm>
          <a:prstGeom prst="rect">
            <a:avLst/>
          </a:prstGeom>
          <a:noFill/>
        </p:spPr>
        <p:txBody>
          <a:bodyPr wrap="square" rtlCol="0">
            <a:spAutoFit/>
          </a:bodyPr>
          <a:lstStyle/>
          <a:p>
            <a:pPr lvl="0" algn="ctr">
              <a:buClr>
                <a:schemeClr val="lt1"/>
              </a:buClr>
              <a:buSzPct val="100000"/>
            </a:pPr>
            <a:r>
              <a:rPr lang="en-US" sz="1500" dirty="0" err="1">
                <a:solidFill>
                  <a:schemeClr val="bg1"/>
                </a:solidFill>
              </a:rPr>
              <a:t>Dorina</a:t>
            </a:r>
            <a:r>
              <a:rPr lang="en-US" sz="1500" dirty="0">
                <a:solidFill>
                  <a:schemeClr val="bg1"/>
                </a:solidFill>
              </a:rPr>
              <a:t> M Espinoza</a:t>
            </a:r>
          </a:p>
          <a:p>
            <a:pPr algn="ctr">
              <a:spcBef>
                <a:spcPts val="1000"/>
              </a:spcBef>
              <a:buClr>
                <a:schemeClr val="lt1"/>
              </a:buClr>
              <a:buSzPct val="100000"/>
            </a:pPr>
            <a:r>
              <a:rPr lang="en-US" sz="1500" dirty="0">
                <a:solidFill>
                  <a:schemeClr val="bg1"/>
                </a:solidFill>
              </a:rPr>
              <a:t>Anne </a:t>
            </a:r>
            <a:r>
              <a:rPr lang="en-US" sz="1500" dirty="0" err="1">
                <a:solidFill>
                  <a:schemeClr val="bg1"/>
                </a:solidFill>
              </a:rPr>
              <a:t>Iaccopucci</a:t>
            </a:r>
            <a:endParaRPr lang="en-US" sz="1500" dirty="0">
              <a:solidFill>
                <a:schemeClr val="bg1"/>
              </a:solidFill>
            </a:endParaRPr>
          </a:p>
          <a:p>
            <a:pPr algn="ctr">
              <a:spcBef>
                <a:spcPts val="1000"/>
              </a:spcBef>
              <a:buClr>
                <a:schemeClr val="lt1"/>
              </a:buClr>
              <a:buSzPct val="100000"/>
            </a:pPr>
            <a:r>
              <a:rPr lang="en-US" sz="1500" dirty="0">
                <a:solidFill>
                  <a:schemeClr val="bg1"/>
                </a:solidFill>
              </a:rPr>
              <a:t>Marcel Horowitz</a:t>
            </a:r>
          </a:p>
          <a:p>
            <a:endParaRPr lang="en-US" sz="186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1" y="2022500"/>
            <a:ext cx="8035345"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buClr>
                <a:schemeClr val="dk1"/>
              </a:buClr>
              <a:buSzPts val="2800"/>
              <a:buNone/>
            </a:pPr>
            <a:r>
              <a:rPr lang="en-US" sz="1600" dirty="0"/>
              <a:t>Which statement is </a:t>
            </a:r>
            <a:r>
              <a:rPr lang="en-US" sz="1600" b="1" dirty="0"/>
              <a:t>true</a:t>
            </a:r>
            <a:r>
              <a:rPr lang="en-US" sz="1600" dirty="0"/>
              <a:t> about </a:t>
            </a:r>
            <a:r>
              <a:rPr lang="en-US" sz="1600" b="1" dirty="0"/>
              <a:t>immunity</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Once we are immune to a disease we are always immune to that disease</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Superheroes, especially Wonder Woman, are naturally immune to diseases</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Immunity is our bodies way of protecting us against a disease</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Vaccines are not very effective in helping develop our immune system</a:t>
            </a:r>
          </a:p>
          <a:p>
            <a:endParaRPr lang="en-US" dirty="0"/>
          </a:p>
        </p:txBody>
      </p:sp>
    </p:spTree>
    <p:extLst>
      <p:ext uri="{BB962C8B-B14F-4D97-AF65-F5344CB8AC3E}">
        <p14:creationId xmlns:p14="http://schemas.microsoft.com/office/powerpoint/2010/main" val="269726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2" y="2022500"/>
            <a:ext cx="8127624"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buClr>
                <a:schemeClr val="dk1"/>
              </a:buClr>
              <a:buSzPts val="2800"/>
              <a:buNone/>
            </a:pPr>
            <a:r>
              <a:rPr lang="en-US" sz="1600" dirty="0"/>
              <a:t>Which statement is </a:t>
            </a:r>
            <a:r>
              <a:rPr lang="en-US" sz="1600" b="1" dirty="0"/>
              <a:t>true</a:t>
            </a:r>
            <a:r>
              <a:rPr lang="en-US" sz="1600" dirty="0"/>
              <a:t> about </a:t>
            </a:r>
            <a:r>
              <a:rPr lang="en-US" sz="1600" b="1" dirty="0"/>
              <a:t>herd immunity</a:t>
            </a:r>
          </a:p>
          <a:p>
            <a:pPr marL="800100" lvl="1" indent="-342900">
              <a:lnSpc>
                <a:spcPct val="100000"/>
              </a:lnSpc>
              <a:spcBef>
                <a:spcPts val="700"/>
              </a:spcBef>
              <a:buClr>
                <a:schemeClr val="dk1"/>
              </a:buClr>
              <a:buSzPct val="100000"/>
              <a:buFont typeface="+mj-lt"/>
              <a:buAutoNum type="alphaUcPeriod"/>
            </a:pPr>
            <a:r>
              <a:rPr lang="en-US" sz="1600" dirty="0">
                <a:solidFill>
                  <a:schemeClr val="tx2"/>
                </a:solidFill>
              </a:rPr>
              <a:t>Herd immunity is when we have enough white blood cells in our body to fight off a disease</a:t>
            </a:r>
          </a:p>
          <a:p>
            <a:pPr marL="800100" lvl="1" indent="-342900">
              <a:lnSpc>
                <a:spcPct val="100000"/>
              </a:lnSpc>
              <a:spcBef>
                <a:spcPts val="700"/>
              </a:spcBef>
              <a:buClr>
                <a:schemeClr val="dk1"/>
              </a:buClr>
              <a:buSzPct val="100000"/>
              <a:buFont typeface="+mj-lt"/>
              <a:buAutoNum type="alphaUcPeriod"/>
            </a:pPr>
            <a:r>
              <a:rPr lang="en-US" sz="1600" dirty="0">
                <a:solidFill>
                  <a:schemeClr val="tx2"/>
                </a:solidFill>
              </a:rPr>
              <a:t>Cows are often able to develop herd immunity</a:t>
            </a:r>
          </a:p>
          <a:p>
            <a:pPr marL="800100" lvl="1" indent="-342900">
              <a:lnSpc>
                <a:spcPct val="100000"/>
              </a:lnSpc>
              <a:spcBef>
                <a:spcPts val="700"/>
              </a:spcBef>
              <a:buClr>
                <a:schemeClr val="dk1"/>
              </a:buClr>
              <a:buSzPct val="100000"/>
              <a:buFont typeface="+mj-lt"/>
              <a:buAutoNum type="alphaUcPeriod"/>
            </a:pPr>
            <a:r>
              <a:rPr lang="en-US" sz="1600" dirty="0">
                <a:solidFill>
                  <a:schemeClr val="tx2"/>
                </a:solidFill>
              </a:rPr>
              <a:t>When enough people are immune to an infectious disease, herd immunity develops and the spread of the disease (from person to person) is less likely</a:t>
            </a:r>
          </a:p>
          <a:p>
            <a:pPr marL="800100" lvl="1" indent="-342900">
              <a:lnSpc>
                <a:spcPct val="100000"/>
              </a:lnSpc>
              <a:spcBef>
                <a:spcPts val="700"/>
              </a:spcBef>
              <a:buClr>
                <a:schemeClr val="dk1"/>
              </a:buClr>
              <a:buSzPct val="100000"/>
              <a:buFont typeface="+mj-lt"/>
              <a:buAutoNum type="alphaUcPeriod"/>
            </a:pPr>
            <a:r>
              <a:rPr lang="en-US" sz="1600" dirty="0">
                <a:solidFill>
                  <a:schemeClr val="tx2"/>
                </a:solidFill>
              </a:rPr>
              <a:t>When enough people do not get vaccinations, herd immunity develops</a:t>
            </a:r>
          </a:p>
          <a:p>
            <a:pPr marL="800100" lvl="1" indent="-342900">
              <a:lnSpc>
                <a:spcPct val="100000"/>
              </a:lnSpc>
              <a:spcBef>
                <a:spcPts val="500"/>
              </a:spcBef>
              <a:buClr>
                <a:schemeClr val="dk1"/>
              </a:buClr>
              <a:buSzPct val="100000"/>
              <a:buFont typeface="+mj-lt"/>
              <a:buAutoNum type="alphaUcPeriod"/>
            </a:pPr>
            <a:endParaRPr lang="en-US" sz="1600" dirty="0">
              <a:solidFill>
                <a:schemeClr val="tx2"/>
              </a:solidFill>
            </a:endParaRPr>
          </a:p>
          <a:p>
            <a:endParaRPr lang="en-US" dirty="0"/>
          </a:p>
        </p:txBody>
      </p:sp>
    </p:spTree>
    <p:extLst>
      <p:ext uri="{BB962C8B-B14F-4D97-AF65-F5344CB8AC3E}">
        <p14:creationId xmlns:p14="http://schemas.microsoft.com/office/powerpoint/2010/main" val="82192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2" y="2022500"/>
            <a:ext cx="8127624"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buClr>
                <a:schemeClr val="dk1"/>
              </a:buClr>
              <a:buSzPts val="2800"/>
              <a:buNone/>
            </a:pPr>
            <a:r>
              <a:rPr lang="en-US" sz="1600" dirty="0"/>
              <a:t>Which statement is </a:t>
            </a:r>
            <a:r>
              <a:rPr lang="en-US" sz="1600" b="1" dirty="0"/>
              <a:t>true</a:t>
            </a:r>
            <a:r>
              <a:rPr lang="en-US" sz="1600" dirty="0"/>
              <a:t> about </a:t>
            </a:r>
            <a:r>
              <a:rPr lang="en-US" sz="1600" b="1" dirty="0"/>
              <a:t>outbreak</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Disease outbreaks are investigated by the cruise ship industry</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An outbreak does not occur from food we eat</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Outbreak is a movie about coronavirus</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An outbreak is when there is a sudden appearance of a disease in a specific area or population</a:t>
            </a:r>
          </a:p>
          <a:p>
            <a:pPr marL="800100" lvl="1" indent="-342900">
              <a:lnSpc>
                <a:spcPct val="100000"/>
              </a:lnSpc>
              <a:spcBef>
                <a:spcPts val="700"/>
              </a:spcBef>
              <a:buClr>
                <a:schemeClr val="dk1"/>
              </a:buClr>
              <a:buSzPct val="100000"/>
              <a:buFont typeface="+mj-lt"/>
              <a:buAutoNum type="alphaUcPeriod"/>
            </a:pPr>
            <a:endParaRPr lang="en-US" sz="1600" dirty="0">
              <a:solidFill>
                <a:schemeClr val="tx2"/>
              </a:solidFill>
            </a:endParaRPr>
          </a:p>
          <a:p>
            <a:pPr marL="800100" lvl="1" indent="-342900">
              <a:lnSpc>
                <a:spcPct val="100000"/>
              </a:lnSpc>
              <a:spcBef>
                <a:spcPts val="500"/>
              </a:spcBef>
              <a:buClr>
                <a:schemeClr val="dk1"/>
              </a:buClr>
              <a:buSzPct val="100000"/>
              <a:buFont typeface="+mj-lt"/>
              <a:buAutoNum type="alphaUcPeriod"/>
            </a:pPr>
            <a:endParaRPr lang="en-US" sz="1600" dirty="0">
              <a:solidFill>
                <a:schemeClr val="tx2"/>
              </a:solidFill>
            </a:endParaRPr>
          </a:p>
          <a:p>
            <a:endParaRPr lang="en-US" dirty="0"/>
          </a:p>
        </p:txBody>
      </p:sp>
    </p:spTree>
    <p:extLst>
      <p:ext uri="{BB962C8B-B14F-4D97-AF65-F5344CB8AC3E}">
        <p14:creationId xmlns:p14="http://schemas.microsoft.com/office/powerpoint/2010/main" val="364719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2" y="2022500"/>
            <a:ext cx="8127624"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buClr>
                <a:schemeClr val="dk1"/>
              </a:buClr>
              <a:buSzPts val="2800"/>
              <a:buNone/>
            </a:pPr>
            <a:r>
              <a:rPr lang="en-US" sz="1600" dirty="0"/>
              <a:t>Which statement is </a:t>
            </a:r>
            <a:r>
              <a:rPr lang="en-US" sz="1600" b="1" dirty="0"/>
              <a:t>true</a:t>
            </a:r>
            <a:r>
              <a:rPr lang="en-US" sz="1600" dirty="0"/>
              <a:t> about </a:t>
            </a:r>
            <a:r>
              <a:rPr lang="en-US" sz="1600" b="1" dirty="0"/>
              <a:t>epidemics and pandemics</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Epidemics occur across the globe; pandemics occur within a country</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Both epidemics and pandemics describe disease outbreaks that impact very few people</a:t>
            </a:r>
          </a:p>
          <a:p>
            <a:pPr marL="800100" lvl="1" indent="-342900">
              <a:lnSpc>
                <a:spcPct val="100000"/>
              </a:lnSpc>
              <a:spcBef>
                <a:spcPts val="900"/>
              </a:spcBef>
              <a:buClr>
                <a:schemeClr val="dk1"/>
              </a:buClr>
              <a:buSzPct val="100000"/>
              <a:buFont typeface="+mj-lt"/>
              <a:buAutoNum type="alphaUcPeriod"/>
            </a:pPr>
            <a:r>
              <a:rPr lang="en-US" sz="1600" dirty="0">
                <a:solidFill>
                  <a:schemeClr val="tx2"/>
                </a:solidFill>
              </a:rPr>
              <a:t>Epidemics occur within a community, population, or region; pandemics occur worldwide, or over a very wide area</a:t>
            </a:r>
          </a:p>
          <a:p>
            <a:pPr marL="800100" lvl="1" indent="-342900">
              <a:lnSpc>
                <a:spcPct val="100000"/>
              </a:lnSpc>
              <a:spcBef>
                <a:spcPts val="700"/>
              </a:spcBef>
              <a:buClr>
                <a:schemeClr val="dk1"/>
              </a:buClr>
              <a:buSzPct val="100000"/>
              <a:buFont typeface="+mj-lt"/>
              <a:buAutoNum type="alphaUcPeriod"/>
            </a:pPr>
            <a:endParaRPr lang="en-US" sz="1600" dirty="0">
              <a:solidFill>
                <a:schemeClr val="tx2"/>
              </a:solidFill>
            </a:endParaRPr>
          </a:p>
          <a:p>
            <a:pPr marL="800100" lvl="1" indent="-342900">
              <a:lnSpc>
                <a:spcPct val="100000"/>
              </a:lnSpc>
              <a:spcBef>
                <a:spcPts val="500"/>
              </a:spcBef>
              <a:buClr>
                <a:schemeClr val="dk1"/>
              </a:buClr>
              <a:buSzPct val="100000"/>
              <a:buFont typeface="+mj-lt"/>
              <a:buAutoNum type="alphaUcPeriod"/>
            </a:pPr>
            <a:endParaRPr lang="en-US" sz="1600" dirty="0">
              <a:solidFill>
                <a:schemeClr val="tx2"/>
              </a:solidFill>
            </a:endParaRPr>
          </a:p>
          <a:p>
            <a:endParaRPr lang="en-US" dirty="0"/>
          </a:p>
        </p:txBody>
      </p:sp>
    </p:spTree>
    <p:extLst>
      <p:ext uri="{BB962C8B-B14F-4D97-AF65-F5344CB8AC3E}">
        <p14:creationId xmlns:p14="http://schemas.microsoft.com/office/powerpoint/2010/main" val="271454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0B53A-D17A-9973-C160-34084700C4CD}"/>
              </a:ext>
            </a:extLst>
          </p:cNvPr>
          <p:cNvSpPr>
            <a:spLocks noGrp="1"/>
          </p:cNvSpPr>
          <p:nvPr>
            <p:ph type="title"/>
          </p:nvPr>
        </p:nvSpPr>
        <p:spPr>
          <a:xfrm>
            <a:off x="1278816" y="960421"/>
            <a:ext cx="6367800" cy="4090800"/>
          </a:xfrm>
        </p:spPr>
        <p:txBody>
          <a:bodyPr/>
          <a:lstStyle/>
          <a:p>
            <a:pPr algn="ctr"/>
            <a:r>
              <a:rPr lang="en-US" dirty="0"/>
              <a:t>Disease Transmission Activity Debrief</a:t>
            </a:r>
            <a:br>
              <a:rPr lang="en-US" dirty="0"/>
            </a:br>
            <a:br>
              <a:rPr lang="en-US" sz="3200" dirty="0"/>
            </a:br>
            <a:r>
              <a:rPr lang="en-US" sz="3200" dirty="0"/>
              <a:t>What are your take-aways from this activity?</a:t>
            </a:r>
            <a:br>
              <a:rPr lang="en-US" dirty="0"/>
            </a:br>
            <a:endParaRPr lang="en-US" dirty="0"/>
          </a:p>
        </p:txBody>
      </p:sp>
    </p:spTree>
    <p:extLst>
      <p:ext uri="{BB962C8B-B14F-4D97-AF65-F5344CB8AC3E}">
        <p14:creationId xmlns:p14="http://schemas.microsoft.com/office/powerpoint/2010/main" val="302760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50CE-7CCA-3188-54A2-60F1AEA14BC8}"/>
              </a:ext>
            </a:extLst>
          </p:cNvPr>
          <p:cNvSpPr>
            <a:spLocks noGrp="1"/>
          </p:cNvSpPr>
          <p:nvPr>
            <p:ph type="title"/>
          </p:nvPr>
        </p:nvSpPr>
        <p:spPr>
          <a:xfrm>
            <a:off x="311700" y="1266800"/>
            <a:ext cx="4172836"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F5C19BC9-D60E-44CA-30BE-E0029D42C0CA}"/>
              </a:ext>
            </a:extLst>
          </p:cNvPr>
          <p:cNvSpPr>
            <a:spLocks noGrp="1"/>
          </p:cNvSpPr>
          <p:nvPr>
            <p:ph type="body" idx="1"/>
          </p:nvPr>
        </p:nvSpPr>
        <p:spPr>
          <a:xfrm>
            <a:off x="311701" y="2022500"/>
            <a:ext cx="4848698" cy="3179400"/>
          </a:xfrm>
        </p:spPr>
        <p:txBody>
          <a:bodyPr/>
          <a:lstStyle/>
          <a:p>
            <a:pPr marL="82546" indent="0">
              <a:buSzPts val="2300"/>
              <a:buNone/>
            </a:pPr>
            <a:r>
              <a:rPr lang="en-US" sz="1800" b="1" dirty="0"/>
              <a:t>How to think like an epidemiologist</a:t>
            </a:r>
          </a:p>
          <a:p>
            <a:pPr marL="82546" indent="0">
              <a:buSzPts val="2300"/>
              <a:buNone/>
            </a:pPr>
            <a:r>
              <a:rPr lang="en-US" sz="1600" dirty="0"/>
              <a:t>Think outside the box</a:t>
            </a:r>
          </a:p>
          <a:p>
            <a:pPr marL="685766" lvl="1" indent="-228588">
              <a:lnSpc>
                <a:spcPct val="90000"/>
              </a:lnSpc>
              <a:spcBef>
                <a:spcPts val="500"/>
              </a:spcBef>
              <a:buClr>
                <a:schemeClr val="dk1"/>
              </a:buClr>
              <a:buSzPct val="100000"/>
              <a:buFont typeface="Arial" panose="020B0604020202020204" pitchFamily="34" charset="0"/>
              <a:buChar char="•"/>
            </a:pPr>
            <a:r>
              <a:rPr lang="en-US" sz="1600" dirty="0">
                <a:solidFill>
                  <a:schemeClr val="tx1"/>
                </a:solidFill>
              </a:rPr>
              <a:t>Opposite Activity</a:t>
            </a:r>
          </a:p>
          <a:p>
            <a:pPr marL="114294"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59BDA035-A40C-E869-ACC1-BF1A329A1471}"/>
              </a:ext>
            </a:extLst>
          </p:cNvPr>
          <p:cNvPicPr>
            <a:picLocks noChangeAspect="1"/>
          </p:cNvPicPr>
          <p:nvPr/>
        </p:nvPicPr>
        <p:blipFill>
          <a:blip r:embed="rId2"/>
          <a:stretch>
            <a:fillRect/>
          </a:stretch>
        </p:blipFill>
        <p:spPr>
          <a:xfrm>
            <a:off x="8350528" y="4365268"/>
            <a:ext cx="645595" cy="477740"/>
          </a:xfrm>
          <a:prstGeom prst="rect">
            <a:avLst/>
          </a:prstGeom>
        </p:spPr>
      </p:pic>
    </p:spTree>
    <p:extLst>
      <p:ext uri="{BB962C8B-B14F-4D97-AF65-F5344CB8AC3E}">
        <p14:creationId xmlns:p14="http://schemas.microsoft.com/office/powerpoint/2010/main" val="326192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4CEA-86EC-B08B-48CD-6D1141457564}"/>
              </a:ext>
            </a:extLst>
          </p:cNvPr>
          <p:cNvSpPr>
            <a:spLocks noGrp="1"/>
          </p:cNvSpPr>
          <p:nvPr>
            <p:ph type="title"/>
          </p:nvPr>
        </p:nvSpPr>
        <p:spPr>
          <a:xfrm>
            <a:off x="335554" y="1075969"/>
            <a:ext cx="5691536" cy="807534"/>
          </a:xfrm>
        </p:spPr>
        <p:txBody>
          <a:bodyPr/>
          <a:lstStyle/>
          <a:p>
            <a:pPr lvl="0"/>
            <a:r>
              <a:rPr lang="en-US" dirty="0"/>
              <a:t>Epidemiology Vocabulary</a:t>
            </a:r>
          </a:p>
        </p:txBody>
      </p:sp>
      <p:sp>
        <p:nvSpPr>
          <p:cNvPr id="3" name="Text Placeholder 2">
            <a:extLst>
              <a:ext uri="{FF2B5EF4-FFF2-40B4-BE49-F238E27FC236}">
                <a16:creationId xmlns:a16="http://schemas.microsoft.com/office/drawing/2014/main" id="{DC8BB5FB-1845-EB6C-8CC9-5AA5A1A03F3E}"/>
              </a:ext>
            </a:extLst>
          </p:cNvPr>
          <p:cNvSpPr>
            <a:spLocks noGrp="1"/>
          </p:cNvSpPr>
          <p:nvPr>
            <p:ph type="body" idx="1"/>
          </p:nvPr>
        </p:nvSpPr>
        <p:spPr>
          <a:xfrm>
            <a:off x="335553" y="1874598"/>
            <a:ext cx="2383792" cy="2768009"/>
          </a:xfrm>
        </p:spPr>
        <p:txBody>
          <a:bodyPr/>
          <a:lstStyle/>
          <a:p>
            <a:pPr marL="0" indent="0">
              <a:lnSpc>
                <a:spcPct val="100000"/>
              </a:lnSpc>
              <a:buNone/>
            </a:pPr>
            <a:r>
              <a:rPr lang="en-US" sz="1600" dirty="0"/>
              <a:t>Draw a line to match the </a:t>
            </a:r>
            <a:br>
              <a:rPr lang="en-US" sz="1600" dirty="0"/>
            </a:br>
            <a:r>
              <a:rPr lang="en-US" sz="1600" dirty="0"/>
              <a:t>term to the definition</a:t>
            </a:r>
          </a:p>
          <a:p>
            <a:pPr indent="-285736">
              <a:spcBef>
                <a:spcPts val="600"/>
              </a:spcBef>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Vaccination</a:t>
            </a:r>
          </a:p>
          <a:p>
            <a:pPr indent="-285736">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Pathogens</a:t>
            </a:r>
          </a:p>
          <a:p>
            <a:pPr indent="-285736">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Immunity</a:t>
            </a:r>
          </a:p>
          <a:p>
            <a:pPr indent="-285736">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herd immunity</a:t>
            </a:r>
          </a:p>
          <a:p>
            <a:pPr indent="-285736">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epidemic </a:t>
            </a:r>
          </a:p>
          <a:p>
            <a:pPr indent="-285736">
              <a:buFont typeface="Arial" panose="020B0604020202020204" pitchFamily="34" charset="0"/>
              <a:buChar char="•"/>
            </a:pPr>
            <a:r>
              <a:rPr lang="en-US" dirty="0">
                <a:latin typeface="Arial" panose="020B0604020202020204" pitchFamily="34" charset="0"/>
                <a:ea typeface="Calibri"/>
                <a:cs typeface="Arial" panose="020B0604020202020204" pitchFamily="34" charset="0"/>
                <a:sym typeface="Calibri"/>
              </a:rPr>
              <a:t>pandemic</a:t>
            </a:r>
            <a:endParaRPr lang="en-US" dirty="0">
              <a:latin typeface="Arial" panose="020B0604020202020204" pitchFamily="34" charset="0"/>
              <a:cs typeface="Arial" panose="020B0604020202020204" pitchFamily="34" charset="0"/>
            </a:endParaRPr>
          </a:p>
          <a:p>
            <a:pPr marL="457178" indent="-374632">
              <a:buSzPts val="2300"/>
              <a:buFont typeface="Arial" panose="020B0604020202020204" pitchFamily="34" charset="0"/>
              <a:buChar char="•"/>
            </a:pPr>
            <a:endParaRPr lang="en-US" sz="1600" dirty="0"/>
          </a:p>
          <a:p>
            <a:endParaRPr lang="en-US" dirty="0"/>
          </a:p>
        </p:txBody>
      </p:sp>
      <p:sp>
        <p:nvSpPr>
          <p:cNvPr id="4" name="TextBox 3">
            <a:extLst>
              <a:ext uri="{FF2B5EF4-FFF2-40B4-BE49-F238E27FC236}">
                <a16:creationId xmlns:a16="http://schemas.microsoft.com/office/drawing/2014/main" id="{BA31BE73-510F-55FF-4905-C01C9019C349}"/>
              </a:ext>
            </a:extLst>
          </p:cNvPr>
          <p:cNvSpPr txBox="1"/>
          <p:nvPr/>
        </p:nvSpPr>
        <p:spPr>
          <a:xfrm>
            <a:off x="2789308" y="1970413"/>
            <a:ext cx="6019139" cy="2750946"/>
          </a:xfrm>
          <a:prstGeom prst="rect">
            <a:avLst/>
          </a:prstGeom>
          <a:noFill/>
        </p:spPr>
        <p:txBody>
          <a:bodyPr wrap="square" rtlCol="0">
            <a:spAutoFit/>
          </a:bodyPr>
          <a:lstStyle/>
          <a:p>
            <a:pPr marL="228588" indent="-228588">
              <a:spcBef>
                <a:spcPts val="500"/>
              </a:spcBef>
              <a:buClr>
                <a:schemeClr val="dk1"/>
              </a:buClr>
              <a:buSzPct val="100000"/>
              <a:buFont typeface="+mj-lt"/>
              <a:buAutoNum type="arabicPeriod"/>
            </a:pPr>
            <a:r>
              <a:rPr lang="en-US" sz="1088" dirty="0">
                <a:solidFill>
                  <a:srgbClr val="202124"/>
                </a:solidFill>
                <a:highlight>
                  <a:srgbClr val="FFFFFF"/>
                </a:highlight>
                <a:latin typeface="Arial" panose="020B0604020202020204" pitchFamily="34" charset="0"/>
                <a:ea typeface="Roboto"/>
                <a:cs typeface="Arial" panose="020B0604020202020204" pitchFamily="34" charset="0"/>
                <a:sym typeface="Roboto"/>
              </a:rPr>
              <a:t>A disease prevalent over a whole country or the world.</a:t>
            </a:r>
          </a:p>
          <a:p>
            <a:pPr marL="228588" indent="-228588">
              <a:spcBef>
                <a:spcPts val="500"/>
              </a:spcBef>
              <a:buFont typeface="+mj-lt"/>
              <a:buAutoNum type="arabicPeriod"/>
            </a:pPr>
            <a:r>
              <a:rPr lang="en-US" sz="1088" dirty="0">
                <a:solidFill>
                  <a:srgbClr val="7030A0"/>
                </a:solidFill>
                <a:highlight>
                  <a:srgbClr val="FFFFFF"/>
                </a:highlight>
                <a:latin typeface="Arial" panose="020B0604020202020204" pitchFamily="34" charset="0"/>
                <a:ea typeface="Roboto"/>
                <a:cs typeface="Arial" panose="020B0604020202020204" pitchFamily="34" charset="0"/>
                <a:sym typeface="Roboto"/>
              </a:rPr>
              <a:t>Treatment with a substance used to stimulate the production of antibodies and provide immunity against one or several diseases to produce immunity against a disease; inoculation</a:t>
            </a:r>
          </a:p>
          <a:p>
            <a:pPr marL="228588" indent="-228588">
              <a:spcBef>
                <a:spcPts val="500"/>
              </a:spcBef>
              <a:buFont typeface="+mj-lt"/>
              <a:buAutoNum type="arabicPeriod"/>
            </a:pPr>
            <a:r>
              <a:rPr lang="en-US" sz="1088" dirty="0">
                <a:solidFill>
                  <a:srgbClr val="202124"/>
                </a:solidFill>
                <a:highlight>
                  <a:srgbClr val="FFFFFF"/>
                </a:highlight>
                <a:latin typeface="Arial" panose="020B0604020202020204" pitchFamily="34" charset="0"/>
                <a:ea typeface="Roboto"/>
                <a:cs typeface="Arial" panose="020B0604020202020204" pitchFamily="34" charset="0"/>
                <a:sym typeface="Roboto"/>
              </a:rPr>
              <a:t>If a sufficient proportion of a population is immune to an infectious disease (through vaccination or prior illness), its spread from person to person is unlikely, and even persons not vaccinated (such as newborns and those with chronic illnesses) receive some protection because there are fewer infected persons from whom to catch the disease.  </a:t>
            </a:r>
          </a:p>
          <a:p>
            <a:pPr marL="228588" indent="-228588">
              <a:spcBef>
                <a:spcPts val="500"/>
              </a:spcBef>
              <a:buFont typeface="+mj-lt"/>
              <a:buAutoNum type="arabicPeriod"/>
            </a:pPr>
            <a:r>
              <a:rPr lang="en-US" sz="1088" dirty="0">
                <a:solidFill>
                  <a:srgbClr val="7030A0"/>
                </a:solidFill>
                <a:highlight>
                  <a:srgbClr val="FFFFFF"/>
                </a:highlight>
                <a:latin typeface="Arial" panose="020B0604020202020204" pitchFamily="34" charset="0"/>
                <a:ea typeface="Roboto"/>
                <a:cs typeface="Arial" panose="020B0604020202020204" pitchFamily="34" charset="0"/>
                <a:sym typeface="Roboto"/>
              </a:rPr>
              <a:t>Protection against a disease. Immunity is indicated by the presence of antibodies in the blood and can usually be determined with a laboratory test</a:t>
            </a:r>
            <a:r>
              <a:rPr lang="en-US" sz="1088" dirty="0">
                <a:solidFill>
                  <a:srgbClr val="9900FF"/>
                </a:solidFill>
                <a:highlight>
                  <a:srgbClr val="FFFFFF"/>
                </a:highlight>
                <a:latin typeface="Arial" panose="020B0604020202020204" pitchFamily="34" charset="0"/>
                <a:ea typeface="Roboto"/>
                <a:cs typeface="Arial" panose="020B0604020202020204" pitchFamily="34" charset="0"/>
                <a:sym typeface="Roboto"/>
              </a:rPr>
              <a:t>.</a:t>
            </a:r>
          </a:p>
          <a:p>
            <a:pPr marL="228588" indent="-228588">
              <a:spcBef>
                <a:spcPts val="500"/>
              </a:spcBef>
              <a:buFont typeface="+mj-lt"/>
              <a:buAutoNum type="arabicPeriod"/>
            </a:pPr>
            <a:r>
              <a:rPr lang="en-US" sz="1088" dirty="0">
                <a:solidFill>
                  <a:srgbClr val="202124"/>
                </a:solidFill>
                <a:highlight>
                  <a:srgbClr val="FFFFFF"/>
                </a:highlight>
                <a:latin typeface="Arial" panose="020B0604020202020204" pitchFamily="34" charset="0"/>
                <a:ea typeface="Roboto"/>
                <a:cs typeface="Arial" panose="020B0604020202020204" pitchFamily="34" charset="0"/>
                <a:sym typeface="Roboto"/>
              </a:rPr>
              <a:t>The occurrence of a disease within a specific geographical area or population that is in excess of what is normally expected.</a:t>
            </a:r>
          </a:p>
          <a:p>
            <a:pPr marL="228588" indent="-228588">
              <a:spcBef>
                <a:spcPts val="500"/>
              </a:spcBef>
              <a:buClr>
                <a:schemeClr val="dk1"/>
              </a:buClr>
              <a:buSzPct val="100000"/>
              <a:buFont typeface="+mj-lt"/>
              <a:buAutoNum type="arabicPeriod"/>
            </a:pPr>
            <a:r>
              <a:rPr lang="en-US" sz="1088" dirty="0">
                <a:solidFill>
                  <a:srgbClr val="7030A0"/>
                </a:solidFill>
                <a:highlight>
                  <a:srgbClr val="FFFFFF"/>
                </a:highlight>
                <a:latin typeface="Arial" panose="020B0604020202020204" pitchFamily="34" charset="0"/>
                <a:ea typeface="Roboto"/>
                <a:cs typeface="Arial" panose="020B0604020202020204" pitchFamily="34" charset="0"/>
                <a:sym typeface="Roboto"/>
              </a:rPr>
              <a:t>An organism (e.g., certain bacteria, viruses, parasites, and fungi) that causes disease.</a:t>
            </a:r>
          </a:p>
          <a:p>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96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9E7B-23FD-640A-84CE-192A98DE521D}"/>
              </a:ext>
            </a:extLst>
          </p:cNvPr>
          <p:cNvSpPr>
            <a:spLocks noGrp="1"/>
          </p:cNvSpPr>
          <p:nvPr>
            <p:ph type="title"/>
          </p:nvPr>
        </p:nvSpPr>
        <p:spPr>
          <a:xfrm>
            <a:off x="311700" y="325755"/>
            <a:ext cx="8520600" cy="572700"/>
          </a:xfrm>
        </p:spPr>
        <p:txBody>
          <a:bodyPr/>
          <a:lstStyle/>
          <a:p>
            <a:r>
              <a:rPr lang="en-US" sz="2400" b="1" dirty="0"/>
              <a:t>Pass It On Activity</a:t>
            </a:r>
          </a:p>
        </p:txBody>
      </p:sp>
      <p:pic>
        <p:nvPicPr>
          <p:cNvPr id="3" name="Google Shape;216;p4" descr="illustration: if only some get vaccinated, the virus spreads. if most get vaccinated, spreading is contained.">
            <a:extLst>
              <a:ext uri="{FF2B5EF4-FFF2-40B4-BE49-F238E27FC236}">
                <a16:creationId xmlns:a16="http://schemas.microsoft.com/office/drawing/2014/main" id="{E9D55B23-5B59-7DF9-6D0F-AB5BD83989A2}"/>
              </a:ext>
            </a:extLst>
          </p:cNvPr>
          <p:cNvPicPr preferRelativeResize="0"/>
          <p:nvPr/>
        </p:nvPicPr>
        <p:blipFill rotWithShape="1">
          <a:blip r:embed="rId2">
            <a:alphaModFix/>
          </a:blip>
          <a:srcRect/>
          <a:stretch/>
        </p:blipFill>
        <p:spPr>
          <a:xfrm>
            <a:off x="1077435" y="1118916"/>
            <a:ext cx="6989134" cy="3310270"/>
          </a:xfrm>
          <a:prstGeom prst="rect">
            <a:avLst/>
          </a:prstGeom>
          <a:noFill/>
          <a:ln>
            <a:noFill/>
          </a:ln>
        </p:spPr>
      </p:pic>
    </p:spTree>
    <p:extLst>
      <p:ext uri="{BB962C8B-B14F-4D97-AF65-F5344CB8AC3E}">
        <p14:creationId xmlns:p14="http://schemas.microsoft.com/office/powerpoint/2010/main" val="79708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AC45-4D54-2D19-1BC1-71E0196A4A7C}"/>
              </a:ext>
            </a:extLst>
          </p:cNvPr>
          <p:cNvSpPr>
            <a:spLocks noGrp="1"/>
          </p:cNvSpPr>
          <p:nvPr>
            <p:ph type="title"/>
          </p:nvPr>
        </p:nvSpPr>
        <p:spPr>
          <a:xfrm>
            <a:off x="294283" y="56196"/>
            <a:ext cx="3934297" cy="755700"/>
          </a:xfrm>
        </p:spPr>
        <p:txBody>
          <a:bodyPr/>
          <a:lstStyle/>
          <a:p>
            <a:r>
              <a:rPr lang="en-US" b="1" dirty="0">
                <a:solidFill>
                  <a:srgbClr val="7030A0"/>
                </a:solidFill>
              </a:rPr>
              <a:t>Pass It On Activity</a:t>
            </a:r>
          </a:p>
        </p:txBody>
      </p:sp>
      <p:sp>
        <p:nvSpPr>
          <p:cNvPr id="3" name="Text Placeholder 2">
            <a:extLst>
              <a:ext uri="{FF2B5EF4-FFF2-40B4-BE49-F238E27FC236}">
                <a16:creationId xmlns:a16="http://schemas.microsoft.com/office/drawing/2014/main" id="{954D227E-E2C7-FFB5-B1C0-7B735A34889B}"/>
              </a:ext>
            </a:extLst>
          </p:cNvPr>
          <p:cNvSpPr>
            <a:spLocks noGrp="1"/>
          </p:cNvSpPr>
          <p:nvPr>
            <p:ph type="body" idx="1"/>
          </p:nvPr>
        </p:nvSpPr>
        <p:spPr>
          <a:xfrm>
            <a:off x="280822" y="1458241"/>
            <a:ext cx="5037674" cy="1644718"/>
          </a:xfrm>
        </p:spPr>
        <p:txBody>
          <a:bodyPr/>
          <a:lstStyle/>
          <a:p>
            <a:pPr marL="0" indent="0">
              <a:lnSpc>
                <a:spcPct val="107000"/>
              </a:lnSpc>
              <a:spcAft>
                <a:spcPts val="100"/>
              </a:spcAft>
              <a:buNone/>
            </a:pPr>
            <a:r>
              <a:rPr lang="en-US" b="1" dirty="0">
                <a:solidFill>
                  <a:schemeClr val="dk1"/>
                </a:solidFill>
              </a:rPr>
              <a:t>Table 1. Exchanges 1 - 4 and Sick or Health status of each person.</a:t>
            </a:r>
          </a:p>
          <a:p>
            <a:pPr marL="0" indent="0">
              <a:lnSpc>
                <a:spcPct val="107000"/>
              </a:lnSpc>
              <a:spcBef>
                <a:spcPts val="800"/>
              </a:spcBef>
              <a:buNone/>
            </a:pPr>
            <a:r>
              <a:rPr lang="en-US" sz="1100" dirty="0">
                <a:solidFill>
                  <a:schemeClr val="dk1"/>
                </a:solidFill>
              </a:rPr>
              <a:t>Your Name: ____</a:t>
            </a:r>
            <a:r>
              <a:rPr lang="en-US" sz="1100" dirty="0" err="1">
                <a:solidFill>
                  <a:srgbClr val="0070C0"/>
                </a:solidFill>
              </a:rPr>
              <a:t>Dorina</a:t>
            </a:r>
            <a:r>
              <a:rPr lang="en-US" sz="1100" dirty="0">
                <a:solidFill>
                  <a:schemeClr val="dk1"/>
                </a:solidFill>
              </a:rPr>
              <a:t>__________________________</a:t>
            </a:r>
          </a:p>
          <a:p>
            <a:pPr marL="0" indent="0">
              <a:lnSpc>
                <a:spcPct val="107000"/>
              </a:lnSpc>
              <a:spcBef>
                <a:spcPts val="800"/>
              </a:spcBef>
              <a:buNone/>
            </a:pPr>
            <a:r>
              <a:rPr lang="en-US" sz="1100" dirty="0">
                <a:solidFill>
                  <a:schemeClr val="dk1"/>
                </a:solidFill>
              </a:rPr>
              <a:t>Card #: __</a:t>
            </a:r>
            <a:r>
              <a:rPr lang="en-US" sz="1100" dirty="0">
                <a:solidFill>
                  <a:srgbClr val="0070C0"/>
                </a:solidFill>
              </a:rPr>
              <a:t>2</a:t>
            </a:r>
            <a:r>
              <a:rPr lang="en-US" sz="1100" dirty="0">
                <a:solidFill>
                  <a:schemeClr val="dk1"/>
                </a:solidFill>
              </a:rPr>
              <a:t>_______		Card Code: ___</a:t>
            </a:r>
            <a:r>
              <a:rPr lang="en-US" sz="1100" dirty="0">
                <a:solidFill>
                  <a:srgbClr val="0070C0"/>
                </a:solidFill>
              </a:rPr>
              <a:t>XY</a:t>
            </a:r>
            <a:r>
              <a:rPr lang="en-US" sz="1100" dirty="0">
                <a:solidFill>
                  <a:schemeClr val="dk1"/>
                </a:solidFill>
              </a:rPr>
              <a:t>___</a:t>
            </a:r>
          </a:p>
          <a:p>
            <a:pPr marL="0" indent="0">
              <a:lnSpc>
                <a:spcPct val="90000"/>
              </a:lnSpc>
              <a:buClr>
                <a:schemeClr val="dk1"/>
              </a:buClr>
              <a:buSzPts val="2600"/>
              <a:buNone/>
            </a:pPr>
            <a:endParaRPr lang="en-US" dirty="0">
              <a:solidFill>
                <a:schemeClr val="tx2"/>
              </a:solidFill>
            </a:endParaRPr>
          </a:p>
          <a:p>
            <a:endParaRPr lang="en-US" dirty="0"/>
          </a:p>
        </p:txBody>
      </p:sp>
      <p:pic>
        <p:nvPicPr>
          <p:cNvPr id="4" name="Google Shape;225;p5">
            <a:extLst>
              <a:ext uri="{FF2B5EF4-FFF2-40B4-BE49-F238E27FC236}">
                <a16:creationId xmlns:a16="http://schemas.microsoft.com/office/drawing/2014/main" id="{F8595E32-2DC6-7C48-B0EC-95061D7E68FF}"/>
              </a:ext>
            </a:extLst>
          </p:cNvPr>
          <p:cNvPicPr preferRelativeResize="0"/>
          <p:nvPr/>
        </p:nvPicPr>
        <p:blipFill rotWithShape="1">
          <a:blip r:embed="rId2">
            <a:alphaModFix/>
          </a:blip>
          <a:srcRect/>
          <a:stretch/>
        </p:blipFill>
        <p:spPr>
          <a:xfrm>
            <a:off x="5707223" y="307796"/>
            <a:ext cx="1765928" cy="1300855"/>
          </a:xfrm>
          <a:prstGeom prst="rect">
            <a:avLst/>
          </a:prstGeom>
          <a:ln/>
        </p:spPr>
        <p:style>
          <a:lnRef idx="3">
            <a:schemeClr val="lt1"/>
          </a:lnRef>
          <a:fillRef idx="1">
            <a:schemeClr val="accent2"/>
          </a:fillRef>
          <a:effectRef idx="1">
            <a:schemeClr val="accent2"/>
          </a:effectRef>
          <a:fontRef idx="minor">
            <a:schemeClr val="lt1"/>
          </a:fontRef>
        </p:style>
      </p:pic>
      <p:pic>
        <p:nvPicPr>
          <p:cNvPr id="5" name="Google Shape;226;p5">
            <a:extLst>
              <a:ext uri="{FF2B5EF4-FFF2-40B4-BE49-F238E27FC236}">
                <a16:creationId xmlns:a16="http://schemas.microsoft.com/office/drawing/2014/main" id="{8D91A5E4-05B4-997F-3E22-303F68ACE996}"/>
              </a:ext>
            </a:extLst>
          </p:cNvPr>
          <p:cNvPicPr preferRelativeResize="0"/>
          <p:nvPr/>
        </p:nvPicPr>
        <p:blipFill rotWithShape="1">
          <a:blip r:embed="rId3">
            <a:alphaModFix/>
          </a:blip>
          <a:srcRect/>
          <a:stretch/>
        </p:blipFill>
        <p:spPr>
          <a:xfrm>
            <a:off x="6629352" y="1290497"/>
            <a:ext cx="2141673" cy="1112023"/>
          </a:xfrm>
          <a:prstGeom prst="rect">
            <a:avLst/>
          </a:prstGeom>
          <a:ln/>
        </p:spPr>
        <p:style>
          <a:lnRef idx="3">
            <a:schemeClr val="lt1"/>
          </a:lnRef>
          <a:fillRef idx="1">
            <a:schemeClr val="accent2"/>
          </a:fillRef>
          <a:effectRef idx="1">
            <a:schemeClr val="accent2"/>
          </a:effectRef>
          <a:fontRef idx="minor">
            <a:schemeClr val="lt1"/>
          </a:fontRef>
        </p:style>
      </p:pic>
      <p:pic>
        <p:nvPicPr>
          <p:cNvPr id="6" name="Google Shape;227;p5">
            <a:extLst>
              <a:ext uri="{FF2B5EF4-FFF2-40B4-BE49-F238E27FC236}">
                <a16:creationId xmlns:a16="http://schemas.microsoft.com/office/drawing/2014/main" id="{D50937EC-9BC7-FCC3-6EBF-9493A9721D9B}"/>
              </a:ext>
            </a:extLst>
          </p:cNvPr>
          <p:cNvPicPr preferRelativeResize="0"/>
          <p:nvPr/>
        </p:nvPicPr>
        <p:blipFill rotWithShape="1">
          <a:blip r:embed="rId4">
            <a:alphaModFix/>
          </a:blip>
          <a:srcRect/>
          <a:stretch/>
        </p:blipFill>
        <p:spPr>
          <a:xfrm>
            <a:off x="5742465" y="2571750"/>
            <a:ext cx="2014235" cy="1167574"/>
          </a:xfrm>
          <a:prstGeom prst="rect">
            <a:avLst/>
          </a:prstGeom>
          <a:ln/>
        </p:spPr>
        <p:style>
          <a:lnRef idx="3">
            <a:schemeClr val="lt1"/>
          </a:lnRef>
          <a:fillRef idx="1">
            <a:schemeClr val="accent2"/>
          </a:fillRef>
          <a:effectRef idx="1">
            <a:schemeClr val="accent2"/>
          </a:effectRef>
          <a:fontRef idx="minor">
            <a:schemeClr val="lt1"/>
          </a:fontRef>
        </p:style>
      </p:pic>
      <p:pic>
        <p:nvPicPr>
          <p:cNvPr id="7" name="Google Shape;228;p5">
            <a:extLst>
              <a:ext uri="{FF2B5EF4-FFF2-40B4-BE49-F238E27FC236}">
                <a16:creationId xmlns:a16="http://schemas.microsoft.com/office/drawing/2014/main" id="{6075656C-1398-8A61-BF96-05749B3507D1}"/>
              </a:ext>
            </a:extLst>
          </p:cNvPr>
          <p:cNvPicPr preferRelativeResize="0"/>
          <p:nvPr/>
        </p:nvPicPr>
        <p:blipFill rotWithShape="1">
          <a:blip r:embed="rId5">
            <a:alphaModFix/>
          </a:blip>
          <a:srcRect/>
          <a:stretch/>
        </p:blipFill>
        <p:spPr>
          <a:xfrm>
            <a:off x="6939688" y="3557171"/>
            <a:ext cx="1831337" cy="1173098"/>
          </a:xfrm>
          <a:prstGeom prst="rect">
            <a:avLst/>
          </a:prstGeom>
          <a:ln/>
        </p:spPr>
        <p:style>
          <a:lnRef idx="3">
            <a:schemeClr val="lt1"/>
          </a:lnRef>
          <a:fillRef idx="1">
            <a:schemeClr val="accent2"/>
          </a:fillRef>
          <a:effectRef idx="1">
            <a:schemeClr val="accent2"/>
          </a:effectRef>
          <a:fontRef idx="minor">
            <a:schemeClr val="lt1"/>
          </a:fontRef>
        </p:style>
      </p:pic>
      <p:graphicFrame>
        <p:nvGraphicFramePr>
          <p:cNvPr id="8" name="Google Shape;224;p5">
            <a:extLst>
              <a:ext uri="{FF2B5EF4-FFF2-40B4-BE49-F238E27FC236}">
                <a16:creationId xmlns:a16="http://schemas.microsoft.com/office/drawing/2014/main" id="{7E5CC406-666D-5D5D-14A7-F78B51BE46C2}"/>
              </a:ext>
            </a:extLst>
          </p:cNvPr>
          <p:cNvGraphicFramePr/>
          <p:nvPr>
            <p:extLst>
              <p:ext uri="{D42A27DB-BD31-4B8C-83A1-F6EECF244321}">
                <p14:modId xmlns:p14="http://schemas.microsoft.com/office/powerpoint/2010/main" val="601269817"/>
              </p:ext>
            </p:extLst>
          </p:nvPr>
        </p:nvGraphicFramePr>
        <p:xfrm>
          <a:off x="311701" y="2493359"/>
          <a:ext cx="4975917" cy="2127625"/>
        </p:xfrm>
        <a:graphic>
          <a:graphicData uri="http://schemas.openxmlformats.org/drawingml/2006/table">
            <a:tbl>
              <a:tblPr firstRow="1" firstCol="1" bandRow="1">
                <a:noFill/>
              </a:tblPr>
              <a:tblGrid>
                <a:gridCol w="792180">
                  <a:extLst>
                    <a:ext uri="{9D8B030D-6E8A-4147-A177-3AD203B41FA5}">
                      <a16:colId xmlns:a16="http://schemas.microsoft.com/office/drawing/2014/main" val="20000"/>
                    </a:ext>
                  </a:extLst>
                </a:gridCol>
                <a:gridCol w="1667474">
                  <a:extLst>
                    <a:ext uri="{9D8B030D-6E8A-4147-A177-3AD203B41FA5}">
                      <a16:colId xmlns:a16="http://schemas.microsoft.com/office/drawing/2014/main" val="20001"/>
                    </a:ext>
                  </a:extLst>
                </a:gridCol>
                <a:gridCol w="430111">
                  <a:extLst>
                    <a:ext uri="{9D8B030D-6E8A-4147-A177-3AD203B41FA5}">
                      <a16:colId xmlns:a16="http://schemas.microsoft.com/office/drawing/2014/main" val="20002"/>
                    </a:ext>
                  </a:extLst>
                </a:gridCol>
                <a:gridCol w="721122">
                  <a:extLst>
                    <a:ext uri="{9D8B030D-6E8A-4147-A177-3AD203B41FA5}">
                      <a16:colId xmlns:a16="http://schemas.microsoft.com/office/drawing/2014/main" val="20003"/>
                    </a:ext>
                  </a:extLst>
                </a:gridCol>
                <a:gridCol w="689169">
                  <a:extLst>
                    <a:ext uri="{9D8B030D-6E8A-4147-A177-3AD203B41FA5}">
                      <a16:colId xmlns:a16="http://schemas.microsoft.com/office/drawing/2014/main" val="20004"/>
                    </a:ext>
                  </a:extLst>
                </a:gridCol>
                <a:gridCol w="675861">
                  <a:extLst>
                    <a:ext uri="{9D8B030D-6E8A-4147-A177-3AD203B41FA5}">
                      <a16:colId xmlns:a16="http://schemas.microsoft.com/office/drawing/2014/main" val="20005"/>
                    </a:ext>
                  </a:extLst>
                </a:gridCol>
              </a:tblGrid>
              <a:tr h="562971">
                <a:tc>
                  <a:txBody>
                    <a:bodyPr/>
                    <a:lstStyle/>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Exchange</a:t>
                      </a:r>
                      <a:endParaRPr sz="900" b="1" u="none" strike="noStrike" cap="none" dirty="0">
                        <a:latin typeface="Arial" panose="020B0604020202020204" pitchFamily="34" charset="0"/>
                        <a:ea typeface="Arial"/>
                        <a:cs typeface="Arial" panose="020B0604020202020204" pitchFamily="34" charset="0"/>
                        <a:sym typeface="Arial"/>
                      </a:endParaRPr>
                    </a:p>
                  </a:txBody>
                  <a:tcPr marL="49831" marR="49831" anchor="b">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Student Name</a:t>
                      </a:r>
                      <a:endParaRPr sz="900" b="1" u="none" strike="noStrike" cap="none" dirty="0">
                        <a:latin typeface="Arial" panose="020B0604020202020204" pitchFamily="34" charset="0"/>
                        <a:ea typeface="Arial"/>
                        <a:cs typeface="Arial" panose="020B0604020202020204" pitchFamily="34" charset="0"/>
                        <a:sym typeface="Arial"/>
                      </a:endParaRPr>
                    </a:p>
                  </a:txBody>
                  <a:tcPr marL="49831" marR="4983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Card #</a:t>
                      </a:r>
                      <a:endParaRPr sz="900" b="1" u="none" strike="noStrike" cap="none" dirty="0">
                        <a:latin typeface="Arial" panose="020B0604020202020204" pitchFamily="34" charset="0"/>
                        <a:ea typeface="Arial"/>
                        <a:cs typeface="Arial" panose="020B0604020202020204" pitchFamily="34" charset="0"/>
                        <a:sym typeface="Arial"/>
                      </a:endParaRPr>
                    </a:p>
                  </a:txBody>
                  <a:tcPr marL="49831" marR="4983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lnSpc>
                          <a:spcPct val="100000"/>
                        </a:lnSpc>
                        <a:spcBef>
                          <a:spcPts val="0"/>
                        </a:spcBef>
                        <a:spcAft>
                          <a:spcPts val="0"/>
                        </a:spcAft>
                        <a:buNone/>
                      </a:pPr>
                      <a:endParaRPr lang="en-US" sz="900" b="1" u="none" strike="noStrike" cap="none"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Card Code</a:t>
                      </a:r>
                      <a:endParaRPr sz="900" b="1" u="none" strike="noStrike" cap="none" dirty="0">
                        <a:latin typeface="Arial" panose="020B0604020202020204" pitchFamily="34" charset="0"/>
                        <a:ea typeface="Arial"/>
                        <a:cs typeface="Arial" panose="020B0604020202020204" pitchFamily="34" charset="0"/>
                        <a:sym typeface="Arial"/>
                      </a:endParaRPr>
                    </a:p>
                  </a:txBody>
                  <a:tcPr marL="49831" marR="4983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Sick</a:t>
                      </a:r>
                    </a:p>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(Infected)</a:t>
                      </a:r>
                      <a:endParaRPr sz="900" b="1" u="none" strike="noStrike" cap="none" dirty="0">
                        <a:latin typeface="Arial" panose="020B0604020202020204" pitchFamily="34" charset="0"/>
                        <a:ea typeface="Arial"/>
                        <a:cs typeface="Arial" panose="020B0604020202020204" pitchFamily="34" charset="0"/>
                        <a:sym typeface="Arial"/>
                      </a:endParaRPr>
                    </a:p>
                  </a:txBody>
                  <a:tcPr marL="49831" marR="4983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ctr" rtl="0">
                        <a:lnSpc>
                          <a:spcPct val="100000"/>
                        </a:lnSpc>
                        <a:spcBef>
                          <a:spcPts val="0"/>
                        </a:spcBef>
                        <a:spcAft>
                          <a:spcPts val="0"/>
                        </a:spcAft>
                        <a:buNone/>
                      </a:pPr>
                      <a:r>
                        <a:rPr lang="en-US" sz="900" b="1" u="none" strike="noStrike" cap="none" dirty="0">
                          <a:latin typeface="Arial" panose="020B0604020202020204" pitchFamily="34" charset="0"/>
                          <a:cs typeface="Arial" panose="020B0604020202020204" pitchFamily="34" charset="0"/>
                        </a:rPr>
                        <a:t>Healthy (Not infected)</a:t>
                      </a:r>
                    </a:p>
                  </a:txBody>
                  <a:tcPr marL="49831" marR="49831" anchor="b">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71740">
                <a:tc>
                  <a:txBody>
                    <a:bodyPr/>
                    <a:lstStyle/>
                    <a:p>
                      <a:pPr marL="0" marR="0" lvl="0" indent="0" algn="ctr" rtl="0">
                        <a:lnSpc>
                          <a:spcPct val="107000"/>
                        </a:lnSpc>
                        <a:spcBef>
                          <a:spcPts val="0"/>
                        </a:spcBef>
                        <a:spcAft>
                          <a:spcPts val="0"/>
                        </a:spcAft>
                        <a:buNone/>
                      </a:pPr>
                      <a:r>
                        <a:rPr lang="en-US" sz="900" u="none" strike="noStrike" cap="none" dirty="0"/>
                        <a:t>1</a:t>
                      </a:r>
                      <a:endParaRPr sz="800" u="none" strike="noStrike" cap="none" dirty="0"/>
                    </a:p>
                    <a:p>
                      <a:pPr marL="0" marR="0" lvl="0" indent="0" algn="ctr" rtl="0">
                        <a:lnSpc>
                          <a:spcPct val="107000"/>
                        </a:lnSpc>
                        <a:spcBef>
                          <a:spcPts val="0"/>
                        </a:spcBef>
                        <a:spcAft>
                          <a:spcPts val="0"/>
                        </a:spcAft>
                        <a:buNone/>
                      </a:pPr>
                      <a:r>
                        <a:rPr lang="en-US" sz="900" u="none" strike="noStrike" cap="none" dirty="0"/>
                        <a:t>Grocery Store</a:t>
                      </a:r>
                      <a:endParaRPr sz="800" u="none" strike="noStrike" cap="none" dirty="0">
                        <a:latin typeface="Arial"/>
                        <a:ea typeface="Arial"/>
                        <a:cs typeface="Arial"/>
                        <a:sym typeface="Arial"/>
                      </a:endParaRPr>
                    </a:p>
                  </a:txBody>
                  <a:tcPr marL="49831" marR="49831" marT="0" marB="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n-US" sz="900" u="none" strike="noStrike" cap="none" dirty="0"/>
                        <a:t> </a:t>
                      </a: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0587">
                <a:tc>
                  <a:txBody>
                    <a:bodyPr/>
                    <a:lstStyle/>
                    <a:p>
                      <a:pPr marL="0" marR="0" lvl="0" indent="0" algn="ctr" rtl="0">
                        <a:lnSpc>
                          <a:spcPct val="107000"/>
                        </a:lnSpc>
                        <a:spcBef>
                          <a:spcPts val="0"/>
                        </a:spcBef>
                        <a:spcAft>
                          <a:spcPts val="0"/>
                        </a:spcAft>
                        <a:buNone/>
                      </a:pPr>
                      <a:r>
                        <a:rPr lang="en-US" sz="900" u="none" strike="noStrike" cap="none"/>
                        <a:t>2</a:t>
                      </a:r>
                      <a:endParaRPr sz="800" u="none" strike="noStrike" cap="none"/>
                    </a:p>
                    <a:p>
                      <a:pPr marL="0" marR="0" lvl="0" indent="0" algn="ctr" rtl="0">
                        <a:lnSpc>
                          <a:spcPct val="107000"/>
                        </a:lnSpc>
                        <a:spcBef>
                          <a:spcPts val="0"/>
                        </a:spcBef>
                        <a:spcAft>
                          <a:spcPts val="0"/>
                        </a:spcAft>
                        <a:buNone/>
                      </a:pPr>
                      <a:r>
                        <a:rPr lang="en-US" sz="900" u="none" strike="noStrike" cap="none"/>
                        <a:t>Restaurant</a:t>
                      </a:r>
                      <a:endParaRPr sz="800" u="none" strike="noStrike" cap="none">
                        <a:latin typeface="Arial"/>
                        <a:ea typeface="Arial"/>
                        <a:cs typeface="Arial"/>
                        <a:sym typeface="Arial"/>
                      </a:endParaRPr>
                    </a:p>
                  </a:txBody>
                  <a:tcPr marL="49831" marR="49831" marT="0" marB="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n-US" sz="900" u="none" strike="noStrike" cap="none"/>
                        <a:t> </a:t>
                      </a: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0587">
                <a:tc>
                  <a:txBody>
                    <a:bodyPr/>
                    <a:lstStyle/>
                    <a:p>
                      <a:pPr marL="0" marR="0" lvl="0" indent="0" algn="ctr" rtl="0">
                        <a:lnSpc>
                          <a:spcPct val="107000"/>
                        </a:lnSpc>
                        <a:spcBef>
                          <a:spcPts val="0"/>
                        </a:spcBef>
                        <a:spcAft>
                          <a:spcPts val="0"/>
                        </a:spcAft>
                        <a:buNone/>
                      </a:pPr>
                      <a:r>
                        <a:rPr lang="en-US" sz="900" u="none" strike="noStrike" cap="none" dirty="0"/>
                        <a:t>3</a:t>
                      </a:r>
                      <a:endParaRPr sz="800" u="none" strike="noStrike" cap="none" dirty="0"/>
                    </a:p>
                    <a:p>
                      <a:pPr marL="0" marR="0" lvl="0" indent="0" algn="ctr" rtl="0">
                        <a:lnSpc>
                          <a:spcPct val="107000"/>
                        </a:lnSpc>
                        <a:spcBef>
                          <a:spcPts val="0"/>
                        </a:spcBef>
                        <a:spcAft>
                          <a:spcPts val="0"/>
                        </a:spcAft>
                        <a:buNone/>
                      </a:pPr>
                      <a:r>
                        <a:rPr lang="en-US" sz="900" u="none" strike="noStrike" cap="none" dirty="0"/>
                        <a:t>School</a:t>
                      </a:r>
                      <a:endParaRPr sz="800" u="none" strike="noStrike" cap="none" dirty="0">
                        <a:latin typeface="Arial"/>
                        <a:ea typeface="Arial"/>
                        <a:cs typeface="Arial"/>
                        <a:sym typeface="Arial"/>
                      </a:endParaRPr>
                    </a:p>
                  </a:txBody>
                  <a:tcPr marL="49831" marR="49831" marT="0" marB="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n-US" sz="900" u="none" strike="noStrike" cap="none"/>
                        <a:t> </a:t>
                      </a: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71740">
                <a:tc>
                  <a:txBody>
                    <a:bodyPr/>
                    <a:lstStyle/>
                    <a:p>
                      <a:pPr marL="0" marR="0" lvl="0" indent="0" algn="ctr" rtl="0">
                        <a:lnSpc>
                          <a:spcPct val="107000"/>
                        </a:lnSpc>
                        <a:spcBef>
                          <a:spcPts val="0"/>
                        </a:spcBef>
                        <a:spcAft>
                          <a:spcPts val="0"/>
                        </a:spcAft>
                        <a:buNone/>
                      </a:pPr>
                      <a:r>
                        <a:rPr lang="en-US" sz="900" u="none" strike="noStrike" cap="none" dirty="0"/>
                        <a:t>4</a:t>
                      </a:r>
                      <a:endParaRPr sz="800" u="none" strike="noStrike" cap="none" dirty="0"/>
                    </a:p>
                    <a:p>
                      <a:pPr marL="0" marR="0" lvl="0" indent="0" algn="ctr" rtl="0">
                        <a:lnSpc>
                          <a:spcPct val="107000"/>
                        </a:lnSpc>
                        <a:spcBef>
                          <a:spcPts val="0"/>
                        </a:spcBef>
                        <a:spcAft>
                          <a:spcPts val="0"/>
                        </a:spcAft>
                        <a:buNone/>
                      </a:pPr>
                      <a:r>
                        <a:rPr lang="en-US" sz="900" u="none" strike="noStrike" cap="none" dirty="0"/>
                        <a:t>4-H Club Meeting</a:t>
                      </a:r>
                      <a:endParaRPr sz="800" u="none" strike="noStrike" cap="none" dirty="0">
                        <a:latin typeface="Arial"/>
                        <a:ea typeface="Arial"/>
                        <a:cs typeface="Arial"/>
                        <a:sym typeface="Arial"/>
                      </a:endParaRPr>
                    </a:p>
                  </a:txBody>
                  <a:tcPr marL="49831" marR="49831" marT="0" marB="0">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None/>
                      </a:pPr>
                      <a:r>
                        <a:rPr lang="en-US" sz="900" u="none" strike="noStrike" cap="none" dirty="0"/>
                        <a:t> </a:t>
                      </a:r>
                      <a:endParaRPr sz="800" u="none" strike="noStrike" cap="none" dirty="0">
                        <a:latin typeface="Arial"/>
                        <a:ea typeface="Arial"/>
                        <a:cs typeface="Arial"/>
                        <a:sym typeface="Arial"/>
                      </a:endParaRPr>
                    </a:p>
                  </a:txBody>
                  <a:tcPr marL="49831" marR="49831" marT="0" marB="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D35B44DC-9C0F-2659-E212-BB7506485D5B}"/>
              </a:ext>
            </a:extLst>
          </p:cNvPr>
          <p:cNvSpPr txBox="1"/>
          <p:nvPr/>
        </p:nvSpPr>
        <p:spPr>
          <a:xfrm>
            <a:off x="283262" y="788947"/>
            <a:ext cx="4960811" cy="338554"/>
          </a:xfrm>
          <a:prstGeom prst="rect">
            <a:avLst/>
          </a:prstGeom>
          <a:noFill/>
        </p:spPr>
        <p:txBody>
          <a:bodyPr wrap="square" rtlCol="0">
            <a:spAutoFit/>
          </a:bodyPr>
          <a:lstStyle/>
          <a:p>
            <a:r>
              <a:rPr lang="en-US" sz="1600" b="1" dirty="0">
                <a:solidFill>
                  <a:schemeClr val="tx2"/>
                </a:solidFill>
              </a:rPr>
              <a:t>Phase 1: Logging 4 Exchanges with your friends</a:t>
            </a:r>
            <a:endParaRPr lang="en-US" sz="1600" dirty="0"/>
          </a:p>
        </p:txBody>
      </p:sp>
    </p:spTree>
    <p:extLst>
      <p:ext uri="{BB962C8B-B14F-4D97-AF65-F5344CB8AC3E}">
        <p14:creationId xmlns:p14="http://schemas.microsoft.com/office/powerpoint/2010/main" val="245637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37D6-88EF-5815-3236-D6B75FBD7AC0}"/>
              </a:ext>
            </a:extLst>
          </p:cNvPr>
          <p:cNvSpPr>
            <a:spLocks noGrp="1"/>
          </p:cNvSpPr>
          <p:nvPr>
            <p:ph type="title"/>
          </p:nvPr>
        </p:nvSpPr>
        <p:spPr>
          <a:xfrm>
            <a:off x="311699" y="555600"/>
            <a:ext cx="5348872" cy="755700"/>
          </a:xfrm>
        </p:spPr>
        <p:txBody>
          <a:bodyPr/>
          <a:lstStyle/>
          <a:p>
            <a:r>
              <a:rPr lang="en-US" b="1" dirty="0"/>
              <a:t>Figure 1</a:t>
            </a:r>
            <a:r>
              <a:rPr lang="en-US" dirty="0"/>
              <a:t>. </a:t>
            </a:r>
            <a:r>
              <a:rPr lang="en-US" b="1" dirty="0"/>
              <a:t>Disease transmission</a:t>
            </a:r>
            <a:br>
              <a:rPr lang="en-US" dirty="0"/>
            </a:br>
            <a:endParaRPr lang="en-US" dirty="0"/>
          </a:p>
        </p:txBody>
      </p:sp>
      <p:sp>
        <p:nvSpPr>
          <p:cNvPr id="3" name="Text Placeholder 2">
            <a:extLst>
              <a:ext uri="{FF2B5EF4-FFF2-40B4-BE49-F238E27FC236}">
                <a16:creationId xmlns:a16="http://schemas.microsoft.com/office/drawing/2014/main" id="{E7CD9A19-9422-439C-B5C6-264ABAC0D44E}"/>
              </a:ext>
            </a:extLst>
          </p:cNvPr>
          <p:cNvSpPr>
            <a:spLocks noGrp="1"/>
          </p:cNvSpPr>
          <p:nvPr>
            <p:ph type="body" idx="1"/>
          </p:nvPr>
        </p:nvSpPr>
        <p:spPr/>
        <p:txBody>
          <a:bodyPr/>
          <a:lstStyle/>
          <a:p>
            <a:pPr marL="228600" lvl="0" indent="-228600">
              <a:lnSpc>
                <a:spcPct val="90000"/>
              </a:lnSpc>
              <a:spcBef>
                <a:spcPts val="1000"/>
              </a:spcBef>
              <a:buClr>
                <a:srgbClr val="FF0000"/>
              </a:buClr>
              <a:buSzPct val="150000"/>
              <a:buChar char="•"/>
            </a:pPr>
            <a:r>
              <a:rPr lang="en-US" sz="1400" b="1" dirty="0">
                <a:solidFill>
                  <a:srgbClr val="FF0000"/>
                </a:solidFill>
              </a:rPr>
              <a:t>X</a:t>
            </a:r>
            <a:r>
              <a:rPr lang="en-US" sz="1400" dirty="0"/>
              <a:t> </a:t>
            </a:r>
            <a:r>
              <a:rPr lang="en-US" sz="1400" dirty="0">
                <a:solidFill>
                  <a:schemeClr val="tx1"/>
                </a:solidFill>
              </a:rPr>
              <a:t>= Vaccinated and Immune</a:t>
            </a:r>
          </a:p>
          <a:p>
            <a:pPr marL="228600" lvl="0" indent="-228600">
              <a:lnSpc>
                <a:spcPct val="90000"/>
              </a:lnSpc>
              <a:spcBef>
                <a:spcPts val="1000"/>
              </a:spcBef>
              <a:buClr>
                <a:srgbClr val="7030A0"/>
              </a:buClr>
              <a:buSzPct val="150000"/>
              <a:buChar char="•"/>
            </a:pPr>
            <a:r>
              <a:rPr lang="en-US" sz="1400" b="1" dirty="0">
                <a:solidFill>
                  <a:srgbClr val="7030A0"/>
                </a:solidFill>
              </a:rPr>
              <a:t>X Y</a:t>
            </a:r>
            <a:r>
              <a:rPr lang="en-US" sz="1400" dirty="0">
                <a:solidFill>
                  <a:srgbClr val="7030A0"/>
                </a:solidFill>
              </a:rPr>
              <a:t> </a:t>
            </a:r>
            <a:r>
              <a:rPr lang="en-US" sz="1400" dirty="0">
                <a:solidFill>
                  <a:schemeClr val="tx2"/>
                </a:solidFill>
              </a:rPr>
              <a:t>= Vaccinated not Immune</a:t>
            </a:r>
          </a:p>
          <a:p>
            <a:pPr marL="228600" lvl="0" indent="-228600">
              <a:lnSpc>
                <a:spcPct val="90000"/>
              </a:lnSpc>
              <a:spcBef>
                <a:spcPts val="1000"/>
              </a:spcBef>
              <a:buClr>
                <a:srgbClr val="00B0F0"/>
              </a:buClr>
              <a:buSzPct val="150000"/>
              <a:buChar char="•"/>
            </a:pPr>
            <a:r>
              <a:rPr lang="en-US" sz="1400" b="1" dirty="0">
                <a:solidFill>
                  <a:srgbClr val="00B0F0"/>
                </a:solidFill>
              </a:rPr>
              <a:t>S Z </a:t>
            </a:r>
            <a:r>
              <a:rPr lang="en-US" sz="1400" dirty="0">
                <a:solidFill>
                  <a:schemeClr val="tx2"/>
                </a:solidFill>
              </a:rPr>
              <a:t>= Not Vaccinated</a:t>
            </a:r>
          </a:p>
          <a:p>
            <a:pPr marL="228600" lvl="0" indent="-228600">
              <a:lnSpc>
                <a:spcPct val="90000"/>
              </a:lnSpc>
              <a:spcBef>
                <a:spcPts val="1000"/>
              </a:spcBef>
              <a:buClr>
                <a:srgbClr val="00B050"/>
              </a:buClr>
              <a:buSzPct val="150000"/>
              <a:buChar char="•"/>
            </a:pPr>
            <a:r>
              <a:rPr lang="en-US" sz="1400" b="1" dirty="0">
                <a:solidFill>
                  <a:srgbClr val="00B050"/>
                </a:solidFill>
              </a:rPr>
              <a:t>S</a:t>
            </a:r>
            <a:r>
              <a:rPr lang="en-US" sz="1400" dirty="0"/>
              <a:t> </a:t>
            </a:r>
            <a:r>
              <a:rPr lang="en-US" sz="1400" dirty="0">
                <a:solidFill>
                  <a:schemeClr val="tx2"/>
                </a:solidFill>
              </a:rPr>
              <a:t>= Not Vaccinated, Sick</a:t>
            </a:r>
          </a:p>
          <a:p>
            <a:endParaRPr lang="en-US" dirty="0"/>
          </a:p>
        </p:txBody>
      </p:sp>
    </p:spTree>
    <p:extLst>
      <p:ext uri="{BB962C8B-B14F-4D97-AF65-F5344CB8AC3E}">
        <p14:creationId xmlns:p14="http://schemas.microsoft.com/office/powerpoint/2010/main" val="11274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5141-C28F-67B6-DB54-339A044646B2}"/>
              </a:ext>
            </a:extLst>
          </p:cNvPr>
          <p:cNvSpPr>
            <a:spLocks noGrp="1"/>
          </p:cNvSpPr>
          <p:nvPr>
            <p:ph type="title"/>
          </p:nvPr>
        </p:nvSpPr>
        <p:spPr>
          <a:xfrm>
            <a:off x="294281" y="-80127"/>
            <a:ext cx="3972917" cy="755700"/>
          </a:xfrm>
        </p:spPr>
        <p:txBody>
          <a:bodyPr/>
          <a:lstStyle/>
          <a:p>
            <a:r>
              <a:rPr lang="en-US" b="1" dirty="0"/>
              <a:t>Pass It On Activity</a:t>
            </a:r>
          </a:p>
        </p:txBody>
      </p:sp>
      <p:sp>
        <p:nvSpPr>
          <p:cNvPr id="3" name="Text Placeholder 2">
            <a:extLst>
              <a:ext uri="{FF2B5EF4-FFF2-40B4-BE49-F238E27FC236}">
                <a16:creationId xmlns:a16="http://schemas.microsoft.com/office/drawing/2014/main" id="{6356217B-35C8-B34F-E67E-7D4573E5F2BF}"/>
              </a:ext>
            </a:extLst>
          </p:cNvPr>
          <p:cNvSpPr>
            <a:spLocks noGrp="1"/>
          </p:cNvSpPr>
          <p:nvPr>
            <p:ph type="body" idx="1"/>
          </p:nvPr>
        </p:nvSpPr>
        <p:spPr>
          <a:xfrm>
            <a:off x="294281" y="605827"/>
            <a:ext cx="5523044" cy="456617"/>
          </a:xfrm>
        </p:spPr>
        <p:txBody>
          <a:bodyPr/>
          <a:lstStyle/>
          <a:p>
            <a:pPr marL="0" indent="0">
              <a:buNone/>
            </a:pPr>
            <a:r>
              <a:rPr lang="en-US" sz="1600" b="1" dirty="0">
                <a:solidFill>
                  <a:schemeClr val="tx2"/>
                </a:solidFill>
              </a:rPr>
              <a:t>Phase 1: Logging 4 Exchanges with your friends</a:t>
            </a:r>
            <a:endParaRPr lang="en-US" sz="1600" dirty="0"/>
          </a:p>
          <a:p>
            <a:endParaRPr lang="en-US" dirty="0"/>
          </a:p>
        </p:txBody>
      </p:sp>
      <p:pic>
        <p:nvPicPr>
          <p:cNvPr id="4" name="Google Shape;243;p7">
            <a:extLst>
              <a:ext uri="{FF2B5EF4-FFF2-40B4-BE49-F238E27FC236}">
                <a16:creationId xmlns:a16="http://schemas.microsoft.com/office/drawing/2014/main" id="{9D1BF4E6-EB45-9A8F-EEBD-30EAA1B83F5C}"/>
              </a:ext>
            </a:extLst>
          </p:cNvPr>
          <p:cNvPicPr preferRelativeResize="0"/>
          <p:nvPr/>
        </p:nvPicPr>
        <p:blipFill rotWithShape="1">
          <a:blip r:embed="rId2">
            <a:alphaModFix/>
          </a:blip>
          <a:srcRect/>
          <a:stretch/>
        </p:blipFill>
        <p:spPr>
          <a:xfrm>
            <a:off x="311699" y="1197689"/>
            <a:ext cx="6271981" cy="3518694"/>
          </a:xfrm>
          <a:prstGeom prst="rect">
            <a:avLst/>
          </a:prstGeom>
          <a:noFill/>
          <a:ln>
            <a:noFill/>
          </a:ln>
        </p:spPr>
      </p:pic>
    </p:spTree>
    <p:extLst>
      <p:ext uri="{BB962C8B-B14F-4D97-AF65-F5344CB8AC3E}">
        <p14:creationId xmlns:p14="http://schemas.microsoft.com/office/powerpoint/2010/main" val="1606016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 dirty="0"/>
              <a:t>Case Definition: Case Classification </a:t>
            </a:r>
            <a:endParaRPr lang="en-US" dirty="0"/>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1" y="2022500"/>
            <a:ext cx="6520901"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spcAft>
                <a:spcPts val="300"/>
              </a:spcAft>
              <a:buClr>
                <a:schemeClr val="dk1"/>
              </a:buClr>
              <a:buSzPts val="2800"/>
              <a:buNone/>
            </a:pPr>
            <a:r>
              <a:rPr lang="en-US" sz="1600" dirty="0"/>
              <a:t>Know your stuff</a:t>
            </a:r>
          </a:p>
          <a:p>
            <a:pPr marL="685800" lvl="1" indent="-228600">
              <a:lnSpc>
                <a:spcPct val="90000"/>
              </a:lnSpc>
              <a:spcBef>
                <a:spcPts val="500"/>
              </a:spcBef>
              <a:buClr>
                <a:schemeClr val="dk1"/>
              </a:buClr>
              <a:buSzPct val="100000"/>
              <a:buChar char="•"/>
            </a:pPr>
            <a:r>
              <a:rPr lang="en-US" sz="1600" dirty="0">
                <a:solidFill>
                  <a:schemeClr val="tx2"/>
                </a:solidFill>
              </a:rPr>
              <a:t>Pathogen</a:t>
            </a:r>
          </a:p>
          <a:p>
            <a:pPr marL="685800" lvl="1" indent="-228600">
              <a:lnSpc>
                <a:spcPct val="90000"/>
              </a:lnSpc>
              <a:spcBef>
                <a:spcPts val="500"/>
              </a:spcBef>
              <a:buClr>
                <a:schemeClr val="dk1"/>
              </a:buClr>
              <a:buSzPct val="100000"/>
              <a:buChar char="•"/>
            </a:pPr>
            <a:r>
              <a:rPr lang="en-US" sz="1600" dirty="0">
                <a:solidFill>
                  <a:schemeClr val="tx2"/>
                </a:solidFill>
              </a:rPr>
              <a:t>Immunity</a:t>
            </a:r>
          </a:p>
          <a:p>
            <a:pPr marL="685800" lvl="1" indent="-228600">
              <a:lnSpc>
                <a:spcPct val="90000"/>
              </a:lnSpc>
              <a:spcBef>
                <a:spcPts val="500"/>
              </a:spcBef>
              <a:buClr>
                <a:schemeClr val="dk1"/>
              </a:buClr>
              <a:buSzPct val="100000"/>
              <a:buChar char="•"/>
            </a:pPr>
            <a:r>
              <a:rPr lang="en-US" sz="1600" dirty="0">
                <a:solidFill>
                  <a:schemeClr val="tx2"/>
                </a:solidFill>
              </a:rPr>
              <a:t>Herd Immunity</a:t>
            </a:r>
          </a:p>
          <a:p>
            <a:pPr marL="685800" lvl="1" indent="-228600">
              <a:lnSpc>
                <a:spcPct val="90000"/>
              </a:lnSpc>
              <a:spcBef>
                <a:spcPts val="500"/>
              </a:spcBef>
              <a:buClr>
                <a:schemeClr val="dk1"/>
              </a:buClr>
              <a:buSzPct val="100000"/>
              <a:buChar char="•"/>
            </a:pPr>
            <a:r>
              <a:rPr lang="en-US" sz="1600" dirty="0">
                <a:solidFill>
                  <a:schemeClr val="tx2"/>
                </a:solidFill>
              </a:rPr>
              <a:t>Outbreak</a:t>
            </a:r>
          </a:p>
          <a:p>
            <a:pPr marL="685800" lvl="1" indent="-228600">
              <a:lnSpc>
                <a:spcPct val="90000"/>
              </a:lnSpc>
              <a:spcBef>
                <a:spcPts val="500"/>
              </a:spcBef>
              <a:buClr>
                <a:schemeClr val="dk1"/>
              </a:buClr>
              <a:buSzPct val="100000"/>
              <a:buChar char="•"/>
            </a:pPr>
            <a:r>
              <a:rPr lang="en-US" sz="1600" dirty="0">
                <a:solidFill>
                  <a:schemeClr val="tx2"/>
                </a:solidFill>
              </a:rPr>
              <a:t>Epidemic/Pandemic</a:t>
            </a:r>
          </a:p>
          <a:p>
            <a:endParaRPr lang="en-US" dirty="0"/>
          </a:p>
        </p:txBody>
      </p:sp>
    </p:spTree>
    <p:extLst>
      <p:ext uri="{BB962C8B-B14F-4D97-AF65-F5344CB8AC3E}">
        <p14:creationId xmlns:p14="http://schemas.microsoft.com/office/powerpoint/2010/main" val="151451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701" y="1266800"/>
            <a:ext cx="6311737" cy="755700"/>
          </a:xfrm>
        </p:spPr>
        <p:txBody>
          <a:bodyPr/>
          <a:lstStyle/>
          <a:p>
            <a:r>
              <a:rPr lang="en-US" dirty="0"/>
              <a:t>Disease Transmission</a:t>
            </a:r>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701" y="2022500"/>
            <a:ext cx="7137723" cy="2615133"/>
          </a:xfrm>
        </p:spPr>
        <p:txBody>
          <a:bodyPr/>
          <a:lstStyle/>
          <a:p>
            <a:pPr marL="0" lvl="0" indent="0">
              <a:lnSpc>
                <a:spcPct val="90000"/>
              </a:lnSpc>
              <a:buClr>
                <a:schemeClr val="dk1"/>
              </a:buClr>
              <a:buSzPts val="2400"/>
              <a:buNone/>
            </a:pPr>
            <a:r>
              <a:rPr lang="en-US" sz="1800" b="1" dirty="0"/>
              <a:t>How to think like an epidemiologist</a:t>
            </a:r>
          </a:p>
          <a:p>
            <a:pPr marL="0" lvl="0" indent="0">
              <a:lnSpc>
                <a:spcPct val="90000"/>
              </a:lnSpc>
              <a:buClr>
                <a:schemeClr val="dk1"/>
              </a:buClr>
              <a:buSzPts val="2800"/>
              <a:buNone/>
            </a:pPr>
            <a:endParaRPr lang="en-US" sz="1600" dirty="0"/>
          </a:p>
          <a:p>
            <a:pPr marL="0" lvl="0" indent="0">
              <a:lnSpc>
                <a:spcPct val="90000"/>
              </a:lnSpc>
              <a:buClr>
                <a:schemeClr val="dk1"/>
              </a:buClr>
              <a:buSzPts val="2800"/>
              <a:buNone/>
            </a:pPr>
            <a:r>
              <a:rPr lang="en-US" sz="1600" dirty="0"/>
              <a:t>Which statement is </a:t>
            </a:r>
            <a:r>
              <a:rPr lang="en-US" sz="1600" b="1" dirty="0"/>
              <a:t>true</a:t>
            </a:r>
            <a:r>
              <a:rPr lang="en-US" sz="1600" dirty="0"/>
              <a:t> about </a:t>
            </a:r>
            <a:r>
              <a:rPr lang="en-US" sz="1600" b="1" dirty="0"/>
              <a:t>pathogens</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Pathogens can never be spread from animal to person</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A type of pathogen is Ben &amp; Jerry’s Cherry Garcia ice cream</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Antibiotics are always used to treat illnesses caused by pathogens</a:t>
            </a:r>
          </a:p>
          <a:p>
            <a:pPr marL="800100" lvl="1" indent="-342900">
              <a:lnSpc>
                <a:spcPct val="150000"/>
              </a:lnSpc>
              <a:spcBef>
                <a:spcPts val="500"/>
              </a:spcBef>
              <a:buClr>
                <a:schemeClr val="dk1"/>
              </a:buClr>
              <a:buSzPct val="100000"/>
              <a:buFont typeface="+mj-lt"/>
              <a:buAutoNum type="alphaUcPeriod"/>
            </a:pPr>
            <a:r>
              <a:rPr lang="en-US" sz="1600" dirty="0">
                <a:solidFill>
                  <a:schemeClr val="tx2"/>
                </a:solidFill>
              </a:rPr>
              <a:t>A micro-organism that can cause disease is a pathogen</a:t>
            </a:r>
          </a:p>
          <a:p>
            <a:endParaRPr lang="en-US" dirty="0"/>
          </a:p>
        </p:txBody>
      </p:sp>
    </p:spTree>
    <p:extLst>
      <p:ext uri="{BB962C8B-B14F-4D97-AF65-F5344CB8AC3E}">
        <p14:creationId xmlns:p14="http://schemas.microsoft.com/office/powerpoint/2010/main" val="203181404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{2A4EC2A7-AFE3-FB4E-AA93-0566708127A0}tf10001124</Template>
  <TotalTime>632</TotalTime>
  <Words>708</Words>
  <Application>Microsoft Macintosh PowerPoint</Application>
  <PresentationFormat>On-screen Show (16:9)</PresentationFormat>
  <Paragraphs>108</Paragraphs>
  <Slides>14</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Wingdings</vt:lpstr>
      <vt:lpstr>Simple Dark</vt:lpstr>
      <vt:lpstr>2_Simple Dark</vt:lpstr>
      <vt:lpstr>3_Simple Dark</vt:lpstr>
      <vt:lpstr>1_Simple Dark</vt:lpstr>
      <vt:lpstr>Lesson 5 Epidemiology: Project Activity 2</vt:lpstr>
      <vt:lpstr>Disease Transmission</vt:lpstr>
      <vt:lpstr>Epidemiology Vocabulary</vt:lpstr>
      <vt:lpstr>Pass It On Activity</vt:lpstr>
      <vt:lpstr>Pass It On Activity</vt:lpstr>
      <vt:lpstr>Figure 1. Disease transmission </vt:lpstr>
      <vt:lpstr>Pass It On Activity</vt:lpstr>
      <vt:lpstr>Case Definition: Case Classification </vt:lpstr>
      <vt:lpstr>Disease Transmission</vt:lpstr>
      <vt:lpstr>Disease Transmission</vt:lpstr>
      <vt:lpstr>Disease Transmission</vt:lpstr>
      <vt:lpstr>Disease Transmission</vt:lpstr>
      <vt:lpstr>Disease Transmission</vt:lpstr>
      <vt:lpstr>Disease Transmission Activity Debrief  What are your take-aways from this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4-H Epidemiology Project Activity 1</dc:title>
  <cp:lastModifiedBy>Sandra J Osterman</cp:lastModifiedBy>
  <cp:revision>19</cp:revision>
  <dcterms:modified xsi:type="dcterms:W3CDTF">2022-08-21T06:23:51Z</dcterms:modified>
</cp:coreProperties>
</file>