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2" roundtripDataSignature="AMtx7mjf46llOtSgzqdM2+h1DEn19+HEZ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rsWitz"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customschemas.google.com/relationships/presentationmetadata" Target="meta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2-07-06T18:09:27.826" idx="1">
    <p:pos x="348" y="107"/>
    <p:text>formally lesson 6</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chSAL88"/>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 name="Google Shape;19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1" name="Google Shape;29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9" name="Google Shape;299;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6" name="Google Shape;30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285750" lvl="0" indent="-222250" algn="l" rtl="0">
              <a:lnSpc>
                <a:spcPct val="107000"/>
              </a:lnSpc>
              <a:spcBef>
                <a:spcPts val="800"/>
              </a:spcBef>
              <a:spcAft>
                <a:spcPts val="0"/>
              </a:spcAft>
              <a:buClr>
                <a:schemeClr val="dk1"/>
              </a:buClr>
              <a:buSzPts val="800"/>
              <a:buChar char="•"/>
            </a:pPr>
            <a:endParaRPr sz="200"/>
          </a:p>
        </p:txBody>
      </p:sp>
      <p:sp>
        <p:nvSpPr>
          <p:cNvPr id="319" name="Google Shape;31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13b8131ebff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285750" lvl="0" indent="-222250" algn="l" rtl="0">
              <a:lnSpc>
                <a:spcPct val="107000"/>
              </a:lnSpc>
              <a:spcBef>
                <a:spcPts val="800"/>
              </a:spcBef>
              <a:spcAft>
                <a:spcPts val="0"/>
              </a:spcAft>
              <a:buClr>
                <a:schemeClr val="dk1"/>
              </a:buClr>
              <a:buSzPts val="800"/>
              <a:buChar char="•"/>
            </a:pPr>
            <a:endParaRPr sz="200"/>
          </a:p>
        </p:txBody>
      </p:sp>
      <p:sp>
        <p:nvSpPr>
          <p:cNvPr id="325" name="Google Shape;325;g13b8131ebf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13b8131ebff_1_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285750" lvl="0" indent="-222250" algn="l" rtl="0">
              <a:lnSpc>
                <a:spcPct val="107000"/>
              </a:lnSpc>
              <a:spcBef>
                <a:spcPts val="800"/>
              </a:spcBef>
              <a:spcAft>
                <a:spcPts val="0"/>
              </a:spcAft>
              <a:buClr>
                <a:schemeClr val="dk1"/>
              </a:buClr>
              <a:buSzPts val="800"/>
              <a:buChar char="•"/>
            </a:pPr>
            <a:endParaRPr sz="200"/>
          </a:p>
        </p:txBody>
      </p:sp>
      <p:sp>
        <p:nvSpPr>
          <p:cNvPr id="331" name="Google Shape;331;g13b8131ebff_1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13b8131ebff_1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285750" lvl="0" indent="-222250" algn="l" rtl="0">
              <a:lnSpc>
                <a:spcPct val="107000"/>
              </a:lnSpc>
              <a:spcBef>
                <a:spcPts val="800"/>
              </a:spcBef>
              <a:spcAft>
                <a:spcPts val="0"/>
              </a:spcAft>
              <a:buClr>
                <a:schemeClr val="dk1"/>
              </a:buClr>
              <a:buSzPts val="800"/>
              <a:buChar char="•"/>
            </a:pPr>
            <a:endParaRPr sz="200"/>
          </a:p>
        </p:txBody>
      </p:sp>
      <p:sp>
        <p:nvSpPr>
          <p:cNvPr id="337" name="Google Shape;337;g13b8131ebff_1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13b8131ebff_1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285750" lvl="0" indent="-222250" algn="l" rtl="0">
              <a:lnSpc>
                <a:spcPct val="107000"/>
              </a:lnSpc>
              <a:spcBef>
                <a:spcPts val="800"/>
              </a:spcBef>
              <a:spcAft>
                <a:spcPts val="0"/>
              </a:spcAft>
              <a:buClr>
                <a:schemeClr val="dk1"/>
              </a:buClr>
              <a:buSzPts val="800"/>
              <a:buChar char="•"/>
            </a:pPr>
            <a:endParaRPr sz="200"/>
          </a:p>
        </p:txBody>
      </p:sp>
      <p:sp>
        <p:nvSpPr>
          <p:cNvPr id="343" name="Google Shape;343;g13b8131ebff_1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13b8131ebff_1_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285750" lvl="0" indent="-222250" algn="l" rtl="0">
              <a:lnSpc>
                <a:spcPct val="107000"/>
              </a:lnSpc>
              <a:spcBef>
                <a:spcPts val="800"/>
              </a:spcBef>
              <a:spcAft>
                <a:spcPts val="0"/>
              </a:spcAft>
              <a:buClr>
                <a:schemeClr val="dk1"/>
              </a:buClr>
              <a:buSzPts val="800"/>
              <a:buChar char="•"/>
            </a:pPr>
            <a:endParaRPr sz="200"/>
          </a:p>
        </p:txBody>
      </p:sp>
      <p:sp>
        <p:nvSpPr>
          <p:cNvPr id="349" name="Google Shape;349;g13b8131ebff_1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2" name="Google Shape;20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5" name="Google Shape;35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3" name="Google Shape;36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9" name="Google Shape;36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5" name="Google Shape;37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1" name="Google Shape;38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1" name="Google Shape;39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a:solidFill>
                  <a:schemeClr val="dk1"/>
                </a:solidFill>
                <a:latin typeface="Calibri"/>
                <a:ea typeface="Calibri"/>
                <a:cs typeface="Calibri"/>
                <a:sym typeface="Calibri"/>
              </a:rPr>
              <a:t>New York State - R0 = 6.4 (2020)</a:t>
            </a:r>
            <a:endParaRPr sz="1200" b="0" i="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Santa Clara County — R0 of about 1.0 (mid-May 2020)</a:t>
            </a:r>
            <a:endParaRPr sz="1200" b="0" i="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Germany - R0 = 2.88 (2020)</a:t>
            </a:r>
            <a:endParaRPr/>
          </a:p>
        </p:txBody>
      </p:sp>
      <p:sp>
        <p:nvSpPr>
          <p:cNvPr id="392" name="Google Shape;39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2" name="Google Shape;40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12d3579b442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12d3579b442_0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g12d3579b442_0_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11cf442d89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11cf442d89d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g11cf442d89d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12d3579b44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12d3579b442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g12d3579b442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12d3579b442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12d3579b442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2" name="Google Shape;232;g12d3579b442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11cf442d89d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11cf442d89d_0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 name="Google Shape;241;g11cf442d89d_0_1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11cf442d89d_0_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11cf442d89d_0_1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8" name="Google Shape;248;g11cf442d89d_0_1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11cf442d89d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11cf442d89d_0_15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6"/>
        <p:cNvGrpSpPr/>
        <p:nvPr/>
      </p:nvGrpSpPr>
      <p:grpSpPr>
        <a:xfrm>
          <a:off x="0" y="0"/>
          <a:ext cx="0" cy="0"/>
          <a:chOff x="0" y="0"/>
          <a:chExt cx="0" cy="0"/>
        </a:xfrm>
      </p:grpSpPr>
      <p:sp>
        <p:nvSpPr>
          <p:cNvPr id="18" name="Google Shape;18;p22"/>
          <p:cNvSpPr txBox="1">
            <a:spLocks noGrp="1"/>
          </p:cNvSpPr>
          <p:nvPr>
            <p:ph type="title"/>
          </p:nvPr>
        </p:nvSpPr>
        <p:spPr>
          <a:xfrm>
            <a:off x="838200" y="105732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22"/>
          <p:cNvSpPr txBox="1">
            <a:spLocks noGrp="1"/>
          </p:cNvSpPr>
          <p:nvPr>
            <p:ph type="body" idx="1"/>
          </p:nvPr>
        </p:nvSpPr>
        <p:spPr>
          <a:xfrm>
            <a:off x="838200" y="4361380"/>
            <a:ext cx="3414109" cy="6604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lt1"/>
              </a:buClr>
              <a:buSzPts val="1800"/>
              <a:buNone/>
              <a:defRPr sz="18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22"/>
          <p:cNvSpPr txBox="1">
            <a:spLocks noGrp="1"/>
          </p:cNvSpPr>
          <p:nvPr>
            <p:ph type="body" idx="2"/>
          </p:nvPr>
        </p:nvSpPr>
        <p:spPr>
          <a:xfrm>
            <a:off x="838200" y="5057207"/>
            <a:ext cx="2859088" cy="5318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a:solidFill>
                  <a:schemeClr val="l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22"/>
          <p:cNvSpPr txBox="1">
            <a:spLocks noGrp="1"/>
          </p:cNvSpPr>
          <p:nvPr>
            <p:ph type="body" idx="3"/>
          </p:nvPr>
        </p:nvSpPr>
        <p:spPr>
          <a:xfrm>
            <a:off x="838200" y="2750550"/>
            <a:ext cx="8265886" cy="79819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3600"/>
              <a:buNone/>
              <a:defRPr sz="36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 name="Picture 1">
            <a:extLst>
              <a:ext uri="{FF2B5EF4-FFF2-40B4-BE49-F238E27FC236}">
                <a16:creationId xmlns:a16="http://schemas.microsoft.com/office/drawing/2014/main" id="{69DBE821-4880-6FDE-0FFB-DCFA85BBEDC0}"/>
              </a:ext>
            </a:extLst>
          </p:cNvPr>
          <p:cNvPicPr>
            <a:picLocks noChangeAspect="1"/>
          </p:cNvPicPr>
          <p:nvPr userDrawn="1"/>
        </p:nvPicPr>
        <p:blipFill>
          <a:blip r:embed="rId2"/>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7829DF3A-6249-47DF-D9BE-8A58D6D88095}"/>
              </a:ext>
            </a:extLst>
          </p:cNvPr>
          <p:cNvSpPr/>
          <p:nvPr userDrawn="1"/>
        </p:nvSpPr>
        <p:spPr>
          <a:xfrm>
            <a:off x="0" y="1781112"/>
            <a:ext cx="12192000" cy="4761552"/>
          </a:xfrm>
          <a:prstGeom prst="rect">
            <a:avLst/>
          </a:prstGeom>
          <a:gradFill>
            <a:gsLst>
              <a:gs pos="0">
                <a:schemeClr val="accent2">
                  <a:lumMod val="10000"/>
                  <a:alpha val="0"/>
                </a:schemeClr>
              </a:gs>
              <a:gs pos="100000">
                <a:schemeClr val="accent2">
                  <a:lumMod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4_Title Only">
  <p:cSld name="4_Title Only">
    <p:spTree>
      <p:nvGrpSpPr>
        <p:cNvPr id="1" name="Shape 80"/>
        <p:cNvGrpSpPr/>
        <p:nvPr/>
      </p:nvGrpSpPr>
      <p:grpSpPr>
        <a:xfrm>
          <a:off x="0" y="0"/>
          <a:ext cx="0" cy="0"/>
          <a:chOff x="0" y="0"/>
          <a:chExt cx="0" cy="0"/>
        </a:xfrm>
      </p:grpSpPr>
      <p:pic>
        <p:nvPicPr>
          <p:cNvPr id="81" name="Google Shape;81;p31"/>
          <p:cNvPicPr preferRelativeResize="0"/>
          <p:nvPr/>
        </p:nvPicPr>
        <p:blipFill rotWithShape="1">
          <a:blip r:embed="rId2">
            <a:alphaModFix/>
          </a:blip>
          <a:srcRect/>
          <a:stretch/>
        </p:blipFill>
        <p:spPr>
          <a:xfrm>
            <a:off x="0" y="0"/>
            <a:ext cx="12192000" cy="1598278"/>
          </a:xfrm>
          <a:prstGeom prst="rect">
            <a:avLst/>
          </a:prstGeom>
          <a:noFill/>
          <a:ln>
            <a:noFill/>
          </a:ln>
        </p:spPr>
      </p:pic>
      <p:sp>
        <p:nvSpPr>
          <p:cNvPr id="82" name="Google Shape;82;p31"/>
          <p:cNvSpPr txBox="1">
            <a:spLocks noGrp="1"/>
          </p:cNvSpPr>
          <p:nvPr>
            <p:ph type="title"/>
          </p:nvPr>
        </p:nvSpPr>
        <p:spPr>
          <a:xfrm>
            <a:off x="684734" y="313786"/>
            <a:ext cx="10817838" cy="76752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500"/>
              <a:buFont typeface="Arial"/>
              <a:buNone/>
              <a:defRPr sz="35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86" name="Google Shape;86;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6_Title Only">
  <p:cSld name="6_Title Only">
    <p:spTree>
      <p:nvGrpSpPr>
        <p:cNvPr id="1" name="Shape 87"/>
        <p:cNvGrpSpPr/>
        <p:nvPr/>
      </p:nvGrpSpPr>
      <p:grpSpPr>
        <a:xfrm>
          <a:off x="0" y="0"/>
          <a:ext cx="0" cy="0"/>
          <a:chOff x="0" y="0"/>
          <a:chExt cx="0" cy="0"/>
        </a:xfrm>
      </p:grpSpPr>
      <p:pic>
        <p:nvPicPr>
          <p:cNvPr id="88" name="Google Shape;88;p32"/>
          <p:cNvPicPr preferRelativeResize="0"/>
          <p:nvPr/>
        </p:nvPicPr>
        <p:blipFill rotWithShape="1">
          <a:blip r:embed="rId2">
            <a:alphaModFix/>
          </a:blip>
          <a:srcRect/>
          <a:stretch/>
        </p:blipFill>
        <p:spPr>
          <a:xfrm>
            <a:off x="-32657" y="0"/>
            <a:ext cx="12257314" cy="1617141"/>
          </a:xfrm>
          <a:prstGeom prst="rect">
            <a:avLst/>
          </a:prstGeom>
          <a:noFill/>
          <a:ln>
            <a:noFill/>
          </a:ln>
        </p:spPr>
      </p:pic>
      <p:sp>
        <p:nvSpPr>
          <p:cNvPr id="89" name="Google Shape;89;p32"/>
          <p:cNvSpPr txBox="1">
            <a:spLocks noGrp="1"/>
          </p:cNvSpPr>
          <p:nvPr>
            <p:ph type="title"/>
          </p:nvPr>
        </p:nvSpPr>
        <p:spPr>
          <a:xfrm>
            <a:off x="684733" y="55078"/>
            <a:ext cx="10970237" cy="125701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500"/>
              <a:buFont typeface="Arial"/>
              <a:buNone/>
              <a:defRPr sz="35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93" name="Google Shape;93;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7_Title Only">
  <p:cSld name="7_Title Only">
    <p:spTree>
      <p:nvGrpSpPr>
        <p:cNvPr id="1" name="Shape 94"/>
        <p:cNvGrpSpPr/>
        <p:nvPr/>
      </p:nvGrpSpPr>
      <p:grpSpPr>
        <a:xfrm>
          <a:off x="0" y="0"/>
          <a:ext cx="0" cy="0"/>
          <a:chOff x="0" y="0"/>
          <a:chExt cx="0" cy="0"/>
        </a:xfrm>
      </p:grpSpPr>
      <p:pic>
        <p:nvPicPr>
          <p:cNvPr id="95" name="Google Shape;95;p33"/>
          <p:cNvPicPr preferRelativeResize="0"/>
          <p:nvPr/>
        </p:nvPicPr>
        <p:blipFill rotWithShape="1">
          <a:blip r:embed="rId2">
            <a:alphaModFix/>
          </a:blip>
          <a:srcRect/>
          <a:stretch/>
        </p:blipFill>
        <p:spPr>
          <a:xfrm>
            <a:off x="-32655" y="0"/>
            <a:ext cx="12257311" cy="1617141"/>
          </a:xfrm>
          <a:prstGeom prst="rect">
            <a:avLst/>
          </a:prstGeom>
          <a:noFill/>
          <a:ln>
            <a:noFill/>
          </a:ln>
        </p:spPr>
      </p:pic>
      <p:sp>
        <p:nvSpPr>
          <p:cNvPr id="96" name="Google Shape;96;p33"/>
          <p:cNvSpPr txBox="1">
            <a:spLocks noGrp="1"/>
          </p:cNvSpPr>
          <p:nvPr>
            <p:ph type="title"/>
          </p:nvPr>
        </p:nvSpPr>
        <p:spPr>
          <a:xfrm>
            <a:off x="684734" y="1443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500"/>
              <a:buFont typeface="Arial"/>
              <a:buNone/>
              <a:defRPr sz="35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00" name="Google Shape;100;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1"/>
        <p:cNvGrpSpPr/>
        <p:nvPr/>
      </p:nvGrpSpPr>
      <p:grpSpPr>
        <a:xfrm>
          <a:off x="0" y="0"/>
          <a:ext cx="0" cy="0"/>
          <a:chOff x="0" y="0"/>
          <a:chExt cx="0" cy="0"/>
        </a:xfrm>
      </p:grpSpPr>
      <p:sp>
        <p:nvSpPr>
          <p:cNvPr id="102" name="Google Shape;102;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05" name="Google Shape;105;p34"/>
          <p:cNvSpPr/>
          <p:nvPr/>
        </p:nvSpPr>
        <p:spPr>
          <a:xfrm>
            <a:off x="6390640" y="6085840"/>
            <a:ext cx="5516880" cy="77216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6"/>
        <p:cNvGrpSpPr/>
        <p:nvPr/>
      </p:nvGrpSpPr>
      <p:grpSpPr>
        <a:xfrm>
          <a:off x="0" y="0"/>
          <a:ext cx="0" cy="0"/>
          <a:chOff x="0" y="0"/>
          <a:chExt cx="0" cy="0"/>
        </a:xfrm>
      </p:grpSpPr>
      <p:sp>
        <p:nvSpPr>
          <p:cNvPr id="107" name="Google Shape;107;p3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5A9E"/>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3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7350" algn="l">
              <a:lnSpc>
                <a:spcPct val="90000"/>
              </a:lnSpc>
              <a:spcBef>
                <a:spcPts val="500"/>
              </a:spcBef>
              <a:spcAft>
                <a:spcPts val="0"/>
              </a:spcAft>
              <a:buClr>
                <a:schemeClr val="dk1"/>
              </a:buClr>
              <a:buSzPts val="2500"/>
              <a:buChar char="•"/>
              <a:defRPr sz="25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09" name="Google Shape;109;p3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10" name="Google Shape;110;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PictureRight with Text">
  <p:cSld name="1PictureRight with Text">
    <p:spTree>
      <p:nvGrpSpPr>
        <p:cNvPr id="1" name="Shape 113"/>
        <p:cNvGrpSpPr/>
        <p:nvPr/>
      </p:nvGrpSpPr>
      <p:grpSpPr>
        <a:xfrm>
          <a:off x="0" y="0"/>
          <a:ext cx="0" cy="0"/>
          <a:chOff x="0" y="0"/>
          <a:chExt cx="0" cy="0"/>
        </a:xfrm>
      </p:grpSpPr>
      <p:sp>
        <p:nvSpPr>
          <p:cNvPr id="114" name="Google Shape;114;p36"/>
          <p:cNvSpPr>
            <a:spLocks noGrp="1"/>
          </p:cNvSpPr>
          <p:nvPr>
            <p:ph type="pic" idx="2"/>
          </p:nvPr>
        </p:nvSpPr>
        <p:spPr>
          <a:xfrm>
            <a:off x="6875874" y="130630"/>
            <a:ext cx="5178239" cy="6590846"/>
          </a:xfrm>
          <a:prstGeom prst="rect">
            <a:avLst/>
          </a:prstGeom>
          <a:noFill/>
          <a:ln w="50800" cap="flat" cmpd="sng">
            <a:solidFill>
              <a:schemeClr val="lt1"/>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15" name="Google Shape;115;p36"/>
          <p:cNvSpPr txBox="1">
            <a:spLocks noGrp="1"/>
          </p:cNvSpPr>
          <p:nvPr>
            <p:ph type="sldNum" idx="12"/>
          </p:nvPr>
        </p:nvSpPr>
        <p:spPr>
          <a:xfrm>
            <a:off x="3770811"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16" name="Google Shape;116;p36"/>
          <p:cNvSpPr txBox="1">
            <a:spLocks noGrp="1"/>
          </p:cNvSpPr>
          <p:nvPr>
            <p:ph type="body" idx="1"/>
          </p:nvPr>
        </p:nvSpPr>
        <p:spPr>
          <a:xfrm>
            <a:off x="838200" y="2126166"/>
            <a:ext cx="5675811" cy="405079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36"/>
          <p:cNvSpPr txBox="1">
            <a:spLocks noGrp="1"/>
          </p:cNvSpPr>
          <p:nvPr>
            <p:ph type="title"/>
          </p:nvPr>
        </p:nvSpPr>
        <p:spPr>
          <a:xfrm>
            <a:off x="838200" y="681037"/>
            <a:ext cx="5675811" cy="1325563"/>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005A9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 name="Google Shape;119;p36"/>
          <p:cNvSpPr/>
          <p:nvPr/>
        </p:nvSpPr>
        <p:spPr>
          <a:xfrm>
            <a:off x="6308035" y="6176962"/>
            <a:ext cx="1657405" cy="54451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0" name="Google Shape;120;p36"/>
          <p:cNvSpPr>
            <a:spLocks noGrp="1"/>
          </p:cNvSpPr>
          <p:nvPr>
            <p:ph type="pic" idx="3"/>
          </p:nvPr>
        </p:nvSpPr>
        <p:spPr>
          <a:xfrm>
            <a:off x="6875874" y="133577"/>
            <a:ext cx="5178239" cy="6590846"/>
          </a:xfrm>
          <a:prstGeom prst="rect">
            <a:avLst/>
          </a:prstGeom>
          <a:solidFill>
            <a:srgbClr val="EDEDED"/>
          </a:solidFill>
          <a:ln w="50800" cap="flat" cmpd="sng">
            <a:solidFill>
              <a:schemeClr val="lt1"/>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PictureLeft with Text">
  <p:cSld name="1PictureLeft with Text">
    <p:spTree>
      <p:nvGrpSpPr>
        <p:cNvPr id="1" name="Shape 121"/>
        <p:cNvGrpSpPr/>
        <p:nvPr/>
      </p:nvGrpSpPr>
      <p:grpSpPr>
        <a:xfrm>
          <a:off x="0" y="0"/>
          <a:ext cx="0" cy="0"/>
          <a:chOff x="0" y="0"/>
          <a:chExt cx="0" cy="0"/>
        </a:xfrm>
      </p:grpSpPr>
      <p:sp>
        <p:nvSpPr>
          <p:cNvPr id="122" name="Google Shape;122;p37"/>
          <p:cNvSpPr>
            <a:spLocks noGrp="1"/>
          </p:cNvSpPr>
          <p:nvPr>
            <p:ph type="pic" idx="2"/>
          </p:nvPr>
        </p:nvSpPr>
        <p:spPr>
          <a:xfrm>
            <a:off x="152400" y="152400"/>
            <a:ext cx="5137806" cy="6569075"/>
          </a:xfrm>
          <a:prstGeom prst="rect">
            <a:avLst/>
          </a:prstGeom>
          <a:solidFill>
            <a:srgbClr val="EDEDED"/>
          </a:solidFill>
          <a:ln w="50800" cap="flat" cmpd="sng">
            <a:solidFill>
              <a:schemeClr val="lt1"/>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23" name="Google Shape;123;p37"/>
          <p:cNvSpPr txBox="1">
            <a:spLocks noGrp="1"/>
          </p:cNvSpPr>
          <p:nvPr>
            <p:ph type="body" idx="1"/>
          </p:nvPr>
        </p:nvSpPr>
        <p:spPr>
          <a:xfrm>
            <a:off x="5677988" y="2126166"/>
            <a:ext cx="5675811" cy="405079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 name="Google Shape;124;p37"/>
          <p:cNvSpPr txBox="1">
            <a:spLocks noGrp="1"/>
          </p:cNvSpPr>
          <p:nvPr>
            <p:ph type="dt" idx="10"/>
          </p:nvPr>
        </p:nvSpPr>
        <p:spPr>
          <a:xfrm>
            <a:off x="5677989"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26" name="Google Shape;126;p37"/>
          <p:cNvSpPr txBox="1">
            <a:spLocks noGrp="1"/>
          </p:cNvSpPr>
          <p:nvPr>
            <p:ph type="title"/>
          </p:nvPr>
        </p:nvSpPr>
        <p:spPr>
          <a:xfrm>
            <a:off x="5677988" y="681037"/>
            <a:ext cx="5675811" cy="1325563"/>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005A9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7" name="Google Shape;127;p37"/>
          <p:cNvSpPr/>
          <p:nvPr/>
        </p:nvSpPr>
        <p:spPr>
          <a:xfrm>
            <a:off x="6096000" y="6176962"/>
            <a:ext cx="5781040" cy="54451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PictureRight with Text">
  <p:cSld name="2PictureRight with Text">
    <p:spTree>
      <p:nvGrpSpPr>
        <p:cNvPr id="1" name="Shape 128"/>
        <p:cNvGrpSpPr/>
        <p:nvPr/>
      </p:nvGrpSpPr>
      <p:grpSpPr>
        <a:xfrm>
          <a:off x="0" y="0"/>
          <a:ext cx="0" cy="0"/>
          <a:chOff x="0" y="0"/>
          <a:chExt cx="0" cy="0"/>
        </a:xfrm>
      </p:grpSpPr>
      <p:sp>
        <p:nvSpPr>
          <p:cNvPr id="129" name="Google Shape;129;p38"/>
          <p:cNvSpPr/>
          <p:nvPr/>
        </p:nvSpPr>
        <p:spPr>
          <a:xfrm>
            <a:off x="6321287" y="6176962"/>
            <a:ext cx="1644153" cy="54451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0" name="Google Shape;130;p38"/>
          <p:cNvSpPr>
            <a:spLocks noGrp="1"/>
          </p:cNvSpPr>
          <p:nvPr>
            <p:ph type="pic" idx="2"/>
          </p:nvPr>
        </p:nvSpPr>
        <p:spPr>
          <a:xfrm>
            <a:off x="6875876" y="130628"/>
            <a:ext cx="5185496" cy="3278503"/>
          </a:xfrm>
          <a:prstGeom prst="rect">
            <a:avLst/>
          </a:prstGeom>
          <a:solidFill>
            <a:srgbClr val="EDEDED"/>
          </a:solidFill>
          <a:ln w="50800" cap="flat" cmpd="sng">
            <a:solidFill>
              <a:schemeClr val="lt1"/>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31" name="Google Shape;131;p38"/>
          <p:cNvSpPr>
            <a:spLocks noGrp="1"/>
          </p:cNvSpPr>
          <p:nvPr>
            <p:ph type="pic" idx="3"/>
          </p:nvPr>
        </p:nvSpPr>
        <p:spPr>
          <a:xfrm>
            <a:off x="6875874" y="3448870"/>
            <a:ext cx="5185497" cy="3258633"/>
          </a:xfrm>
          <a:prstGeom prst="rect">
            <a:avLst/>
          </a:prstGeom>
          <a:solidFill>
            <a:srgbClr val="EDEDED"/>
          </a:solidFill>
          <a:ln w="50800" cap="flat" cmpd="sng">
            <a:solidFill>
              <a:schemeClr val="lt1"/>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32" name="Google Shape;132;p38"/>
          <p:cNvSpPr txBox="1">
            <a:spLocks noGrp="1"/>
          </p:cNvSpPr>
          <p:nvPr>
            <p:ph type="sldNum" idx="12"/>
          </p:nvPr>
        </p:nvSpPr>
        <p:spPr>
          <a:xfrm>
            <a:off x="3770811"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33" name="Google Shape;133;p38"/>
          <p:cNvSpPr txBox="1">
            <a:spLocks noGrp="1"/>
          </p:cNvSpPr>
          <p:nvPr>
            <p:ph type="body" idx="1"/>
          </p:nvPr>
        </p:nvSpPr>
        <p:spPr>
          <a:xfrm>
            <a:off x="838200" y="2126166"/>
            <a:ext cx="5675811" cy="405079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4" name="Google Shape;134;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38"/>
          <p:cNvSpPr txBox="1">
            <a:spLocks noGrp="1"/>
          </p:cNvSpPr>
          <p:nvPr>
            <p:ph type="title"/>
          </p:nvPr>
        </p:nvSpPr>
        <p:spPr>
          <a:xfrm>
            <a:off x="838200" y="681037"/>
            <a:ext cx="5675811" cy="1325563"/>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005A9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PictureLeft with Text">
  <p:cSld name="2PictureLeft with Text">
    <p:spTree>
      <p:nvGrpSpPr>
        <p:cNvPr id="1" name="Shape 136"/>
        <p:cNvGrpSpPr/>
        <p:nvPr/>
      </p:nvGrpSpPr>
      <p:grpSpPr>
        <a:xfrm>
          <a:off x="0" y="0"/>
          <a:ext cx="0" cy="0"/>
          <a:chOff x="0" y="0"/>
          <a:chExt cx="0" cy="0"/>
        </a:xfrm>
      </p:grpSpPr>
      <p:sp>
        <p:nvSpPr>
          <p:cNvPr id="137" name="Google Shape;137;p39"/>
          <p:cNvSpPr>
            <a:spLocks noGrp="1"/>
          </p:cNvSpPr>
          <p:nvPr>
            <p:ph type="pic" idx="2"/>
          </p:nvPr>
        </p:nvSpPr>
        <p:spPr>
          <a:xfrm>
            <a:off x="152401" y="217714"/>
            <a:ext cx="5160666" cy="3211286"/>
          </a:xfrm>
          <a:prstGeom prst="rect">
            <a:avLst/>
          </a:prstGeom>
          <a:solidFill>
            <a:srgbClr val="EDEDED"/>
          </a:solidFill>
          <a:ln w="50800" cap="flat" cmpd="sng">
            <a:solidFill>
              <a:schemeClr val="lt1"/>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38" name="Google Shape;138;p39"/>
          <p:cNvSpPr>
            <a:spLocks noGrp="1"/>
          </p:cNvSpPr>
          <p:nvPr>
            <p:ph type="pic" idx="3"/>
          </p:nvPr>
        </p:nvSpPr>
        <p:spPr>
          <a:xfrm>
            <a:off x="152400" y="3429000"/>
            <a:ext cx="5160666" cy="3292475"/>
          </a:xfrm>
          <a:prstGeom prst="rect">
            <a:avLst/>
          </a:prstGeom>
          <a:solidFill>
            <a:srgbClr val="EDEDED"/>
          </a:solidFill>
          <a:ln w="50800" cap="flat" cmpd="sng">
            <a:solidFill>
              <a:schemeClr val="lt1"/>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39" name="Google Shape;139;p39"/>
          <p:cNvSpPr txBox="1">
            <a:spLocks noGrp="1"/>
          </p:cNvSpPr>
          <p:nvPr>
            <p:ph type="body" idx="1"/>
          </p:nvPr>
        </p:nvSpPr>
        <p:spPr>
          <a:xfrm>
            <a:off x="5677988" y="2126166"/>
            <a:ext cx="5675811" cy="405079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0" name="Google Shape;140;p39"/>
          <p:cNvSpPr txBox="1">
            <a:spLocks noGrp="1"/>
          </p:cNvSpPr>
          <p:nvPr>
            <p:ph type="dt" idx="10"/>
          </p:nvPr>
        </p:nvSpPr>
        <p:spPr>
          <a:xfrm>
            <a:off x="5677989"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42" name="Google Shape;142;p39"/>
          <p:cNvSpPr txBox="1">
            <a:spLocks noGrp="1"/>
          </p:cNvSpPr>
          <p:nvPr>
            <p:ph type="title"/>
          </p:nvPr>
        </p:nvSpPr>
        <p:spPr>
          <a:xfrm>
            <a:off x="5677988" y="681037"/>
            <a:ext cx="5675811" cy="1325563"/>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005A9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3" name="Google Shape;143;p39"/>
          <p:cNvSpPr/>
          <p:nvPr/>
        </p:nvSpPr>
        <p:spPr>
          <a:xfrm>
            <a:off x="6190455" y="6176962"/>
            <a:ext cx="5675811" cy="54451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3PictureRight with Text">
  <p:cSld name="3PictureRight with Text">
    <p:spTree>
      <p:nvGrpSpPr>
        <p:cNvPr id="1" name="Shape 144"/>
        <p:cNvGrpSpPr/>
        <p:nvPr/>
      </p:nvGrpSpPr>
      <p:grpSpPr>
        <a:xfrm>
          <a:off x="0" y="0"/>
          <a:ext cx="0" cy="0"/>
          <a:chOff x="0" y="0"/>
          <a:chExt cx="0" cy="0"/>
        </a:xfrm>
      </p:grpSpPr>
      <p:sp>
        <p:nvSpPr>
          <p:cNvPr id="145" name="Google Shape;145;p40"/>
          <p:cNvSpPr/>
          <p:nvPr/>
        </p:nvSpPr>
        <p:spPr>
          <a:xfrm>
            <a:off x="6268278" y="6176962"/>
            <a:ext cx="1697162" cy="54451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6" name="Google Shape;146;p40"/>
          <p:cNvSpPr>
            <a:spLocks noGrp="1"/>
          </p:cNvSpPr>
          <p:nvPr>
            <p:ph type="pic" idx="2"/>
          </p:nvPr>
        </p:nvSpPr>
        <p:spPr>
          <a:xfrm>
            <a:off x="9308203" y="190499"/>
            <a:ext cx="2731397" cy="3209803"/>
          </a:xfrm>
          <a:prstGeom prst="rect">
            <a:avLst/>
          </a:prstGeom>
          <a:solidFill>
            <a:srgbClr val="EDEDED"/>
          </a:solidFill>
          <a:ln w="50800" cap="flat" cmpd="sng">
            <a:solidFill>
              <a:schemeClr val="lt1"/>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7" name="Google Shape;147;p40"/>
          <p:cNvSpPr>
            <a:spLocks noGrp="1"/>
          </p:cNvSpPr>
          <p:nvPr>
            <p:ph type="pic" idx="3"/>
          </p:nvPr>
        </p:nvSpPr>
        <p:spPr>
          <a:xfrm>
            <a:off x="6918729" y="190500"/>
            <a:ext cx="2389474" cy="3215772"/>
          </a:xfrm>
          <a:prstGeom prst="rect">
            <a:avLst/>
          </a:prstGeom>
          <a:solidFill>
            <a:srgbClr val="EDEDED"/>
          </a:solidFill>
          <a:ln w="50800" cap="flat" cmpd="sng">
            <a:solidFill>
              <a:schemeClr val="lt1"/>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8" name="Google Shape;148;p40"/>
          <p:cNvSpPr>
            <a:spLocks noGrp="1"/>
          </p:cNvSpPr>
          <p:nvPr>
            <p:ph type="pic" idx="4"/>
          </p:nvPr>
        </p:nvSpPr>
        <p:spPr>
          <a:xfrm>
            <a:off x="6918729" y="3419595"/>
            <a:ext cx="5120871" cy="3301879"/>
          </a:xfrm>
          <a:prstGeom prst="rect">
            <a:avLst/>
          </a:prstGeom>
          <a:solidFill>
            <a:srgbClr val="EDEDED"/>
          </a:solidFill>
          <a:ln w="50800" cap="flat" cmpd="sng">
            <a:solidFill>
              <a:schemeClr val="lt1"/>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9" name="Google Shape;149;p40"/>
          <p:cNvSpPr txBox="1">
            <a:spLocks noGrp="1"/>
          </p:cNvSpPr>
          <p:nvPr>
            <p:ph type="sldNum" idx="12"/>
          </p:nvPr>
        </p:nvSpPr>
        <p:spPr>
          <a:xfrm>
            <a:off x="3770811"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50" name="Google Shape;150;p40"/>
          <p:cNvSpPr txBox="1">
            <a:spLocks noGrp="1"/>
          </p:cNvSpPr>
          <p:nvPr>
            <p:ph type="body" idx="1"/>
          </p:nvPr>
        </p:nvSpPr>
        <p:spPr>
          <a:xfrm>
            <a:off x="838200" y="2126166"/>
            <a:ext cx="5675811" cy="405079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 name="Google Shape;151;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40"/>
          <p:cNvSpPr txBox="1">
            <a:spLocks noGrp="1"/>
          </p:cNvSpPr>
          <p:nvPr>
            <p:ph type="title"/>
          </p:nvPr>
        </p:nvSpPr>
        <p:spPr>
          <a:xfrm>
            <a:off x="838200" y="681037"/>
            <a:ext cx="5675811" cy="1325563"/>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005A9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2"/>
        <p:cNvGrpSpPr/>
        <p:nvPr/>
      </p:nvGrpSpPr>
      <p:grpSpPr>
        <a:xfrm>
          <a:off x="0" y="0"/>
          <a:ext cx="0" cy="0"/>
          <a:chOff x="0" y="0"/>
          <a:chExt cx="0" cy="0"/>
        </a:xfrm>
      </p:grpSpPr>
      <p:sp>
        <p:nvSpPr>
          <p:cNvPr id="23" name="Google Shape;23;p2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5A9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2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5" name="Google Shape;25;p2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2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7" name="Google Shape;27;p2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3PictureRight with Text 2">
  <p:cSld name="3PictureRight with Text 2">
    <p:spTree>
      <p:nvGrpSpPr>
        <p:cNvPr id="1" name="Shape 153"/>
        <p:cNvGrpSpPr/>
        <p:nvPr/>
      </p:nvGrpSpPr>
      <p:grpSpPr>
        <a:xfrm>
          <a:off x="0" y="0"/>
          <a:ext cx="0" cy="0"/>
          <a:chOff x="0" y="0"/>
          <a:chExt cx="0" cy="0"/>
        </a:xfrm>
      </p:grpSpPr>
      <p:sp>
        <p:nvSpPr>
          <p:cNvPr id="154" name="Google Shape;154;p41"/>
          <p:cNvSpPr/>
          <p:nvPr/>
        </p:nvSpPr>
        <p:spPr>
          <a:xfrm>
            <a:off x="6308035" y="6176962"/>
            <a:ext cx="1657405" cy="54451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5" name="Google Shape;155;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6" name="Google Shape;156;p41"/>
          <p:cNvSpPr txBox="1">
            <a:spLocks noGrp="1"/>
          </p:cNvSpPr>
          <p:nvPr>
            <p:ph type="sldNum" idx="12"/>
          </p:nvPr>
        </p:nvSpPr>
        <p:spPr>
          <a:xfrm>
            <a:off x="3770811"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57" name="Google Shape;157;p41"/>
          <p:cNvSpPr>
            <a:spLocks noGrp="1"/>
          </p:cNvSpPr>
          <p:nvPr>
            <p:ph type="pic" idx="2"/>
          </p:nvPr>
        </p:nvSpPr>
        <p:spPr>
          <a:xfrm>
            <a:off x="6865986" y="3562350"/>
            <a:ext cx="2849513" cy="3159123"/>
          </a:xfrm>
          <a:prstGeom prst="rect">
            <a:avLst/>
          </a:prstGeom>
          <a:solidFill>
            <a:srgbClr val="EDEDED"/>
          </a:solidFill>
          <a:ln w="50800" cap="flat" cmpd="sng">
            <a:solidFill>
              <a:schemeClr val="lt1"/>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8" name="Google Shape;158;p41"/>
          <p:cNvSpPr>
            <a:spLocks noGrp="1"/>
          </p:cNvSpPr>
          <p:nvPr>
            <p:ph type="pic" idx="3"/>
          </p:nvPr>
        </p:nvSpPr>
        <p:spPr>
          <a:xfrm>
            <a:off x="9715500" y="3562351"/>
            <a:ext cx="2333626" cy="3159124"/>
          </a:xfrm>
          <a:prstGeom prst="rect">
            <a:avLst/>
          </a:prstGeom>
          <a:solidFill>
            <a:srgbClr val="EDEDED"/>
          </a:solidFill>
          <a:ln w="50800" cap="flat" cmpd="sng">
            <a:solidFill>
              <a:schemeClr val="lt1"/>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9" name="Google Shape;159;p41"/>
          <p:cNvSpPr>
            <a:spLocks noGrp="1"/>
          </p:cNvSpPr>
          <p:nvPr>
            <p:ph type="pic" idx="4"/>
          </p:nvPr>
        </p:nvSpPr>
        <p:spPr>
          <a:xfrm>
            <a:off x="6848924" y="150581"/>
            <a:ext cx="5200201" cy="3411769"/>
          </a:xfrm>
          <a:prstGeom prst="rect">
            <a:avLst/>
          </a:prstGeom>
          <a:solidFill>
            <a:srgbClr val="EDEDED"/>
          </a:solidFill>
          <a:ln w="50800" cap="flat" cmpd="sng">
            <a:solidFill>
              <a:schemeClr val="lt1"/>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60" name="Google Shape;160;p41"/>
          <p:cNvSpPr txBox="1">
            <a:spLocks noGrp="1"/>
          </p:cNvSpPr>
          <p:nvPr>
            <p:ph type="body" idx="1"/>
          </p:nvPr>
        </p:nvSpPr>
        <p:spPr>
          <a:xfrm>
            <a:off x="838200" y="2126166"/>
            <a:ext cx="5675811" cy="405079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1" name="Google Shape;161;p41"/>
          <p:cNvSpPr txBox="1">
            <a:spLocks noGrp="1"/>
          </p:cNvSpPr>
          <p:nvPr>
            <p:ph type="title"/>
          </p:nvPr>
        </p:nvSpPr>
        <p:spPr>
          <a:xfrm>
            <a:off x="838200" y="681037"/>
            <a:ext cx="5675811" cy="1325563"/>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005A9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3PictureLeft with Text">
  <p:cSld name="3PictureLeft with Text">
    <p:spTree>
      <p:nvGrpSpPr>
        <p:cNvPr id="1" name="Shape 162"/>
        <p:cNvGrpSpPr/>
        <p:nvPr/>
      </p:nvGrpSpPr>
      <p:grpSpPr>
        <a:xfrm>
          <a:off x="0" y="0"/>
          <a:ext cx="0" cy="0"/>
          <a:chOff x="0" y="0"/>
          <a:chExt cx="0" cy="0"/>
        </a:xfrm>
      </p:grpSpPr>
      <p:sp>
        <p:nvSpPr>
          <p:cNvPr id="163" name="Google Shape;163;p42"/>
          <p:cNvSpPr txBox="1">
            <a:spLocks noGrp="1"/>
          </p:cNvSpPr>
          <p:nvPr>
            <p:ph type="body" idx="1"/>
          </p:nvPr>
        </p:nvSpPr>
        <p:spPr>
          <a:xfrm>
            <a:off x="5677988" y="2126166"/>
            <a:ext cx="5675811" cy="405079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4" name="Google Shape;164;p42"/>
          <p:cNvSpPr txBox="1">
            <a:spLocks noGrp="1"/>
          </p:cNvSpPr>
          <p:nvPr>
            <p:ph type="dt" idx="10"/>
          </p:nvPr>
        </p:nvSpPr>
        <p:spPr>
          <a:xfrm>
            <a:off x="5677989"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5" name="Google Shape;165;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66" name="Google Shape;166;p42"/>
          <p:cNvSpPr>
            <a:spLocks noGrp="1"/>
          </p:cNvSpPr>
          <p:nvPr>
            <p:ph type="pic" idx="2"/>
          </p:nvPr>
        </p:nvSpPr>
        <p:spPr>
          <a:xfrm>
            <a:off x="237393" y="237391"/>
            <a:ext cx="2461846" cy="2779543"/>
          </a:xfrm>
          <a:prstGeom prst="rect">
            <a:avLst/>
          </a:prstGeom>
          <a:solidFill>
            <a:srgbClr val="F2F2F2"/>
          </a:solidFill>
          <a:ln w="50800" cap="flat" cmpd="sng">
            <a:solidFill>
              <a:schemeClr val="lt1"/>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67" name="Google Shape;167;p42"/>
          <p:cNvSpPr>
            <a:spLocks noGrp="1"/>
          </p:cNvSpPr>
          <p:nvPr>
            <p:ph type="pic" idx="3"/>
          </p:nvPr>
        </p:nvSpPr>
        <p:spPr>
          <a:xfrm>
            <a:off x="2927838" y="237391"/>
            <a:ext cx="2385061" cy="2779544"/>
          </a:xfrm>
          <a:prstGeom prst="rect">
            <a:avLst/>
          </a:prstGeom>
          <a:solidFill>
            <a:srgbClr val="F2F2F2"/>
          </a:solidFill>
          <a:ln w="50800" cap="flat" cmpd="sng">
            <a:solidFill>
              <a:schemeClr val="lt1"/>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68" name="Google Shape;168;p42"/>
          <p:cNvSpPr>
            <a:spLocks noGrp="1"/>
          </p:cNvSpPr>
          <p:nvPr>
            <p:ph type="pic" idx="4"/>
          </p:nvPr>
        </p:nvSpPr>
        <p:spPr>
          <a:xfrm>
            <a:off x="237392" y="3235568"/>
            <a:ext cx="5075508" cy="3385041"/>
          </a:xfrm>
          <a:prstGeom prst="rect">
            <a:avLst/>
          </a:prstGeom>
          <a:solidFill>
            <a:srgbClr val="F2F2F2"/>
          </a:solidFill>
          <a:ln w="50800" cap="flat" cmpd="sng">
            <a:solidFill>
              <a:schemeClr val="lt1"/>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69" name="Google Shape;169;p42"/>
          <p:cNvSpPr txBox="1">
            <a:spLocks noGrp="1"/>
          </p:cNvSpPr>
          <p:nvPr>
            <p:ph type="title"/>
          </p:nvPr>
        </p:nvSpPr>
        <p:spPr>
          <a:xfrm>
            <a:off x="5677988" y="681037"/>
            <a:ext cx="5675811" cy="1325563"/>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005A9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0" name="Google Shape;170;p42"/>
          <p:cNvSpPr/>
          <p:nvPr/>
        </p:nvSpPr>
        <p:spPr>
          <a:xfrm>
            <a:off x="6150429" y="6176962"/>
            <a:ext cx="5675811" cy="54451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3PictureLeft with Text 2">
  <p:cSld name="3PictureLeft with Text 2">
    <p:spTree>
      <p:nvGrpSpPr>
        <p:cNvPr id="1" name="Shape 171"/>
        <p:cNvGrpSpPr/>
        <p:nvPr/>
      </p:nvGrpSpPr>
      <p:grpSpPr>
        <a:xfrm>
          <a:off x="0" y="0"/>
          <a:ext cx="0" cy="0"/>
          <a:chOff x="0" y="0"/>
          <a:chExt cx="0" cy="0"/>
        </a:xfrm>
      </p:grpSpPr>
      <p:sp>
        <p:nvSpPr>
          <p:cNvPr id="172" name="Google Shape;172;p43"/>
          <p:cNvSpPr txBox="1">
            <a:spLocks noGrp="1"/>
          </p:cNvSpPr>
          <p:nvPr>
            <p:ph type="dt" idx="10"/>
          </p:nvPr>
        </p:nvSpPr>
        <p:spPr>
          <a:xfrm>
            <a:off x="5677989"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3" name="Google Shape;173;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74" name="Google Shape;174;p43"/>
          <p:cNvSpPr>
            <a:spLocks noGrp="1"/>
          </p:cNvSpPr>
          <p:nvPr>
            <p:ph type="pic" idx="2"/>
          </p:nvPr>
        </p:nvSpPr>
        <p:spPr>
          <a:xfrm>
            <a:off x="180974" y="3807935"/>
            <a:ext cx="2753145" cy="2821465"/>
          </a:xfrm>
          <a:prstGeom prst="rect">
            <a:avLst/>
          </a:prstGeom>
          <a:solidFill>
            <a:srgbClr val="EDEDED"/>
          </a:solidFill>
          <a:ln w="50800" cap="flat" cmpd="sng">
            <a:solidFill>
              <a:schemeClr val="lt1"/>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75" name="Google Shape;175;p43"/>
          <p:cNvSpPr>
            <a:spLocks noGrp="1"/>
          </p:cNvSpPr>
          <p:nvPr>
            <p:ph type="pic" idx="3"/>
          </p:nvPr>
        </p:nvSpPr>
        <p:spPr>
          <a:xfrm>
            <a:off x="2935430" y="3814573"/>
            <a:ext cx="2377469" cy="2814828"/>
          </a:xfrm>
          <a:prstGeom prst="rect">
            <a:avLst/>
          </a:prstGeom>
          <a:solidFill>
            <a:srgbClr val="EDEDED"/>
          </a:solidFill>
          <a:ln w="50800" cap="flat" cmpd="sng">
            <a:solidFill>
              <a:schemeClr val="lt1"/>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76" name="Google Shape;176;p43"/>
          <p:cNvSpPr>
            <a:spLocks noGrp="1"/>
          </p:cNvSpPr>
          <p:nvPr>
            <p:ph type="pic" idx="4"/>
          </p:nvPr>
        </p:nvSpPr>
        <p:spPr>
          <a:xfrm>
            <a:off x="180974" y="228600"/>
            <a:ext cx="5131925" cy="3574795"/>
          </a:xfrm>
          <a:prstGeom prst="rect">
            <a:avLst/>
          </a:prstGeom>
          <a:solidFill>
            <a:srgbClr val="EDEDED"/>
          </a:solidFill>
          <a:ln w="50800" cap="flat" cmpd="sng">
            <a:solidFill>
              <a:schemeClr val="lt1"/>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77" name="Google Shape;177;p43"/>
          <p:cNvSpPr txBox="1">
            <a:spLocks noGrp="1"/>
          </p:cNvSpPr>
          <p:nvPr>
            <p:ph type="body" idx="1"/>
          </p:nvPr>
        </p:nvSpPr>
        <p:spPr>
          <a:xfrm>
            <a:off x="5677988" y="2126166"/>
            <a:ext cx="5675811" cy="405079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8" name="Google Shape;178;p43"/>
          <p:cNvSpPr txBox="1">
            <a:spLocks noGrp="1"/>
          </p:cNvSpPr>
          <p:nvPr>
            <p:ph type="title"/>
          </p:nvPr>
        </p:nvSpPr>
        <p:spPr>
          <a:xfrm>
            <a:off x="5677988" y="681037"/>
            <a:ext cx="5675811" cy="1325563"/>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005A9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9" name="Google Shape;179;p43"/>
          <p:cNvSpPr/>
          <p:nvPr/>
        </p:nvSpPr>
        <p:spPr>
          <a:xfrm>
            <a:off x="6105938" y="6180276"/>
            <a:ext cx="5675811" cy="541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4PictureRight with Text">
  <p:cSld name="4PictureRight with Text">
    <p:spTree>
      <p:nvGrpSpPr>
        <p:cNvPr id="1" name="Shape 180"/>
        <p:cNvGrpSpPr/>
        <p:nvPr/>
      </p:nvGrpSpPr>
      <p:grpSpPr>
        <a:xfrm>
          <a:off x="0" y="0"/>
          <a:ext cx="0" cy="0"/>
          <a:chOff x="0" y="0"/>
          <a:chExt cx="0" cy="0"/>
        </a:xfrm>
      </p:grpSpPr>
      <p:sp>
        <p:nvSpPr>
          <p:cNvPr id="181" name="Google Shape;181;p44"/>
          <p:cNvSpPr/>
          <p:nvPr/>
        </p:nvSpPr>
        <p:spPr>
          <a:xfrm>
            <a:off x="6294783" y="6176962"/>
            <a:ext cx="1670657" cy="54451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2" name="Google Shape;182;p44"/>
          <p:cNvSpPr>
            <a:spLocks noGrp="1"/>
          </p:cNvSpPr>
          <p:nvPr>
            <p:ph type="pic" idx="2"/>
          </p:nvPr>
        </p:nvSpPr>
        <p:spPr>
          <a:xfrm>
            <a:off x="9481103" y="3265362"/>
            <a:ext cx="2520397" cy="3435792"/>
          </a:xfrm>
          <a:prstGeom prst="rect">
            <a:avLst/>
          </a:prstGeom>
          <a:solidFill>
            <a:srgbClr val="EDEDED"/>
          </a:solidFill>
          <a:ln w="50800" cap="flat" cmpd="sng">
            <a:solidFill>
              <a:schemeClr val="lt1"/>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83" name="Google Shape;183;p44"/>
          <p:cNvSpPr>
            <a:spLocks noGrp="1"/>
          </p:cNvSpPr>
          <p:nvPr>
            <p:ph type="pic" idx="3"/>
          </p:nvPr>
        </p:nvSpPr>
        <p:spPr>
          <a:xfrm>
            <a:off x="6875876" y="3265361"/>
            <a:ext cx="2592690" cy="3435793"/>
          </a:xfrm>
          <a:prstGeom prst="rect">
            <a:avLst/>
          </a:prstGeom>
          <a:solidFill>
            <a:srgbClr val="EDEDED"/>
          </a:solidFill>
          <a:ln w="50800" cap="flat" cmpd="sng">
            <a:solidFill>
              <a:schemeClr val="lt1"/>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84" name="Google Shape;184;p44"/>
          <p:cNvSpPr>
            <a:spLocks noGrp="1"/>
          </p:cNvSpPr>
          <p:nvPr>
            <p:ph type="pic" idx="4"/>
          </p:nvPr>
        </p:nvSpPr>
        <p:spPr>
          <a:xfrm>
            <a:off x="6875876" y="198754"/>
            <a:ext cx="2592690" cy="3066606"/>
          </a:xfrm>
          <a:prstGeom prst="rect">
            <a:avLst/>
          </a:prstGeom>
          <a:solidFill>
            <a:srgbClr val="EDEDED"/>
          </a:solidFill>
          <a:ln w="50800" cap="flat" cmpd="sng">
            <a:solidFill>
              <a:schemeClr val="lt1"/>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85" name="Google Shape;18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 name="Google Shape;186;p44"/>
          <p:cNvSpPr txBox="1">
            <a:spLocks noGrp="1"/>
          </p:cNvSpPr>
          <p:nvPr>
            <p:ph type="sldNum" idx="12"/>
          </p:nvPr>
        </p:nvSpPr>
        <p:spPr>
          <a:xfrm>
            <a:off x="3770811"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87" name="Google Shape;187;p44"/>
          <p:cNvSpPr>
            <a:spLocks noGrp="1"/>
          </p:cNvSpPr>
          <p:nvPr>
            <p:ph type="pic" idx="5"/>
          </p:nvPr>
        </p:nvSpPr>
        <p:spPr>
          <a:xfrm>
            <a:off x="9480603" y="198753"/>
            <a:ext cx="2520897" cy="3066607"/>
          </a:xfrm>
          <a:prstGeom prst="rect">
            <a:avLst/>
          </a:prstGeom>
          <a:solidFill>
            <a:srgbClr val="EDEDED"/>
          </a:solidFill>
          <a:ln w="50800" cap="flat" cmpd="sng">
            <a:solidFill>
              <a:schemeClr val="lt1"/>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88" name="Google Shape;188;p44"/>
          <p:cNvSpPr txBox="1">
            <a:spLocks noGrp="1"/>
          </p:cNvSpPr>
          <p:nvPr>
            <p:ph type="body" idx="1"/>
          </p:nvPr>
        </p:nvSpPr>
        <p:spPr>
          <a:xfrm>
            <a:off x="838200" y="2126166"/>
            <a:ext cx="5675811" cy="405079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9" name="Google Shape;189;p44"/>
          <p:cNvSpPr txBox="1">
            <a:spLocks noGrp="1"/>
          </p:cNvSpPr>
          <p:nvPr>
            <p:ph type="title"/>
          </p:nvPr>
        </p:nvSpPr>
        <p:spPr>
          <a:xfrm>
            <a:off x="838200" y="681037"/>
            <a:ext cx="5675811" cy="1325563"/>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005A9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0"/>
        <p:cNvGrpSpPr/>
        <p:nvPr/>
      </p:nvGrpSpPr>
      <p:grpSpPr>
        <a:xfrm>
          <a:off x="0" y="0"/>
          <a:ext cx="0" cy="0"/>
          <a:chOff x="0" y="0"/>
          <a:chExt cx="0" cy="0"/>
        </a:xfrm>
      </p:grpSpPr>
      <p:sp>
        <p:nvSpPr>
          <p:cNvPr id="191" name="Google Shape;191;g11cf442d89d_0_142"/>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lvl1pPr lvl="0" rtl="0">
              <a:spcBef>
                <a:spcPts val="0"/>
              </a:spcBef>
              <a:spcAft>
                <a:spcPts val="0"/>
              </a:spcAft>
              <a:buSzPts val="37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2" name="Google Shape;192;g11cf442d89d_0_142"/>
          <p:cNvSpPr txBox="1">
            <a:spLocks noGrp="1"/>
          </p:cNvSpPr>
          <p:nvPr>
            <p:ph type="body" idx="1"/>
          </p:nvPr>
        </p:nvSpPr>
        <p:spPr>
          <a:xfrm>
            <a:off x="415600" y="1536633"/>
            <a:ext cx="11360700" cy="4555200"/>
          </a:xfrm>
          <a:prstGeom prst="rect">
            <a:avLst/>
          </a:prstGeom>
        </p:spPr>
        <p:txBody>
          <a:bodyPr spcFirstLastPara="1" wrap="square" lIns="91425" tIns="45700" rIns="91425" bIns="45700" anchor="t" anchorCtr="0">
            <a:normAutofit/>
          </a:bodyPr>
          <a:lstStyle>
            <a:lvl1pPr marL="457200" lvl="0" indent="-406400" rtl="0">
              <a:spcBef>
                <a:spcPts val="1000"/>
              </a:spcBef>
              <a:spcAft>
                <a:spcPts val="0"/>
              </a:spcAft>
              <a:buSzPts val="2800"/>
              <a:buChar char="•"/>
              <a:defRPr/>
            </a:lvl1pPr>
            <a:lvl2pPr marL="914400" lvl="1" indent="-381000" rtl="0">
              <a:spcBef>
                <a:spcPts val="500"/>
              </a:spcBef>
              <a:spcAft>
                <a:spcPts val="0"/>
              </a:spcAft>
              <a:buSzPts val="2400"/>
              <a:buChar char="•"/>
              <a:defRPr/>
            </a:lvl2pPr>
            <a:lvl3pPr marL="1371600" lvl="2" indent="-355600" rtl="0">
              <a:spcBef>
                <a:spcPts val="500"/>
              </a:spcBef>
              <a:spcAft>
                <a:spcPts val="0"/>
              </a:spcAft>
              <a:buSzPts val="2000"/>
              <a:buChar char="•"/>
              <a:defRPr/>
            </a:lvl3pPr>
            <a:lvl4pPr marL="1828800" lvl="3" indent="-342900" rtl="0">
              <a:spcBef>
                <a:spcPts val="500"/>
              </a:spcBef>
              <a:spcAft>
                <a:spcPts val="0"/>
              </a:spcAft>
              <a:buSzPts val="1800"/>
              <a:buChar char="•"/>
              <a:defRPr/>
            </a:lvl4pPr>
            <a:lvl5pPr marL="2286000" lvl="4" indent="-342900" rtl="0">
              <a:spcBef>
                <a:spcPts val="500"/>
              </a:spcBef>
              <a:spcAft>
                <a:spcPts val="0"/>
              </a:spcAft>
              <a:buSzPts val="1800"/>
              <a:buChar char="•"/>
              <a:defRPr/>
            </a:lvl5pPr>
            <a:lvl6pPr marL="2743200" lvl="5" indent="-342900" rtl="0">
              <a:spcBef>
                <a:spcPts val="500"/>
              </a:spcBef>
              <a:spcAft>
                <a:spcPts val="0"/>
              </a:spcAft>
              <a:buSzPts val="1800"/>
              <a:buChar char="•"/>
              <a:defRPr/>
            </a:lvl6pPr>
            <a:lvl7pPr marL="3200400" lvl="6" indent="-342900" rtl="0">
              <a:spcBef>
                <a:spcPts val="500"/>
              </a:spcBef>
              <a:spcAft>
                <a:spcPts val="0"/>
              </a:spcAft>
              <a:buSzPts val="1800"/>
              <a:buChar char="•"/>
              <a:defRPr/>
            </a:lvl7pPr>
            <a:lvl8pPr marL="3657600" lvl="7" indent="-342900" rtl="0">
              <a:spcBef>
                <a:spcPts val="500"/>
              </a:spcBef>
              <a:spcAft>
                <a:spcPts val="0"/>
              </a:spcAft>
              <a:buSzPts val="1800"/>
              <a:buChar char="•"/>
              <a:defRPr/>
            </a:lvl8pPr>
            <a:lvl9pPr marL="4114800" lvl="8" indent="-342900" rtl="0">
              <a:spcBef>
                <a:spcPts val="500"/>
              </a:spcBef>
              <a:spcAft>
                <a:spcPts val="0"/>
              </a:spcAft>
              <a:buSzPts val="1800"/>
              <a:buChar char="•"/>
              <a:defRPr/>
            </a:lvl9pPr>
          </a:lstStyle>
          <a:p>
            <a:endParaRPr/>
          </a:p>
        </p:txBody>
      </p:sp>
      <p:sp>
        <p:nvSpPr>
          <p:cNvPr id="193" name="Google Shape;193;g11cf442d89d_0_142"/>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1"/>
        <p:cNvGrpSpPr/>
        <p:nvPr/>
      </p:nvGrpSpPr>
      <p:grpSpPr>
        <a:xfrm>
          <a:off x="0" y="0"/>
          <a:ext cx="0" cy="0"/>
          <a:chOff x="0" y="0"/>
          <a:chExt cx="0" cy="0"/>
        </a:xfrm>
      </p:grpSpPr>
      <p:sp>
        <p:nvSpPr>
          <p:cNvPr id="32" name="Google Shape;32;p24"/>
          <p:cNvSpPr txBox="1">
            <a:spLocks noGrp="1"/>
          </p:cNvSpPr>
          <p:nvPr>
            <p:ph type="title"/>
          </p:nvPr>
        </p:nvSpPr>
        <p:spPr>
          <a:xfrm>
            <a:off x="838200" y="735495"/>
            <a:ext cx="10515600" cy="1090129"/>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05A9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93700" algn="l">
              <a:lnSpc>
                <a:spcPct val="90000"/>
              </a:lnSpc>
              <a:spcBef>
                <a:spcPts val="1000"/>
              </a:spcBef>
              <a:spcAft>
                <a:spcPts val="0"/>
              </a:spcAft>
              <a:buClr>
                <a:schemeClr val="dk1"/>
              </a:buClr>
              <a:buSzPts val="2600"/>
              <a:buChar char="•"/>
              <a:defRPr sz="2600"/>
            </a:lvl1pPr>
            <a:lvl2pPr marL="914400" lvl="1" indent="-368300" algn="l">
              <a:lnSpc>
                <a:spcPct val="90000"/>
              </a:lnSpc>
              <a:spcBef>
                <a:spcPts val="500"/>
              </a:spcBef>
              <a:spcAft>
                <a:spcPts val="0"/>
              </a:spcAft>
              <a:buClr>
                <a:schemeClr val="dk1"/>
              </a:buClr>
              <a:buSzPts val="2200"/>
              <a:buChar char="•"/>
              <a:defRPr sz="22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7"/>
        <p:cNvGrpSpPr/>
        <p:nvPr/>
      </p:nvGrpSpPr>
      <p:grpSpPr>
        <a:xfrm>
          <a:off x="0" y="0"/>
          <a:ext cx="0" cy="0"/>
          <a:chOff x="0" y="0"/>
          <a:chExt cx="0" cy="0"/>
        </a:xfrm>
      </p:grpSpPr>
      <p:sp>
        <p:nvSpPr>
          <p:cNvPr id="38" name="Google Shape;38;p25"/>
          <p:cNvSpPr txBox="1">
            <a:spLocks noGrp="1"/>
          </p:cNvSpPr>
          <p:nvPr>
            <p:ph type="ctrTitle"/>
          </p:nvPr>
        </p:nvSpPr>
        <p:spPr>
          <a:xfrm>
            <a:off x="1524000" y="832077"/>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005A9E"/>
              </a:buClr>
              <a:buSzPts val="5400"/>
              <a:buFont typeface="Arial"/>
              <a:buNone/>
              <a:defRPr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5"/>
          <p:cNvSpPr txBox="1">
            <a:spLocks noGrp="1"/>
          </p:cNvSpPr>
          <p:nvPr>
            <p:ph type="subTitle" idx="1"/>
          </p:nvPr>
        </p:nvSpPr>
        <p:spPr>
          <a:xfrm>
            <a:off x="1524000" y="3473872"/>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7F7F7F"/>
              </a:buClr>
              <a:buSzPts val="2600"/>
              <a:buNone/>
              <a:defRPr sz="2600">
                <a:solidFill>
                  <a:srgbClr val="7F7F7F"/>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0" name="Google Shape;40;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43" name="Google Shape;43;p25"/>
          <p:cNvSpPr/>
          <p:nvPr/>
        </p:nvSpPr>
        <p:spPr>
          <a:xfrm>
            <a:off x="6228522" y="6127827"/>
            <a:ext cx="5658678" cy="67713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4" name="Google Shape;44;p25"/>
          <p:cNvPicPr preferRelativeResize="0"/>
          <p:nvPr/>
        </p:nvPicPr>
        <p:blipFill rotWithShape="1">
          <a:blip r:embed="rId2">
            <a:alphaModFix/>
          </a:blip>
          <a:srcRect/>
          <a:stretch/>
        </p:blipFill>
        <p:spPr>
          <a:xfrm>
            <a:off x="-78458" y="-114196"/>
            <a:ext cx="12348905" cy="985837"/>
          </a:xfrm>
          <a:prstGeom prst="rect">
            <a:avLst/>
          </a:prstGeom>
          <a:noFill/>
          <a:ln>
            <a:noFill/>
          </a:ln>
        </p:spPr>
      </p:pic>
      <p:pic>
        <p:nvPicPr>
          <p:cNvPr id="45" name="Google Shape;45;p25"/>
          <p:cNvPicPr preferRelativeResize="0"/>
          <p:nvPr/>
        </p:nvPicPr>
        <p:blipFill rotWithShape="1">
          <a:blip r:embed="rId2">
            <a:alphaModFix/>
          </a:blip>
          <a:srcRect/>
          <a:stretch/>
        </p:blipFill>
        <p:spPr>
          <a:xfrm rot="10800000" flipH="1">
            <a:off x="-68300" y="5924325"/>
            <a:ext cx="12348905" cy="933675"/>
          </a:xfrm>
          <a:prstGeom prst="rect">
            <a:avLst/>
          </a:prstGeom>
          <a:noFill/>
          <a:ln>
            <a:noFill/>
          </a:ln>
        </p:spPr>
      </p:pic>
      <p:pic>
        <p:nvPicPr>
          <p:cNvPr id="46" name="Google Shape;46;p25"/>
          <p:cNvPicPr preferRelativeResize="0"/>
          <p:nvPr/>
        </p:nvPicPr>
        <p:blipFill rotWithShape="1">
          <a:blip r:embed="rId3">
            <a:alphaModFix/>
          </a:blip>
          <a:srcRect/>
          <a:stretch/>
        </p:blipFill>
        <p:spPr>
          <a:xfrm>
            <a:off x="3277447" y="5346008"/>
            <a:ext cx="5690111" cy="597387"/>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7"/>
        <p:cNvGrpSpPr/>
        <p:nvPr/>
      </p:nvGrpSpPr>
      <p:grpSpPr>
        <a:xfrm>
          <a:off x="0" y="0"/>
          <a:ext cx="0" cy="0"/>
          <a:chOff x="0" y="0"/>
          <a:chExt cx="0" cy="0"/>
        </a:xfrm>
      </p:grpSpPr>
      <p:pic>
        <p:nvPicPr>
          <p:cNvPr id="48" name="Google Shape;48;p26"/>
          <p:cNvPicPr preferRelativeResize="0"/>
          <p:nvPr/>
        </p:nvPicPr>
        <p:blipFill rotWithShape="1">
          <a:blip r:embed="rId2">
            <a:alphaModFix/>
          </a:blip>
          <a:srcRect b="7141"/>
          <a:stretch/>
        </p:blipFill>
        <p:spPr>
          <a:xfrm>
            <a:off x="-45117" y="-197441"/>
            <a:ext cx="12282233" cy="6415361"/>
          </a:xfrm>
          <a:prstGeom prst="rect">
            <a:avLst/>
          </a:prstGeom>
          <a:noFill/>
          <a:ln>
            <a:noFill/>
          </a:ln>
        </p:spPr>
      </p:pic>
      <p:sp>
        <p:nvSpPr>
          <p:cNvPr id="49" name="Google Shape;49;p26"/>
          <p:cNvSpPr txBox="1">
            <a:spLocks noGrp="1"/>
          </p:cNvSpPr>
          <p:nvPr>
            <p:ph type="title"/>
          </p:nvPr>
        </p:nvSpPr>
        <p:spPr>
          <a:xfrm>
            <a:off x="831850" y="1396412"/>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5A9E"/>
              </a:buClr>
              <a:buSzPts val="5400"/>
              <a:buFont typeface="Arial"/>
              <a:buNone/>
              <a:defRPr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26"/>
          <p:cNvSpPr txBox="1">
            <a:spLocks noGrp="1"/>
          </p:cNvSpPr>
          <p:nvPr>
            <p:ph type="body" idx="1"/>
          </p:nvPr>
        </p:nvSpPr>
        <p:spPr>
          <a:xfrm>
            <a:off x="831849" y="4249149"/>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F7F7F"/>
              </a:buClr>
              <a:buSzPts val="2800"/>
              <a:buNone/>
              <a:defRPr sz="2800">
                <a:solidFill>
                  <a:srgbClr val="7F7F7F"/>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1" name="Google Shape;51;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54"/>
        <p:cNvGrpSpPr/>
        <p:nvPr/>
      </p:nvGrpSpPr>
      <p:grpSpPr>
        <a:xfrm>
          <a:off x="0" y="0"/>
          <a:ext cx="0" cy="0"/>
          <a:chOff x="0" y="0"/>
          <a:chExt cx="0" cy="0"/>
        </a:xfrm>
      </p:grpSpPr>
      <p:pic>
        <p:nvPicPr>
          <p:cNvPr id="55" name="Google Shape;55;p27"/>
          <p:cNvPicPr preferRelativeResize="0"/>
          <p:nvPr/>
        </p:nvPicPr>
        <p:blipFill rotWithShape="1">
          <a:blip r:embed="rId2">
            <a:alphaModFix/>
          </a:blip>
          <a:srcRect/>
          <a:stretch/>
        </p:blipFill>
        <p:spPr>
          <a:xfrm>
            <a:off x="-45116" y="-50754"/>
            <a:ext cx="12282232" cy="6772230"/>
          </a:xfrm>
          <a:prstGeom prst="rect">
            <a:avLst/>
          </a:prstGeom>
          <a:noFill/>
          <a:ln>
            <a:noFill/>
          </a:ln>
        </p:spPr>
      </p:pic>
      <p:sp>
        <p:nvSpPr>
          <p:cNvPr id="56" name="Google Shape;56;p27"/>
          <p:cNvSpPr txBox="1">
            <a:spLocks noGrp="1"/>
          </p:cNvSpPr>
          <p:nvPr>
            <p:ph type="title"/>
          </p:nvPr>
        </p:nvSpPr>
        <p:spPr>
          <a:xfrm>
            <a:off x="831850" y="1396412"/>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5A9E"/>
              </a:buClr>
              <a:buSzPts val="5400"/>
              <a:buFont typeface="Arial"/>
              <a:buNone/>
              <a:defRPr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27"/>
          <p:cNvSpPr txBox="1">
            <a:spLocks noGrp="1"/>
          </p:cNvSpPr>
          <p:nvPr>
            <p:ph type="body" idx="1"/>
          </p:nvPr>
        </p:nvSpPr>
        <p:spPr>
          <a:xfrm>
            <a:off x="831849" y="4249149"/>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F7F7F"/>
              </a:buClr>
              <a:buSzPts val="2800"/>
              <a:buNone/>
              <a:defRPr sz="2800">
                <a:solidFill>
                  <a:srgbClr val="7F7F7F"/>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8" name="Google Shape;58;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1"/>
        <p:cNvGrpSpPr/>
        <p:nvPr/>
      </p:nvGrpSpPr>
      <p:grpSpPr>
        <a:xfrm>
          <a:off x="0" y="0"/>
          <a:ext cx="0" cy="0"/>
          <a:chOff x="0" y="0"/>
          <a:chExt cx="0" cy="0"/>
        </a:xfrm>
      </p:grpSpPr>
      <p:sp>
        <p:nvSpPr>
          <p:cNvPr id="62" name="Google Shape;62;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5A9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2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8"/>
        <p:cNvGrpSpPr/>
        <p:nvPr/>
      </p:nvGrpSpPr>
      <p:grpSpPr>
        <a:xfrm>
          <a:off x="0" y="0"/>
          <a:ext cx="0" cy="0"/>
          <a:chOff x="0" y="0"/>
          <a:chExt cx="0" cy="0"/>
        </a:xfrm>
      </p:grpSpPr>
      <p:sp>
        <p:nvSpPr>
          <p:cNvPr id="69" name="Google Shape;69;p29"/>
          <p:cNvSpPr txBox="1">
            <a:spLocks noGrp="1"/>
          </p:cNvSpPr>
          <p:nvPr>
            <p:ph type="title"/>
          </p:nvPr>
        </p:nvSpPr>
        <p:spPr>
          <a:xfrm>
            <a:off x="838200" y="681037"/>
            <a:ext cx="10515600" cy="88985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05A9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5_Title Only">
  <p:cSld name="5_Title Only">
    <p:spTree>
      <p:nvGrpSpPr>
        <p:cNvPr id="1" name="Shape 73"/>
        <p:cNvGrpSpPr/>
        <p:nvPr/>
      </p:nvGrpSpPr>
      <p:grpSpPr>
        <a:xfrm>
          <a:off x="0" y="0"/>
          <a:ext cx="0" cy="0"/>
          <a:chOff x="0" y="0"/>
          <a:chExt cx="0" cy="0"/>
        </a:xfrm>
      </p:grpSpPr>
      <p:pic>
        <p:nvPicPr>
          <p:cNvPr id="74" name="Google Shape;74;p30"/>
          <p:cNvPicPr preferRelativeResize="0"/>
          <p:nvPr/>
        </p:nvPicPr>
        <p:blipFill rotWithShape="1">
          <a:blip r:embed="rId2">
            <a:alphaModFix/>
          </a:blip>
          <a:srcRect/>
          <a:stretch/>
        </p:blipFill>
        <p:spPr>
          <a:xfrm>
            <a:off x="4" y="0"/>
            <a:ext cx="12191992" cy="1598278"/>
          </a:xfrm>
          <a:prstGeom prst="rect">
            <a:avLst/>
          </a:prstGeom>
          <a:noFill/>
          <a:ln>
            <a:noFill/>
          </a:ln>
        </p:spPr>
      </p:pic>
      <p:sp>
        <p:nvSpPr>
          <p:cNvPr id="75" name="Google Shape;75;p30"/>
          <p:cNvSpPr txBox="1">
            <a:spLocks noGrp="1"/>
          </p:cNvSpPr>
          <p:nvPr>
            <p:ph type="title"/>
          </p:nvPr>
        </p:nvSpPr>
        <p:spPr>
          <a:xfrm>
            <a:off x="684734" y="2459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500"/>
              <a:buFont typeface="Arial"/>
              <a:buNone/>
              <a:defRPr sz="35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9" name="Google Shape;79;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1" name="Google Shape;11;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5A9E"/>
              </a:buClr>
              <a:buSzPts val="3700"/>
              <a:buFont typeface="Arial"/>
              <a:buNone/>
              <a:defRPr sz="3700" b="1" i="0" u="none" strike="noStrike" cap="none">
                <a:solidFill>
                  <a:srgbClr val="005A9E"/>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docs.google.com/presentation/d/1e8MIk0K9Mc_Jn_98kdkAdpMeHPCUmr9ISL5ZgZ7YfpE/edit?usp=sharing"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jp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2" name="Google Shape;54;p13">
            <a:extLst>
              <a:ext uri="{FF2B5EF4-FFF2-40B4-BE49-F238E27FC236}">
                <a16:creationId xmlns:a16="http://schemas.microsoft.com/office/drawing/2014/main" id="{3A4E0287-37C5-0CAA-B6BB-2A9E85DE0A3F}"/>
              </a:ext>
            </a:extLst>
          </p:cNvPr>
          <p:cNvSpPr txBox="1">
            <a:spLocks/>
          </p:cNvSpPr>
          <p:nvPr/>
        </p:nvSpPr>
        <p:spPr>
          <a:xfrm>
            <a:off x="1835700" y="1696697"/>
            <a:ext cx="8520600" cy="15281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6000"/>
              <a:buFont typeface="Arial"/>
              <a:buNone/>
              <a:defRPr sz="60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lnSpc>
                <a:spcPct val="100000"/>
              </a:lnSpc>
            </a:pPr>
            <a:r>
              <a:rPr lang="en-US" sz="4000" b="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0"/>
                  </a:ext>
                </a:extLst>
              </a:rPr>
              <a:t>Lesson 7</a:t>
            </a:r>
            <a:r>
              <a:rPr lang="en-US" sz="4000" b="0" dirty="0"/>
              <a:t> Epidemiology:</a:t>
            </a:r>
            <a:br>
              <a:rPr lang="en-US" sz="4000" b="0" dirty="0"/>
            </a:br>
            <a:r>
              <a:rPr lang="en-US" sz="7200" b="0" dirty="0"/>
              <a:t>Vaccinations</a:t>
            </a:r>
          </a:p>
        </p:txBody>
      </p:sp>
      <p:pic>
        <p:nvPicPr>
          <p:cNvPr id="4" name="Google Shape;56;p13">
            <a:extLst>
              <a:ext uri="{FF2B5EF4-FFF2-40B4-BE49-F238E27FC236}">
                <a16:creationId xmlns:a16="http://schemas.microsoft.com/office/drawing/2014/main" id="{1A647FF6-BB00-4D67-B558-DB69BDCE96C0}"/>
              </a:ext>
            </a:extLst>
          </p:cNvPr>
          <p:cNvPicPr preferRelativeResize="0"/>
          <p:nvPr/>
        </p:nvPicPr>
        <p:blipFill>
          <a:blip r:embed="rId3"/>
          <a:srcRect/>
          <a:stretch/>
        </p:blipFill>
        <p:spPr>
          <a:xfrm>
            <a:off x="2677409" y="368064"/>
            <a:ext cx="8120783" cy="720391"/>
          </a:xfrm>
          <a:prstGeom prst="rect">
            <a:avLst/>
          </a:prstGeom>
          <a:noFill/>
          <a:ln>
            <a:noFill/>
          </a:ln>
        </p:spPr>
      </p:pic>
      <p:sp>
        <p:nvSpPr>
          <p:cNvPr id="5" name="TextBox 4">
            <a:extLst>
              <a:ext uri="{FF2B5EF4-FFF2-40B4-BE49-F238E27FC236}">
                <a16:creationId xmlns:a16="http://schemas.microsoft.com/office/drawing/2014/main" id="{0462D836-CC9D-9254-74EA-D38D8749CC0A}"/>
              </a:ext>
            </a:extLst>
          </p:cNvPr>
          <p:cNvSpPr txBox="1"/>
          <p:nvPr/>
        </p:nvSpPr>
        <p:spPr>
          <a:xfrm>
            <a:off x="4108174" y="4891420"/>
            <a:ext cx="3975652" cy="1559466"/>
          </a:xfrm>
          <a:prstGeom prst="rect">
            <a:avLst/>
          </a:prstGeom>
          <a:noFill/>
        </p:spPr>
        <p:txBody>
          <a:bodyPr wrap="square" rtlCol="0">
            <a:spAutoFit/>
          </a:bodyPr>
          <a:lstStyle/>
          <a:p>
            <a:pPr lvl="0" algn="ctr">
              <a:buClr>
                <a:schemeClr val="lt1"/>
              </a:buClr>
              <a:buSzPct val="100000"/>
            </a:pPr>
            <a:r>
              <a:rPr lang="en-US" sz="2000" dirty="0" err="1">
                <a:solidFill>
                  <a:schemeClr val="bg1"/>
                </a:solidFill>
              </a:rPr>
              <a:t>Dorina</a:t>
            </a:r>
            <a:r>
              <a:rPr lang="en-US" sz="2000" dirty="0">
                <a:solidFill>
                  <a:schemeClr val="bg1"/>
                </a:solidFill>
              </a:rPr>
              <a:t> M Espinoza</a:t>
            </a:r>
          </a:p>
          <a:p>
            <a:pPr algn="ctr">
              <a:spcBef>
                <a:spcPts val="1000"/>
              </a:spcBef>
              <a:buClr>
                <a:schemeClr val="lt1"/>
              </a:buClr>
              <a:buSzPct val="100000"/>
            </a:pPr>
            <a:r>
              <a:rPr lang="en-US" sz="2000" dirty="0">
                <a:solidFill>
                  <a:schemeClr val="bg1"/>
                </a:solidFill>
              </a:rPr>
              <a:t>Anne </a:t>
            </a:r>
            <a:r>
              <a:rPr lang="en-US" sz="2000" dirty="0" err="1">
                <a:solidFill>
                  <a:schemeClr val="bg1"/>
                </a:solidFill>
              </a:rPr>
              <a:t>Iaccopucci</a:t>
            </a:r>
            <a:endParaRPr lang="en-US" sz="2000" dirty="0">
              <a:solidFill>
                <a:schemeClr val="bg1"/>
              </a:solidFill>
            </a:endParaRPr>
          </a:p>
          <a:p>
            <a:pPr algn="ctr">
              <a:spcBef>
                <a:spcPts val="1000"/>
              </a:spcBef>
              <a:buClr>
                <a:schemeClr val="lt1"/>
              </a:buClr>
              <a:buSzPct val="100000"/>
            </a:pPr>
            <a:r>
              <a:rPr lang="en-US" sz="2000" dirty="0">
                <a:solidFill>
                  <a:schemeClr val="bg1"/>
                </a:solidFill>
              </a:rPr>
              <a:t>Marcel Horowitz</a:t>
            </a:r>
          </a:p>
          <a:p>
            <a:endParaRPr lang="en-US" sz="1867" dirty="0"/>
          </a:p>
        </p:txBody>
      </p:sp>
      <p:sp>
        <p:nvSpPr>
          <p:cNvPr id="12" name="TextBox 11">
            <a:extLst>
              <a:ext uri="{FF2B5EF4-FFF2-40B4-BE49-F238E27FC236}">
                <a16:creationId xmlns:a16="http://schemas.microsoft.com/office/drawing/2014/main" id="{D28C91EE-E87B-B8AA-9F26-94E694AE9186}"/>
              </a:ext>
            </a:extLst>
          </p:cNvPr>
          <p:cNvSpPr txBox="1"/>
          <p:nvPr/>
        </p:nvSpPr>
        <p:spPr>
          <a:xfrm>
            <a:off x="1196546" y="3642652"/>
            <a:ext cx="9798908" cy="830997"/>
          </a:xfrm>
          <a:prstGeom prst="rect">
            <a:avLst/>
          </a:prstGeom>
          <a:noFill/>
        </p:spPr>
        <p:txBody>
          <a:bodyPr wrap="square" rtlCol="0">
            <a:spAutoFit/>
          </a:bodyPr>
          <a:lstStyle/>
          <a:p>
            <a:pPr algn="ctr"/>
            <a:r>
              <a:rPr lang="en-US" sz="4800" dirty="0">
                <a:solidFill>
                  <a:srgbClr val="FFC000"/>
                </a:solidFill>
              </a:rPr>
              <a:t>Keep Calm and Get Vaccinated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5A9E"/>
              </a:buClr>
              <a:buSzPts val="3700"/>
              <a:buFont typeface="Arial"/>
              <a:buNone/>
            </a:pPr>
            <a:r>
              <a:rPr lang="en-US"/>
              <a:t>Look Around! What Do You See?</a:t>
            </a:r>
            <a:endParaRPr/>
          </a:p>
        </p:txBody>
      </p:sp>
      <p:pic>
        <p:nvPicPr>
          <p:cNvPr id="294" name="Google Shape;294;p6"/>
          <p:cNvPicPr preferRelativeResize="0"/>
          <p:nvPr/>
        </p:nvPicPr>
        <p:blipFill rotWithShape="1">
          <a:blip r:embed="rId3">
            <a:alphaModFix/>
          </a:blip>
          <a:srcRect/>
          <a:stretch/>
        </p:blipFill>
        <p:spPr>
          <a:xfrm>
            <a:off x="9042411" y="80963"/>
            <a:ext cx="2828925" cy="1609725"/>
          </a:xfrm>
          <a:prstGeom prst="rect">
            <a:avLst/>
          </a:prstGeom>
          <a:noFill/>
          <a:ln>
            <a:noFill/>
          </a:ln>
        </p:spPr>
      </p:pic>
      <p:pic>
        <p:nvPicPr>
          <p:cNvPr id="295" name="Google Shape;295;p6"/>
          <p:cNvPicPr preferRelativeResize="0"/>
          <p:nvPr/>
        </p:nvPicPr>
        <p:blipFill rotWithShape="1">
          <a:blip r:embed="rId4">
            <a:alphaModFix/>
          </a:blip>
          <a:srcRect/>
          <a:stretch/>
        </p:blipFill>
        <p:spPr>
          <a:xfrm>
            <a:off x="839788" y="1825711"/>
            <a:ext cx="10460096" cy="400953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5A9E"/>
              </a:buClr>
              <a:buSzPts val="3700"/>
              <a:buFont typeface="Arial"/>
              <a:buNone/>
            </a:pPr>
            <a:r>
              <a:rPr lang="en-US"/>
              <a:t>Look Around! What Do You See?</a:t>
            </a:r>
            <a:endParaRPr/>
          </a:p>
        </p:txBody>
      </p:sp>
      <p:sp>
        <p:nvSpPr>
          <p:cNvPr id="302" name="Google Shape;302;p7"/>
          <p:cNvSpPr txBox="1">
            <a:spLocks noGrp="1"/>
          </p:cNvSpPr>
          <p:nvPr>
            <p:ph type="body" idx="2"/>
          </p:nvPr>
        </p:nvSpPr>
        <p:spPr>
          <a:xfrm>
            <a:off x="816541" y="1626118"/>
            <a:ext cx="8931893" cy="368458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Are there differences in behaviors across the different age groups?</a:t>
            </a:r>
            <a:endParaRPr/>
          </a:p>
          <a:p>
            <a:pPr marL="228600" lvl="0" indent="-228600" algn="l" rtl="0">
              <a:lnSpc>
                <a:spcPct val="90000"/>
              </a:lnSpc>
              <a:spcBef>
                <a:spcPts val="1000"/>
              </a:spcBef>
              <a:spcAft>
                <a:spcPts val="0"/>
              </a:spcAft>
              <a:buClr>
                <a:schemeClr val="dk1"/>
              </a:buClr>
              <a:buSzPts val="2800"/>
              <a:buChar char="•"/>
            </a:pPr>
            <a:r>
              <a:rPr lang="en-US"/>
              <a:t>If so, why do you think people of different age groups behave differently.</a:t>
            </a:r>
            <a:endParaRPr/>
          </a:p>
          <a:p>
            <a:pPr marL="228600" lvl="0" indent="-228600" algn="l" rtl="0">
              <a:lnSpc>
                <a:spcPct val="90000"/>
              </a:lnSpc>
              <a:spcBef>
                <a:spcPts val="1000"/>
              </a:spcBef>
              <a:spcAft>
                <a:spcPts val="0"/>
              </a:spcAft>
              <a:buClr>
                <a:schemeClr val="dk1"/>
              </a:buClr>
              <a:buSzPts val="2800"/>
              <a:buChar char="•"/>
            </a:pPr>
            <a:r>
              <a:rPr lang="en-US"/>
              <a:t>If not, why do you think people of different age groups behave similarly?</a:t>
            </a:r>
            <a:endParaRPr/>
          </a:p>
          <a:p>
            <a:pPr marL="228600" lvl="0" indent="-228600" algn="l" rtl="0">
              <a:lnSpc>
                <a:spcPct val="90000"/>
              </a:lnSpc>
              <a:spcBef>
                <a:spcPts val="1000"/>
              </a:spcBef>
              <a:spcAft>
                <a:spcPts val="0"/>
              </a:spcAft>
              <a:buClr>
                <a:schemeClr val="dk1"/>
              </a:buClr>
              <a:buSzPts val="2800"/>
              <a:buChar char="•"/>
            </a:pPr>
            <a:r>
              <a:rPr lang="en-US"/>
              <a:t>Given what you observed, what do you think that means for the spreading of disease?</a:t>
            </a:r>
            <a:endParaRPr/>
          </a:p>
          <a:p>
            <a:pPr marL="228600" lvl="0" indent="-50800" algn="l" rtl="0">
              <a:lnSpc>
                <a:spcPct val="90000"/>
              </a:lnSpc>
              <a:spcBef>
                <a:spcPts val="1000"/>
              </a:spcBef>
              <a:spcAft>
                <a:spcPts val="0"/>
              </a:spcAft>
              <a:buClr>
                <a:schemeClr val="dk1"/>
              </a:buClr>
              <a:buSzPts val="2800"/>
              <a:buNone/>
            </a:pPr>
            <a:endParaRPr/>
          </a:p>
        </p:txBody>
      </p:sp>
      <p:pic>
        <p:nvPicPr>
          <p:cNvPr id="303" name="Google Shape;303;p7"/>
          <p:cNvPicPr preferRelativeResize="0"/>
          <p:nvPr/>
        </p:nvPicPr>
        <p:blipFill rotWithShape="1">
          <a:blip r:embed="rId3">
            <a:alphaModFix/>
          </a:blip>
          <a:srcRect/>
          <a:stretch/>
        </p:blipFill>
        <p:spPr>
          <a:xfrm>
            <a:off x="10026110" y="176748"/>
            <a:ext cx="1981200" cy="23050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8"/>
          <p:cNvPicPr preferRelativeResize="0"/>
          <p:nvPr/>
        </p:nvPicPr>
        <p:blipFill rotWithShape="1">
          <a:blip r:embed="rId3">
            <a:alphaModFix/>
          </a:blip>
          <a:srcRect/>
          <a:stretch/>
        </p:blipFill>
        <p:spPr>
          <a:xfrm>
            <a:off x="9435327" y="0"/>
            <a:ext cx="2139881" cy="2139881"/>
          </a:xfrm>
          <a:prstGeom prst="rect">
            <a:avLst/>
          </a:prstGeom>
          <a:noFill/>
          <a:ln>
            <a:noFill/>
          </a:ln>
        </p:spPr>
      </p:pic>
      <p:sp>
        <p:nvSpPr>
          <p:cNvPr id="309" name="Google Shape;309;p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5A9E"/>
              </a:buClr>
              <a:buSzPts val="3700"/>
              <a:buFont typeface="Arial"/>
              <a:buNone/>
            </a:pPr>
            <a:r>
              <a:rPr lang="en-US"/>
              <a:t>Look Around! What Do You See?</a:t>
            </a:r>
            <a:endParaRPr/>
          </a:p>
        </p:txBody>
      </p:sp>
      <p:sp>
        <p:nvSpPr>
          <p:cNvPr id="310" name="Google Shape;310;p8"/>
          <p:cNvSpPr txBox="1">
            <a:spLocks noGrp="1"/>
          </p:cNvSpPr>
          <p:nvPr>
            <p:ph type="body" idx="2"/>
          </p:nvPr>
        </p:nvSpPr>
        <p:spPr>
          <a:xfrm>
            <a:off x="839788" y="1897339"/>
            <a:ext cx="10515600" cy="368458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a:t>You are the Public Health Officer in your County. On the basis of the data you collected, which of the following diseases are more likely to spread and should be of greater concern:</a:t>
            </a:r>
            <a:endParaRPr/>
          </a:p>
          <a:p>
            <a:pPr marL="228600" lvl="0" indent="-228600" algn="l" rtl="0">
              <a:lnSpc>
                <a:spcPct val="90000"/>
              </a:lnSpc>
              <a:spcBef>
                <a:spcPts val="1000"/>
              </a:spcBef>
              <a:spcAft>
                <a:spcPts val="0"/>
              </a:spcAft>
              <a:buClr>
                <a:schemeClr val="dk1"/>
              </a:buClr>
              <a:buSzPts val="2800"/>
              <a:buChar char="•"/>
            </a:pPr>
            <a:r>
              <a:rPr lang="en-US"/>
              <a:t>Diseases that are spread only through contacts with fluids of infectious persons?</a:t>
            </a:r>
            <a:endParaRPr/>
          </a:p>
          <a:p>
            <a:pPr marL="228600" lvl="0" indent="-228600" algn="l" rtl="0">
              <a:lnSpc>
                <a:spcPct val="90000"/>
              </a:lnSpc>
              <a:spcBef>
                <a:spcPts val="1000"/>
              </a:spcBef>
              <a:spcAft>
                <a:spcPts val="0"/>
              </a:spcAft>
              <a:buClr>
                <a:schemeClr val="dk1"/>
              </a:buClr>
              <a:buSzPts val="2800"/>
              <a:buChar char="•"/>
            </a:pPr>
            <a:r>
              <a:rPr lang="en-US"/>
              <a:t>Diseases that are spread through droplets?</a:t>
            </a:r>
            <a:endParaRPr/>
          </a:p>
          <a:p>
            <a:pPr marL="228600" lvl="0" indent="-228600" algn="l" rtl="0">
              <a:lnSpc>
                <a:spcPct val="90000"/>
              </a:lnSpc>
              <a:spcBef>
                <a:spcPts val="1000"/>
              </a:spcBef>
              <a:spcAft>
                <a:spcPts val="0"/>
              </a:spcAft>
              <a:buClr>
                <a:schemeClr val="dk1"/>
              </a:buClr>
              <a:buSzPts val="2800"/>
              <a:buChar char="•"/>
            </a:pPr>
            <a:r>
              <a:rPr lang="en-US"/>
              <a:t>Diseases that are airborne?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5A9E"/>
              </a:buClr>
              <a:buSzPts val="3700"/>
              <a:buFont typeface="Arial"/>
              <a:buNone/>
            </a:pPr>
            <a:r>
              <a:rPr lang="en-US"/>
              <a:t>Look Around! What Do You See?</a:t>
            </a:r>
            <a:endParaRPr/>
          </a:p>
        </p:txBody>
      </p:sp>
      <p:sp>
        <p:nvSpPr>
          <p:cNvPr id="316" name="Google Shape;316;p9"/>
          <p:cNvSpPr txBox="1">
            <a:spLocks noGrp="1"/>
          </p:cNvSpPr>
          <p:nvPr>
            <p:ph type="body" idx="2"/>
          </p:nvPr>
        </p:nvSpPr>
        <p:spPr>
          <a:xfrm>
            <a:off x="839788" y="1626118"/>
            <a:ext cx="10515600" cy="368458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Report Back</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10"/>
          <p:cNvSpPr txBox="1">
            <a:spLocks noGrp="1"/>
          </p:cNvSpPr>
          <p:nvPr>
            <p:ph type="title"/>
          </p:nvPr>
        </p:nvSpPr>
        <p:spPr>
          <a:xfrm>
            <a:off x="838200" y="735495"/>
            <a:ext cx="10515600" cy="109012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5A9E"/>
              </a:buClr>
              <a:buSzPts val="3700"/>
              <a:buFont typeface="Arial"/>
              <a:buNone/>
            </a:pPr>
            <a:r>
              <a:rPr lang="en-US"/>
              <a:t>Influenza Vaccinations</a:t>
            </a:r>
            <a:endParaRPr/>
          </a:p>
        </p:txBody>
      </p:sp>
      <p:sp>
        <p:nvSpPr>
          <p:cNvPr id="322" name="Google Shape;322;p10"/>
          <p:cNvSpPr/>
          <p:nvPr/>
        </p:nvSpPr>
        <p:spPr>
          <a:xfrm>
            <a:off x="838200" y="1562545"/>
            <a:ext cx="10777780" cy="4070473"/>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US" sz="1800" b="1">
                <a:solidFill>
                  <a:schemeClr val="dk1"/>
                </a:solidFill>
                <a:latin typeface="Calibri"/>
                <a:ea typeface="Calibri"/>
                <a:cs typeface="Calibri"/>
                <a:sym typeface="Calibri"/>
              </a:rPr>
              <a:t>Ask: </a:t>
            </a:r>
            <a:r>
              <a:rPr lang="en-US" sz="1800" b="1" i="0" u="none" strike="noStrike" cap="none">
                <a:solidFill>
                  <a:schemeClr val="dk1"/>
                </a:solidFill>
                <a:latin typeface="Calibri"/>
                <a:ea typeface="Calibri"/>
                <a:cs typeface="Calibri"/>
                <a:sym typeface="Calibri"/>
              </a:rPr>
              <a:t>Who should get vaccinated?</a:t>
            </a:r>
            <a:endParaRPr b="1"/>
          </a:p>
          <a:p>
            <a:pPr marL="457200" marR="0" lvl="0" indent="0" algn="l" rtl="0">
              <a:lnSpc>
                <a:spcPct val="107000"/>
              </a:lnSpc>
              <a:spcBef>
                <a:spcPts val="800"/>
              </a:spcBef>
              <a:spcAft>
                <a:spcPts val="0"/>
              </a:spcAft>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g13b8131ebff_1_0"/>
          <p:cNvSpPr txBox="1">
            <a:spLocks noGrp="1"/>
          </p:cNvSpPr>
          <p:nvPr>
            <p:ph type="title"/>
          </p:nvPr>
        </p:nvSpPr>
        <p:spPr>
          <a:xfrm>
            <a:off x="838200" y="735495"/>
            <a:ext cx="10515600" cy="1090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5A9E"/>
              </a:buClr>
              <a:buSzPts val="3700"/>
              <a:buFont typeface="Arial"/>
              <a:buNone/>
            </a:pPr>
            <a:r>
              <a:rPr lang="en-US"/>
              <a:t>Influenza Vaccinations</a:t>
            </a:r>
            <a:endParaRPr/>
          </a:p>
        </p:txBody>
      </p:sp>
      <p:sp>
        <p:nvSpPr>
          <p:cNvPr id="328" name="Google Shape;328;g13b8131ebff_1_0"/>
          <p:cNvSpPr/>
          <p:nvPr/>
        </p:nvSpPr>
        <p:spPr>
          <a:xfrm>
            <a:off x="838200" y="1562545"/>
            <a:ext cx="10777800" cy="40704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US" sz="1800" b="1">
                <a:solidFill>
                  <a:schemeClr val="dk1"/>
                </a:solidFill>
                <a:latin typeface="Calibri"/>
                <a:ea typeface="Calibri"/>
                <a:cs typeface="Calibri"/>
                <a:sym typeface="Calibri"/>
              </a:rPr>
              <a:t>Ask: </a:t>
            </a:r>
            <a:r>
              <a:rPr lang="en-US" sz="1800" b="1" i="0" u="none" strike="noStrike" cap="none">
                <a:solidFill>
                  <a:schemeClr val="dk1"/>
                </a:solidFill>
                <a:latin typeface="Calibri"/>
                <a:ea typeface="Calibri"/>
                <a:cs typeface="Calibri"/>
                <a:sym typeface="Calibri"/>
              </a:rPr>
              <a:t>Who should get vaccinated?</a:t>
            </a:r>
            <a:endParaRPr b="1"/>
          </a:p>
          <a:p>
            <a:pPr marL="285750" marR="0" lvl="0" indent="-285750" algn="l" rtl="0">
              <a:lnSpc>
                <a:spcPct val="107000"/>
              </a:lnSpc>
              <a:spcBef>
                <a:spcPts val="80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Everyone 6 months of age and older</a:t>
            </a:r>
            <a:endParaRPr/>
          </a:p>
          <a:p>
            <a:pPr marL="285750" marR="0" lvl="0" indent="-285750" algn="l" rtl="0">
              <a:lnSpc>
                <a:spcPct val="107000"/>
              </a:lnSpc>
              <a:spcBef>
                <a:spcPts val="80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People who are at high risk of serious complications from influenza (adults 65+ years of age; pregnant women; individuals with asthma, cancer, diabetes, HIV/AIDS, and others)</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g13b8131ebff_1_5"/>
          <p:cNvSpPr txBox="1">
            <a:spLocks noGrp="1"/>
          </p:cNvSpPr>
          <p:nvPr>
            <p:ph type="title"/>
          </p:nvPr>
        </p:nvSpPr>
        <p:spPr>
          <a:xfrm>
            <a:off x="838200" y="735495"/>
            <a:ext cx="10515600" cy="1090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5A9E"/>
              </a:buClr>
              <a:buSzPts val="3700"/>
              <a:buFont typeface="Arial"/>
              <a:buNone/>
            </a:pPr>
            <a:r>
              <a:rPr lang="en-US"/>
              <a:t>Influenza Vaccinations</a:t>
            </a:r>
            <a:endParaRPr/>
          </a:p>
        </p:txBody>
      </p:sp>
      <p:sp>
        <p:nvSpPr>
          <p:cNvPr id="334" name="Google Shape;334;g13b8131ebff_1_5"/>
          <p:cNvSpPr/>
          <p:nvPr/>
        </p:nvSpPr>
        <p:spPr>
          <a:xfrm>
            <a:off x="838200" y="1562545"/>
            <a:ext cx="10777800" cy="4070400"/>
          </a:xfrm>
          <a:prstGeom prst="rect">
            <a:avLst/>
          </a:prstGeom>
          <a:noFill/>
          <a:ln>
            <a:noFill/>
          </a:ln>
        </p:spPr>
        <p:txBody>
          <a:bodyPr spcFirstLastPara="1" wrap="square" lIns="91425" tIns="45700" rIns="91425" bIns="45700" anchor="t" anchorCtr="0">
            <a:noAutofit/>
          </a:bodyPr>
          <a:lstStyle/>
          <a:p>
            <a:pPr marL="457200" marR="0" lvl="0" indent="0" algn="l" rtl="0">
              <a:lnSpc>
                <a:spcPct val="107000"/>
              </a:lnSpc>
              <a:spcBef>
                <a:spcPts val="800"/>
              </a:spcBef>
              <a:spcAft>
                <a:spcPts val="0"/>
              </a:spcAft>
              <a:buNone/>
            </a:pPr>
            <a:endParaRPr/>
          </a:p>
          <a:p>
            <a:pPr marL="0" marR="0" lvl="0" indent="0" algn="l" rtl="0">
              <a:lnSpc>
                <a:spcPct val="107000"/>
              </a:lnSpc>
              <a:spcBef>
                <a:spcPts val="800"/>
              </a:spcBef>
              <a:spcAft>
                <a:spcPts val="0"/>
              </a:spcAft>
              <a:buNone/>
            </a:pPr>
            <a:r>
              <a:rPr lang="en-US" sz="1800" b="1">
                <a:solidFill>
                  <a:schemeClr val="dk1"/>
                </a:solidFill>
                <a:latin typeface="Calibri"/>
                <a:ea typeface="Calibri"/>
                <a:cs typeface="Calibri"/>
                <a:sym typeface="Calibri"/>
              </a:rPr>
              <a:t>Ask: </a:t>
            </a:r>
            <a:r>
              <a:rPr lang="en-US" sz="1800" b="1" i="0" u="none" strike="noStrike" cap="none">
                <a:solidFill>
                  <a:schemeClr val="dk1"/>
                </a:solidFill>
                <a:latin typeface="Calibri"/>
                <a:ea typeface="Calibri"/>
                <a:cs typeface="Calibri"/>
                <a:sym typeface="Calibri"/>
              </a:rPr>
              <a:t>Who should not receive influenza vaccine?</a:t>
            </a:r>
            <a:endParaRPr b="1"/>
          </a:p>
          <a:p>
            <a:pPr marL="0" marR="0" lvl="0" indent="0" algn="l" rtl="0">
              <a:lnSpc>
                <a:spcPct val="107000"/>
              </a:lnSpc>
              <a:spcBef>
                <a:spcPts val="800"/>
              </a:spcBef>
              <a:spcAft>
                <a:spcPts val="0"/>
              </a:spcAft>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g13b8131ebff_1_15"/>
          <p:cNvSpPr txBox="1">
            <a:spLocks noGrp="1"/>
          </p:cNvSpPr>
          <p:nvPr>
            <p:ph type="title"/>
          </p:nvPr>
        </p:nvSpPr>
        <p:spPr>
          <a:xfrm>
            <a:off x="838200" y="735495"/>
            <a:ext cx="10515600" cy="1090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5A9E"/>
              </a:buClr>
              <a:buSzPts val="3700"/>
              <a:buFont typeface="Arial"/>
              <a:buNone/>
            </a:pPr>
            <a:r>
              <a:rPr lang="en-US"/>
              <a:t>Influenza Vaccinations</a:t>
            </a:r>
            <a:endParaRPr/>
          </a:p>
        </p:txBody>
      </p:sp>
      <p:sp>
        <p:nvSpPr>
          <p:cNvPr id="340" name="Google Shape;340;g13b8131ebff_1_15"/>
          <p:cNvSpPr/>
          <p:nvPr/>
        </p:nvSpPr>
        <p:spPr>
          <a:xfrm>
            <a:off x="838200" y="1562545"/>
            <a:ext cx="10777800" cy="40704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800"/>
              </a:spcBef>
              <a:spcAft>
                <a:spcPts val="0"/>
              </a:spcAft>
              <a:buNone/>
            </a:pPr>
            <a:r>
              <a:rPr lang="en-US" sz="1800" b="1">
                <a:solidFill>
                  <a:schemeClr val="dk1"/>
                </a:solidFill>
                <a:latin typeface="Calibri"/>
                <a:ea typeface="Calibri"/>
                <a:cs typeface="Calibri"/>
                <a:sym typeface="Calibri"/>
              </a:rPr>
              <a:t>Ask: </a:t>
            </a:r>
            <a:r>
              <a:rPr lang="en-US" sz="1800" b="1" i="0" u="none" strike="noStrike" cap="none">
                <a:solidFill>
                  <a:schemeClr val="dk1"/>
                </a:solidFill>
                <a:latin typeface="Calibri"/>
                <a:ea typeface="Calibri"/>
                <a:cs typeface="Calibri"/>
                <a:sym typeface="Calibri"/>
              </a:rPr>
              <a:t>Who should not receive influenza vaccine?</a:t>
            </a:r>
            <a:endParaRPr b="1"/>
          </a:p>
          <a:p>
            <a:pPr marL="285750" marR="0" lvl="0" indent="-285750" algn="l" rtl="0">
              <a:lnSpc>
                <a:spcPct val="107000"/>
              </a:lnSpc>
              <a:spcBef>
                <a:spcPts val="80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Children younger than 6 months of age</a:t>
            </a:r>
            <a:endParaRPr sz="1800" b="0" i="0" u="none" strike="noStrike" cap="none">
              <a:solidFill>
                <a:schemeClr val="dk1"/>
              </a:solidFill>
              <a:latin typeface="Calibri"/>
              <a:ea typeface="Calibri"/>
              <a:cs typeface="Calibri"/>
              <a:sym typeface="Calibri"/>
            </a:endParaRPr>
          </a:p>
          <a:p>
            <a:pPr marL="285750" marR="0" lvl="0" indent="-285750" algn="l" rtl="0">
              <a:lnSpc>
                <a:spcPct val="107000"/>
              </a:lnSpc>
              <a:spcBef>
                <a:spcPts val="80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People with severe, life-threatening allergies to flu vaccine or any ingredient in the vaccine (gelatin, antibiotics, or other ingredients)</a:t>
            </a:r>
            <a:endParaRPr/>
          </a:p>
          <a:p>
            <a:pPr marL="0" marR="0" lvl="0" indent="0" algn="l" rtl="0">
              <a:lnSpc>
                <a:spcPct val="107000"/>
              </a:lnSpc>
              <a:spcBef>
                <a:spcPts val="800"/>
              </a:spcBef>
              <a:spcAft>
                <a:spcPts val="0"/>
              </a:spcAft>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g13b8131ebff_1_10"/>
          <p:cNvSpPr txBox="1">
            <a:spLocks noGrp="1"/>
          </p:cNvSpPr>
          <p:nvPr>
            <p:ph type="title"/>
          </p:nvPr>
        </p:nvSpPr>
        <p:spPr>
          <a:xfrm>
            <a:off x="838200" y="735495"/>
            <a:ext cx="10515600" cy="1090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5A9E"/>
              </a:buClr>
              <a:buSzPts val="3700"/>
              <a:buFont typeface="Arial"/>
              <a:buNone/>
            </a:pPr>
            <a:r>
              <a:rPr lang="en-US"/>
              <a:t>Influenza Vaccinations</a:t>
            </a:r>
            <a:endParaRPr/>
          </a:p>
        </p:txBody>
      </p:sp>
      <p:sp>
        <p:nvSpPr>
          <p:cNvPr id="346" name="Google Shape;346;g13b8131ebff_1_10"/>
          <p:cNvSpPr/>
          <p:nvPr/>
        </p:nvSpPr>
        <p:spPr>
          <a:xfrm>
            <a:off x="838200" y="1562545"/>
            <a:ext cx="10777800" cy="4070400"/>
          </a:xfrm>
          <a:prstGeom prst="rect">
            <a:avLst/>
          </a:prstGeom>
          <a:noFill/>
          <a:ln>
            <a:noFill/>
          </a:ln>
        </p:spPr>
        <p:txBody>
          <a:bodyPr spcFirstLastPara="1" wrap="square" lIns="91425" tIns="45700" rIns="91425" bIns="45700" anchor="t" anchorCtr="0">
            <a:noAutofit/>
          </a:bodyPr>
          <a:lstStyle/>
          <a:p>
            <a:pPr marL="457200" marR="0" lvl="0" indent="0" algn="l" rtl="0">
              <a:lnSpc>
                <a:spcPct val="107000"/>
              </a:lnSpc>
              <a:spcBef>
                <a:spcPts val="800"/>
              </a:spcBef>
              <a:spcAft>
                <a:spcPts val="0"/>
              </a:spcAft>
              <a:buNone/>
            </a:pPr>
            <a:endParaRPr/>
          </a:p>
          <a:p>
            <a:pPr marL="0" marR="0" lvl="0" indent="0" algn="l" rtl="0">
              <a:lnSpc>
                <a:spcPct val="107000"/>
              </a:lnSpc>
              <a:spcBef>
                <a:spcPts val="800"/>
              </a:spcBef>
              <a:spcAft>
                <a:spcPts val="0"/>
              </a:spcAft>
              <a:buNone/>
            </a:pPr>
            <a:r>
              <a:rPr lang="en-US" sz="1800" b="1">
                <a:solidFill>
                  <a:schemeClr val="dk1"/>
                </a:solidFill>
                <a:latin typeface="Calibri"/>
                <a:ea typeface="Calibri"/>
                <a:cs typeface="Calibri"/>
                <a:sym typeface="Calibri"/>
              </a:rPr>
              <a:t>Ask: </a:t>
            </a:r>
            <a:r>
              <a:rPr lang="en-US" sz="1800" b="1" i="0" u="none" strike="noStrike" cap="none">
                <a:solidFill>
                  <a:schemeClr val="dk1"/>
                </a:solidFill>
                <a:latin typeface="Calibri"/>
                <a:ea typeface="Calibri"/>
                <a:cs typeface="Calibri"/>
                <a:sym typeface="Calibri"/>
              </a:rPr>
              <a:t>When should someone vaccinated for influenza?</a:t>
            </a:r>
            <a:endParaRPr b="1"/>
          </a:p>
          <a:p>
            <a:pPr marL="457200" marR="0" lvl="0" indent="0" algn="l" rtl="0">
              <a:lnSpc>
                <a:spcPct val="107000"/>
              </a:lnSpc>
              <a:spcBef>
                <a:spcPts val="800"/>
              </a:spcBef>
              <a:spcAft>
                <a:spcPts val="0"/>
              </a:spcAft>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g13b8131ebff_1_20"/>
          <p:cNvSpPr txBox="1">
            <a:spLocks noGrp="1"/>
          </p:cNvSpPr>
          <p:nvPr>
            <p:ph type="title"/>
          </p:nvPr>
        </p:nvSpPr>
        <p:spPr>
          <a:xfrm>
            <a:off x="838200" y="735495"/>
            <a:ext cx="10515600" cy="1090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5A9E"/>
              </a:buClr>
              <a:buSzPts val="3700"/>
              <a:buFont typeface="Arial"/>
              <a:buNone/>
            </a:pPr>
            <a:r>
              <a:rPr lang="en-US"/>
              <a:t>Influenza Vaccinations</a:t>
            </a:r>
            <a:endParaRPr/>
          </a:p>
        </p:txBody>
      </p:sp>
      <p:sp>
        <p:nvSpPr>
          <p:cNvPr id="352" name="Google Shape;352;g13b8131ebff_1_20"/>
          <p:cNvSpPr/>
          <p:nvPr/>
        </p:nvSpPr>
        <p:spPr>
          <a:xfrm>
            <a:off x="838200" y="1562545"/>
            <a:ext cx="10777800" cy="4070400"/>
          </a:xfrm>
          <a:prstGeom prst="rect">
            <a:avLst/>
          </a:prstGeom>
          <a:noFill/>
          <a:ln>
            <a:noFill/>
          </a:ln>
        </p:spPr>
        <p:txBody>
          <a:bodyPr spcFirstLastPara="1" wrap="square" lIns="91425" tIns="45700" rIns="91425" bIns="45700" anchor="t" anchorCtr="0">
            <a:noAutofit/>
          </a:bodyPr>
          <a:lstStyle/>
          <a:p>
            <a:pPr marL="457200" marR="0" lvl="0" indent="0" algn="l" rtl="0">
              <a:lnSpc>
                <a:spcPct val="107000"/>
              </a:lnSpc>
              <a:spcBef>
                <a:spcPts val="800"/>
              </a:spcBef>
              <a:spcAft>
                <a:spcPts val="0"/>
              </a:spcAft>
              <a:buNone/>
            </a:pPr>
            <a:endParaRPr/>
          </a:p>
          <a:p>
            <a:pPr marL="0" marR="0" lvl="0" indent="0" algn="l" rtl="0">
              <a:lnSpc>
                <a:spcPct val="107000"/>
              </a:lnSpc>
              <a:spcBef>
                <a:spcPts val="800"/>
              </a:spcBef>
              <a:spcAft>
                <a:spcPts val="0"/>
              </a:spcAft>
              <a:buNone/>
            </a:pPr>
            <a:r>
              <a:rPr lang="en-US" sz="1800" b="1">
                <a:solidFill>
                  <a:schemeClr val="dk1"/>
                </a:solidFill>
                <a:latin typeface="Calibri"/>
                <a:ea typeface="Calibri"/>
                <a:cs typeface="Calibri"/>
                <a:sym typeface="Calibri"/>
              </a:rPr>
              <a:t>Ask: </a:t>
            </a:r>
            <a:r>
              <a:rPr lang="en-US" sz="1800" b="1" i="0" u="none" strike="noStrike" cap="none">
                <a:solidFill>
                  <a:schemeClr val="dk1"/>
                </a:solidFill>
                <a:latin typeface="Calibri"/>
                <a:ea typeface="Calibri"/>
                <a:cs typeface="Calibri"/>
                <a:sym typeface="Calibri"/>
              </a:rPr>
              <a:t>When should someone vaccinated for influenza?</a:t>
            </a:r>
            <a:endParaRPr b="1"/>
          </a:p>
          <a:p>
            <a:pPr marL="285750" marR="0" lvl="0" indent="-285750" algn="l" rtl="0">
              <a:lnSpc>
                <a:spcPct val="107000"/>
              </a:lnSpc>
              <a:spcBef>
                <a:spcPts val="80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CDC recommends that people get a flu vaccine by the end of October, before flu season begins, since it takes about two weeks after vaccination for antibodies to develop</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5"/>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5A9E"/>
              </a:buClr>
              <a:buSzPts val="3700"/>
              <a:buFont typeface="Arial"/>
              <a:buNone/>
            </a:pPr>
            <a:r>
              <a:rPr lang="en-US"/>
              <a:t>Overview</a:t>
            </a:r>
            <a:endParaRPr/>
          </a:p>
        </p:txBody>
      </p:sp>
      <p:sp>
        <p:nvSpPr>
          <p:cNvPr id="205" name="Google Shape;205;p5"/>
          <p:cNvSpPr txBox="1">
            <a:spLocks noGrp="1"/>
          </p:cNvSpPr>
          <p:nvPr>
            <p:ph type="body" idx="1"/>
          </p:nvPr>
        </p:nvSpPr>
        <p:spPr>
          <a:xfrm>
            <a:off x="839788" y="1681163"/>
            <a:ext cx="10515600" cy="5445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400"/>
              <a:buNone/>
            </a:pPr>
            <a:r>
              <a:rPr lang="en-US"/>
              <a:t>How to think like a disease scientist</a:t>
            </a:r>
            <a:endParaRPr/>
          </a:p>
        </p:txBody>
      </p:sp>
      <p:sp>
        <p:nvSpPr>
          <p:cNvPr id="206" name="Google Shape;206;p5"/>
          <p:cNvSpPr txBox="1">
            <a:spLocks noGrp="1"/>
          </p:cNvSpPr>
          <p:nvPr>
            <p:ph type="body" idx="2"/>
          </p:nvPr>
        </p:nvSpPr>
        <p:spPr>
          <a:xfrm>
            <a:off x="839800" y="2505075"/>
            <a:ext cx="10515600" cy="31164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Mr. NA activity</a:t>
            </a:r>
            <a:endParaRPr/>
          </a:p>
          <a:p>
            <a:pPr marL="228600" lvl="0" indent="-228600" algn="l" rtl="0">
              <a:lnSpc>
                <a:spcPct val="90000"/>
              </a:lnSpc>
              <a:spcBef>
                <a:spcPts val="0"/>
              </a:spcBef>
              <a:spcAft>
                <a:spcPts val="0"/>
              </a:spcAft>
              <a:buClr>
                <a:schemeClr val="dk1"/>
              </a:buClr>
              <a:buSzPts val="2800"/>
              <a:buChar char="•"/>
            </a:pPr>
            <a:r>
              <a:rPr lang="en-US"/>
              <a:t>Look Around! What do you see?</a:t>
            </a:r>
            <a:endParaRPr/>
          </a:p>
          <a:p>
            <a:pPr marL="228600" lvl="0" indent="-228600" algn="l" rtl="0">
              <a:lnSpc>
                <a:spcPct val="90000"/>
              </a:lnSpc>
              <a:spcBef>
                <a:spcPts val="1000"/>
              </a:spcBef>
              <a:spcAft>
                <a:spcPts val="0"/>
              </a:spcAft>
              <a:buClr>
                <a:schemeClr val="dk1"/>
              </a:buClr>
              <a:buSzPts val="2800"/>
              <a:buChar char="•"/>
            </a:pPr>
            <a:r>
              <a:rPr lang="en-US"/>
              <a:t>Learn about vaccines</a:t>
            </a:r>
            <a:endParaRPr/>
          </a:p>
          <a:p>
            <a:pPr marL="228600" lvl="0" indent="-228600" algn="l" rtl="0">
              <a:lnSpc>
                <a:spcPct val="90000"/>
              </a:lnSpc>
              <a:spcBef>
                <a:spcPts val="1000"/>
              </a:spcBef>
              <a:spcAft>
                <a:spcPts val="0"/>
              </a:spcAft>
              <a:buClr>
                <a:schemeClr val="dk1"/>
              </a:buClr>
              <a:buSzPts val="2800"/>
              <a:buChar char="•"/>
            </a:pPr>
            <a:r>
              <a:rPr lang="en-US"/>
              <a:t>Learn tools used by disease scientists to make decisions about disease and community health</a:t>
            </a:r>
            <a:endParaRPr/>
          </a:p>
          <a:p>
            <a:pPr marL="228600" lvl="0" indent="-228600" algn="l" rtl="0">
              <a:lnSpc>
                <a:spcPct val="90000"/>
              </a:lnSpc>
              <a:spcBef>
                <a:spcPts val="1000"/>
              </a:spcBef>
              <a:spcAft>
                <a:spcPts val="0"/>
              </a:spcAft>
              <a:buClr>
                <a:schemeClr val="dk1"/>
              </a:buClr>
              <a:buSzPts val="2800"/>
              <a:buChar char="•"/>
            </a:pPr>
            <a:r>
              <a:rPr lang="en-US"/>
              <a:t>Introduction to PSAs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11"/>
          <p:cNvSpPr txBox="1">
            <a:spLocks noGrp="1"/>
          </p:cNvSpPr>
          <p:nvPr>
            <p:ph type="title"/>
          </p:nvPr>
        </p:nvSpPr>
        <p:spPr>
          <a:xfrm>
            <a:off x="838200" y="735495"/>
            <a:ext cx="10515600" cy="76784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5A9E"/>
              </a:buClr>
              <a:buSzPts val="3700"/>
              <a:buFont typeface="Arial"/>
              <a:buNone/>
            </a:pPr>
            <a:r>
              <a:rPr lang="en-US"/>
              <a:t>Types of Influenza Vaccinations</a:t>
            </a:r>
            <a:endParaRPr/>
          </a:p>
        </p:txBody>
      </p:sp>
      <p:sp>
        <p:nvSpPr>
          <p:cNvPr id="358" name="Google Shape;358;p11"/>
          <p:cNvSpPr/>
          <p:nvPr/>
        </p:nvSpPr>
        <p:spPr>
          <a:xfrm>
            <a:off x="838200" y="1562545"/>
            <a:ext cx="10777780" cy="2679836"/>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7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Influenza (Flu) Shot</a:t>
            </a:r>
            <a:endParaRPr/>
          </a:p>
          <a:p>
            <a:pPr marL="742950" marR="0" lvl="1" indent="-285750" algn="l" rtl="0">
              <a:lnSpc>
                <a:spcPct val="107000"/>
              </a:lnSpc>
              <a:spcBef>
                <a:spcPts val="80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different flu shots are approved for people of different ages. Everyone should get a vaccine that is appropriate for their age</a:t>
            </a:r>
            <a:endParaRPr/>
          </a:p>
          <a:p>
            <a:pPr marL="285750" marR="0" lvl="0" indent="-285750" algn="l" rtl="0">
              <a:lnSpc>
                <a:spcPct val="107000"/>
              </a:lnSpc>
              <a:spcBef>
                <a:spcPts val="80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Intradermal Influenza (Flu) Vaccination</a:t>
            </a:r>
            <a:endParaRPr/>
          </a:p>
          <a:p>
            <a:pPr marL="742950" marR="0" lvl="1" indent="-285750" algn="l" rtl="0">
              <a:lnSpc>
                <a:spcPct val="107000"/>
              </a:lnSpc>
              <a:spcBef>
                <a:spcPts val="80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shot that is injected into the skin instead of the muscle</a:t>
            </a:r>
            <a:endParaRPr/>
          </a:p>
          <a:p>
            <a:pPr marL="285750" marR="0" lvl="0" indent="-285750" algn="l" rtl="0">
              <a:lnSpc>
                <a:spcPct val="107000"/>
              </a:lnSpc>
              <a:spcBef>
                <a:spcPts val="80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Nasal spray</a:t>
            </a:r>
            <a:endParaRPr/>
          </a:p>
          <a:p>
            <a:pPr marL="742950" marR="0" lvl="1" indent="-285750" algn="l" rtl="0">
              <a:lnSpc>
                <a:spcPct val="107000"/>
              </a:lnSpc>
              <a:spcBef>
                <a:spcPts val="80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healthy non-pregnant individuals, 2 years through 49 years of age</a:t>
            </a:r>
            <a:endParaRPr/>
          </a:p>
        </p:txBody>
      </p:sp>
      <p:pic>
        <p:nvPicPr>
          <p:cNvPr id="359" name="Google Shape;359;p11"/>
          <p:cNvPicPr preferRelativeResize="0"/>
          <p:nvPr/>
        </p:nvPicPr>
        <p:blipFill rotWithShape="1">
          <a:blip r:embed="rId3">
            <a:alphaModFix/>
          </a:blip>
          <a:srcRect/>
          <a:stretch/>
        </p:blipFill>
        <p:spPr>
          <a:xfrm>
            <a:off x="8264620" y="2487478"/>
            <a:ext cx="3711371" cy="2382299"/>
          </a:xfrm>
          <a:prstGeom prst="rect">
            <a:avLst/>
          </a:prstGeom>
          <a:noFill/>
          <a:ln>
            <a:noFill/>
          </a:ln>
        </p:spPr>
      </p:pic>
      <p:pic>
        <p:nvPicPr>
          <p:cNvPr id="360" name="Google Shape;360;p11"/>
          <p:cNvPicPr preferRelativeResize="0"/>
          <p:nvPr/>
        </p:nvPicPr>
        <p:blipFill rotWithShape="1">
          <a:blip r:embed="rId4">
            <a:alphaModFix/>
          </a:blip>
          <a:srcRect/>
          <a:stretch/>
        </p:blipFill>
        <p:spPr>
          <a:xfrm>
            <a:off x="2372532" y="4360620"/>
            <a:ext cx="3104343" cy="206956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12"/>
          <p:cNvSpPr txBox="1">
            <a:spLocks noGrp="1"/>
          </p:cNvSpPr>
          <p:nvPr>
            <p:ph type="title"/>
          </p:nvPr>
        </p:nvSpPr>
        <p:spPr>
          <a:xfrm>
            <a:off x="838200" y="735495"/>
            <a:ext cx="10515600" cy="76784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5A9E"/>
              </a:buClr>
              <a:buSzPts val="3700"/>
              <a:buFont typeface="Arial"/>
              <a:buNone/>
            </a:pPr>
            <a:r>
              <a:rPr lang="en-US"/>
              <a:t>Vaccines and misinformation</a:t>
            </a:r>
            <a:endParaRPr/>
          </a:p>
        </p:txBody>
      </p:sp>
      <p:sp>
        <p:nvSpPr>
          <p:cNvPr id="366" name="Google Shape;366;p12"/>
          <p:cNvSpPr/>
          <p:nvPr/>
        </p:nvSpPr>
        <p:spPr>
          <a:xfrm>
            <a:off x="838200" y="1562545"/>
            <a:ext cx="10777780" cy="3580339"/>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7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Natural Immunity versus Vaccination</a:t>
            </a:r>
            <a:endParaRPr sz="1800" b="0" i="0" u="none" strike="noStrike" cap="none">
              <a:solidFill>
                <a:schemeClr val="dk1"/>
              </a:solidFill>
              <a:latin typeface="Calibri"/>
              <a:ea typeface="Calibri"/>
              <a:cs typeface="Calibri"/>
              <a:sym typeface="Calibri"/>
            </a:endParaRPr>
          </a:p>
          <a:p>
            <a:pPr marL="742950" marR="0" lvl="1" indent="-285750" algn="l" rtl="0">
              <a:lnSpc>
                <a:spcPct val="107000"/>
              </a:lnSpc>
              <a:spcBef>
                <a:spcPts val="80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A natural infection might provide better immunity than vaccination — but there are serious risks</a:t>
            </a:r>
            <a:endParaRPr/>
          </a:p>
          <a:p>
            <a:pPr marL="742950" marR="0" lvl="1" indent="-285750" algn="l" rtl="0">
              <a:lnSpc>
                <a:spcPct val="107000"/>
              </a:lnSpc>
              <a:spcBef>
                <a:spcPts val="80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Natural chickenpox (varicella) infection could lead to pneumonia</a:t>
            </a:r>
            <a:endParaRPr/>
          </a:p>
          <a:p>
            <a:pPr marL="742950" marR="0" lvl="1" indent="-285750" algn="l" rtl="0">
              <a:lnSpc>
                <a:spcPct val="107000"/>
              </a:lnSpc>
              <a:spcBef>
                <a:spcPts val="80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A natural polio infection could cause permanent paralysis</a:t>
            </a:r>
            <a:endParaRPr/>
          </a:p>
          <a:p>
            <a:pPr marL="742950" marR="0" lvl="1" indent="-285750" algn="l" rtl="0">
              <a:lnSpc>
                <a:spcPct val="107000"/>
              </a:lnSpc>
              <a:spcBef>
                <a:spcPts val="80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A natural mumps infection could lead to deafness</a:t>
            </a:r>
            <a:endParaRPr/>
          </a:p>
          <a:p>
            <a:pPr marL="285750" marR="0" lvl="0" indent="-285750" algn="l" rtl="0">
              <a:lnSpc>
                <a:spcPct val="107000"/>
              </a:lnSpc>
              <a:spcBef>
                <a:spcPts val="80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Vaccines and Autism</a:t>
            </a:r>
            <a:endParaRPr sz="1800" b="0" i="0" u="none" strike="noStrike" cap="none">
              <a:solidFill>
                <a:schemeClr val="dk1"/>
              </a:solidFill>
              <a:latin typeface="Calibri"/>
              <a:ea typeface="Calibri"/>
              <a:cs typeface="Calibri"/>
              <a:sym typeface="Calibri"/>
            </a:endParaRPr>
          </a:p>
          <a:p>
            <a:pPr marL="742950" marR="0" lvl="1" indent="-285750" algn="l" rtl="0">
              <a:lnSpc>
                <a:spcPct val="107000"/>
              </a:lnSpc>
              <a:spcBef>
                <a:spcPts val="80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Vaccines do not cause autism</a:t>
            </a:r>
            <a:endParaRPr/>
          </a:p>
          <a:p>
            <a:pPr marL="742950" marR="0" lvl="1" indent="-285750" algn="l" rtl="0">
              <a:lnSpc>
                <a:spcPct val="107000"/>
              </a:lnSpc>
              <a:spcBef>
                <a:spcPts val="80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Researchers haven't found a connection between autism and childhood vaccines</a:t>
            </a:r>
            <a:endParaRPr/>
          </a:p>
          <a:p>
            <a:pPr marL="742950" marR="0" lvl="1" indent="-285750" algn="l" rtl="0">
              <a:lnSpc>
                <a:spcPct val="107000"/>
              </a:lnSpc>
              <a:spcBef>
                <a:spcPts val="80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The original study that ignited the debate years ago has been retracted</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13"/>
          <p:cNvSpPr txBox="1">
            <a:spLocks noGrp="1"/>
          </p:cNvSpPr>
          <p:nvPr>
            <p:ph type="title"/>
          </p:nvPr>
        </p:nvSpPr>
        <p:spPr>
          <a:xfrm>
            <a:off x="838200" y="735495"/>
            <a:ext cx="10515600" cy="76784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5A9E"/>
              </a:buClr>
              <a:buSzPts val="3700"/>
              <a:buFont typeface="Arial"/>
              <a:buNone/>
            </a:pPr>
            <a:r>
              <a:rPr lang="en-US"/>
              <a:t>Vaccines and misinformation</a:t>
            </a:r>
            <a:endParaRPr/>
          </a:p>
        </p:txBody>
      </p:sp>
      <p:sp>
        <p:nvSpPr>
          <p:cNvPr id="372" name="Google Shape;372;p13"/>
          <p:cNvSpPr/>
          <p:nvPr/>
        </p:nvSpPr>
        <p:spPr>
          <a:xfrm>
            <a:off x="838200" y="1562545"/>
            <a:ext cx="10777780" cy="3078792"/>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7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Vaccines and Side Effects</a:t>
            </a:r>
            <a:endParaRPr sz="1800" b="0" i="0" u="none" strike="noStrike" cap="none">
              <a:solidFill>
                <a:schemeClr val="dk1"/>
              </a:solidFill>
              <a:latin typeface="Calibri"/>
              <a:ea typeface="Calibri"/>
              <a:cs typeface="Calibri"/>
              <a:sym typeface="Calibri"/>
            </a:endParaRPr>
          </a:p>
          <a:p>
            <a:pPr marL="742950" marR="0" lvl="1" indent="-285750" algn="l" rtl="0">
              <a:lnSpc>
                <a:spcPct val="107000"/>
              </a:lnSpc>
              <a:spcBef>
                <a:spcPts val="80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Any vaccine can cause side effects and they are usually minor — a low-grade fever, fussiness and soreness at the injection site</a:t>
            </a:r>
            <a:endParaRPr/>
          </a:p>
          <a:p>
            <a:pPr marL="742950" marR="0" lvl="1" indent="-285750" algn="l" rtl="0">
              <a:lnSpc>
                <a:spcPct val="107000"/>
              </a:lnSpc>
              <a:spcBef>
                <a:spcPts val="80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Some vaccines cause a temporary headache, fatigue or loss of appetite</a:t>
            </a:r>
            <a:endParaRPr/>
          </a:p>
          <a:p>
            <a:pPr marL="742950" marR="0" lvl="1" indent="-285750" algn="l" rtl="0">
              <a:lnSpc>
                <a:spcPct val="107000"/>
              </a:lnSpc>
              <a:spcBef>
                <a:spcPts val="80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Rarely, vaccines can cause a severe allergic reaction or a neurological side effect, such as a seizure</a:t>
            </a:r>
            <a:endParaRPr/>
          </a:p>
          <a:p>
            <a:pPr marL="742950" marR="0" lvl="1" indent="-285750" algn="l" rtl="0">
              <a:lnSpc>
                <a:spcPct val="107000"/>
              </a:lnSpc>
              <a:spcBef>
                <a:spcPts val="80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However, the benefits of getting a vaccine are much greater than the possible side effects</a:t>
            </a:r>
            <a:endParaRPr/>
          </a:p>
          <a:p>
            <a:pPr marL="742950" marR="0" lvl="1" indent="-285750" algn="l" rtl="0">
              <a:lnSpc>
                <a:spcPct val="107000"/>
              </a:lnSpc>
              <a:spcBef>
                <a:spcPts val="80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The association between modern vaccinations and serious neurological disorders is an "urban myth“</a:t>
            </a:r>
            <a:endParaRPr/>
          </a:p>
          <a:p>
            <a:pPr marL="1200150" marR="0" lvl="2" indent="-285750" algn="l" rtl="0">
              <a:lnSpc>
                <a:spcPct val="107000"/>
              </a:lnSpc>
              <a:spcBef>
                <a:spcPts val="80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It is a chance occurrence when a severe neurological disease occurs after receiving a vaccine</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14"/>
          <p:cNvSpPr txBox="1">
            <a:spLocks noGrp="1"/>
          </p:cNvSpPr>
          <p:nvPr>
            <p:ph type="title"/>
          </p:nvPr>
        </p:nvSpPr>
        <p:spPr>
          <a:xfrm>
            <a:off x="838200" y="735495"/>
            <a:ext cx="10515600" cy="109012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5A9E"/>
              </a:buClr>
              <a:buSzPts val="3700"/>
              <a:buFont typeface="Arial"/>
              <a:buNone/>
            </a:pPr>
            <a:r>
              <a:rPr lang="en-US"/>
              <a:t>Modeling Disease Spread</a:t>
            </a:r>
            <a:endParaRPr/>
          </a:p>
        </p:txBody>
      </p:sp>
      <p:sp>
        <p:nvSpPr>
          <p:cNvPr id="378" name="Google Shape;378;p14"/>
          <p:cNvSpPr/>
          <p:nvPr/>
        </p:nvSpPr>
        <p:spPr>
          <a:xfrm>
            <a:off x="838199" y="1449075"/>
            <a:ext cx="10276367" cy="3195105"/>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0" indent="0" algn="l" rtl="0">
              <a:spcBef>
                <a:spcPts val="800"/>
              </a:spcBef>
              <a:spcAft>
                <a:spcPts val="0"/>
              </a:spcAft>
              <a:buNone/>
            </a:pPr>
            <a:endParaRPr sz="18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en-US" sz="1800">
                <a:solidFill>
                  <a:schemeClr val="dk1"/>
                </a:solidFill>
                <a:latin typeface="Calibri"/>
                <a:ea typeface="Calibri"/>
                <a:cs typeface="Calibri"/>
                <a:sym typeface="Calibri"/>
              </a:rPr>
              <a:t>To determine the ability of a virus to spread a model is used to calculate the reproduction number:</a:t>
            </a:r>
            <a:endParaRPr/>
          </a:p>
          <a:p>
            <a:pPr marL="0" marR="0" lvl="0" indent="0" algn="l" rtl="0">
              <a:lnSpc>
                <a:spcPct val="107000"/>
              </a:lnSpc>
              <a:spcBef>
                <a:spcPts val="800"/>
              </a:spcBef>
              <a:spcAft>
                <a:spcPts val="0"/>
              </a:spcAft>
              <a:buNone/>
            </a:pPr>
            <a:endParaRPr sz="1800">
              <a:solidFill>
                <a:schemeClr val="dk1"/>
              </a:solidFill>
              <a:latin typeface="Calibri"/>
              <a:ea typeface="Calibri"/>
              <a:cs typeface="Calibri"/>
              <a:sym typeface="Calibri"/>
            </a:endParaRPr>
          </a:p>
          <a:p>
            <a:pPr marL="1371600" marR="0" lvl="3" indent="0" algn="l" rtl="0">
              <a:lnSpc>
                <a:spcPct val="107000"/>
              </a:lnSpc>
              <a:spcBef>
                <a:spcPts val="800"/>
              </a:spcBef>
              <a:spcAft>
                <a:spcPts val="0"/>
              </a:spcAft>
              <a:buNone/>
            </a:pPr>
            <a:r>
              <a:rPr lang="en-US" sz="1800" b="0" i="0" u="none" strike="noStrike" cap="none">
                <a:solidFill>
                  <a:schemeClr val="dk1"/>
                </a:solidFill>
                <a:latin typeface="Calibri"/>
                <a:ea typeface="Calibri"/>
                <a:cs typeface="Calibri"/>
                <a:sym typeface="Calibri"/>
              </a:rPr>
              <a:t>	</a:t>
            </a:r>
            <a:r>
              <a:rPr lang="en-US" sz="1800" b="0" i="0" u="none" strike="noStrike" cap="none">
                <a:solidFill>
                  <a:srgbClr val="0070C0"/>
                </a:solidFill>
                <a:latin typeface="Calibri"/>
                <a:ea typeface="Calibri"/>
                <a:cs typeface="Calibri"/>
                <a:sym typeface="Calibri"/>
              </a:rPr>
              <a:t>R</a:t>
            </a:r>
            <a:r>
              <a:rPr lang="en-US" sz="1800" b="0" i="0" u="none" strike="noStrike" cap="none" baseline="-25000">
                <a:solidFill>
                  <a:srgbClr val="0070C0"/>
                </a:solidFill>
                <a:latin typeface="Calibri"/>
                <a:ea typeface="Calibri"/>
                <a:cs typeface="Calibri"/>
                <a:sym typeface="Calibri"/>
              </a:rPr>
              <a:t>0</a:t>
            </a:r>
            <a:r>
              <a:rPr lang="en-US" sz="1800" b="0" i="0" u="none" strike="noStrike" cap="none">
                <a:solidFill>
                  <a:schemeClr val="dk1"/>
                </a:solidFill>
                <a:latin typeface="Calibri"/>
                <a:ea typeface="Calibri"/>
                <a:cs typeface="Calibri"/>
                <a:sym typeface="Calibri"/>
              </a:rPr>
              <a:t> = (</a:t>
            </a:r>
            <a:r>
              <a:rPr lang="en-US" sz="1800" b="0" i="0" u="none" strike="noStrike" cap="none">
                <a:solidFill>
                  <a:srgbClr val="00B050"/>
                </a:solidFill>
                <a:latin typeface="Calibri"/>
                <a:ea typeface="Calibri"/>
                <a:cs typeface="Calibri"/>
                <a:sym typeface="Calibri"/>
              </a:rPr>
              <a:t>k</a:t>
            </a:r>
            <a:r>
              <a:rPr lang="en-US" sz="1800" b="0" i="0" u="none" strike="noStrike" cap="none">
                <a:solidFill>
                  <a:schemeClr val="dk1"/>
                </a:solidFill>
                <a:latin typeface="Calibri"/>
                <a:ea typeface="Calibri"/>
                <a:cs typeface="Calibri"/>
                <a:sym typeface="Calibri"/>
              </a:rPr>
              <a:t>) × (</a:t>
            </a:r>
            <a:r>
              <a:rPr lang="en-US" sz="1800" b="0" i="0" u="none" strike="noStrike" cap="none">
                <a:solidFill>
                  <a:srgbClr val="FF0000"/>
                </a:solidFill>
                <a:latin typeface="Calibri"/>
                <a:ea typeface="Calibri"/>
                <a:cs typeface="Calibri"/>
                <a:sym typeface="Calibri"/>
              </a:rPr>
              <a:t>d</a:t>
            </a:r>
            <a:r>
              <a:rPr lang="en-US" sz="1800" b="0" i="0" u="none" strike="noStrike" cap="none">
                <a:solidFill>
                  <a:schemeClr val="dk1"/>
                </a:solidFill>
                <a:latin typeface="Calibri"/>
                <a:ea typeface="Calibri"/>
                <a:cs typeface="Calibri"/>
                <a:sym typeface="Calibri"/>
              </a:rPr>
              <a:t>) × (</a:t>
            </a:r>
            <a:r>
              <a:rPr lang="en-US" sz="1800" b="0" i="0" u="none" strike="noStrike" cap="none">
                <a:solidFill>
                  <a:srgbClr val="7030A0"/>
                </a:solidFill>
                <a:latin typeface="Calibri"/>
                <a:ea typeface="Calibri"/>
                <a:cs typeface="Calibri"/>
                <a:sym typeface="Calibri"/>
              </a:rPr>
              <a:t>p</a:t>
            </a:r>
            <a:r>
              <a:rPr lang="en-US" sz="1800" b="0" i="0" u="none" strike="noStrike" cap="none">
                <a:solidFill>
                  <a:schemeClr val="dk1"/>
                </a:solidFill>
                <a:latin typeface="Calibri"/>
                <a:ea typeface="Calibri"/>
                <a:cs typeface="Calibri"/>
                <a:sym typeface="Calibri"/>
              </a:rPr>
              <a:t>)		 </a:t>
            </a:r>
            <a:r>
              <a:rPr lang="en-US" sz="1800" b="1" i="0" u="none" strike="noStrike" cap="none">
                <a:solidFill>
                  <a:srgbClr val="0070C0"/>
                </a:solidFill>
                <a:latin typeface="Calibri"/>
                <a:ea typeface="Calibri"/>
                <a:cs typeface="Calibri"/>
                <a:sym typeface="Calibri"/>
              </a:rPr>
              <a:t>R</a:t>
            </a:r>
            <a:r>
              <a:rPr lang="en-US" sz="1800" b="1" i="0" u="none" strike="noStrike" cap="none" baseline="-25000">
                <a:solidFill>
                  <a:srgbClr val="0070C0"/>
                </a:solidFill>
                <a:latin typeface="Calibri"/>
                <a:ea typeface="Calibri"/>
                <a:cs typeface="Calibri"/>
                <a:sym typeface="Calibri"/>
              </a:rPr>
              <a:t>0</a:t>
            </a:r>
            <a:r>
              <a:rPr lang="en-US" sz="1800" b="1" i="0" u="none" strike="noStrike" cap="none">
                <a:solidFill>
                  <a:schemeClr val="dk1"/>
                </a:solidFill>
                <a:latin typeface="Calibri"/>
                <a:ea typeface="Calibri"/>
                <a:cs typeface="Calibri"/>
                <a:sym typeface="Calibri"/>
              </a:rPr>
              <a:t> &gt;1 can lead to an epidemic</a:t>
            </a:r>
            <a:endParaRPr/>
          </a:p>
          <a:p>
            <a:pPr marL="0" marR="0" lvl="0" indent="0" algn="l" rtl="0">
              <a:lnSpc>
                <a:spcPct val="107000"/>
              </a:lnSpc>
              <a:spcBef>
                <a:spcPts val="800"/>
              </a:spcBef>
              <a:spcAft>
                <a:spcPts val="0"/>
              </a:spcAft>
              <a:buNone/>
            </a:pPr>
            <a:endParaRPr sz="1800">
              <a:solidFill>
                <a:schemeClr val="dk1"/>
              </a:solidFill>
              <a:latin typeface="Calibri"/>
              <a:ea typeface="Calibri"/>
              <a:cs typeface="Calibri"/>
              <a:sym typeface="Calibri"/>
            </a:endParaRPr>
          </a:p>
          <a:p>
            <a:pPr marL="0" marR="0" lvl="0" indent="0" algn="l" rtl="0">
              <a:spcBef>
                <a:spcPts val="800"/>
              </a:spcBef>
              <a:spcAft>
                <a:spcPts val="0"/>
              </a:spcAft>
              <a:buNone/>
            </a:pPr>
            <a:r>
              <a:rPr lang="en-US" sz="1800">
                <a:solidFill>
                  <a:srgbClr val="0070C0"/>
                </a:solidFill>
                <a:latin typeface="Calibri"/>
                <a:ea typeface="Calibri"/>
                <a:cs typeface="Calibri"/>
                <a:sym typeface="Calibri"/>
              </a:rPr>
              <a:t>Avg # People a Sick Person will Infect </a:t>
            </a:r>
            <a:r>
              <a:rPr lang="en-US" sz="1800">
                <a:solidFill>
                  <a:schemeClr val="dk1"/>
                </a:solidFill>
                <a:latin typeface="Calibri"/>
                <a:ea typeface="Calibri"/>
                <a:cs typeface="Calibri"/>
                <a:sym typeface="Calibri"/>
              </a:rPr>
              <a:t>=</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a:solidFill>
                  <a:srgbClr val="00B050"/>
                </a:solidFill>
                <a:latin typeface="Calibri"/>
                <a:ea typeface="Calibri"/>
                <a:cs typeface="Calibri"/>
                <a:sym typeface="Calibri"/>
              </a:rPr>
              <a:t>(# contacts in 1-day</a:t>
            </a:r>
            <a:r>
              <a:rPr lang="en-US" sz="1800">
                <a:solidFill>
                  <a:schemeClr val="dk1"/>
                </a:solidFill>
                <a:latin typeface="Calibri"/>
                <a:ea typeface="Calibri"/>
                <a:cs typeface="Calibri"/>
                <a:sym typeface="Calibri"/>
              </a:rPr>
              <a:t>)  x  (</a:t>
            </a:r>
            <a:r>
              <a:rPr lang="en-US" sz="1800">
                <a:solidFill>
                  <a:srgbClr val="FF0000"/>
                </a:solidFill>
                <a:latin typeface="Calibri"/>
                <a:ea typeface="Calibri"/>
                <a:cs typeface="Calibri"/>
                <a:sym typeface="Calibri"/>
              </a:rPr>
              <a:t># days a person stays infectious</a:t>
            </a:r>
            <a:r>
              <a:rPr lang="en-US" sz="1800">
                <a:solidFill>
                  <a:schemeClr val="dk1"/>
                </a:solidFill>
                <a:latin typeface="Calibri"/>
                <a:ea typeface="Calibri"/>
                <a:cs typeface="Calibri"/>
                <a:sym typeface="Calibri"/>
              </a:rPr>
              <a:t>)  x  (</a:t>
            </a:r>
            <a:r>
              <a:rPr lang="en-US" sz="1800">
                <a:solidFill>
                  <a:srgbClr val="7030A0"/>
                </a:solidFill>
                <a:latin typeface="Calibri"/>
                <a:ea typeface="Calibri"/>
                <a:cs typeface="Calibri"/>
                <a:sym typeface="Calibri"/>
              </a:rPr>
              <a:t>likelihood of transmission for each contact</a:t>
            </a:r>
            <a:r>
              <a:rPr lang="en-US" sz="18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15"/>
          <p:cNvSpPr txBox="1">
            <a:spLocks noGrp="1"/>
          </p:cNvSpPr>
          <p:nvPr>
            <p:ph type="title"/>
          </p:nvPr>
        </p:nvSpPr>
        <p:spPr>
          <a:xfrm>
            <a:off x="838200" y="735495"/>
            <a:ext cx="10515600" cy="1090129"/>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rgbClr val="005A9E"/>
              </a:buClr>
              <a:buSzPct val="100000"/>
              <a:buFont typeface="Arial"/>
              <a:buNone/>
            </a:pPr>
            <a:r>
              <a:rPr lang="en-US"/>
              <a:t>Pandemic Severity Assessment Framework (PSAF)</a:t>
            </a:r>
            <a:endParaRPr/>
          </a:p>
        </p:txBody>
      </p:sp>
      <p:sp>
        <p:nvSpPr>
          <p:cNvPr id="384" name="Google Shape;384;p15"/>
          <p:cNvSpPr/>
          <p:nvPr/>
        </p:nvSpPr>
        <p:spPr>
          <a:xfrm>
            <a:off x="5110716" y="1345754"/>
            <a:ext cx="6844577" cy="4560607"/>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7000"/>
              </a:lnSpc>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A tool to guide decisions about which actions and recommendations are used during a pandemic. Helps to determine the impact of a pandemic, or how “bad” the pandemic will be.</a:t>
            </a:r>
            <a:endParaRPr/>
          </a:p>
          <a:p>
            <a:pPr marL="285750" marR="0" lvl="0" indent="-285750" algn="l" rtl="0">
              <a:lnSpc>
                <a:spcPct val="107000"/>
              </a:lnSpc>
              <a:spcBef>
                <a:spcPts val="80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Used primarily for Influenza but has also been used for Coronavirus</a:t>
            </a:r>
            <a:endParaRPr/>
          </a:p>
          <a:p>
            <a:pPr marL="285750" marR="0" lvl="0" indent="-285750" algn="l" rtl="0">
              <a:lnSpc>
                <a:spcPct val="107000"/>
              </a:lnSpc>
              <a:spcBef>
                <a:spcPts val="80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Two main factors are used to determine PSAF</a:t>
            </a:r>
            <a:endParaRPr/>
          </a:p>
          <a:p>
            <a:pPr marL="742950" marR="0" lvl="1" indent="-285750" algn="l" rtl="0">
              <a:lnSpc>
                <a:spcPct val="107000"/>
              </a:lnSpc>
              <a:spcBef>
                <a:spcPts val="800"/>
              </a:spcBef>
              <a:spcAft>
                <a:spcPts val="0"/>
              </a:spcAft>
              <a:buClr>
                <a:srgbClr val="7030A0"/>
              </a:buClr>
              <a:buSzPts val="1800"/>
              <a:buFont typeface="Arial"/>
              <a:buChar char="•"/>
            </a:pPr>
            <a:r>
              <a:rPr lang="en-US" sz="1800" b="1" i="0" u="none" strike="noStrike" cap="none">
                <a:solidFill>
                  <a:srgbClr val="7030A0"/>
                </a:solidFill>
                <a:latin typeface="Calibri"/>
                <a:ea typeface="Calibri"/>
                <a:cs typeface="Calibri"/>
                <a:sym typeface="Calibri"/>
              </a:rPr>
              <a:t>Clinical Severity - </a:t>
            </a:r>
            <a:r>
              <a:rPr lang="en-US" sz="1800" b="0" i="0" u="none" strike="noStrike" cap="none">
                <a:solidFill>
                  <a:schemeClr val="dk1"/>
                </a:solidFill>
                <a:latin typeface="Calibri"/>
                <a:ea typeface="Calibri"/>
                <a:cs typeface="Calibri"/>
                <a:sym typeface="Calibri"/>
              </a:rPr>
              <a:t>How serious is the illness associated with infection</a:t>
            </a:r>
            <a:endParaRPr/>
          </a:p>
          <a:p>
            <a:pPr marL="1200150" marR="0" lvl="2" indent="-285750" algn="l" rtl="0">
              <a:lnSpc>
                <a:spcPct val="107000"/>
              </a:lnSpc>
              <a:spcBef>
                <a:spcPts val="80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measured by fatality rate, hospitalization rate, emergency department visits, or other measures</a:t>
            </a:r>
            <a:endParaRPr/>
          </a:p>
          <a:p>
            <a:pPr marL="742950" marR="0" lvl="1" indent="-285750" algn="l" rtl="0">
              <a:lnSpc>
                <a:spcPct val="107000"/>
              </a:lnSpc>
              <a:spcBef>
                <a:spcPts val="800"/>
              </a:spcBef>
              <a:spcAft>
                <a:spcPts val="0"/>
              </a:spcAft>
              <a:buClr>
                <a:srgbClr val="0070C0"/>
              </a:buClr>
              <a:buSzPts val="1800"/>
              <a:buFont typeface="Arial"/>
              <a:buChar char="•"/>
            </a:pPr>
            <a:r>
              <a:rPr lang="en-US" sz="1800" b="1" i="0" u="none" strike="noStrike" cap="none">
                <a:solidFill>
                  <a:srgbClr val="0070C0"/>
                </a:solidFill>
                <a:latin typeface="Calibri"/>
                <a:ea typeface="Calibri"/>
                <a:cs typeface="Calibri"/>
                <a:sym typeface="Calibri"/>
              </a:rPr>
              <a:t>Transmissibility - </a:t>
            </a:r>
            <a:r>
              <a:rPr lang="en-US" sz="1800" b="0" i="0" u="none" strike="noStrike" cap="none">
                <a:solidFill>
                  <a:schemeClr val="dk1"/>
                </a:solidFill>
                <a:latin typeface="Calibri"/>
                <a:ea typeface="Calibri"/>
                <a:cs typeface="Calibri"/>
                <a:sym typeface="Calibri"/>
              </a:rPr>
              <a:t>How easily the pandemic virus spreads from person-to-person</a:t>
            </a:r>
            <a:endParaRPr/>
          </a:p>
          <a:p>
            <a:pPr marL="1200150" marR="0" lvl="2" indent="-285750" algn="l" rtl="0">
              <a:lnSpc>
                <a:spcPct val="107000"/>
              </a:lnSpc>
              <a:spcBef>
                <a:spcPts val="80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measured by R0, outpatient influenza-like illness visits, population immunity, or other measures</a:t>
            </a:r>
            <a:endParaRPr/>
          </a:p>
        </p:txBody>
      </p:sp>
      <p:pic>
        <p:nvPicPr>
          <p:cNvPr id="385" name="Google Shape;385;p15"/>
          <p:cNvPicPr preferRelativeResize="0"/>
          <p:nvPr/>
        </p:nvPicPr>
        <p:blipFill rotWithShape="1">
          <a:blip r:embed="rId3">
            <a:alphaModFix/>
          </a:blip>
          <a:srcRect/>
          <a:stretch/>
        </p:blipFill>
        <p:spPr>
          <a:xfrm>
            <a:off x="256840" y="1996484"/>
            <a:ext cx="4795736" cy="3746316"/>
          </a:xfrm>
          <a:prstGeom prst="rect">
            <a:avLst/>
          </a:prstGeom>
          <a:noFill/>
          <a:ln>
            <a:noFill/>
          </a:ln>
        </p:spPr>
      </p:pic>
      <p:sp>
        <p:nvSpPr>
          <p:cNvPr id="386" name="Google Shape;386;p15"/>
          <p:cNvSpPr txBox="1"/>
          <p:nvPr/>
        </p:nvSpPr>
        <p:spPr>
          <a:xfrm>
            <a:off x="1750827" y="5586482"/>
            <a:ext cx="1688476"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7030A0"/>
                </a:solidFill>
                <a:latin typeface="Calibri"/>
                <a:ea typeface="Calibri"/>
                <a:cs typeface="Calibri"/>
                <a:sym typeface="Calibri"/>
              </a:rPr>
              <a:t>Clinical Severity</a:t>
            </a:r>
            <a:endParaRPr sz="1800" b="1">
              <a:solidFill>
                <a:schemeClr val="dk1"/>
              </a:solidFill>
              <a:latin typeface="Calibri"/>
              <a:ea typeface="Calibri"/>
              <a:cs typeface="Calibri"/>
              <a:sym typeface="Calibri"/>
            </a:endParaRPr>
          </a:p>
        </p:txBody>
      </p:sp>
      <p:sp>
        <p:nvSpPr>
          <p:cNvPr id="387" name="Google Shape;387;p15"/>
          <p:cNvSpPr txBox="1"/>
          <p:nvPr/>
        </p:nvSpPr>
        <p:spPr>
          <a:xfrm rot="-5400000">
            <a:off x="-558796" y="3538475"/>
            <a:ext cx="1655325"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70C0"/>
                </a:solidFill>
                <a:latin typeface="Calibri"/>
                <a:ea typeface="Calibri"/>
                <a:cs typeface="Calibri"/>
                <a:sym typeface="Calibri"/>
              </a:rPr>
              <a:t>Transmissibility</a:t>
            </a:r>
            <a:endParaRPr sz="1800">
              <a:solidFill>
                <a:schemeClr val="dk1"/>
              </a:solidFill>
              <a:latin typeface="Calibri"/>
              <a:ea typeface="Calibri"/>
              <a:cs typeface="Calibri"/>
              <a:sym typeface="Calibri"/>
            </a:endParaRPr>
          </a:p>
        </p:txBody>
      </p:sp>
      <p:sp>
        <p:nvSpPr>
          <p:cNvPr id="388" name="Google Shape;388;p15"/>
          <p:cNvSpPr txBox="1"/>
          <p:nvPr/>
        </p:nvSpPr>
        <p:spPr>
          <a:xfrm>
            <a:off x="581075" y="6417875"/>
            <a:ext cx="44715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600" i="1"/>
              <a:t>Image from XXX????XXX??</a:t>
            </a:r>
            <a:endParaRPr sz="600" i="1"/>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16"/>
          <p:cNvSpPr txBox="1">
            <a:spLocks noGrp="1"/>
          </p:cNvSpPr>
          <p:nvPr>
            <p:ph type="title"/>
          </p:nvPr>
        </p:nvSpPr>
        <p:spPr>
          <a:xfrm>
            <a:off x="838200" y="735495"/>
            <a:ext cx="10515600" cy="1090129"/>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rgbClr val="005A9E"/>
              </a:buClr>
              <a:buSzPct val="100000"/>
              <a:buFont typeface="Arial"/>
              <a:buNone/>
            </a:pPr>
            <a:r>
              <a:rPr lang="en-US"/>
              <a:t>Pandemic Severity Assessment Framework (</a:t>
            </a: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PSAF</a:t>
            </a:r>
            <a:r>
              <a:rPr lang="en-US"/>
              <a:t>)</a:t>
            </a:r>
            <a:endParaRPr/>
          </a:p>
        </p:txBody>
      </p:sp>
      <p:pic>
        <p:nvPicPr>
          <p:cNvPr id="395" name="Google Shape;395;p16"/>
          <p:cNvPicPr preferRelativeResize="0"/>
          <p:nvPr/>
        </p:nvPicPr>
        <p:blipFill rotWithShape="1">
          <a:blip r:embed="rId3">
            <a:alphaModFix/>
          </a:blip>
          <a:srcRect/>
          <a:stretch/>
        </p:blipFill>
        <p:spPr>
          <a:xfrm>
            <a:off x="250973" y="1483266"/>
            <a:ext cx="11690053" cy="4711741"/>
          </a:xfrm>
          <a:prstGeom prst="rect">
            <a:avLst/>
          </a:prstGeom>
          <a:noFill/>
          <a:ln>
            <a:noFill/>
          </a:ln>
        </p:spPr>
      </p:pic>
      <p:pic>
        <p:nvPicPr>
          <p:cNvPr id="396" name="Google Shape;396;p16"/>
          <p:cNvPicPr preferRelativeResize="0"/>
          <p:nvPr/>
        </p:nvPicPr>
        <p:blipFill rotWithShape="1">
          <a:blip r:embed="rId4">
            <a:alphaModFix/>
          </a:blip>
          <a:srcRect/>
          <a:stretch/>
        </p:blipFill>
        <p:spPr>
          <a:xfrm>
            <a:off x="2279401" y="5912889"/>
            <a:ext cx="1792379" cy="493819"/>
          </a:xfrm>
          <a:prstGeom prst="rect">
            <a:avLst/>
          </a:prstGeom>
          <a:noFill/>
          <a:ln>
            <a:noFill/>
          </a:ln>
        </p:spPr>
      </p:pic>
      <p:pic>
        <p:nvPicPr>
          <p:cNvPr id="397" name="Google Shape;397;p16"/>
          <p:cNvPicPr preferRelativeResize="0"/>
          <p:nvPr/>
        </p:nvPicPr>
        <p:blipFill rotWithShape="1">
          <a:blip r:embed="rId4">
            <a:alphaModFix/>
          </a:blip>
          <a:srcRect/>
          <a:stretch/>
        </p:blipFill>
        <p:spPr>
          <a:xfrm>
            <a:off x="8123776" y="5852649"/>
            <a:ext cx="1792379" cy="477267"/>
          </a:xfrm>
          <a:prstGeom prst="rect">
            <a:avLst/>
          </a:prstGeom>
          <a:noFill/>
          <a:ln>
            <a:noFill/>
          </a:ln>
        </p:spPr>
      </p:pic>
      <p:sp>
        <p:nvSpPr>
          <p:cNvPr id="398" name="Google Shape;398;p16"/>
          <p:cNvSpPr txBox="1"/>
          <p:nvPr/>
        </p:nvSpPr>
        <p:spPr>
          <a:xfrm rot="-5400000">
            <a:off x="-480828" y="3538475"/>
            <a:ext cx="1655325"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70C0"/>
                </a:solidFill>
                <a:latin typeface="Calibri"/>
                <a:ea typeface="Calibri"/>
                <a:cs typeface="Calibri"/>
                <a:sym typeface="Calibri"/>
              </a:rPr>
              <a:t>Transmissibility</a:t>
            </a:r>
            <a:endParaRPr sz="1800">
              <a:solidFill>
                <a:schemeClr val="dk1"/>
              </a:solidFill>
              <a:latin typeface="Calibri"/>
              <a:ea typeface="Calibri"/>
              <a:cs typeface="Calibri"/>
              <a:sym typeface="Calibri"/>
            </a:endParaRPr>
          </a:p>
        </p:txBody>
      </p:sp>
      <p:sp>
        <p:nvSpPr>
          <p:cNvPr id="399" name="Google Shape;399;p16"/>
          <p:cNvSpPr txBox="1"/>
          <p:nvPr/>
        </p:nvSpPr>
        <p:spPr>
          <a:xfrm rot="-5400000">
            <a:off x="5349360" y="3690875"/>
            <a:ext cx="1655325"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70C0"/>
                </a:solidFill>
                <a:latin typeface="Calibri"/>
                <a:ea typeface="Calibri"/>
                <a:cs typeface="Calibri"/>
                <a:sym typeface="Calibri"/>
              </a:rPr>
              <a:t>Transmissibility</a:t>
            </a:r>
            <a:endParaRPr sz="1800">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2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5A9E"/>
              </a:buClr>
              <a:buSzPts val="3700"/>
              <a:buFont typeface="Arial"/>
              <a:buNone/>
            </a:pPr>
            <a:r>
              <a:rPr lang="en-US"/>
              <a:t>Public Service Announcements</a:t>
            </a:r>
            <a:endParaRPr/>
          </a:p>
        </p:txBody>
      </p:sp>
      <p:pic>
        <p:nvPicPr>
          <p:cNvPr id="405" name="Google Shape;405;p20"/>
          <p:cNvPicPr preferRelativeResize="0"/>
          <p:nvPr/>
        </p:nvPicPr>
        <p:blipFill rotWithShape="1">
          <a:blip r:embed="rId3">
            <a:alphaModFix/>
          </a:blip>
          <a:srcRect/>
          <a:stretch/>
        </p:blipFill>
        <p:spPr>
          <a:xfrm>
            <a:off x="4584958" y="1499744"/>
            <a:ext cx="2143125" cy="21431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g12d3579b442_0_12"/>
          <p:cNvSpPr txBox="1">
            <a:spLocks noGrp="1"/>
          </p:cNvSpPr>
          <p:nvPr>
            <p:ph type="title"/>
          </p:nvPr>
        </p:nvSpPr>
        <p:spPr>
          <a:xfrm>
            <a:off x="838200" y="735495"/>
            <a:ext cx="10515600" cy="1090200"/>
          </a:xfrm>
          <a:prstGeom prst="rect">
            <a:avLst/>
          </a:prstGeom>
        </p:spPr>
        <p:txBody>
          <a:bodyPr spcFirstLastPara="1" wrap="square" lIns="91425" tIns="45700" rIns="91425" bIns="45700" anchor="t" anchorCtr="0">
            <a:normAutofit/>
          </a:bodyPr>
          <a:lstStyle/>
          <a:p>
            <a:pPr marL="0" lvl="0" indent="0" algn="ctr" rtl="0">
              <a:spcBef>
                <a:spcPts val="0"/>
              </a:spcBef>
              <a:spcAft>
                <a:spcPts val="0"/>
              </a:spcAft>
              <a:buNone/>
            </a:pPr>
            <a:r>
              <a:rPr lang="en-US"/>
              <a:t>Mr. Na Activity</a:t>
            </a:r>
            <a:endParaRPr/>
          </a:p>
        </p:txBody>
      </p:sp>
      <p:sp>
        <p:nvSpPr>
          <p:cNvPr id="213" name="Google Shape;213;g12d3579b442_0_12"/>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fontScale="77500" lnSpcReduction="20000"/>
          </a:bodyPr>
          <a:lstStyle/>
          <a:p>
            <a:pPr marL="457200" lvl="0" indent="-317182" algn="l" rtl="0">
              <a:lnSpc>
                <a:spcPct val="115000"/>
              </a:lnSpc>
              <a:spcBef>
                <a:spcPts val="0"/>
              </a:spcBef>
              <a:spcAft>
                <a:spcPts val="0"/>
              </a:spcAft>
              <a:buClr>
                <a:schemeClr val="dk1"/>
              </a:buClr>
              <a:buSzPct val="100000"/>
              <a:buAutoNum type="arabicPeriod"/>
            </a:pPr>
            <a:r>
              <a:rPr lang="en-US" sz="1800"/>
              <a:t>The scenario: Mr. Na was just born and needs to get immunized. Epidemiologists have figured out which diseases he is most likely to encounter during his life. Scientists have been working on making the vaccines to give him to prevent those diseases. Your goal is to figure out which vaccine matches the disease-causing virus/bacteria. </a:t>
            </a:r>
            <a:endParaRPr sz="1800"/>
          </a:p>
          <a:p>
            <a:pPr marL="457200" lvl="0" indent="-317182" algn="l" rtl="0">
              <a:lnSpc>
                <a:spcPct val="115000"/>
              </a:lnSpc>
              <a:spcBef>
                <a:spcPts val="0"/>
              </a:spcBef>
              <a:spcAft>
                <a:spcPts val="0"/>
              </a:spcAft>
              <a:buClr>
                <a:schemeClr val="dk1"/>
              </a:buClr>
              <a:buSzPct val="100000"/>
              <a:buAutoNum type="arabicPeriod"/>
            </a:pPr>
            <a:r>
              <a:rPr lang="en-US" sz="1800"/>
              <a:t>Work as a team. </a:t>
            </a:r>
            <a:endParaRPr sz="1800"/>
          </a:p>
          <a:p>
            <a:pPr marL="457200" lvl="0" indent="-317182" algn="l" rtl="0">
              <a:lnSpc>
                <a:spcPct val="115000"/>
              </a:lnSpc>
              <a:spcBef>
                <a:spcPts val="0"/>
              </a:spcBef>
              <a:spcAft>
                <a:spcPts val="0"/>
              </a:spcAft>
              <a:buClr>
                <a:schemeClr val="dk1"/>
              </a:buClr>
              <a:buSzPct val="100000"/>
              <a:buAutoNum type="arabicPeriod"/>
            </a:pPr>
            <a:r>
              <a:rPr lang="en-US" sz="1800"/>
              <a:t>Select someone to be the “Lead Epidemiologist”. They will share their screen and show the image of the virus/bacteria. They will copy and paste the vaccine image the group selects.</a:t>
            </a:r>
            <a:endParaRPr sz="1800"/>
          </a:p>
          <a:p>
            <a:pPr marL="457200" lvl="0" indent="-317182" algn="l" rtl="0">
              <a:lnSpc>
                <a:spcPct val="115000"/>
              </a:lnSpc>
              <a:spcBef>
                <a:spcPts val="0"/>
              </a:spcBef>
              <a:spcAft>
                <a:spcPts val="0"/>
              </a:spcAft>
              <a:buClr>
                <a:schemeClr val="dk1"/>
              </a:buClr>
              <a:buSzPct val="100000"/>
              <a:buAutoNum type="arabicPeriod"/>
            </a:pPr>
            <a:r>
              <a:rPr lang="en-US" sz="1800"/>
              <a:t>Only the Epidemiologist needs to have access to the slides. The rest of the group should just view the master screen. </a:t>
            </a:r>
            <a:endParaRPr sz="1800"/>
          </a:p>
          <a:p>
            <a:pPr marL="457200" lvl="0" indent="-317182" algn="l" rtl="0">
              <a:lnSpc>
                <a:spcPct val="115000"/>
              </a:lnSpc>
              <a:spcBef>
                <a:spcPts val="0"/>
              </a:spcBef>
              <a:spcAft>
                <a:spcPts val="0"/>
              </a:spcAft>
              <a:buClr>
                <a:schemeClr val="dk1"/>
              </a:buClr>
              <a:buSzPct val="100000"/>
              <a:buAutoNum type="arabicPeriod"/>
            </a:pPr>
            <a:r>
              <a:rPr lang="en-US" sz="1800"/>
              <a:t>Select someone to be the “Lab-tech”. They will be the time-keeper (they need to have a stopwatch, which is available on most cell phones).</a:t>
            </a:r>
            <a:endParaRPr sz="1800"/>
          </a:p>
          <a:p>
            <a:pPr marL="457200" lvl="0" indent="-317182" algn="l" rtl="0">
              <a:lnSpc>
                <a:spcPct val="115000"/>
              </a:lnSpc>
              <a:spcBef>
                <a:spcPts val="0"/>
              </a:spcBef>
              <a:spcAft>
                <a:spcPts val="0"/>
              </a:spcAft>
              <a:buClr>
                <a:schemeClr val="dk1"/>
              </a:buClr>
              <a:buSzPct val="100000"/>
              <a:buAutoNum type="arabicPeriod"/>
            </a:pPr>
            <a:r>
              <a:rPr lang="en-US" sz="1800"/>
              <a:t>The Epidemiologist opens the link to the slides provided in the chat and shares their screen. </a:t>
            </a:r>
            <a:endParaRPr sz="1800"/>
          </a:p>
          <a:p>
            <a:pPr marL="457200" lvl="0" indent="-317182" algn="l" rtl="0">
              <a:lnSpc>
                <a:spcPct val="115000"/>
              </a:lnSpc>
              <a:spcBef>
                <a:spcPts val="0"/>
              </a:spcBef>
              <a:spcAft>
                <a:spcPts val="0"/>
              </a:spcAft>
              <a:buClr>
                <a:schemeClr val="dk1"/>
              </a:buClr>
              <a:buSzPct val="100000"/>
              <a:buAutoNum type="arabicPeriod"/>
            </a:pPr>
            <a:r>
              <a:rPr lang="en-US" sz="1800"/>
              <a:t>They then scroll to the next slide of magnified images of part of a viruses or bacteria, titled “Lab Table of Vaccines”. </a:t>
            </a:r>
            <a:endParaRPr sz="1800"/>
          </a:p>
          <a:p>
            <a:pPr marL="457200" lvl="0" indent="-317182" algn="l" rtl="0">
              <a:lnSpc>
                <a:spcPct val="115000"/>
              </a:lnSpc>
              <a:spcBef>
                <a:spcPts val="0"/>
              </a:spcBef>
              <a:spcAft>
                <a:spcPts val="0"/>
              </a:spcAft>
              <a:buClr>
                <a:schemeClr val="dk1"/>
              </a:buClr>
              <a:buSzPct val="100000"/>
              <a:buAutoNum type="arabicPeriod"/>
            </a:pPr>
            <a:r>
              <a:rPr lang="en-US" sz="1800"/>
              <a:t>The goal will be to select the right vaccine to match the large image of the virus/bacteria in the “petri dish”. </a:t>
            </a:r>
            <a:endParaRPr sz="1800"/>
          </a:p>
          <a:p>
            <a:pPr marL="457200" lvl="0" indent="-317182" algn="l" rtl="0">
              <a:lnSpc>
                <a:spcPct val="115000"/>
              </a:lnSpc>
              <a:spcBef>
                <a:spcPts val="0"/>
              </a:spcBef>
              <a:spcAft>
                <a:spcPts val="0"/>
              </a:spcAft>
              <a:buClr>
                <a:schemeClr val="dk1"/>
              </a:buClr>
              <a:buSzPct val="100000"/>
              <a:buAutoNum type="arabicPeriod"/>
            </a:pPr>
            <a:r>
              <a:rPr lang="en-US" sz="1800"/>
              <a:t>Advance to the first large image titled “petri dish #1”. </a:t>
            </a:r>
            <a:endParaRPr sz="1800"/>
          </a:p>
          <a:p>
            <a:pPr marL="457200" lvl="0" indent="-317182" algn="l" rtl="0">
              <a:lnSpc>
                <a:spcPct val="115000"/>
              </a:lnSpc>
              <a:spcBef>
                <a:spcPts val="0"/>
              </a:spcBef>
              <a:spcAft>
                <a:spcPts val="0"/>
              </a:spcAft>
              <a:buClr>
                <a:schemeClr val="dk1"/>
              </a:buClr>
              <a:buSzPct val="100000"/>
              <a:buAutoNum type="arabicPeriod"/>
            </a:pPr>
            <a:r>
              <a:rPr lang="en-US" sz="1800"/>
              <a:t>The groups spends 5 seconds looking at the image on the slide, then returns to the “Lab Table of Vaccines”.  </a:t>
            </a:r>
            <a:endParaRPr sz="1800"/>
          </a:p>
          <a:p>
            <a:pPr marL="457200" lvl="0" indent="-317182" algn="l" rtl="0">
              <a:lnSpc>
                <a:spcPct val="115000"/>
              </a:lnSpc>
              <a:spcBef>
                <a:spcPts val="0"/>
              </a:spcBef>
              <a:spcAft>
                <a:spcPts val="0"/>
              </a:spcAft>
              <a:buClr>
                <a:schemeClr val="dk1"/>
              </a:buClr>
              <a:buSzPct val="100000"/>
              <a:buAutoNum type="arabicPeriod"/>
            </a:pPr>
            <a:r>
              <a:rPr lang="en-US" sz="1800"/>
              <a:t>Select which magnified image you think matches your petri dish sample. </a:t>
            </a:r>
            <a:endParaRPr sz="1800"/>
          </a:p>
          <a:p>
            <a:pPr marL="457200" lvl="0" indent="-317182" algn="l" rtl="0">
              <a:lnSpc>
                <a:spcPct val="115000"/>
              </a:lnSpc>
              <a:spcBef>
                <a:spcPts val="0"/>
              </a:spcBef>
              <a:spcAft>
                <a:spcPts val="0"/>
              </a:spcAft>
              <a:buClr>
                <a:schemeClr val="dk1"/>
              </a:buClr>
              <a:buSzPct val="100000"/>
              <a:buAutoNum type="arabicPeriod"/>
            </a:pPr>
            <a:r>
              <a:rPr lang="en-US" sz="1800"/>
              <a:t>Copy and paste that image on the petri dish slide. </a:t>
            </a:r>
            <a:endParaRPr sz="1800"/>
          </a:p>
          <a:p>
            <a:pPr marL="457200" lvl="0" indent="-317182" algn="l" rtl="0">
              <a:lnSpc>
                <a:spcPct val="115000"/>
              </a:lnSpc>
              <a:spcBef>
                <a:spcPts val="0"/>
              </a:spcBef>
              <a:spcAft>
                <a:spcPts val="0"/>
              </a:spcAft>
              <a:buClr>
                <a:schemeClr val="dk1"/>
              </a:buClr>
              <a:buSzPct val="100000"/>
              <a:buAutoNum type="arabicPeriod"/>
            </a:pPr>
            <a:r>
              <a:rPr lang="en-US" sz="1800"/>
              <a:t>Then repeat with the remaining petri dish images until they have all been placed. </a:t>
            </a:r>
            <a:endParaRPr sz="1800"/>
          </a:p>
          <a:p>
            <a:pPr marL="0" lvl="0" indent="0" algn="l" rtl="0">
              <a:lnSpc>
                <a:spcPct val="115000"/>
              </a:lnSpc>
              <a:spcBef>
                <a:spcPts val="1200"/>
              </a:spcBef>
              <a:spcAft>
                <a:spcPts val="1200"/>
              </a:spcAft>
              <a:buClr>
                <a:schemeClr val="dk1"/>
              </a:buClr>
              <a:buSzPct val="61111"/>
              <a:buFont typeface="Arial"/>
              <a:buNone/>
            </a:pPr>
            <a:r>
              <a:rPr lang="en-US" sz="1800"/>
              <a:t>NOTE: Stick to the 5 second rule when viewing your petri dish, or it won’t be a challenge! </a:t>
            </a:r>
            <a:endParaRPr sz="18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g11cf442d89d_0_0"/>
          <p:cNvSpPr txBox="1">
            <a:spLocks noGrp="1"/>
          </p:cNvSpPr>
          <p:nvPr>
            <p:ph type="title"/>
          </p:nvPr>
        </p:nvSpPr>
        <p:spPr>
          <a:xfrm>
            <a:off x="803575" y="209045"/>
            <a:ext cx="10515600" cy="1090200"/>
          </a:xfrm>
          <a:prstGeom prst="rect">
            <a:avLst/>
          </a:prstGeom>
        </p:spPr>
        <p:txBody>
          <a:bodyPr spcFirstLastPara="1" wrap="square" lIns="91425" tIns="45700" rIns="91425" bIns="45700" anchor="t" anchorCtr="0">
            <a:normAutofit fontScale="90000"/>
          </a:bodyPr>
          <a:lstStyle/>
          <a:p>
            <a:pPr marL="0" lvl="0" indent="0" algn="l" rtl="0">
              <a:spcBef>
                <a:spcPts val="0"/>
              </a:spcBef>
              <a:spcAft>
                <a:spcPts val="0"/>
              </a:spcAft>
              <a:buNone/>
            </a:pPr>
            <a:r>
              <a:rPr lang="en-US"/>
              <a:t>Example- The Epidemiologist should advance to the next petri dish. Look at it for 5 seconds. The “Lab Tech/timekeeper” should announce when to go back to the lab table. </a:t>
            </a:r>
            <a:endParaRPr/>
          </a:p>
        </p:txBody>
      </p:sp>
      <p:pic>
        <p:nvPicPr>
          <p:cNvPr id="220" name="Google Shape;220;g11cf442d89d_0_0"/>
          <p:cNvPicPr preferRelativeResize="0"/>
          <p:nvPr/>
        </p:nvPicPr>
        <p:blipFill>
          <a:blip r:embed="rId3">
            <a:alphaModFix/>
          </a:blip>
          <a:stretch>
            <a:fillRect/>
          </a:stretch>
        </p:blipFill>
        <p:spPr>
          <a:xfrm>
            <a:off x="2356050" y="2195225"/>
            <a:ext cx="7669699" cy="42903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g12d3579b442_0_0"/>
          <p:cNvSpPr txBox="1">
            <a:spLocks noGrp="1"/>
          </p:cNvSpPr>
          <p:nvPr>
            <p:ph type="title"/>
          </p:nvPr>
        </p:nvSpPr>
        <p:spPr>
          <a:xfrm>
            <a:off x="796625" y="0"/>
            <a:ext cx="10515600" cy="1325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SzPts val="990"/>
              <a:buNone/>
            </a:pPr>
            <a:r>
              <a:rPr lang="en-US" sz="2630"/>
              <a:t>Lab Table Example- Look at the table of vaccines.  As a group select the one that matches the image of the virus/bacteria in the petri dish. The Epidemiologist should copy it. </a:t>
            </a:r>
            <a:endParaRPr sz="2630"/>
          </a:p>
        </p:txBody>
      </p:sp>
      <p:pic>
        <p:nvPicPr>
          <p:cNvPr id="227" name="Google Shape;227;g12d3579b442_0_0"/>
          <p:cNvPicPr preferRelativeResize="0"/>
          <p:nvPr/>
        </p:nvPicPr>
        <p:blipFill>
          <a:blip r:embed="rId3">
            <a:alphaModFix/>
          </a:blip>
          <a:stretch>
            <a:fillRect/>
          </a:stretch>
        </p:blipFill>
        <p:spPr>
          <a:xfrm>
            <a:off x="1869500" y="1369250"/>
            <a:ext cx="9359316" cy="5227500"/>
          </a:xfrm>
          <a:prstGeom prst="rect">
            <a:avLst/>
          </a:prstGeom>
          <a:noFill/>
          <a:ln>
            <a:noFill/>
          </a:ln>
        </p:spPr>
      </p:pic>
      <p:sp>
        <p:nvSpPr>
          <p:cNvPr id="228" name="Google Shape;228;g12d3579b442_0_0"/>
          <p:cNvSpPr/>
          <p:nvPr/>
        </p:nvSpPr>
        <p:spPr>
          <a:xfrm>
            <a:off x="1490375" y="3335400"/>
            <a:ext cx="1337100" cy="644400"/>
          </a:xfrm>
          <a:prstGeom prst="rightArrow">
            <a:avLst>
              <a:gd name="adj1" fmla="val 50000"/>
              <a:gd name="adj2" fmla="val 50000"/>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8"/>
                                        </p:tgtEl>
                                        <p:attrNameLst>
                                          <p:attrName>style.visibility</p:attrName>
                                        </p:attrNameLst>
                                      </p:cBhvr>
                                      <p:to>
                                        <p:strVal val="visible"/>
                                      </p:to>
                                    </p:set>
                                    <p:animEffect transition="in" filter="fade">
                                      <p:cBhvr>
                                        <p:cTn id="7" dur="1000"/>
                                        <p:tgtEl>
                                          <p:spTgt spid="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g12d3579b442_0_6"/>
          <p:cNvSpPr txBox="1">
            <a:spLocks noGrp="1"/>
          </p:cNvSpPr>
          <p:nvPr>
            <p:ph type="title"/>
          </p:nvPr>
        </p:nvSpPr>
        <p:spPr>
          <a:xfrm>
            <a:off x="706575" y="153595"/>
            <a:ext cx="10515600" cy="1090200"/>
          </a:xfrm>
          <a:prstGeom prst="rect">
            <a:avLst/>
          </a:prstGeom>
        </p:spPr>
        <p:txBody>
          <a:bodyPr spcFirstLastPara="1" wrap="square" lIns="91425" tIns="45700" rIns="91425" bIns="45700" anchor="t" anchorCtr="0">
            <a:normAutofit fontScale="90000"/>
          </a:bodyPr>
          <a:lstStyle/>
          <a:p>
            <a:pPr marL="0" lvl="0" indent="0" algn="l" rtl="0">
              <a:spcBef>
                <a:spcPts val="0"/>
              </a:spcBef>
              <a:spcAft>
                <a:spcPts val="0"/>
              </a:spcAft>
              <a:buNone/>
            </a:pPr>
            <a:r>
              <a:rPr lang="en-US"/>
              <a:t>Finished Slide Example- The “Epidemiologist” should past the image onto the grey box. </a:t>
            </a:r>
            <a:endParaRPr/>
          </a:p>
        </p:txBody>
      </p:sp>
      <p:sp>
        <p:nvSpPr>
          <p:cNvPr id="235" name="Google Shape;235;g12d3579b442_0_6"/>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236" name="Google Shape;236;g12d3579b442_0_6"/>
          <p:cNvPicPr preferRelativeResize="0"/>
          <p:nvPr/>
        </p:nvPicPr>
        <p:blipFill>
          <a:blip r:embed="rId3">
            <a:alphaModFix/>
          </a:blip>
          <a:stretch>
            <a:fillRect/>
          </a:stretch>
        </p:blipFill>
        <p:spPr>
          <a:xfrm>
            <a:off x="1428098" y="1359923"/>
            <a:ext cx="9072550" cy="5106875"/>
          </a:xfrm>
          <a:prstGeom prst="rect">
            <a:avLst/>
          </a:prstGeom>
          <a:noFill/>
          <a:ln>
            <a:noFill/>
          </a:ln>
        </p:spPr>
      </p:pic>
      <p:sp>
        <p:nvSpPr>
          <p:cNvPr id="237" name="Google Shape;237;g12d3579b442_0_6"/>
          <p:cNvSpPr/>
          <p:nvPr/>
        </p:nvSpPr>
        <p:spPr>
          <a:xfrm rot="8991775">
            <a:off x="10134327" y="2846990"/>
            <a:ext cx="1337262" cy="644575"/>
          </a:xfrm>
          <a:prstGeom prst="rightArrow">
            <a:avLst>
              <a:gd name="adj1" fmla="val 50000"/>
              <a:gd name="adj2" fmla="val 50000"/>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g11cf442d89d_0_11"/>
          <p:cNvSpPr txBox="1">
            <a:spLocks noGrp="1"/>
          </p:cNvSpPr>
          <p:nvPr>
            <p:ph type="title"/>
          </p:nvPr>
        </p:nvSpPr>
        <p:spPr>
          <a:xfrm>
            <a:off x="838200" y="735495"/>
            <a:ext cx="10515600" cy="10902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Divide into teams and play Mr. Na!</a:t>
            </a:r>
            <a:endParaRPr/>
          </a:p>
        </p:txBody>
      </p:sp>
      <p:sp>
        <p:nvSpPr>
          <p:cNvPr id="244" name="Google Shape;244;g11cf442d89d_0_11"/>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u="sng">
                <a:solidFill>
                  <a:schemeClr val="hlink"/>
                </a:solidFill>
                <a:hlinkClick r:id="rId3"/>
              </a:rPr>
              <a:t>https://docs.google.com/presentation/d/1e8MIk0K9Mc_Jn_98kdkAdpMeHPCUmr9ISL5ZgZ7YfpE/edit?usp=sharing</a:t>
            </a:r>
            <a:endParaRPr/>
          </a:p>
          <a:p>
            <a:pPr marL="0" lvl="0" indent="0" algn="l" rtl="0">
              <a:spcBef>
                <a:spcPts val="100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g11cf442d89d_0_146"/>
          <p:cNvSpPr txBox="1">
            <a:spLocks noGrp="1"/>
          </p:cNvSpPr>
          <p:nvPr>
            <p:ph type="title"/>
          </p:nvPr>
        </p:nvSpPr>
        <p:spPr>
          <a:xfrm>
            <a:off x="838200" y="735495"/>
            <a:ext cx="10515600" cy="10902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Answer Key</a:t>
            </a:r>
            <a:endParaRPr/>
          </a:p>
        </p:txBody>
      </p:sp>
      <p:sp>
        <p:nvSpPr>
          <p:cNvPr id="251" name="Google Shape;251;g11cf442d89d_0_146"/>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t>The next slide has the answers in order. </a:t>
            </a:r>
            <a:endParaRPr/>
          </a:p>
          <a:p>
            <a:pPr marL="0" lvl="0" indent="0" algn="l" rtl="0">
              <a:spcBef>
                <a:spcPts val="100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56" name="Google Shape;256;g11cf442d89d_0_159"/>
          <p:cNvPicPr preferRelativeResize="0"/>
          <p:nvPr/>
        </p:nvPicPr>
        <p:blipFill rotWithShape="1">
          <a:blip r:embed="rId3">
            <a:alphaModFix/>
          </a:blip>
          <a:srcRect b="28356"/>
          <a:stretch/>
        </p:blipFill>
        <p:spPr>
          <a:xfrm>
            <a:off x="457200" y="46617"/>
            <a:ext cx="10812394" cy="6764771"/>
          </a:xfrm>
          <a:prstGeom prst="rect">
            <a:avLst/>
          </a:prstGeom>
          <a:noFill/>
          <a:ln>
            <a:noFill/>
          </a:ln>
        </p:spPr>
      </p:pic>
      <p:sp>
        <p:nvSpPr>
          <p:cNvPr id="257" name="Google Shape;257;g11cf442d89d_0_159"/>
          <p:cNvSpPr txBox="1">
            <a:spLocks noGrp="1"/>
          </p:cNvSpPr>
          <p:nvPr>
            <p:ph type="title"/>
          </p:nvPr>
        </p:nvSpPr>
        <p:spPr>
          <a:xfrm>
            <a:off x="263200" y="87667"/>
            <a:ext cx="11360700" cy="7635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b="1">
                <a:solidFill>
                  <a:srgbClr val="FF9900"/>
                </a:solidFill>
              </a:rPr>
              <a:t>LAB TABLE of Magnified Viruses and Bacteria</a:t>
            </a:r>
            <a:endParaRPr b="1">
              <a:solidFill>
                <a:srgbClr val="FF9900"/>
              </a:solidFill>
            </a:endParaRPr>
          </a:p>
        </p:txBody>
      </p:sp>
      <p:grpSp>
        <p:nvGrpSpPr>
          <p:cNvPr id="258" name="Google Shape;258;g11cf442d89d_0_159"/>
          <p:cNvGrpSpPr/>
          <p:nvPr/>
        </p:nvGrpSpPr>
        <p:grpSpPr>
          <a:xfrm>
            <a:off x="3987508" y="2087034"/>
            <a:ext cx="767414" cy="581898"/>
            <a:chOff x="1752325" y="1115116"/>
            <a:chExt cx="575575" cy="436434"/>
          </a:xfrm>
        </p:grpSpPr>
        <p:pic>
          <p:nvPicPr>
            <p:cNvPr id="259" name="Google Shape;259;g11cf442d89d_0_159"/>
            <p:cNvPicPr preferRelativeResize="0"/>
            <p:nvPr/>
          </p:nvPicPr>
          <p:blipFill rotWithShape="1">
            <a:blip r:embed="rId4">
              <a:alphaModFix/>
            </a:blip>
            <a:srcRect l="4266" t="81489" r="90159" b="5243"/>
            <a:stretch/>
          </p:blipFill>
          <p:spPr>
            <a:xfrm>
              <a:off x="1752325" y="1115116"/>
              <a:ext cx="575575" cy="385309"/>
            </a:xfrm>
            <a:prstGeom prst="rect">
              <a:avLst/>
            </a:prstGeom>
            <a:noFill/>
            <a:ln>
              <a:noFill/>
            </a:ln>
          </p:spPr>
        </p:pic>
        <p:sp>
          <p:nvSpPr>
            <p:cNvPr id="260" name="Google Shape;260;g11cf442d89d_0_159"/>
            <p:cNvSpPr txBox="1"/>
            <p:nvPr/>
          </p:nvSpPr>
          <p:spPr>
            <a:xfrm>
              <a:off x="2130500" y="1239850"/>
              <a:ext cx="197400" cy="3117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1100">
                  <a:solidFill>
                    <a:srgbClr val="FF9900"/>
                  </a:solidFill>
                </a:rPr>
                <a:t>1</a:t>
              </a:r>
              <a:endParaRPr sz="1100">
                <a:solidFill>
                  <a:srgbClr val="FF9900"/>
                </a:solidFill>
              </a:endParaRPr>
            </a:p>
          </p:txBody>
        </p:sp>
      </p:grpSp>
      <p:grpSp>
        <p:nvGrpSpPr>
          <p:cNvPr id="261" name="Google Shape;261;g11cf442d89d_0_159"/>
          <p:cNvGrpSpPr/>
          <p:nvPr/>
        </p:nvGrpSpPr>
        <p:grpSpPr>
          <a:xfrm>
            <a:off x="5299271" y="2092456"/>
            <a:ext cx="703555" cy="478794"/>
            <a:chOff x="3756725" y="1059175"/>
            <a:chExt cx="712100" cy="424350"/>
          </a:xfrm>
        </p:grpSpPr>
        <p:pic>
          <p:nvPicPr>
            <p:cNvPr id="262" name="Google Shape;262;g11cf442d89d_0_159"/>
            <p:cNvPicPr preferRelativeResize="0"/>
            <p:nvPr/>
          </p:nvPicPr>
          <p:blipFill rotWithShape="1">
            <a:blip r:embed="rId5">
              <a:alphaModFix/>
            </a:blip>
            <a:srcRect l="38305" t="48962" r="51310" b="43965"/>
            <a:stretch/>
          </p:blipFill>
          <p:spPr>
            <a:xfrm>
              <a:off x="3756725" y="1059175"/>
              <a:ext cx="712099" cy="363749"/>
            </a:xfrm>
            <a:prstGeom prst="rect">
              <a:avLst/>
            </a:prstGeom>
            <a:noFill/>
            <a:ln>
              <a:noFill/>
            </a:ln>
          </p:spPr>
        </p:pic>
        <p:sp>
          <p:nvSpPr>
            <p:cNvPr id="263" name="Google Shape;263;g11cf442d89d_0_159"/>
            <p:cNvSpPr txBox="1"/>
            <p:nvPr/>
          </p:nvSpPr>
          <p:spPr>
            <a:xfrm>
              <a:off x="4271425" y="1115125"/>
              <a:ext cx="197400" cy="3684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1100">
                  <a:solidFill>
                    <a:srgbClr val="FF9900"/>
                  </a:solidFill>
                </a:rPr>
                <a:t>3</a:t>
              </a:r>
              <a:endParaRPr sz="1100">
                <a:solidFill>
                  <a:srgbClr val="FF9900"/>
                </a:solidFill>
              </a:endParaRPr>
            </a:p>
          </p:txBody>
        </p:sp>
      </p:grpSp>
      <p:grpSp>
        <p:nvGrpSpPr>
          <p:cNvPr id="264" name="Google Shape;264;g11cf442d89d_0_159"/>
          <p:cNvGrpSpPr/>
          <p:nvPr/>
        </p:nvGrpSpPr>
        <p:grpSpPr>
          <a:xfrm>
            <a:off x="4894605" y="2087043"/>
            <a:ext cx="371524" cy="778022"/>
            <a:chOff x="2844525" y="965069"/>
            <a:chExt cx="278650" cy="583531"/>
          </a:xfrm>
        </p:grpSpPr>
        <p:pic>
          <p:nvPicPr>
            <p:cNvPr id="265" name="Google Shape;265;g11cf442d89d_0_159"/>
            <p:cNvPicPr preferRelativeResize="0"/>
            <p:nvPr/>
          </p:nvPicPr>
          <p:blipFill rotWithShape="1">
            <a:blip r:embed="rId6">
              <a:alphaModFix/>
            </a:blip>
            <a:srcRect l="58293" t="58788" r="36967" b="22141"/>
            <a:stretch/>
          </p:blipFill>
          <p:spPr>
            <a:xfrm>
              <a:off x="2844525" y="965069"/>
              <a:ext cx="244874" cy="579633"/>
            </a:xfrm>
            <a:prstGeom prst="rect">
              <a:avLst/>
            </a:prstGeom>
            <a:noFill/>
            <a:ln>
              <a:noFill/>
            </a:ln>
          </p:spPr>
        </p:pic>
        <p:sp>
          <p:nvSpPr>
            <p:cNvPr id="266" name="Google Shape;266;g11cf442d89d_0_159"/>
            <p:cNvSpPr txBox="1"/>
            <p:nvPr/>
          </p:nvSpPr>
          <p:spPr>
            <a:xfrm>
              <a:off x="2925775" y="1236900"/>
              <a:ext cx="197400" cy="3117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1100">
                  <a:solidFill>
                    <a:srgbClr val="FF9900"/>
                  </a:solidFill>
                </a:rPr>
                <a:t>2</a:t>
              </a:r>
              <a:endParaRPr sz="1100">
                <a:solidFill>
                  <a:srgbClr val="FF9900"/>
                </a:solidFill>
              </a:endParaRPr>
            </a:p>
          </p:txBody>
        </p:sp>
      </p:grpSp>
      <p:grpSp>
        <p:nvGrpSpPr>
          <p:cNvPr id="267" name="Google Shape;267;g11cf442d89d_0_159"/>
          <p:cNvGrpSpPr/>
          <p:nvPr/>
        </p:nvGrpSpPr>
        <p:grpSpPr>
          <a:xfrm>
            <a:off x="6184828" y="2023648"/>
            <a:ext cx="580587" cy="616385"/>
            <a:chOff x="4664050" y="1059175"/>
            <a:chExt cx="435451" cy="462300"/>
          </a:xfrm>
        </p:grpSpPr>
        <p:pic>
          <p:nvPicPr>
            <p:cNvPr id="268" name="Google Shape;268;g11cf442d89d_0_159"/>
            <p:cNvPicPr preferRelativeResize="0"/>
            <p:nvPr/>
          </p:nvPicPr>
          <p:blipFill rotWithShape="1">
            <a:blip r:embed="rId7">
              <a:alphaModFix/>
            </a:blip>
            <a:srcRect l="35612" t="42915" r="59624" b="45297"/>
            <a:stretch/>
          </p:blipFill>
          <p:spPr>
            <a:xfrm>
              <a:off x="4664050" y="1059175"/>
              <a:ext cx="435451" cy="363750"/>
            </a:xfrm>
            <a:prstGeom prst="rect">
              <a:avLst/>
            </a:prstGeom>
            <a:noFill/>
            <a:ln>
              <a:noFill/>
            </a:ln>
          </p:spPr>
        </p:pic>
        <p:sp>
          <p:nvSpPr>
            <p:cNvPr id="269" name="Google Shape;269;g11cf442d89d_0_159"/>
            <p:cNvSpPr txBox="1"/>
            <p:nvPr/>
          </p:nvSpPr>
          <p:spPr>
            <a:xfrm>
              <a:off x="4902100" y="1209775"/>
              <a:ext cx="197400" cy="3117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1100">
                  <a:solidFill>
                    <a:srgbClr val="FF9900"/>
                  </a:solidFill>
                </a:rPr>
                <a:t>4</a:t>
              </a:r>
              <a:endParaRPr sz="1100">
                <a:solidFill>
                  <a:srgbClr val="FF9900"/>
                </a:solidFill>
              </a:endParaRPr>
            </a:p>
          </p:txBody>
        </p:sp>
      </p:grpSp>
      <p:grpSp>
        <p:nvGrpSpPr>
          <p:cNvPr id="270" name="Google Shape;270;g11cf442d89d_0_159"/>
          <p:cNvGrpSpPr/>
          <p:nvPr/>
        </p:nvGrpSpPr>
        <p:grpSpPr>
          <a:xfrm>
            <a:off x="6824052" y="1974659"/>
            <a:ext cx="550086" cy="534668"/>
            <a:chOff x="3440125" y="1805139"/>
            <a:chExt cx="412575" cy="401011"/>
          </a:xfrm>
        </p:grpSpPr>
        <p:pic>
          <p:nvPicPr>
            <p:cNvPr id="271" name="Google Shape;271;g11cf442d89d_0_159"/>
            <p:cNvPicPr preferRelativeResize="0"/>
            <p:nvPr/>
          </p:nvPicPr>
          <p:blipFill rotWithShape="1">
            <a:blip r:embed="rId8">
              <a:alphaModFix/>
            </a:blip>
            <a:srcRect l="42783" t="58387" r="52454" b="35806"/>
            <a:stretch/>
          </p:blipFill>
          <p:spPr>
            <a:xfrm>
              <a:off x="3440125" y="1805139"/>
              <a:ext cx="412574" cy="276660"/>
            </a:xfrm>
            <a:prstGeom prst="rect">
              <a:avLst/>
            </a:prstGeom>
            <a:noFill/>
            <a:ln>
              <a:noFill/>
            </a:ln>
          </p:spPr>
        </p:pic>
        <p:sp>
          <p:nvSpPr>
            <p:cNvPr id="272" name="Google Shape;272;g11cf442d89d_0_159"/>
            <p:cNvSpPr txBox="1"/>
            <p:nvPr/>
          </p:nvSpPr>
          <p:spPr>
            <a:xfrm>
              <a:off x="3655300" y="1894450"/>
              <a:ext cx="197400" cy="3117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1100">
                  <a:solidFill>
                    <a:srgbClr val="FF9900"/>
                  </a:solidFill>
                </a:rPr>
                <a:t>5</a:t>
              </a:r>
              <a:endParaRPr sz="1100">
                <a:solidFill>
                  <a:srgbClr val="FF9900"/>
                </a:solidFill>
              </a:endParaRPr>
            </a:p>
          </p:txBody>
        </p:sp>
      </p:grpSp>
      <p:grpSp>
        <p:nvGrpSpPr>
          <p:cNvPr id="273" name="Google Shape;273;g11cf442d89d_0_159"/>
          <p:cNvGrpSpPr/>
          <p:nvPr/>
        </p:nvGrpSpPr>
        <p:grpSpPr>
          <a:xfrm>
            <a:off x="7494505" y="1984266"/>
            <a:ext cx="550085" cy="558886"/>
            <a:chOff x="3849325" y="1031025"/>
            <a:chExt cx="412574" cy="419175"/>
          </a:xfrm>
        </p:grpSpPr>
        <p:pic>
          <p:nvPicPr>
            <p:cNvPr id="274" name="Google Shape;274;g11cf442d89d_0_159"/>
            <p:cNvPicPr preferRelativeResize="0"/>
            <p:nvPr/>
          </p:nvPicPr>
          <p:blipFill rotWithShape="1">
            <a:blip r:embed="rId9">
              <a:alphaModFix/>
            </a:blip>
            <a:srcRect l="64687" t="88277" r="29029" b="3860"/>
            <a:stretch/>
          </p:blipFill>
          <p:spPr>
            <a:xfrm>
              <a:off x="3849325" y="1031025"/>
              <a:ext cx="412574" cy="387149"/>
            </a:xfrm>
            <a:prstGeom prst="rect">
              <a:avLst/>
            </a:prstGeom>
            <a:noFill/>
            <a:ln>
              <a:noFill/>
            </a:ln>
          </p:spPr>
        </p:pic>
        <p:sp>
          <p:nvSpPr>
            <p:cNvPr id="275" name="Google Shape;275;g11cf442d89d_0_159"/>
            <p:cNvSpPr txBox="1"/>
            <p:nvPr/>
          </p:nvSpPr>
          <p:spPr>
            <a:xfrm>
              <a:off x="4055238" y="1138500"/>
              <a:ext cx="197400" cy="3117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1100">
                  <a:solidFill>
                    <a:srgbClr val="FF9900"/>
                  </a:solidFill>
                </a:rPr>
                <a:t>6</a:t>
              </a:r>
              <a:endParaRPr sz="1100">
                <a:solidFill>
                  <a:srgbClr val="FF9900"/>
                </a:solidFill>
              </a:endParaRPr>
            </a:p>
          </p:txBody>
        </p:sp>
      </p:grpSp>
      <p:grpSp>
        <p:nvGrpSpPr>
          <p:cNvPr id="276" name="Google Shape;276;g11cf442d89d_0_159"/>
          <p:cNvGrpSpPr/>
          <p:nvPr/>
        </p:nvGrpSpPr>
        <p:grpSpPr>
          <a:xfrm>
            <a:off x="8195431" y="2032604"/>
            <a:ext cx="550085" cy="598419"/>
            <a:chOff x="5062825" y="1856224"/>
            <a:chExt cx="412574" cy="448826"/>
          </a:xfrm>
        </p:grpSpPr>
        <p:pic>
          <p:nvPicPr>
            <p:cNvPr id="277" name="Google Shape;277;g11cf442d89d_0_159"/>
            <p:cNvPicPr preferRelativeResize="0"/>
            <p:nvPr/>
          </p:nvPicPr>
          <p:blipFill rotWithShape="1">
            <a:blip r:embed="rId10">
              <a:alphaModFix/>
            </a:blip>
            <a:srcRect l="48988" t="43020" r="46549" b="49046"/>
            <a:stretch/>
          </p:blipFill>
          <p:spPr>
            <a:xfrm>
              <a:off x="5062825" y="1856224"/>
              <a:ext cx="412574" cy="412575"/>
            </a:xfrm>
            <a:prstGeom prst="rect">
              <a:avLst/>
            </a:prstGeom>
            <a:noFill/>
            <a:ln>
              <a:noFill/>
            </a:ln>
          </p:spPr>
        </p:pic>
        <p:sp>
          <p:nvSpPr>
            <p:cNvPr id="278" name="Google Shape;278;g11cf442d89d_0_159"/>
            <p:cNvSpPr txBox="1"/>
            <p:nvPr/>
          </p:nvSpPr>
          <p:spPr>
            <a:xfrm>
              <a:off x="5256825" y="1993350"/>
              <a:ext cx="197400" cy="3117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1100">
                  <a:solidFill>
                    <a:srgbClr val="FF9900"/>
                  </a:solidFill>
                </a:rPr>
                <a:t>7</a:t>
              </a:r>
              <a:endParaRPr sz="1100">
                <a:solidFill>
                  <a:srgbClr val="FF9900"/>
                </a:solidFill>
              </a:endParaRPr>
            </a:p>
          </p:txBody>
        </p:sp>
      </p:grpSp>
      <p:grpSp>
        <p:nvGrpSpPr>
          <p:cNvPr id="279" name="Google Shape;279;g11cf442d89d_0_159"/>
          <p:cNvGrpSpPr/>
          <p:nvPr/>
        </p:nvGrpSpPr>
        <p:grpSpPr>
          <a:xfrm>
            <a:off x="5337701" y="2557048"/>
            <a:ext cx="649565" cy="591985"/>
            <a:chOff x="5568040" y="1560825"/>
            <a:chExt cx="487186" cy="444000"/>
          </a:xfrm>
        </p:grpSpPr>
        <p:pic>
          <p:nvPicPr>
            <p:cNvPr id="280" name="Google Shape;280;g11cf442d89d_0_159"/>
            <p:cNvPicPr preferRelativeResize="0"/>
            <p:nvPr/>
          </p:nvPicPr>
          <p:blipFill rotWithShape="1">
            <a:blip r:embed="rId11">
              <a:alphaModFix/>
            </a:blip>
            <a:srcRect l="58245" t="45984" r="31705" b="41746"/>
            <a:stretch/>
          </p:blipFill>
          <p:spPr>
            <a:xfrm>
              <a:off x="5568040" y="1560825"/>
              <a:ext cx="487186" cy="432524"/>
            </a:xfrm>
            <a:prstGeom prst="rect">
              <a:avLst/>
            </a:prstGeom>
            <a:noFill/>
            <a:ln>
              <a:noFill/>
            </a:ln>
          </p:spPr>
        </p:pic>
        <p:sp>
          <p:nvSpPr>
            <p:cNvPr id="281" name="Google Shape;281;g11cf442d89d_0_159"/>
            <p:cNvSpPr txBox="1"/>
            <p:nvPr/>
          </p:nvSpPr>
          <p:spPr>
            <a:xfrm>
              <a:off x="5857825" y="1693125"/>
              <a:ext cx="197400" cy="3117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1100">
                  <a:solidFill>
                    <a:srgbClr val="FF9900"/>
                  </a:solidFill>
                </a:rPr>
                <a:t>8</a:t>
              </a:r>
              <a:endParaRPr sz="1100">
                <a:solidFill>
                  <a:srgbClr val="FF9900"/>
                </a:solidFill>
              </a:endParaRPr>
            </a:p>
          </p:txBody>
        </p:sp>
      </p:grpSp>
      <p:grpSp>
        <p:nvGrpSpPr>
          <p:cNvPr id="282" name="Google Shape;282;g11cf442d89d_0_159"/>
          <p:cNvGrpSpPr/>
          <p:nvPr/>
        </p:nvGrpSpPr>
        <p:grpSpPr>
          <a:xfrm>
            <a:off x="6058928" y="2900030"/>
            <a:ext cx="875371" cy="529453"/>
            <a:chOff x="6390855" y="1596250"/>
            <a:chExt cx="656545" cy="397100"/>
          </a:xfrm>
        </p:grpSpPr>
        <p:pic>
          <p:nvPicPr>
            <p:cNvPr id="283" name="Google Shape;283;g11cf442d89d_0_159"/>
            <p:cNvPicPr preferRelativeResize="0"/>
            <p:nvPr/>
          </p:nvPicPr>
          <p:blipFill rotWithShape="1">
            <a:blip r:embed="rId12">
              <a:alphaModFix/>
            </a:blip>
            <a:srcRect l="26216" t="17401" r="56692" b="70279"/>
            <a:stretch/>
          </p:blipFill>
          <p:spPr>
            <a:xfrm>
              <a:off x="6390855" y="1596250"/>
              <a:ext cx="656544" cy="397100"/>
            </a:xfrm>
            <a:prstGeom prst="rect">
              <a:avLst/>
            </a:prstGeom>
            <a:noFill/>
            <a:ln>
              <a:noFill/>
            </a:ln>
          </p:spPr>
        </p:pic>
        <p:sp>
          <p:nvSpPr>
            <p:cNvPr id="284" name="Google Shape;284;g11cf442d89d_0_159"/>
            <p:cNvSpPr txBox="1"/>
            <p:nvPr/>
          </p:nvSpPr>
          <p:spPr>
            <a:xfrm>
              <a:off x="6850000" y="1662400"/>
              <a:ext cx="197400" cy="3117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1100">
                  <a:solidFill>
                    <a:srgbClr val="FF9900"/>
                  </a:solidFill>
                </a:rPr>
                <a:t>9</a:t>
              </a:r>
              <a:endParaRPr sz="1100">
                <a:solidFill>
                  <a:srgbClr val="FF9900"/>
                </a:solidFill>
              </a:endParaRPr>
            </a:p>
          </p:txBody>
        </p:sp>
      </p:grpSp>
      <p:grpSp>
        <p:nvGrpSpPr>
          <p:cNvPr id="285" name="Google Shape;285;g11cf442d89d_0_159"/>
          <p:cNvGrpSpPr/>
          <p:nvPr/>
        </p:nvGrpSpPr>
        <p:grpSpPr>
          <a:xfrm>
            <a:off x="7063949" y="2751719"/>
            <a:ext cx="603685" cy="682932"/>
            <a:chOff x="3539500" y="1442438"/>
            <a:chExt cx="452775" cy="512212"/>
          </a:xfrm>
        </p:grpSpPr>
        <p:pic>
          <p:nvPicPr>
            <p:cNvPr id="286" name="Google Shape;286;g11cf442d89d_0_159"/>
            <p:cNvPicPr preferRelativeResize="0"/>
            <p:nvPr/>
          </p:nvPicPr>
          <p:blipFill rotWithShape="1">
            <a:blip r:embed="rId13">
              <a:alphaModFix/>
            </a:blip>
            <a:srcRect l="37766" t="66909" r="52434" b="16009"/>
            <a:stretch/>
          </p:blipFill>
          <p:spPr>
            <a:xfrm>
              <a:off x="3539500" y="1442438"/>
              <a:ext cx="435449" cy="427012"/>
            </a:xfrm>
            <a:prstGeom prst="rect">
              <a:avLst/>
            </a:prstGeom>
            <a:noFill/>
            <a:ln>
              <a:noFill/>
            </a:ln>
          </p:spPr>
        </p:pic>
        <p:sp>
          <p:nvSpPr>
            <p:cNvPr id="287" name="Google Shape;287;g11cf442d89d_0_159"/>
            <p:cNvSpPr txBox="1"/>
            <p:nvPr/>
          </p:nvSpPr>
          <p:spPr>
            <a:xfrm>
              <a:off x="3687775" y="1642950"/>
              <a:ext cx="304500" cy="3117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1100">
                  <a:solidFill>
                    <a:srgbClr val="FF9900"/>
                  </a:solidFill>
                </a:rPr>
                <a:t>10</a:t>
              </a:r>
              <a:endParaRPr sz="1100">
                <a:solidFill>
                  <a:srgbClr val="FF9900"/>
                </a:solidFill>
              </a:endParaRPr>
            </a:p>
          </p:txBody>
        </p:sp>
      </p:gr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1344</Words>
  <Application>Microsoft Macintosh PowerPoint</Application>
  <PresentationFormat>Widescreen</PresentationFormat>
  <Paragraphs>140</Paragraphs>
  <Slides>26</Slides>
  <Notes>26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Calibri</vt:lpstr>
      <vt:lpstr>Office Theme</vt:lpstr>
      <vt:lpstr>PowerPoint Presentation</vt:lpstr>
      <vt:lpstr>Overview</vt:lpstr>
      <vt:lpstr>Mr. Na Activity</vt:lpstr>
      <vt:lpstr>Example- The Epidemiologist should advance to the next petri dish. Look at it for 5 seconds. The “Lab Tech/timekeeper” should announce when to go back to the lab table. </vt:lpstr>
      <vt:lpstr>Lab Table Example- Look at the table of vaccines.  As a group select the one that matches the image of the virus/bacteria in the petri dish. The Epidemiologist should copy it. </vt:lpstr>
      <vt:lpstr>Finished Slide Example- The “Epidemiologist” should past the image onto the grey box. </vt:lpstr>
      <vt:lpstr>Divide into teams and play Mr. Na!</vt:lpstr>
      <vt:lpstr>Answer Key</vt:lpstr>
      <vt:lpstr>LAB TABLE of Magnified Viruses and Bacteria</vt:lpstr>
      <vt:lpstr>Look Around! What Do You See?</vt:lpstr>
      <vt:lpstr>Look Around! What Do You See?</vt:lpstr>
      <vt:lpstr>Look Around! What Do You See?</vt:lpstr>
      <vt:lpstr>Look Around! What Do You See?</vt:lpstr>
      <vt:lpstr>Influenza Vaccinations</vt:lpstr>
      <vt:lpstr>Influenza Vaccinations</vt:lpstr>
      <vt:lpstr>Influenza Vaccinations</vt:lpstr>
      <vt:lpstr>Influenza Vaccinations</vt:lpstr>
      <vt:lpstr>Influenza Vaccinations</vt:lpstr>
      <vt:lpstr>Influenza Vaccinations</vt:lpstr>
      <vt:lpstr>Types of Influenza Vaccinations</vt:lpstr>
      <vt:lpstr>Vaccines and misinformation</vt:lpstr>
      <vt:lpstr>Vaccines and misinformation</vt:lpstr>
      <vt:lpstr>Modeling Disease Spread</vt:lpstr>
      <vt:lpstr>Pandemic Severity Assessment Framework (PSAF)</vt:lpstr>
      <vt:lpstr>Pandemic Severity Assessment Framework (PSAF)</vt:lpstr>
      <vt:lpstr>Public Service Announcements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Espinoza, Dorina</dc:creator>
  <cp:lastModifiedBy>Sandra J Osterman</cp:lastModifiedBy>
  <cp:revision>1</cp:revision>
  <dcterms:created xsi:type="dcterms:W3CDTF">2020-06-29T21:04:16Z</dcterms:created>
  <dcterms:modified xsi:type="dcterms:W3CDTF">2022-08-22T17:32:01Z</dcterms:modified>
</cp:coreProperties>
</file>