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46" d="100"/>
          <a:sy n="146" d="100"/>
        </p:scale>
        <p:origin x="168" y="4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be37255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be37255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92cd88c73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92cd88c73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do you want to do? </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motivate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change attitudes</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educate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enforce policy</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influence with peer pressure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overcome barriers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b36c60d2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b36c60d2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do you want to do? </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motivate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change attitudes</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educate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enforce policy</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influence with peer pressure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overcome barriers</a:t>
            </a: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92cd88c7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92cd88c7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do you want to do? </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motivate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change attitudes</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educate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enforce policy</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influence with peer pressure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overcome barriers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3ec3e8b2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33ec3e8b2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33ec3e8b2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3ec3e8b2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353ad0d8aa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353ad0d8aa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353ad0d8aa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353ad0d8a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353ad0d8aa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353ad0d8aa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353ad0d8aa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353ad0d8aa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353ad0d8aa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353ad0d8aa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92cd88c7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92cd88c7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41fb9a46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341fb9a46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341fb9a46b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341fb9a46b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353ad0d8aa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353ad0d8aa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33ec3e8b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33ec3e8b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800"/>
              </a:spcBef>
              <a:spcAft>
                <a:spcPts val="0"/>
              </a:spcAft>
              <a:buClr>
                <a:schemeClr val="dk1"/>
              </a:buClr>
              <a:buSzPts val="2000"/>
              <a:buChar char="•"/>
            </a:pPr>
            <a:r>
              <a:rPr lang="en" sz="2000">
                <a:solidFill>
                  <a:schemeClr val="dk1"/>
                </a:solidFill>
              </a:rPr>
              <a:t>motivate (will it make you a better person? happier? more helpful? etc...)</a:t>
            </a:r>
            <a:endParaRPr sz="2000">
              <a:solidFill>
                <a:schemeClr val="dk1"/>
              </a:solidFill>
            </a:endParaRPr>
          </a:p>
          <a:p>
            <a:pPr marL="457200" lvl="0" indent="-355600" algn="l" rtl="0">
              <a:lnSpc>
                <a:spcPct val="90000"/>
              </a:lnSpc>
              <a:spcBef>
                <a:spcPts val="0"/>
              </a:spcBef>
              <a:spcAft>
                <a:spcPts val="0"/>
              </a:spcAft>
              <a:buClr>
                <a:schemeClr val="dk1"/>
              </a:buClr>
              <a:buSzPts val="2000"/>
              <a:buChar char="•"/>
            </a:pPr>
            <a:r>
              <a:rPr lang="en" sz="2000">
                <a:solidFill>
                  <a:schemeClr val="dk1"/>
                </a:solidFill>
              </a:rPr>
              <a:t>change attitudes (can you convince them it is cool? important? kind? financially beneficial? etc...)</a:t>
            </a:r>
            <a:endParaRPr sz="2000">
              <a:solidFill>
                <a:schemeClr val="dk1"/>
              </a:solidFill>
            </a:endParaRPr>
          </a:p>
          <a:p>
            <a:pPr marL="457200" lvl="0" indent="-355600" algn="l" rtl="0">
              <a:lnSpc>
                <a:spcPct val="90000"/>
              </a:lnSpc>
              <a:spcBef>
                <a:spcPts val="0"/>
              </a:spcBef>
              <a:spcAft>
                <a:spcPts val="0"/>
              </a:spcAft>
              <a:buClr>
                <a:schemeClr val="dk1"/>
              </a:buClr>
              <a:buSzPts val="2000"/>
              <a:buChar char="•"/>
            </a:pPr>
            <a:r>
              <a:rPr lang="en" sz="2000">
                <a:solidFill>
                  <a:schemeClr val="dk1"/>
                </a:solidFill>
              </a:rPr>
              <a:t>educate (what do they need to know? what are they afraid of? etc...)</a:t>
            </a:r>
            <a:endParaRPr sz="2000">
              <a:solidFill>
                <a:schemeClr val="dk1"/>
              </a:solidFill>
            </a:endParaRPr>
          </a:p>
          <a:p>
            <a:pPr marL="457200" lvl="0" indent="-355600" algn="l" rtl="0">
              <a:lnSpc>
                <a:spcPct val="90000"/>
              </a:lnSpc>
              <a:spcBef>
                <a:spcPts val="0"/>
              </a:spcBef>
              <a:spcAft>
                <a:spcPts val="0"/>
              </a:spcAft>
              <a:buClr>
                <a:schemeClr val="dk1"/>
              </a:buClr>
              <a:buSzPts val="2000"/>
              <a:buChar char="•"/>
            </a:pPr>
            <a:r>
              <a:rPr lang="en" sz="2000">
                <a:solidFill>
                  <a:schemeClr val="dk1"/>
                </a:solidFill>
              </a:rPr>
              <a:t>use emotional stories (what do they really care about? what do they want emotionally or socially? etc...)</a:t>
            </a:r>
            <a:endParaRPr sz="2000">
              <a:solidFill>
                <a:schemeClr val="dk1"/>
              </a:solidFill>
            </a:endParaRPr>
          </a:p>
          <a:p>
            <a:pPr marL="457200" lvl="0" indent="-355600" algn="l" rtl="0">
              <a:lnSpc>
                <a:spcPct val="90000"/>
              </a:lnSpc>
              <a:spcBef>
                <a:spcPts val="0"/>
              </a:spcBef>
              <a:spcAft>
                <a:spcPts val="0"/>
              </a:spcAft>
              <a:buClr>
                <a:schemeClr val="dk1"/>
              </a:buClr>
              <a:buSzPts val="2000"/>
              <a:buChar char="•"/>
            </a:pPr>
            <a:r>
              <a:rPr lang="en" sz="2000">
                <a:solidFill>
                  <a:schemeClr val="dk1"/>
                </a:solidFill>
              </a:rPr>
              <a:t>influence with peer pressure (how can you convince them everyone else is doing it? etc...)</a:t>
            </a:r>
            <a:endParaRPr sz="2000">
              <a:solidFill>
                <a:schemeClr val="dk1"/>
              </a:solidFill>
            </a:endParaRPr>
          </a:p>
          <a:p>
            <a:pPr marL="457200" lvl="0" indent="-355600" algn="l" rtl="0">
              <a:lnSpc>
                <a:spcPct val="90000"/>
              </a:lnSpc>
              <a:spcBef>
                <a:spcPts val="0"/>
              </a:spcBef>
              <a:spcAft>
                <a:spcPts val="0"/>
              </a:spcAft>
              <a:buClr>
                <a:schemeClr val="dk1"/>
              </a:buClr>
              <a:buSzPts val="2000"/>
              <a:buChar char="•"/>
            </a:pPr>
            <a:r>
              <a:rPr lang="en" sz="2000">
                <a:solidFill>
                  <a:schemeClr val="dk1"/>
                </a:solidFill>
              </a:rPr>
              <a:t>overcome barriers (can you eliminate the reason they can not/ will not do this behavior?)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92cd88c7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92cd88c7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b36c60d2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b36c60d2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do you want to do? </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motivate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change attitudes</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educate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enforce policy</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influence with peer pressure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overcome barriers</a:t>
            </a:r>
            <a:endParaRPr>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b36c60d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b36c60d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do you want to do? </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motivate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change attitudes</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educate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enforce policy</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influence with peer pressure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overcome barriers</a:t>
            </a:r>
            <a:endParaRPr>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92cd88c73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92cd88c7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do you want to do? </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motivate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change attitudes</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educate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enforce policy</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influence with peer pressure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overcome barriers</a:t>
            </a:r>
            <a:endParaRPr>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32e350936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32e350936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do you want to do? </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motivate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change attitudes</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educate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enforce policy</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influence with peer pressure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overcome barriers</a:t>
            </a:r>
            <a:endParaRPr>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92cd88c7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92cd88c7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7916"/>
              </a:lnSpc>
              <a:spcBef>
                <a:spcPts val="0"/>
              </a:spcBef>
              <a:spcAft>
                <a:spcPts val="0"/>
              </a:spcAft>
              <a:buClr>
                <a:schemeClr val="dk1"/>
              </a:buClr>
              <a:buSzPts val="1100"/>
              <a:buFont typeface="Calibri"/>
              <a:buAutoNum type="arabicPeriod"/>
            </a:pPr>
            <a:r>
              <a:rPr lang="en">
                <a:solidFill>
                  <a:schemeClr val="dk1"/>
                </a:solidFill>
                <a:latin typeface="Calibri"/>
                <a:ea typeface="Calibri"/>
                <a:cs typeface="Calibri"/>
                <a:sym typeface="Calibri"/>
              </a:rPr>
              <a:t>What do you want to do? </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motivate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change attitudes</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educate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enforce policy</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influence with peer pressure</a:t>
            </a:r>
            <a:endParaRPr>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AutoNum type="alphaLcPeriod"/>
            </a:pPr>
            <a:r>
              <a:rPr lang="en">
                <a:solidFill>
                  <a:schemeClr val="dk1"/>
                </a:solidFill>
                <a:latin typeface="Calibri"/>
                <a:ea typeface="Calibri"/>
                <a:cs typeface="Calibri"/>
                <a:sym typeface="Calibri"/>
              </a:rPr>
              <a:t>overcome barriers</a:t>
            </a:r>
            <a:endParaRPr>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
        <p:cNvGrpSpPr/>
        <p:nvPr/>
      </p:nvGrpSpPr>
      <p:grpSpPr>
        <a:xfrm>
          <a:off x="0" y="0"/>
          <a:ext cx="0" cy="0"/>
          <a:chOff x="0" y="0"/>
          <a:chExt cx="0" cy="0"/>
        </a:xfrm>
      </p:grpSpPr>
      <p:pic>
        <p:nvPicPr>
          <p:cNvPr id="2" name="Picture 1">
            <a:extLst>
              <a:ext uri="{FF2B5EF4-FFF2-40B4-BE49-F238E27FC236}">
                <a16:creationId xmlns:a16="http://schemas.microsoft.com/office/drawing/2014/main" id="{9DE25B41-1B65-B58E-E30A-C8458F0FE0F9}"/>
              </a:ext>
            </a:extLst>
          </p:cNvPr>
          <p:cNvPicPr>
            <a:picLocks noChangeAspect="1"/>
          </p:cNvPicPr>
          <p:nvPr userDrawn="1"/>
        </p:nvPicPr>
        <p:blipFill>
          <a:blip r:embed="rId2"/>
          <a:src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AC4AD8B-A9B1-EDA4-B2B3-8A0FD6BB97EA}"/>
              </a:ext>
            </a:extLst>
          </p:cNvPr>
          <p:cNvSpPr/>
          <p:nvPr userDrawn="1"/>
        </p:nvSpPr>
        <p:spPr>
          <a:xfrm>
            <a:off x="0" y="1337462"/>
            <a:ext cx="9144000" cy="3571164"/>
          </a:xfrm>
          <a:prstGeom prst="rect">
            <a:avLst/>
          </a:prstGeom>
          <a:gradFill>
            <a:gsLst>
              <a:gs pos="0">
                <a:schemeClr val="accent2">
                  <a:lumMod val="10000"/>
                  <a:alpha val="0"/>
                </a:schemeClr>
              </a:gs>
              <a:gs pos="100000">
                <a:schemeClr val="accent2">
                  <a:lumMod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4" name="Google Shape;14;p2"/>
          <p:cNvSpPr txBox="1">
            <a:spLocks noGrp="1"/>
          </p:cNvSpPr>
          <p:nvPr>
            <p:ph type="title"/>
          </p:nvPr>
        </p:nvSpPr>
        <p:spPr>
          <a:xfrm>
            <a:off x="628650" y="792991"/>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body" idx="1"/>
          </p:nvPr>
        </p:nvSpPr>
        <p:spPr>
          <a:xfrm>
            <a:off x="628650" y="3271035"/>
            <a:ext cx="2560500" cy="4953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Clr>
                <a:schemeClr val="lt1"/>
              </a:buClr>
              <a:buSzPts val="1400"/>
              <a:buNone/>
              <a:defRPr sz="140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 name="Google Shape;16;p2"/>
          <p:cNvSpPr txBox="1">
            <a:spLocks noGrp="1"/>
          </p:cNvSpPr>
          <p:nvPr>
            <p:ph type="body" idx="2"/>
          </p:nvPr>
        </p:nvSpPr>
        <p:spPr>
          <a:xfrm>
            <a:off x="628650" y="3792905"/>
            <a:ext cx="2144400" cy="399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400"/>
              <a:buNone/>
              <a:defRPr sz="1400">
                <a:solidFill>
                  <a:schemeClr val="lt1"/>
                </a:solidFill>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 name="Google Shape;17;p2"/>
          <p:cNvSpPr txBox="1">
            <a:spLocks noGrp="1"/>
          </p:cNvSpPr>
          <p:nvPr>
            <p:ph type="body" idx="3"/>
          </p:nvPr>
        </p:nvSpPr>
        <p:spPr>
          <a:xfrm>
            <a:off x="628650" y="2062913"/>
            <a:ext cx="6199500" cy="5985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700"/>
              <a:buNone/>
              <a:defRPr sz="270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73"/>
        <p:cNvGrpSpPr/>
        <p:nvPr/>
      </p:nvGrpSpPr>
      <p:grpSpPr>
        <a:xfrm>
          <a:off x="0" y="0"/>
          <a:ext cx="0" cy="0"/>
          <a:chOff x="0" y="0"/>
          <a:chExt cx="0" cy="0"/>
        </a:xfrm>
      </p:grpSpPr>
      <p:pic>
        <p:nvPicPr>
          <p:cNvPr id="74" name="Google Shape;74;p11"/>
          <p:cNvPicPr preferRelativeResize="0"/>
          <p:nvPr/>
        </p:nvPicPr>
        <p:blipFill rotWithShape="1">
          <a:blip r:embed="rId2">
            <a:alphaModFix/>
          </a:blip>
          <a:srcRect/>
          <a:stretch/>
        </p:blipFill>
        <p:spPr>
          <a:xfrm>
            <a:off x="3" y="0"/>
            <a:ext cx="9143994" cy="1198709"/>
          </a:xfrm>
          <a:prstGeom prst="rect">
            <a:avLst/>
          </a:prstGeom>
          <a:noFill/>
          <a:ln>
            <a:noFill/>
          </a:ln>
        </p:spPr>
      </p:pic>
      <p:sp>
        <p:nvSpPr>
          <p:cNvPr id="75" name="Google Shape;75;p11"/>
          <p:cNvSpPr txBox="1">
            <a:spLocks noGrp="1"/>
          </p:cNvSpPr>
          <p:nvPr>
            <p:ph type="title"/>
          </p:nvPr>
        </p:nvSpPr>
        <p:spPr>
          <a:xfrm>
            <a:off x="513550" y="18448"/>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9" name="Google Shape;79;p1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80"/>
        <p:cNvGrpSpPr/>
        <p:nvPr/>
      </p:nvGrpSpPr>
      <p:grpSpPr>
        <a:xfrm>
          <a:off x="0" y="0"/>
          <a:ext cx="0" cy="0"/>
          <a:chOff x="0" y="0"/>
          <a:chExt cx="0" cy="0"/>
        </a:xfrm>
      </p:grpSpPr>
      <p:pic>
        <p:nvPicPr>
          <p:cNvPr id="2" name="Picture 1">
            <a:extLst>
              <a:ext uri="{FF2B5EF4-FFF2-40B4-BE49-F238E27FC236}">
                <a16:creationId xmlns:a16="http://schemas.microsoft.com/office/drawing/2014/main" id="{3482991A-8659-7A83-872E-43C786C4FC9F}"/>
              </a:ext>
            </a:extLst>
          </p:cNvPr>
          <p:cNvPicPr>
            <a:picLocks noChangeAspect="1"/>
          </p:cNvPicPr>
          <p:nvPr userDrawn="1"/>
        </p:nvPicPr>
        <p:blipFill rotWithShape="1">
          <a:blip r:embed="rId2"/>
          <a:srcRect l="-23" t="9718" r="23" b="26713"/>
          <a:stretch/>
        </p:blipFill>
        <p:spPr>
          <a:xfrm>
            <a:off x="2126" y="-44052"/>
            <a:ext cx="9141874" cy="1271240"/>
          </a:xfrm>
          <a:prstGeom prst="rect">
            <a:avLst/>
          </a:prstGeom>
        </p:spPr>
      </p:pic>
      <p:sp>
        <p:nvSpPr>
          <p:cNvPr id="82" name="Google Shape;82;p12"/>
          <p:cNvSpPr txBox="1">
            <a:spLocks noGrp="1"/>
          </p:cNvSpPr>
          <p:nvPr>
            <p:ph type="title"/>
          </p:nvPr>
        </p:nvSpPr>
        <p:spPr>
          <a:xfrm>
            <a:off x="513550" y="235340"/>
            <a:ext cx="8113500" cy="575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2">
            <a:alphaModFix/>
          </a:blip>
          <a:srcRect/>
          <a:stretch/>
        </p:blipFill>
        <p:spPr>
          <a:xfrm>
            <a:off x="-24493" y="0"/>
            <a:ext cx="9192987" cy="1212856"/>
          </a:xfrm>
          <a:prstGeom prst="rect">
            <a:avLst/>
          </a:prstGeom>
          <a:noFill/>
          <a:ln>
            <a:noFill/>
          </a:ln>
        </p:spPr>
      </p:pic>
      <p:sp>
        <p:nvSpPr>
          <p:cNvPr id="89" name="Google Shape;89;p13"/>
          <p:cNvSpPr txBox="1">
            <a:spLocks noGrp="1"/>
          </p:cNvSpPr>
          <p:nvPr>
            <p:ph type="title"/>
          </p:nvPr>
        </p:nvSpPr>
        <p:spPr>
          <a:xfrm>
            <a:off x="513550" y="41309"/>
            <a:ext cx="8227800" cy="942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2">
            <a:alphaModFix/>
          </a:blip>
          <a:srcRect/>
          <a:stretch/>
        </p:blipFill>
        <p:spPr>
          <a:xfrm>
            <a:off x="-24491" y="0"/>
            <a:ext cx="9192981" cy="1212856"/>
          </a:xfrm>
          <a:prstGeom prst="rect">
            <a:avLst/>
          </a:prstGeom>
          <a:noFill/>
          <a:ln>
            <a:noFill/>
          </a:ln>
        </p:spPr>
      </p:pic>
      <p:sp>
        <p:nvSpPr>
          <p:cNvPr id="96" name="Google Shape;96;p14"/>
          <p:cNvSpPr txBox="1">
            <a:spLocks noGrp="1"/>
          </p:cNvSpPr>
          <p:nvPr>
            <p:ph type="title"/>
          </p:nvPr>
        </p:nvSpPr>
        <p:spPr>
          <a:xfrm>
            <a:off x="513550" y="10828"/>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15"/>
          <p:cNvSpPr/>
          <p:nvPr/>
        </p:nvSpPr>
        <p:spPr>
          <a:xfrm>
            <a:off x="4792980" y="4564380"/>
            <a:ext cx="4137600" cy="579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5A9E"/>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1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Char char="•"/>
              <a:defRPr sz="2100"/>
            </a:lvl1pPr>
            <a:lvl2pPr marL="914400" lvl="1" indent="-349250" algn="l">
              <a:lnSpc>
                <a:spcPct val="90000"/>
              </a:lnSpc>
              <a:spcBef>
                <a:spcPts val="400"/>
              </a:spcBef>
              <a:spcAft>
                <a:spcPts val="0"/>
              </a:spcAft>
              <a:buClr>
                <a:schemeClr val="dk1"/>
              </a:buClr>
              <a:buSzPts val="1900"/>
              <a:buChar char="•"/>
              <a:defRPr sz="19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9" name="Google Shape;109;p1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PictureRight with Text">
  <p:cSld name="1PictureRight with Text">
    <p:spTree>
      <p:nvGrpSpPr>
        <p:cNvPr id="1" name="Shape 113"/>
        <p:cNvGrpSpPr/>
        <p:nvPr/>
      </p:nvGrpSpPr>
      <p:grpSpPr>
        <a:xfrm>
          <a:off x="0" y="0"/>
          <a:ext cx="0" cy="0"/>
          <a:chOff x="0" y="0"/>
          <a:chExt cx="0" cy="0"/>
        </a:xfrm>
      </p:grpSpPr>
      <p:sp>
        <p:nvSpPr>
          <p:cNvPr id="114" name="Google Shape;114;p17"/>
          <p:cNvSpPr>
            <a:spLocks noGrp="1"/>
          </p:cNvSpPr>
          <p:nvPr>
            <p:ph type="pic" idx="2"/>
          </p:nvPr>
        </p:nvSpPr>
        <p:spPr>
          <a:xfrm>
            <a:off x="5156905" y="97972"/>
            <a:ext cx="3883800" cy="4943100"/>
          </a:xfrm>
          <a:prstGeom prst="rect">
            <a:avLst/>
          </a:prstGeom>
          <a:noFill/>
          <a:ln w="50800" cap="flat" cmpd="sng">
            <a:solidFill>
              <a:schemeClr val="lt1"/>
            </a:solidFill>
            <a:prstDash val="solid"/>
            <a:round/>
            <a:headEnd type="none" w="sm" len="sm"/>
            <a:tailEnd type="none" w="sm" len="sm"/>
          </a:ln>
        </p:spPr>
      </p:sp>
      <p:sp>
        <p:nvSpPr>
          <p:cNvPr id="115" name="Google Shape;115;p17"/>
          <p:cNvSpPr txBox="1">
            <a:spLocks noGrp="1"/>
          </p:cNvSpPr>
          <p:nvPr>
            <p:ph type="sldNum" idx="12"/>
          </p:nvPr>
        </p:nvSpPr>
        <p:spPr>
          <a:xfrm>
            <a:off x="2828108"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17"/>
          <p:cNvSpPr txBox="1">
            <a:spLocks noGrp="1"/>
          </p:cNvSpPr>
          <p:nvPr>
            <p:ph type="body" idx="1"/>
          </p:nvPr>
        </p:nvSpPr>
        <p:spPr>
          <a:xfrm>
            <a:off x="628650" y="1594625"/>
            <a:ext cx="4257000" cy="3038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17"/>
          <p:cNvSpPr txBox="1">
            <a:spLocks noGrp="1"/>
          </p:cNvSpPr>
          <p:nvPr>
            <p:ph type="title"/>
          </p:nvPr>
        </p:nvSpPr>
        <p:spPr>
          <a:xfrm>
            <a:off x="628650" y="510778"/>
            <a:ext cx="4257000" cy="994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17"/>
          <p:cNvSpPr/>
          <p:nvPr/>
        </p:nvSpPr>
        <p:spPr>
          <a:xfrm>
            <a:off x="4731026" y="4632722"/>
            <a:ext cx="1243200" cy="408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0" name="Google Shape;120;p17"/>
          <p:cNvSpPr>
            <a:spLocks noGrp="1"/>
          </p:cNvSpPr>
          <p:nvPr>
            <p:ph type="pic" idx="3"/>
          </p:nvPr>
        </p:nvSpPr>
        <p:spPr>
          <a:xfrm>
            <a:off x="5156905" y="100183"/>
            <a:ext cx="3883800" cy="4943100"/>
          </a:xfrm>
          <a:prstGeom prst="rect">
            <a:avLst/>
          </a:prstGeom>
          <a:solidFill>
            <a:srgbClr val="EDEDED"/>
          </a:solidFill>
          <a:ln w="50800" cap="flat" cmpd="sng">
            <a:solidFill>
              <a:schemeClr val="lt1"/>
            </a:solidFill>
            <a:prstDash val="solid"/>
            <a:round/>
            <a:headEnd type="none" w="sm" len="sm"/>
            <a:tailEnd type="none" w="sm" len="sm"/>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PictureLeft with Text">
  <p:cSld name="1PictureLeft with Text">
    <p:spTree>
      <p:nvGrpSpPr>
        <p:cNvPr id="1" name="Shape 121"/>
        <p:cNvGrpSpPr/>
        <p:nvPr/>
      </p:nvGrpSpPr>
      <p:grpSpPr>
        <a:xfrm>
          <a:off x="0" y="0"/>
          <a:ext cx="0" cy="0"/>
          <a:chOff x="0" y="0"/>
          <a:chExt cx="0" cy="0"/>
        </a:xfrm>
      </p:grpSpPr>
      <p:sp>
        <p:nvSpPr>
          <p:cNvPr id="122" name="Google Shape;122;p18"/>
          <p:cNvSpPr>
            <a:spLocks noGrp="1"/>
          </p:cNvSpPr>
          <p:nvPr>
            <p:ph type="pic" idx="2"/>
          </p:nvPr>
        </p:nvSpPr>
        <p:spPr>
          <a:xfrm>
            <a:off x="114300" y="114300"/>
            <a:ext cx="3853500" cy="4926900"/>
          </a:xfrm>
          <a:prstGeom prst="rect">
            <a:avLst/>
          </a:prstGeom>
          <a:solidFill>
            <a:srgbClr val="EDEDED"/>
          </a:solidFill>
          <a:ln w="50800" cap="flat" cmpd="sng">
            <a:solidFill>
              <a:schemeClr val="lt1"/>
            </a:solidFill>
            <a:prstDash val="solid"/>
            <a:round/>
            <a:headEnd type="none" w="sm" len="sm"/>
            <a:tailEnd type="none" w="sm" len="sm"/>
          </a:ln>
        </p:spPr>
      </p:sp>
      <p:sp>
        <p:nvSpPr>
          <p:cNvPr id="123" name="Google Shape;123;p18"/>
          <p:cNvSpPr txBox="1">
            <a:spLocks noGrp="1"/>
          </p:cNvSpPr>
          <p:nvPr>
            <p:ph type="body" idx="1"/>
          </p:nvPr>
        </p:nvSpPr>
        <p:spPr>
          <a:xfrm>
            <a:off x="4258491" y="1594625"/>
            <a:ext cx="4257000" cy="3038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18"/>
          <p:cNvSpPr txBox="1">
            <a:spLocks noGrp="1"/>
          </p:cNvSpPr>
          <p:nvPr>
            <p:ph type="dt" idx="10"/>
          </p:nvPr>
        </p:nvSpPr>
        <p:spPr>
          <a:xfrm>
            <a:off x="4258492"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18"/>
          <p:cNvSpPr txBox="1">
            <a:spLocks noGrp="1"/>
          </p:cNvSpPr>
          <p:nvPr>
            <p:ph type="title"/>
          </p:nvPr>
        </p:nvSpPr>
        <p:spPr>
          <a:xfrm>
            <a:off x="4258491" y="510778"/>
            <a:ext cx="4257000" cy="994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18"/>
          <p:cNvSpPr/>
          <p:nvPr/>
        </p:nvSpPr>
        <p:spPr>
          <a:xfrm>
            <a:off x="4572000" y="4632722"/>
            <a:ext cx="4335900" cy="408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PictureRight with Text">
  <p:cSld name="2PictureRight with Text">
    <p:spTree>
      <p:nvGrpSpPr>
        <p:cNvPr id="1" name="Shape 128"/>
        <p:cNvGrpSpPr/>
        <p:nvPr/>
      </p:nvGrpSpPr>
      <p:grpSpPr>
        <a:xfrm>
          <a:off x="0" y="0"/>
          <a:ext cx="0" cy="0"/>
          <a:chOff x="0" y="0"/>
          <a:chExt cx="0" cy="0"/>
        </a:xfrm>
      </p:grpSpPr>
      <p:sp>
        <p:nvSpPr>
          <p:cNvPr id="129" name="Google Shape;129;p19"/>
          <p:cNvSpPr/>
          <p:nvPr/>
        </p:nvSpPr>
        <p:spPr>
          <a:xfrm>
            <a:off x="4740965" y="4632722"/>
            <a:ext cx="1233000" cy="408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0" name="Google Shape;130;p19"/>
          <p:cNvSpPr>
            <a:spLocks noGrp="1"/>
          </p:cNvSpPr>
          <p:nvPr>
            <p:ph type="pic" idx="2"/>
          </p:nvPr>
        </p:nvSpPr>
        <p:spPr>
          <a:xfrm>
            <a:off x="5156907" y="97971"/>
            <a:ext cx="3889200" cy="2458800"/>
          </a:xfrm>
          <a:prstGeom prst="rect">
            <a:avLst/>
          </a:prstGeom>
          <a:solidFill>
            <a:srgbClr val="EDEDED"/>
          </a:solidFill>
          <a:ln w="50800" cap="flat" cmpd="sng">
            <a:solidFill>
              <a:schemeClr val="lt1"/>
            </a:solidFill>
            <a:prstDash val="solid"/>
            <a:round/>
            <a:headEnd type="none" w="sm" len="sm"/>
            <a:tailEnd type="none" w="sm" len="sm"/>
          </a:ln>
        </p:spPr>
      </p:sp>
      <p:sp>
        <p:nvSpPr>
          <p:cNvPr id="131" name="Google Shape;131;p19"/>
          <p:cNvSpPr>
            <a:spLocks noGrp="1"/>
          </p:cNvSpPr>
          <p:nvPr>
            <p:ph type="pic" idx="3"/>
          </p:nvPr>
        </p:nvSpPr>
        <p:spPr>
          <a:xfrm>
            <a:off x="5156905" y="2586653"/>
            <a:ext cx="3889200" cy="2444100"/>
          </a:xfrm>
          <a:prstGeom prst="rect">
            <a:avLst/>
          </a:prstGeom>
          <a:solidFill>
            <a:srgbClr val="EDEDED"/>
          </a:solidFill>
          <a:ln w="50800" cap="flat" cmpd="sng">
            <a:solidFill>
              <a:schemeClr val="lt1"/>
            </a:solidFill>
            <a:prstDash val="solid"/>
            <a:round/>
            <a:headEnd type="none" w="sm" len="sm"/>
            <a:tailEnd type="none" w="sm" len="sm"/>
          </a:ln>
        </p:spPr>
      </p:sp>
      <p:sp>
        <p:nvSpPr>
          <p:cNvPr id="132" name="Google Shape;132;p19"/>
          <p:cNvSpPr txBox="1">
            <a:spLocks noGrp="1"/>
          </p:cNvSpPr>
          <p:nvPr>
            <p:ph type="sldNum" idx="12"/>
          </p:nvPr>
        </p:nvSpPr>
        <p:spPr>
          <a:xfrm>
            <a:off x="2828108"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19"/>
          <p:cNvSpPr txBox="1">
            <a:spLocks noGrp="1"/>
          </p:cNvSpPr>
          <p:nvPr>
            <p:ph type="body" idx="1"/>
          </p:nvPr>
        </p:nvSpPr>
        <p:spPr>
          <a:xfrm>
            <a:off x="628650" y="1594625"/>
            <a:ext cx="4257000" cy="3038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19"/>
          <p:cNvSpPr txBox="1">
            <a:spLocks noGrp="1"/>
          </p:cNvSpPr>
          <p:nvPr>
            <p:ph type="title"/>
          </p:nvPr>
        </p:nvSpPr>
        <p:spPr>
          <a:xfrm>
            <a:off x="628650" y="510778"/>
            <a:ext cx="4257000" cy="994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PictureLeft with Text">
  <p:cSld name="2PictureLeft with Text">
    <p:spTree>
      <p:nvGrpSpPr>
        <p:cNvPr id="1" name="Shape 136"/>
        <p:cNvGrpSpPr/>
        <p:nvPr/>
      </p:nvGrpSpPr>
      <p:grpSpPr>
        <a:xfrm>
          <a:off x="0" y="0"/>
          <a:ext cx="0" cy="0"/>
          <a:chOff x="0" y="0"/>
          <a:chExt cx="0" cy="0"/>
        </a:xfrm>
      </p:grpSpPr>
      <p:sp>
        <p:nvSpPr>
          <p:cNvPr id="137" name="Google Shape;137;p20"/>
          <p:cNvSpPr>
            <a:spLocks noGrp="1"/>
          </p:cNvSpPr>
          <p:nvPr>
            <p:ph type="pic" idx="2"/>
          </p:nvPr>
        </p:nvSpPr>
        <p:spPr>
          <a:xfrm>
            <a:off x="114301" y="163285"/>
            <a:ext cx="3870600" cy="2408400"/>
          </a:xfrm>
          <a:prstGeom prst="rect">
            <a:avLst/>
          </a:prstGeom>
          <a:solidFill>
            <a:srgbClr val="EDEDED"/>
          </a:solidFill>
          <a:ln w="50800" cap="flat" cmpd="sng">
            <a:solidFill>
              <a:schemeClr val="lt1"/>
            </a:solidFill>
            <a:prstDash val="solid"/>
            <a:round/>
            <a:headEnd type="none" w="sm" len="sm"/>
            <a:tailEnd type="none" w="sm" len="sm"/>
          </a:ln>
        </p:spPr>
      </p:sp>
      <p:sp>
        <p:nvSpPr>
          <p:cNvPr id="138" name="Google Shape;138;p20"/>
          <p:cNvSpPr>
            <a:spLocks noGrp="1"/>
          </p:cNvSpPr>
          <p:nvPr>
            <p:ph type="pic" idx="3"/>
          </p:nvPr>
        </p:nvSpPr>
        <p:spPr>
          <a:xfrm>
            <a:off x="114300" y="2571750"/>
            <a:ext cx="3870600" cy="2469300"/>
          </a:xfrm>
          <a:prstGeom prst="rect">
            <a:avLst/>
          </a:prstGeom>
          <a:solidFill>
            <a:srgbClr val="EDEDED"/>
          </a:solidFill>
          <a:ln w="50800" cap="flat" cmpd="sng">
            <a:solidFill>
              <a:schemeClr val="lt1"/>
            </a:solidFill>
            <a:prstDash val="solid"/>
            <a:round/>
            <a:headEnd type="none" w="sm" len="sm"/>
            <a:tailEnd type="none" w="sm" len="sm"/>
          </a:ln>
        </p:spPr>
      </p:sp>
      <p:sp>
        <p:nvSpPr>
          <p:cNvPr id="139" name="Google Shape;139;p20"/>
          <p:cNvSpPr txBox="1">
            <a:spLocks noGrp="1"/>
          </p:cNvSpPr>
          <p:nvPr>
            <p:ph type="body" idx="1"/>
          </p:nvPr>
        </p:nvSpPr>
        <p:spPr>
          <a:xfrm>
            <a:off x="4258491" y="1594625"/>
            <a:ext cx="4257000" cy="3038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0"/>
          <p:cNvSpPr txBox="1">
            <a:spLocks noGrp="1"/>
          </p:cNvSpPr>
          <p:nvPr>
            <p:ph type="dt" idx="10"/>
          </p:nvPr>
        </p:nvSpPr>
        <p:spPr>
          <a:xfrm>
            <a:off x="4258492"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20"/>
          <p:cNvSpPr txBox="1">
            <a:spLocks noGrp="1"/>
          </p:cNvSpPr>
          <p:nvPr>
            <p:ph type="title"/>
          </p:nvPr>
        </p:nvSpPr>
        <p:spPr>
          <a:xfrm>
            <a:off x="4258491" y="510778"/>
            <a:ext cx="4257000" cy="994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0"/>
          <p:cNvSpPr/>
          <p:nvPr/>
        </p:nvSpPr>
        <p:spPr>
          <a:xfrm>
            <a:off x="4642841" y="4632722"/>
            <a:ext cx="4257000" cy="408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3"/>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 name="Google Shape;21;p3"/>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3" name="Google Shape;23;p3"/>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 name="Google Shape;24;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PictureRight with Text">
  <p:cSld name="3PictureRight with Text">
    <p:spTree>
      <p:nvGrpSpPr>
        <p:cNvPr id="1" name="Shape 144"/>
        <p:cNvGrpSpPr/>
        <p:nvPr/>
      </p:nvGrpSpPr>
      <p:grpSpPr>
        <a:xfrm>
          <a:off x="0" y="0"/>
          <a:ext cx="0" cy="0"/>
          <a:chOff x="0" y="0"/>
          <a:chExt cx="0" cy="0"/>
        </a:xfrm>
      </p:grpSpPr>
      <p:sp>
        <p:nvSpPr>
          <p:cNvPr id="145" name="Google Shape;145;p21"/>
          <p:cNvSpPr/>
          <p:nvPr/>
        </p:nvSpPr>
        <p:spPr>
          <a:xfrm>
            <a:off x="4701209" y="4632722"/>
            <a:ext cx="1272900" cy="408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6" name="Google Shape;146;p21"/>
          <p:cNvSpPr>
            <a:spLocks noGrp="1"/>
          </p:cNvSpPr>
          <p:nvPr>
            <p:ph type="pic" idx="2"/>
          </p:nvPr>
        </p:nvSpPr>
        <p:spPr>
          <a:xfrm>
            <a:off x="6981152" y="142874"/>
            <a:ext cx="2048400" cy="2407500"/>
          </a:xfrm>
          <a:prstGeom prst="rect">
            <a:avLst/>
          </a:prstGeom>
          <a:solidFill>
            <a:srgbClr val="EDEDED"/>
          </a:solidFill>
          <a:ln w="50800" cap="flat" cmpd="sng">
            <a:solidFill>
              <a:schemeClr val="lt1"/>
            </a:solidFill>
            <a:prstDash val="solid"/>
            <a:round/>
            <a:headEnd type="none" w="sm" len="sm"/>
            <a:tailEnd type="none" w="sm" len="sm"/>
          </a:ln>
        </p:spPr>
      </p:sp>
      <p:sp>
        <p:nvSpPr>
          <p:cNvPr id="147" name="Google Shape;147;p21"/>
          <p:cNvSpPr>
            <a:spLocks noGrp="1"/>
          </p:cNvSpPr>
          <p:nvPr>
            <p:ph type="pic" idx="3"/>
          </p:nvPr>
        </p:nvSpPr>
        <p:spPr>
          <a:xfrm>
            <a:off x="5189047" y="142875"/>
            <a:ext cx="1792200" cy="2411700"/>
          </a:xfrm>
          <a:prstGeom prst="rect">
            <a:avLst/>
          </a:prstGeom>
          <a:solidFill>
            <a:srgbClr val="EDEDED"/>
          </a:solidFill>
          <a:ln w="50800" cap="flat" cmpd="sng">
            <a:solidFill>
              <a:schemeClr val="lt1"/>
            </a:solidFill>
            <a:prstDash val="solid"/>
            <a:round/>
            <a:headEnd type="none" w="sm" len="sm"/>
            <a:tailEnd type="none" w="sm" len="sm"/>
          </a:ln>
        </p:spPr>
      </p:sp>
      <p:sp>
        <p:nvSpPr>
          <p:cNvPr id="148" name="Google Shape;148;p21"/>
          <p:cNvSpPr>
            <a:spLocks noGrp="1"/>
          </p:cNvSpPr>
          <p:nvPr>
            <p:ph type="pic" idx="4"/>
          </p:nvPr>
        </p:nvSpPr>
        <p:spPr>
          <a:xfrm>
            <a:off x="5189047" y="2564696"/>
            <a:ext cx="3840600" cy="2476500"/>
          </a:xfrm>
          <a:prstGeom prst="rect">
            <a:avLst/>
          </a:prstGeom>
          <a:solidFill>
            <a:srgbClr val="EDEDED"/>
          </a:solidFill>
          <a:ln w="50800" cap="flat" cmpd="sng">
            <a:solidFill>
              <a:schemeClr val="lt1"/>
            </a:solidFill>
            <a:prstDash val="solid"/>
            <a:round/>
            <a:headEnd type="none" w="sm" len="sm"/>
            <a:tailEnd type="none" w="sm" len="sm"/>
          </a:ln>
        </p:spPr>
      </p:sp>
      <p:sp>
        <p:nvSpPr>
          <p:cNvPr id="149" name="Google Shape;149;p21"/>
          <p:cNvSpPr txBox="1">
            <a:spLocks noGrp="1"/>
          </p:cNvSpPr>
          <p:nvPr>
            <p:ph type="sldNum" idx="12"/>
          </p:nvPr>
        </p:nvSpPr>
        <p:spPr>
          <a:xfrm>
            <a:off x="2828108"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0" name="Google Shape;150;p21"/>
          <p:cNvSpPr txBox="1">
            <a:spLocks noGrp="1"/>
          </p:cNvSpPr>
          <p:nvPr>
            <p:ph type="body" idx="1"/>
          </p:nvPr>
        </p:nvSpPr>
        <p:spPr>
          <a:xfrm>
            <a:off x="628650" y="1594625"/>
            <a:ext cx="4257000" cy="3038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21"/>
          <p:cNvSpPr txBox="1">
            <a:spLocks noGrp="1"/>
          </p:cNvSpPr>
          <p:nvPr>
            <p:ph type="title"/>
          </p:nvPr>
        </p:nvSpPr>
        <p:spPr>
          <a:xfrm>
            <a:off x="628650" y="510778"/>
            <a:ext cx="4257000" cy="994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PictureRight with Text 2">
  <p:cSld name="3PictureRight with Text 2">
    <p:spTree>
      <p:nvGrpSpPr>
        <p:cNvPr id="1" name="Shape 153"/>
        <p:cNvGrpSpPr/>
        <p:nvPr/>
      </p:nvGrpSpPr>
      <p:grpSpPr>
        <a:xfrm>
          <a:off x="0" y="0"/>
          <a:ext cx="0" cy="0"/>
          <a:chOff x="0" y="0"/>
          <a:chExt cx="0" cy="0"/>
        </a:xfrm>
      </p:grpSpPr>
      <p:sp>
        <p:nvSpPr>
          <p:cNvPr id="154" name="Google Shape;154;p22"/>
          <p:cNvSpPr/>
          <p:nvPr/>
        </p:nvSpPr>
        <p:spPr>
          <a:xfrm>
            <a:off x="4731026" y="4632722"/>
            <a:ext cx="1243200" cy="408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5" name="Google Shape;155;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22"/>
          <p:cNvSpPr txBox="1">
            <a:spLocks noGrp="1"/>
          </p:cNvSpPr>
          <p:nvPr>
            <p:ph type="sldNum" idx="12"/>
          </p:nvPr>
        </p:nvSpPr>
        <p:spPr>
          <a:xfrm>
            <a:off x="2828108"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22"/>
          <p:cNvSpPr>
            <a:spLocks noGrp="1"/>
          </p:cNvSpPr>
          <p:nvPr>
            <p:ph type="pic" idx="2"/>
          </p:nvPr>
        </p:nvSpPr>
        <p:spPr>
          <a:xfrm>
            <a:off x="5149490" y="2671763"/>
            <a:ext cx="2137200" cy="2369400"/>
          </a:xfrm>
          <a:prstGeom prst="rect">
            <a:avLst/>
          </a:prstGeom>
          <a:solidFill>
            <a:srgbClr val="EDEDED"/>
          </a:solidFill>
          <a:ln w="50800" cap="flat" cmpd="sng">
            <a:solidFill>
              <a:schemeClr val="lt1"/>
            </a:solidFill>
            <a:prstDash val="solid"/>
            <a:round/>
            <a:headEnd type="none" w="sm" len="sm"/>
            <a:tailEnd type="none" w="sm" len="sm"/>
          </a:ln>
        </p:spPr>
      </p:sp>
      <p:sp>
        <p:nvSpPr>
          <p:cNvPr id="158" name="Google Shape;158;p22"/>
          <p:cNvSpPr>
            <a:spLocks noGrp="1"/>
          </p:cNvSpPr>
          <p:nvPr>
            <p:ph type="pic" idx="3"/>
          </p:nvPr>
        </p:nvSpPr>
        <p:spPr>
          <a:xfrm>
            <a:off x="7286625" y="2671763"/>
            <a:ext cx="1750200" cy="2369400"/>
          </a:xfrm>
          <a:prstGeom prst="rect">
            <a:avLst/>
          </a:prstGeom>
          <a:solidFill>
            <a:srgbClr val="EDEDED"/>
          </a:solidFill>
          <a:ln w="50800" cap="flat" cmpd="sng">
            <a:solidFill>
              <a:schemeClr val="lt1"/>
            </a:solidFill>
            <a:prstDash val="solid"/>
            <a:round/>
            <a:headEnd type="none" w="sm" len="sm"/>
            <a:tailEnd type="none" w="sm" len="sm"/>
          </a:ln>
        </p:spPr>
      </p:sp>
      <p:sp>
        <p:nvSpPr>
          <p:cNvPr id="159" name="Google Shape;159;p22"/>
          <p:cNvSpPr>
            <a:spLocks noGrp="1"/>
          </p:cNvSpPr>
          <p:nvPr>
            <p:ph type="pic" idx="4"/>
          </p:nvPr>
        </p:nvSpPr>
        <p:spPr>
          <a:xfrm>
            <a:off x="5136693" y="112936"/>
            <a:ext cx="3900300" cy="2558700"/>
          </a:xfrm>
          <a:prstGeom prst="rect">
            <a:avLst/>
          </a:prstGeom>
          <a:solidFill>
            <a:srgbClr val="EDEDED"/>
          </a:solidFill>
          <a:ln w="50800" cap="flat" cmpd="sng">
            <a:solidFill>
              <a:schemeClr val="lt1"/>
            </a:solidFill>
            <a:prstDash val="solid"/>
            <a:round/>
            <a:headEnd type="none" w="sm" len="sm"/>
            <a:tailEnd type="none" w="sm" len="sm"/>
          </a:ln>
        </p:spPr>
      </p:sp>
      <p:sp>
        <p:nvSpPr>
          <p:cNvPr id="160" name="Google Shape;160;p22"/>
          <p:cNvSpPr txBox="1">
            <a:spLocks noGrp="1"/>
          </p:cNvSpPr>
          <p:nvPr>
            <p:ph type="body" idx="1"/>
          </p:nvPr>
        </p:nvSpPr>
        <p:spPr>
          <a:xfrm>
            <a:off x="628650" y="1594625"/>
            <a:ext cx="4257000" cy="3038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 name="Google Shape;161;p22"/>
          <p:cNvSpPr txBox="1">
            <a:spLocks noGrp="1"/>
          </p:cNvSpPr>
          <p:nvPr>
            <p:ph type="title"/>
          </p:nvPr>
        </p:nvSpPr>
        <p:spPr>
          <a:xfrm>
            <a:off x="628650" y="510778"/>
            <a:ext cx="4257000" cy="994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PictureLeft with Text">
  <p:cSld name="3PictureLeft with Text">
    <p:spTree>
      <p:nvGrpSpPr>
        <p:cNvPr id="1" name="Shape 162"/>
        <p:cNvGrpSpPr/>
        <p:nvPr/>
      </p:nvGrpSpPr>
      <p:grpSpPr>
        <a:xfrm>
          <a:off x="0" y="0"/>
          <a:ext cx="0" cy="0"/>
          <a:chOff x="0" y="0"/>
          <a:chExt cx="0" cy="0"/>
        </a:xfrm>
      </p:grpSpPr>
      <p:sp>
        <p:nvSpPr>
          <p:cNvPr id="163" name="Google Shape;163;p23"/>
          <p:cNvSpPr txBox="1">
            <a:spLocks noGrp="1"/>
          </p:cNvSpPr>
          <p:nvPr>
            <p:ph type="body" idx="1"/>
          </p:nvPr>
        </p:nvSpPr>
        <p:spPr>
          <a:xfrm>
            <a:off x="4258491" y="1594625"/>
            <a:ext cx="4257000" cy="3038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23"/>
          <p:cNvSpPr txBox="1">
            <a:spLocks noGrp="1"/>
          </p:cNvSpPr>
          <p:nvPr>
            <p:ph type="dt" idx="10"/>
          </p:nvPr>
        </p:nvSpPr>
        <p:spPr>
          <a:xfrm>
            <a:off x="4258492"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3"/>
          <p:cNvSpPr>
            <a:spLocks noGrp="1"/>
          </p:cNvSpPr>
          <p:nvPr>
            <p:ph type="pic" idx="2"/>
          </p:nvPr>
        </p:nvSpPr>
        <p:spPr>
          <a:xfrm>
            <a:off x="178045" y="178043"/>
            <a:ext cx="1846500" cy="2084700"/>
          </a:xfrm>
          <a:prstGeom prst="rect">
            <a:avLst/>
          </a:prstGeom>
          <a:solidFill>
            <a:srgbClr val="F2F2F2"/>
          </a:solidFill>
          <a:ln w="50800" cap="flat" cmpd="sng">
            <a:solidFill>
              <a:schemeClr val="lt1"/>
            </a:solidFill>
            <a:prstDash val="solid"/>
            <a:round/>
            <a:headEnd type="none" w="sm" len="sm"/>
            <a:tailEnd type="none" w="sm" len="sm"/>
          </a:ln>
        </p:spPr>
      </p:sp>
      <p:sp>
        <p:nvSpPr>
          <p:cNvPr id="167" name="Google Shape;167;p23"/>
          <p:cNvSpPr>
            <a:spLocks noGrp="1"/>
          </p:cNvSpPr>
          <p:nvPr>
            <p:ph type="pic" idx="3"/>
          </p:nvPr>
        </p:nvSpPr>
        <p:spPr>
          <a:xfrm>
            <a:off x="2195878" y="178043"/>
            <a:ext cx="1788900" cy="2084700"/>
          </a:xfrm>
          <a:prstGeom prst="rect">
            <a:avLst/>
          </a:prstGeom>
          <a:solidFill>
            <a:srgbClr val="F2F2F2"/>
          </a:solidFill>
          <a:ln w="50800" cap="flat" cmpd="sng">
            <a:solidFill>
              <a:schemeClr val="lt1"/>
            </a:solidFill>
            <a:prstDash val="solid"/>
            <a:round/>
            <a:headEnd type="none" w="sm" len="sm"/>
            <a:tailEnd type="none" w="sm" len="sm"/>
          </a:ln>
        </p:spPr>
      </p:sp>
      <p:sp>
        <p:nvSpPr>
          <p:cNvPr id="168" name="Google Shape;168;p23"/>
          <p:cNvSpPr>
            <a:spLocks noGrp="1"/>
          </p:cNvSpPr>
          <p:nvPr>
            <p:ph type="pic" idx="4"/>
          </p:nvPr>
        </p:nvSpPr>
        <p:spPr>
          <a:xfrm>
            <a:off x="178044" y="2426676"/>
            <a:ext cx="3806700" cy="2538900"/>
          </a:xfrm>
          <a:prstGeom prst="rect">
            <a:avLst/>
          </a:prstGeom>
          <a:solidFill>
            <a:srgbClr val="F2F2F2"/>
          </a:solidFill>
          <a:ln w="50800" cap="flat" cmpd="sng">
            <a:solidFill>
              <a:schemeClr val="lt1"/>
            </a:solidFill>
            <a:prstDash val="solid"/>
            <a:round/>
            <a:headEnd type="none" w="sm" len="sm"/>
            <a:tailEnd type="none" w="sm" len="sm"/>
          </a:ln>
        </p:spPr>
      </p:sp>
      <p:sp>
        <p:nvSpPr>
          <p:cNvPr id="169" name="Google Shape;169;p23"/>
          <p:cNvSpPr txBox="1">
            <a:spLocks noGrp="1"/>
          </p:cNvSpPr>
          <p:nvPr>
            <p:ph type="title"/>
          </p:nvPr>
        </p:nvSpPr>
        <p:spPr>
          <a:xfrm>
            <a:off x="4258491" y="510778"/>
            <a:ext cx="4257000" cy="994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23"/>
          <p:cNvSpPr/>
          <p:nvPr/>
        </p:nvSpPr>
        <p:spPr>
          <a:xfrm>
            <a:off x="4612822" y="4632722"/>
            <a:ext cx="4257000" cy="408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PictureLeft with Text 2">
  <p:cSld name="3PictureLeft with Text 2">
    <p:spTree>
      <p:nvGrpSpPr>
        <p:cNvPr id="1" name="Shape 171"/>
        <p:cNvGrpSpPr/>
        <p:nvPr/>
      </p:nvGrpSpPr>
      <p:grpSpPr>
        <a:xfrm>
          <a:off x="0" y="0"/>
          <a:ext cx="0" cy="0"/>
          <a:chOff x="0" y="0"/>
          <a:chExt cx="0" cy="0"/>
        </a:xfrm>
      </p:grpSpPr>
      <p:sp>
        <p:nvSpPr>
          <p:cNvPr id="172" name="Google Shape;172;p24"/>
          <p:cNvSpPr txBox="1">
            <a:spLocks noGrp="1"/>
          </p:cNvSpPr>
          <p:nvPr>
            <p:ph type="dt" idx="10"/>
          </p:nvPr>
        </p:nvSpPr>
        <p:spPr>
          <a:xfrm>
            <a:off x="4258492"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3" name="Google Shape;173;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74" name="Google Shape;174;p24"/>
          <p:cNvSpPr>
            <a:spLocks noGrp="1"/>
          </p:cNvSpPr>
          <p:nvPr>
            <p:ph type="pic" idx="2"/>
          </p:nvPr>
        </p:nvSpPr>
        <p:spPr>
          <a:xfrm>
            <a:off x="135731" y="2855951"/>
            <a:ext cx="2064900" cy="2116200"/>
          </a:xfrm>
          <a:prstGeom prst="rect">
            <a:avLst/>
          </a:prstGeom>
          <a:solidFill>
            <a:srgbClr val="EDEDED"/>
          </a:solidFill>
          <a:ln w="50800" cap="flat" cmpd="sng">
            <a:solidFill>
              <a:schemeClr val="lt1"/>
            </a:solidFill>
            <a:prstDash val="solid"/>
            <a:round/>
            <a:headEnd type="none" w="sm" len="sm"/>
            <a:tailEnd type="none" w="sm" len="sm"/>
          </a:ln>
        </p:spPr>
      </p:sp>
      <p:sp>
        <p:nvSpPr>
          <p:cNvPr id="175" name="Google Shape;175;p24"/>
          <p:cNvSpPr>
            <a:spLocks noGrp="1"/>
          </p:cNvSpPr>
          <p:nvPr>
            <p:ph type="pic" idx="3"/>
          </p:nvPr>
        </p:nvSpPr>
        <p:spPr>
          <a:xfrm>
            <a:off x="2201573" y="2860930"/>
            <a:ext cx="1783200" cy="2111100"/>
          </a:xfrm>
          <a:prstGeom prst="rect">
            <a:avLst/>
          </a:prstGeom>
          <a:solidFill>
            <a:srgbClr val="EDEDED"/>
          </a:solidFill>
          <a:ln w="50800" cap="flat" cmpd="sng">
            <a:solidFill>
              <a:schemeClr val="lt1"/>
            </a:solidFill>
            <a:prstDash val="solid"/>
            <a:round/>
            <a:headEnd type="none" w="sm" len="sm"/>
            <a:tailEnd type="none" w="sm" len="sm"/>
          </a:ln>
        </p:spPr>
      </p:sp>
      <p:sp>
        <p:nvSpPr>
          <p:cNvPr id="176" name="Google Shape;176;p24"/>
          <p:cNvSpPr>
            <a:spLocks noGrp="1"/>
          </p:cNvSpPr>
          <p:nvPr>
            <p:ph type="pic" idx="4"/>
          </p:nvPr>
        </p:nvSpPr>
        <p:spPr>
          <a:xfrm>
            <a:off x="135731" y="171450"/>
            <a:ext cx="3849000" cy="2681100"/>
          </a:xfrm>
          <a:prstGeom prst="rect">
            <a:avLst/>
          </a:prstGeom>
          <a:solidFill>
            <a:srgbClr val="EDEDED"/>
          </a:solidFill>
          <a:ln w="50800" cap="flat" cmpd="sng">
            <a:solidFill>
              <a:schemeClr val="lt1"/>
            </a:solidFill>
            <a:prstDash val="solid"/>
            <a:round/>
            <a:headEnd type="none" w="sm" len="sm"/>
            <a:tailEnd type="none" w="sm" len="sm"/>
          </a:ln>
        </p:spPr>
      </p:sp>
      <p:sp>
        <p:nvSpPr>
          <p:cNvPr id="177" name="Google Shape;177;p24"/>
          <p:cNvSpPr txBox="1">
            <a:spLocks noGrp="1"/>
          </p:cNvSpPr>
          <p:nvPr>
            <p:ph type="body" idx="1"/>
          </p:nvPr>
        </p:nvSpPr>
        <p:spPr>
          <a:xfrm>
            <a:off x="4258491" y="1594625"/>
            <a:ext cx="4257000" cy="3038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24"/>
          <p:cNvSpPr txBox="1">
            <a:spLocks noGrp="1"/>
          </p:cNvSpPr>
          <p:nvPr>
            <p:ph type="title"/>
          </p:nvPr>
        </p:nvSpPr>
        <p:spPr>
          <a:xfrm>
            <a:off x="4258491" y="510778"/>
            <a:ext cx="4257000" cy="994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24"/>
          <p:cNvSpPr/>
          <p:nvPr/>
        </p:nvSpPr>
        <p:spPr>
          <a:xfrm>
            <a:off x="4579454" y="4635207"/>
            <a:ext cx="4257000" cy="405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PictureRight with Text">
  <p:cSld name="4PictureRight with Text">
    <p:spTree>
      <p:nvGrpSpPr>
        <p:cNvPr id="1" name="Shape 180"/>
        <p:cNvGrpSpPr/>
        <p:nvPr/>
      </p:nvGrpSpPr>
      <p:grpSpPr>
        <a:xfrm>
          <a:off x="0" y="0"/>
          <a:ext cx="0" cy="0"/>
          <a:chOff x="0" y="0"/>
          <a:chExt cx="0" cy="0"/>
        </a:xfrm>
      </p:grpSpPr>
      <p:sp>
        <p:nvSpPr>
          <p:cNvPr id="181" name="Google Shape;181;p25"/>
          <p:cNvSpPr/>
          <p:nvPr/>
        </p:nvSpPr>
        <p:spPr>
          <a:xfrm>
            <a:off x="4721087" y="4632722"/>
            <a:ext cx="1253100" cy="408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2" name="Google Shape;182;p25"/>
          <p:cNvSpPr>
            <a:spLocks noGrp="1"/>
          </p:cNvSpPr>
          <p:nvPr>
            <p:ph type="pic" idx="2"/>
          </p:nvPr>
        </p:nvSpPr>
        <p:spPr>
          <a:xfrm>
            <a:off x="7110827" y="2449021"/>
            <a:ext cx="1890300" cy="2576700"/>
          </a:xfrm>
          <a:prstGeom prst="rect">
            <a:avLst/>
          </a:prstGeom>
          <a:solidFill>
            <a:srgbClr val="EDEDED"/>
          </a:solidFill>
          <a:ln w="50800" cap="flat" cmpd="sng">
            <a:solidFill>
              <a:schemeClr val="lt1"/>
            </a:solidFill>
            <a:prstDash val="solid"/>
            <a:round/>
            <a:headEnd type="none" w="sm" len="sm"/>
            <a:tailEnd type="none" w="sm" len="sm"/>
          </a:ln>
        </p:spPr>
      </p:sp>
      <p:sp>
        <p:nvSpPr>
          <p:cNvPr id="183" name="Google Shape;183;p25"/>
          <p:cNvSpPr>
            <a:spLocks noGrp="1"/>
          </p:cNvSpPr>
          <p:nvPr>
            <p:ph type="pic" idx="3"/>
          </p:nvPr>
        </p:nvSpPr>
        <p:spPr>
          <a:xfrm>
            <a:off x="5156907" y="2449021"/>
            <a:ext cx="1944600" cy="2576700"/>
          </a:xfrm>
          <a:prstGeom prst="rect">
            <a:avLst/>
          </a:prstGeom>
          <a:solidFill>
            <a:srgbClr val="EDEDED"/>
          </a:solidFill>
          <a:ln w="50800" cap="flat" cmpd="sng">
            <a:solidFill>
              <a:schemeClr val="lt1"/>
            </a:solidFill>
            <a:prstDash val="solid"/>
            <a:round/>
            <a:headEnd type="none" w="sm" len="sm"/>
            <a:tailEnd type="none" w="sm" len="sm"/>
          </a:ln>
        </p:spPr>
      </p:sp>
      <p:sp>
        <p:nvSpPr>
          <p:cNvPr id="184" name="Google Shape;184;p25"/>
          <p:cNvSpPr>
            <a:spLocks noGrp="1"/>
          </p:cNvSpPr>
          <p:nvPr>
            <p:ph type="pic" idx="4"/>
          </p:nvPr>
        </p:nvSpPr>
        <p:spPr>
          <a:xfrm>
            <a:off x="5156907" y="149066"/>
            <a:ext cx="1944600" cy="2300100"/>
          </a:xfrm>
          <a:prstGeom prst="rect">
            <a:avLst/>
          </a:prstGeom>
          <a:solidFill>
            <a:srgbClr val="EDEDED"/>
          </a:solidFill>
          <a:ln w="50800" cap="flat" cmpd="sng">
            <a:solidFill>
              <a:schemeClr val="lt1"/>
            </a:solidFill>
            <a:prstDash val="solid"/>
            <a:round/>
            <a:headEnd type="none" w="sm" len="sm"/>
            <a:tailEnd type="none" w="sm" len="sm"/>
          </a:ln>
        </p:spPr>
      </p:sp>
      <p:sp>
        <p:nvSpPr>
          <p:cNvPr id="185" name="Google Shape;185;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6" name="Google Shape;186;p25"/>
          <p:cNvSpPr txBox="1">
            <a:spLocks noGrp="1"/>
          </p:cNvSpPr>
          <p:nvPr>
            <p:ph type="sldNum" idx="12"/>
          </p:nvPr>
        </p:nvSpPr>
        <p:spPr>
          <a:xfrm>
            <a:off x="2828108"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87" name="Google Shape;187;p25"/>
          <p:cNvSpPr>
            <a:spLocks noGrp="1"/>
          </p:cNvSpPr>
          <p:nvPr>
            <p:ph type="pic" idx="5"/>
          </p:nvPr>
        </p:nvSpPr>
        <p:spPr>
          <a:xfrm>
            <a:off x="7110452" y="149065"/>
            <a:ext cx="1890600" cy="2300100"/>
          </a:xfrm>
          <a:prstGeom prst="rect">
            <a:avLst/>
          </a:prstGeom>
          <a:solidFill>
            <a:srgbClr val="EDEDED"/>
          </a:solidFill>
          <a:ln w="50800" cap="flat" cmpd="sng">
            <a:solidFill>
              <a:schemeClr val="lt1"/>
            </a:solidFill>
            <a:prstDash val="solid"/>
            <a:round/>
            <a:headEnd type="none" w="sm" len="sm"/>
            <a:tailEnd type="none" w="sm" len="sm"/>
          </a:ln>
        </p:spPr>
      </p:sp>
      <p:sp>
        <p:nvSpPr>
          <p:cNvPr id="188" name="Google Shape;188;p25"/>
          <p:cNvSpPr txBox="1">
            <a:spLocks noGrp="1"/>
          </p:cNvSpPr>
          <p:nvPr>
            <p:ph type="body" idx="1"/>
          </p:nvPr>
        </p:nvSpPr>
        <p:spPr>
          <a:xfrm>
            <a:off x="628650" y="1594625"/>
            <a:ext cx="4257000" cy="3038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9" name="Google Shape;189;p25"/>
          <p:cNvSpPr txBox="1">
            <a:spLocks noGrp="1"/>
          </p:cNvSpPr>
          <p:nvPr>
            <p:ph type="title"/>
          </p:nvPr>
        </p:nvSpPr>
        <p:spPr>
          <a:xfrm>
            <a:off x="628650" y="510778"/>
            <a:ext cx="4257000" cy="9942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8650" y="551621"/>
            <a:ext cx="7886700" cy="81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55600" algn="l">
              <a:lnSpc>
                <a:spcPct val="90000"/>
              </a:lnSpc>
              <a:spcBef>
                <a:spcPts val="800"/>
              </a:spcBef>
              <a:spcAft>
                <a:spcPts val="0"/>
              </a:spcAft>
              <a:buClr>
                <a:schemeClr val="dk1"/>
              </a:buClr>
              <a:buSzPts val="2000"/>
              <a:buChar char="•"/>
              <a:defRPr sz="2000"/>
            </a:lvl1pPr>
            <a:lvl2pPr marL="914400" lvl="1" indent="-336550" algn="l">
              <a:lnSpc>
                <a:spcPct val="90000"/>
              </a:lnSpc>
              <a:spcBef>
                <a:spcPts val="400"/>
              </a:spcBef>
              <a:spcAft>
                <a:spcPts val="0"/>
              </a:spcAft>
              <a:buClr>
                <a:schemeClr val="dk1"/>
              </a:buClr>
              <a:buSzPts val="1700"/>
              <a:buChar char="•"/>
              <a:defRPr sz="1700"/>
            </a:lvl2pPr>
            <a:lvl3pPr marL="1371600" lvl="2" indent="-317500" algn="l">
              <a:lnSpc>
                <a:spcPct val="90000"/>
              </a:lnSpc>
              <a:spcBef>
                <a:spcPts val="400"/>
              </a:spcBef>
              <a:spcAft>
                <a:spcPts val="0"/>
              </a:spcAft>
              <a:buClr>
                <a:schemeClr val="dk1"/>
              </a:buClr>
              <a:buSzPts val="1400"/>
              <a:buChar char="•"/>
              <a:defRPr sz="14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 name="Google Shape;30;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 name="Google Shape;37;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43" name="Google Shape;43;p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7"/>
          <p:cNvSpPr txBox="1">
            <a:spLocks noGrp="1"/>
          </p:cNvSpPr>
          <p:nvPr>
            <p:ph type="ctrTitle"/>
          </p:nvPr>
        </p:nvSpPr>
        <p:spPr>
          <a:xfrm>
            <a:off x="1143000" y="624058"/>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005A9E"/>
              </a:buClr>
              <a:buSzPts val="4100"/>
              <a:buFont typeface="Arial"/>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7"/>
          <p:cNvSpPr txBox="1">
            <a:spLocks noGrp="1"/>
          </p:cNvSpPr>
          <p:nvPr>
            <p:ph type="subTitle" idx="1"/>
          </p:nvPr>
        </p:nvSpPr>
        <p:spPr>
          <a:xfrm>
            <a:off x="1143000" y="2605404"/>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7F7F7F"/>
              </a:buClr>
              <a:buSzPts val="2000"/>
              <a:buNone/>
              <a:defRPr sz="2000">
                <a:solidFill>
                  <a:srgbClr val="7F7F7F"/>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7" name="Google Shape;47;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7"/>
          <p:cNvSpPr/>
          <p:nvPr/>
        </p:nvSpPr>
        <p:spPr>
          <a:xfrm>
            <a:off x="2449947" y="3847104"/>
            <a:ext cx="4244100" cy="507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0BDD2886-4DE7-E78C-0B63-70D183991FFC}"/>
              </a:ext>
            </a:extLst>
          </p:cNvPr>
          <p:cNvSpPr/>
          <p:nvPr userDrawn="1"/>
        </p:nvSpPr>
        <p:spPr>
          <a:xfrm>
            <a:off x="0" y="0"/>
            <a:ext cx="9144000" cy="6240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b="7141"/>
          <a:stretch/>
        </p:blipFill>
        <p:spPr>
          <a:xfrm>
            <a:off x="-33838" y="-148081"/>
            <a:ext cx="9211675" cy="4811520"/>
          </a:xfrm>
          <a:prstGeom prst="rect">
            <a:avLst/>
          </a:prstGeom>
          <a:noFill/>
          <a:ln>
            <a:noFill/>
          </a:ln>
        </p:spPr>
      </p:pic>
      <p:sp>
        <p:nvSpPr>
          <p:cNvPr id="56" name="Google Shape;56;p8"/>
          <p:cNvSpPr txBox="1">
            <a:spLocks noGrp="1"/>
          </p:cNvSpPr>
          <p:nvPr>
            <p:ph type="title"/>
          </p:nvPr>
        </p:nvSpPr>
        <p:spPr>
          <a:xfrm>
            <a:off x="623888" y="1047309"/>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5A9E"/>
              </a:buClr>
              <a:buSzPts val="4100"/>
              <a:buFont typeface="Arial"/>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8"/>
          <p:cNvSpPr txBox="1">
            <a:spLocks noGrp="1"/>
          </p:cNvSpPr>
          <p:nvPr>
            <p:ph type="body" idx="1"/>
          </p:nvPr>
        </p:nvSpPr>
        <p:spPr>
          <a:xfrm>
            <a:off x="623887" y="3186862"/>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F7F7F"/>
              </a:buClr>
              <a:buSzPts val="2100"/>
              <a:buNone/>
              <a:defRPr sz="2100">
                <a:solidFill>
                  <a:srgbClr val="7F7F7F"/>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8" name="Google Shape;58;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61"/>
        <p:cNvGrpSpPr/>
        <p:nvPr/>
      </p:nvGrpSpPr>
      <p:grpSpPr>
        <a:xfrm>
          <a:off x="0" y="0"/>
          <a:ext cx="0" cy="0"/>
          <a:chOff x="0" y="0"/>
          <a:chExt cx="0" cy="0"/>
        </a:xfrm>
      </p:grpSpPr>
      <p:pic>
        <p:nvPicPr>
          <p:cNvPr id="62" name="Google Shape;62;p9"/>
          <p:cNvPicPr preferRelativeResize="0"/>
          <p:nvPr/>
        </p:nvPicPr>
        <p:blipFill rotWithShape="1">
          <a:blip r:embed="rId2">
            <a:alphaModFix/>
          </a:blip>
          <a:srcRect/>
          <a:stretch/>
        </p:blipFill>
        <p:spPr>
          <a:xfrm>
            <a:off x="-33837" y="-38065"/>
            <a:ext cx="9211675" cy="5079174"/>
          </a:xfrm>
          <a:prstGeom prst="rect">
            <a:avLst/>
          </a:prstGeom>
          <a:noFill/>
          <a:ln>
            <a:noFill/>
          </a:ln>
        </p:spPr>
      </p:pic>
      <p:sp>
        <p:nvSpPr>
          <p:cNvPr id="63" name="Google Shape;63;p9"/>
          <p:cNvSpPr txBox="1">
            <a:spLocks noGrp="1"/>
          </p:cNvSpPr>
          <p:nvPr>
            <p:ph type="title"/>
          </p:nvPr>
        </p:nvSpPr>
        <p:spPr>
          <a:xfrm>
            <a:off x="623888" y="1047309"/>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5A9E"/>
              </a:buClr>
              <a:buSzPts val="4100"/>
              <a:buFont typeface="Arial"/>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9"/>
          <p:cNvSpPr txBox="1">
            <a:spLocks noGrp="1"/>
          </p:cNvSpPr>
          <p:nvPr>
            <p:ph type="body" idx="1"/>
          </p:nvPr>
        </p:nvSpPr>
        <p:spPr>
          <a:xfrm>
            <a:off x="623887" y="3186862"/>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F7F7F"/>
              </a:buClr>
              <a:buSzPts val="2100"/>
              <a:buNone/>
              <a:defRPr sz="2100">
                <a:solidFill>
                  <a:srgbClr val="7F7F7F"/>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5" name="Google Shape;65;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28650" y="510778"/>
            <a:ext cx="7886700" cy="66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05A9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26">
            <a:alphaModFix/>
          </a:blip>
          <a:srcRect/>
          <a:stretch/>
        </p:blipFill>
        <p:spPr>
          <a:xfrm>
            <a:off x="2762249" y="4637867"/>
            <a:ext cx="3695701" cy="388000"/>
          </a:xfrm>
          <a:prstGeom prst="rect">
            <a:avLst/>
          </a:prstGeom>
          <a:noFill/>
          <a:ln>
            <a:noFill/>
          </a:ln>
        </p:spPr>
      </p:pic>
      <p:sp>
        <p:nvSpPr>
          <p:cNvPr id="7" name="Google Shape;7;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5A9E"/>
              </a:buClr>
              <a:buSzPts val="2800"/>
              <a:buFont typeface="Arial"/>
              <a:buNone/>
              <a:defRPr sz="2800" b="1" i="0" u="none" strike="noStrike" cap="none">
                <a:solidFill>
                  <a:srgbClr val="005A9E"/>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jfCeY4D2QI"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7KKkElpyKQ"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N2X9BqKC0yA5ZMG1Jm-vRy5fllr0Lh8z/view"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ucanr.edu/sites/DiseaseDetectives/Health_Education_Material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www.canva.com/login?redirect=%2Fdesign%2FDAE5I6rWC2E%2FxuuGWUpySnMsG0DkXFxusg%2Fedit" TargetMode="External"/><Relationship Id="rId5" Type="http://schemas.openxmlformats.org/officeDocument/2006/relationships/hyperlink" Target="https://www.skype.com/en/" TargetMode="External"/><Relationship Id="rId4" Type="http://schemas.openxmlformats.org/officeDocument/2006/relationships/hyperlink" Target="https://hangouts.goog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JwbwvppBGZU"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eCza6UGmRTk"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26"/>
          <p:cNvSpPr txBox="1"/>
          <p:nvPr/>
        </p:nvSpPr>
        <p:spPr>
          <a:xfrm>
            <a:off x="628650" y="1600206"/>
            <a:ext cx="7791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dirty="0">
                <a:solidFill>
                  <a:schemeClr val="lt1"/>
                </a:solidFill>
              </a:rPr>
              <a:t>Lesson 7: Disease </a:t>
            </a:r>
            <a:r>
              <a:rPr lang="en" sz="4100" b="1" dirty="0" err="1">
                <a:solidFill>
                  <a:schemeClr val="lt1"/>
                </a:solidFill>
              </a:rPr>
              <a:t>Detictives</a:t>
            </a:r>
            <a:endParaRPr sz="4100" b="1" dirty="0">
              <a:solidFill>
                <a:schemeClr val="lt1"/>
              </a:solidFill>
            </a:endParaRPr>
          </a:p>
        </p:txBody>
      </p:sp>
      <p:sp>
        <p:nvSpPr>
          <p:cNvPr id="196" name="Google Shape;196;p26"/>
          <p:cNvSpPr txBox="1">
            <a:spLocks noGrp="1"/>
          </p:cNvSpPr>
          <p:nvPr>
            <p:ph type="body" idx="3"/>
          </p:nvPr>
        </p:nvSpPr>
        <p:spPr>
          <a:xfrm>
            <a:off x="1424850" y="2559326"/>
            <a:ext cx="6199500" cy="5985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400" dirty="0">
                <a:solidFill>
                  <a:srgbClr val="FFC000"/>
                </a:solidFill>
              </a:rPr>
              <a:t>PSA Activities</a:t>
            </a:r>
            <a:endParaRPr sz="4400" dirty="0">
              <a:solidFill>
                <a:srgbClr val="FFC000"/>
              </a:solidFill>
            </a:endParaRPr>
          </a:p>
        </p:txBody>
      </p:sp>
      <p:pic>
        <p:nvPicPr>
          <p:cNvPr id="8" name="Google Shape;56;p13">
            <a:extLst>
              <a:ext uri="{FF2B5EF4-FFF2-40B4-BE49-F238E27FC236}">
                <a16:creationId xmlns:a16="http://schemas.microsoft.com/office/drawing/2014/main" id="{B986C08F-A0C9-783D-B4FB-00CDF800884C}"/>
              </a:ext>
            </a:extLst>
          </p:cNvPr>
          <p:cNvPicPr preferRelativeResize="0"/>
          <p:nvPr/>
        </p:nvPicPr>
        <p:blipFill>
          <a:blip r:embed="rId3"/>
          <a:srcRect/>
          <a:stretch/>
        </p:blipFill>
        <p:spPr>
          <a:xfrm>
            <a:off x="2036931" y="373884"/>
            <a:ext cx="6037546" cy="535588"/>
          </a:xfrm>
          <a:prstGeom prst="rect">
            <a:avLst/>
          </a:prstGeom>
          <a:noFill/>
          <a:ln>
            <a:noFill/>
          </a:ln>
        </p:spPr>
      </p:pic>
      <p:sp>
        <p:nvSpPr>
          <p:cNvPr id="9" name="TextBox 8">
            <a:extLst>
              <a:ext uri="{FF2B5EF4-FFF2-40B4-BE49-F238E27FC236}">
                <a16:creationId xmlns:a16="http://schemas.microsoft.com/office/drawing/2014/main" id="{F04078C8-6F66-0D4C-9946-78AD8BB9DB53}"/>
              </a:ext>
            </a:extLst>
          </p:cNvPr>
          <p:cNvSpPr txBox="1"/>
          <p:nvPr/>
        </p:nvSpPr>
        <p:spPr>
          <a:xfrm>
            <a:off x="2536774" y="3615858"/>
            <a:ext cx="3975652" cy="1328633"/>
          </a:xfrm>
          <a:prstGeom prst="rect">
            <a:avLst/>
          </a:prstGeom>
          <a:noFill/>
        </p:spPr>
        <p:txBody>
          <a:bodyPr wrap="square" rtlCol="0">
            <a:spAutoFit/>
          </a:bodyPr>
          <a:lstStyle/>
          <a:p>
            <a:pPr lvl="0" algn="ctr">
              <a:buClr>
                <a:schemeClr val="lt1"/>
              </a:buClr>
              <a:buSzPct val="100000"/>
            </a:pPr>
            <a:r>
              <a:rPr lang="en-US" sz="1500" dirty="0" err="1">
                <a:solidFill>
                  <a:schemeClr val="bg1"/>
                </a:solidFill>
              </a:rPr>
              <a:t>Dorina</a:t>
            </a:r>
            <a:r>
              <a:rPr lang="en-US" sz="1500" dirty="0">
                <a:solidFill>
                  <a:schemeClr val="bg1"/>
                </a:solidFill>
              </a:rPr>
              <a:t> M Espinoza</a:t>
            </a:r>
          </a:p>
          <a:p>
            <a:pPr algn="ctr">
              <a:spcBef>
                <a:spcPts val="1000"/>
              </a:spcBef>
              <a:buClr>
                <a:schemeClr val="lt1"/>
              </a:buClr>
              <a:buSzPct val="100000"/>
            </a:pPr>
            <a:r>
              <a:rPr lang="en-US" sz="1500" dirty="0">
                <a:solidFill>
                  <a:schemeClr val="bg1"/>
                </a:solidFill>
              </a:rPr>
              <a:t>Anne </a:t>
            </a:r>
            <a:r>
              <a:rPr lang="en-US" sz="1500" dirty="0" err="1">
                <a:solidFill>
                  <a:schemeClr val="bg1"/>
                </a:solidFill>
              </a:rPr>
              <a:t>Iaccopucci</a:t>
            </a:r>
            <a:endParaRPr lang="en-US" sz="1500" dirty="0">
              <a:solidFill>
                <a:schemeClr val="bg1"/>
              </a:solidFill>
            </a:endParaRPr>
          </a:p>
          <a:p>
            <a:pPr algn="ctr">
              <a:spcBef>
                <a:spcPts val="1000"/>
              </a:spcBef>
              <a:buClr>
                <a:schemeClr val="lt1"/>
              </a:buClr>
              <a:buSzPct val="100000"/>
            </a:pPr>
            <a:r>
              <a:rPr lang="en-US" sz="1500" dirty="0">
                <a:solidFill>
                  <a:schemeClr val="bg1"/>
                </a:solidFill>
              </a:rPr>
              <a:t>Marcel Horowitz</a:t>
            </a:r>
          </a:p>
          <a:p>
            <a:endParaRPr lang="en-US" sz="186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513550" y="235340"/>
            <a:ext cx="8113500" cy="575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Song</a:t>
            </a:r>
            <a:endParaRPr/>
          </a:p>
        </p:txBody>
      </p:sp>
      <p:pic>
        <p:nvPicPr>
          <p:cNvPr id="252" name="Google Shape;252;p35" descr="World premiere! Check out this new &quot;Gimme Six Feet&quot; educational video from The Holderness Family about the importance of giving six feet of distance between yourself and others in public to help prevent the spread of COVID-19. We all gotta keep our physical distance!" title="Gimme Six Feet (Physical Distancing Remix)">
            <a:hlinkClick r:id="rId3"/>
          </p:cNvPr>
          <p:cNvPicPr preferRelativeResize="0"/>
          <p:nvPr/>
        </p:nvPicPr>
        <p:blipFill rotWithShape="1">
          <a:blip r:embed="rId4">
            <a:alphaModFix/>
          </a:blip>
          <a:srcRect t="7837" b="8103"/>
          <a:stretch/>
        </p:blipFill>
        <p:spPr>
          <a:xfrm>
            <a:off x="2526300" y="1499616"/>
            <a:ext cx="4177150" cy="26334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513550" y="235340"/>
            <a:ext cx="8113500" cy="575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4500"/>
              <a:t>Educational Video (~2 mins)</a:t>
            </a:r>
            <a:endParaRPr sz="4500"/>
          </a:p>
        </p:txBody>
      </p:sp>
      <p:pic>
        <p:nvPicPr>
          <p:cNvPr id="258" name="Google Shape;258;p36" descr="Dig into the science of how soap breaks down a coronavirus, and the effectiveness of hand sanitizer against a viral outbreak. &#10;&#10;--&#10;&#10;Your hands, up close, are anything but smooth. With peaks and valleys, folds and rifts, there are plenty of hiding places for a virus to stick. If you then touch your face, the virus can infect you. But there are two extraordinarily simple ways you can keep that from happening: soap and water, and hand sanitizer. So which is better? Alex Rosenthal and Pall Thordarson investigate. &#10;&#10;Lesson by Alex Rosenthal and Pall Thordarson, directed by Artrake Studio.&#10;&#10;Animator's website: https://www.artrake.com&#10;Sign up for our newsletter: http://bit.ly/TEDEdNewsletter&#10;Support us on Patreon: http://bit.ly/TEDEdPatreon&#10;Follow us on Facebook: http://bit.ly/TEDEdFacebook&#10;Find us on Twitter: http://bit.ly/TEDEdTwitter&#10;Peep us on Instagram: http://bit.ly/TEDEdInstagram&#10;View full lesson: https://ed.ted.com/lessons/which-is-better-soap-or-hand-sanitizer-alex-rosenthal-and-pall-thordarson&#10;&#10;Thank you so much to our patrons for your support! Without you this video would not be possible! Kyanta Yap, Ricardo Rendon Cepeda, Ana Maria, Benjamin &amp; Shannon Pinder, Ernest Chow, Bela Namyslik, Alan Froese, Anika Westburg, Nick Cozby, Shawar Khan, Michael Braun-Boghos, Rohan Gupta, Elizabeth Cruz, Yujing Jiang, Sarah Lundegaard, Vladimir Ivanchenko, Georg Gusewski, Rohit Lodha, Erica Zhuang, Aaron Henson, Julio Sabatés Rodríguez, Vivian &amp; Gilbert Lee, Fahad Nasser Chowdhury, ரமணன், John simmons, June Reiling, Khalid AlAli, Mickey Mikeworth, Nathaniel Lupus, Yansong Li, Chung Wah Gnapp, Amber Alexander, Robert Patrick, Pi Guanghui, Barbara Younker, Ai Ejima, Soma Ali, Roman Pinchuk, Raheem, Hector Quintanilla, Leen Mshasha, Mariana Ortega, Danny Romard, James Bruening, Ricki Daniel Marbun, Malcolm Callis, Sabrina Gonzalez, Al the Scottish Wildcat, سلطان الخليفي and Alexander Walls." title="Which is better: Soap or hand sanitizer? - Alex Rosenthal and Pall Thordarson">
            <a:hlinkClick r:id="rId3"/>
          </p:cNvPr>
          <p:cNvPicPr preferRelativeResize="0"/>
          <p:nvPr/>
        </p:nvPicPr>
        <p:blipFill>
          <a:blip r:embed="rId4">
            <a:alphaModFix/>
          </a:blip>
          <a:stretch>
            <a:fillRect/>
          </a:stretch>
        </p:blipFill>
        <p:spPr>
          <a:xfrm>
            <a:off x="2287284" y="1373361"/>
            <a:ext cx="4145950" cy="3109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 name="Rectangle 1">
            <a:extLst>
              <a:ext uri="{FF2B5EF4-FFF2-40B4-BE49-F238E27FC236}">
                <a16:creationId xmlns:a16="http://schemas.microsoft.com/office/drawing/2014/main" id="{DD153EFF-95CD-A921-9BB0-2987ED05B1F0}"/>
              </a:ext>
            </a:extLst>
          </p:cNvPr>
          <p:cNvSpPr/>
          <p:nvPr/>
        </p:nvSpPr>
        <p:spPr>
          <a:xfrm>
            <a:off x="2586446" y="4423954"/>
            <a:ext cx="3535680" cy="63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3" name="Google Shape;263;p37"/>
          <p:cNvPicPr preferRelativeResize="0"/>
          <p:nvPr/>
        </p:nvPicPr>
        <p:blipFill rotWithShape="1">
          <a:blip r:embed="rId3">
            <a:alphaModFix/>
          </a:blip>
          <a:srcRect l="-1" r="868"/>
          <a:stretch/>
        </p:blipFill>
        <p:spPr>
          <a:xfrm>
            <a:off x="4664951" y="646830"/>
            <a:ext cx="3266100" cy="4413575"/>
          </a:xfrm>
          <a:prstGeom prst="rect">
            <a:avLst/>
          </a:prstGeom>
          <a:noFill/>
          <a:ln>
            <a:noFill/>
          </a:ln>
        </p:spPr>
      </p:pic>
      <p:sp>
        <p:nvSpPr>
          <p:cNvPr id="264" name="Google Shape;264;p37"/>
          <p:cNvSpPr txBox="1">
            <a:spLocks noGrp="1"/>
          </p:cNvSpPr>
          <p:nvPr>
            <p:ph type="title"/>
          </p:nvPr>
        </p:nvSpPr>
        <p:spPr>
          <a:xfrm>
            <a:off x="513550" y="235340"/>
            <a:ext cx="8113500" cy="575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Poster</a:t>
            </a:r>
            <a:endParaRPr/>
          </a:p>
        </p:txBody>
      </p:sp>
      <p:pic>
        <p:nvPicPr>
          <p:cNvPr id="265" name="Google Shape;265;p37"/>
          <p:cNvPicPr preferRelativeResize="0"/>
          <p:nvPr/>
        </p:nvPicPr>
        <p:blipFill>
          <a:blip r:embed="rId4">
            <a:alphaModFix/>
          </a:blip>
          <a:stretch>
            <a:fillRect/>
          </a:stretch>
        </p:blipFill>
        <p:spPr>
          <a:xfrm>
            <a:off x="1068426" y="884330"/>
            <a:ext cx="3041650" cy="3938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38"/>
          <p:cNvSpPr txBox="1">
            <a:spLocks noGrp="1"/>
          </p:cNvSpPr>
          <p:nvPr>
            <p:ph type="ctrTitle"/>
          </p:nvPr>
        </p:nvSpPr>
        <p:spPr>
          <a:xfrm>
            <a:off x="268408" y="-840050"/>
            <a:ext cx="8520600" cy="20526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a:solidFill>
                  <a:srgbClr val="FFFFFF"/>
                </a:solidFill>
              </a:rPr>
              <a:t>Positive Activity</a:t>
            </a:r>
            <a:endParaRPr>
              <a:solidFill>
                <a:srgbClr val="FFFFFF"/>
              </a:solidFill>
            </a:endParaRPr>
          </a:p>
        </p:txBody>
      </p:sp>
      <p:sp>
        <p:nvSpPr>
          <p:cNvPr id="271" name="Google Shape;271;p38"/>
          <p:cNvSpPr txBox="1">
            <a:spLocks noGrp="1"/>
          </p:cNvSpPr>
          <p:nvPr>
            <p:ph type="subTitle" idx="1"/>
          </p:nvPr>
        </p:nvSpPr>
        <p:spPr>
          <a:xfrm>
            <a:off x="374400" y="526275"/>
            <a:ext cx="8520600" cy="7926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Clr>
                <a:schemeClr val="dk1"/>
              </a:buClr>
              <a:buSzPts val="1100"/>
              <a:buFont typeface="Arial"/>
              <a:buNone/>
            </a:pPr>
            <a:r>
              <a:rPr lang="en" sz="4100">
                <a:solidFill>
                  <a:schemeClr val="dk1"/>
                </a:solidFill>
              </a:rPr>
              <a:t>How would you rather be told? </a:t>
            </a:r>
            <a:endParaRPr sz="100" i="1"/>
          </a:p>
        </p:txBody>
      </p:sp>
      <p:sp>
        <p:nvSpPr>
          <p:cNvPr id="272" name="Google Shape;272;p38"/>
          <p:cNvSpPr txBox="1"/>
          <p:nvPr/>
        </p:nvSpPr>
        <p:spPr>
          <a:xfrm>
            <a:off x="3072000" y="1212550"/>
            <a:ext cx="3000000" cy="415500"/>
          </a:xfrm>
          <a:prstGeom prst="rect">
            <a:avLst/>
          </a:prstGeom>
          <a:noFill/>
          <a:ln>
            <a:noFill/>
          </a:ln>
        </p:spPr>
        <p:txBody>
          <a:bodyPr spcFirstLastPara="1" wrap="square" lIns="91425" tIns="91425" rIns="91425" bIns="91425" anchor="t" anchorCtr="0">
            <a:spAutoFit/>
          </a:bodyPr>
          <a:lstStyle/>
          <a:p>
            <a:pPr marL="0" lvl="0" indent="0" algn="ctr" rtl="0">
              <a:lnSpc>
                <a:spcPct val="107916"/>
              </a:lnSpc>
              <a:spcBef>
                <a:spcPts val="0"/>
              </a:spcBef>
              <a:spcAft>
                <a:spcPts val="0"/>
              </a:spcAft>
              <a:buNone/>
            </a:pPr>
            <a:r>
              <a:rPr lang="en" sz="1500" u="sng">
                <a:solidFill>
                  <a:schemeClr val="dk1"/>
                </a:solidFill>
                <a:latin typeface="Calibri"/>
                <a:ea typeface="Calibri"/>
                <a:cs typeface="Calibri"/>
                <a:sym typeface="Calibri"/>
              </a:rPr>
              <a:t>People remember what we say!</a:t>
            </a:r>
            <a:endParaRPr sz="1800" u="sng"/>
          </a:p>
        </p:txBody>
      </p:sp>
      <p:sp>
        <p:nvSpPr>
          <p:cNvPr id="273" name="Google Shape;273;p38"/>
          <p:cNvSpPr txBox="1"/>
          <p:nvPr/>
        </p:nvSpPr>
        <p:spPr>
          <a:xfrm>
            <a:off x="374400" y="1784275"/>
            <a:ext cx="4685100" cy="2140800"/>
          </a:xfrm>
          <a:prstGeom prst="rect">
            <a:avLst/>
          </a:prstGeom>
          <a:noFill/>
          <a:ln>
            <a:noFill/>
          </a:ln>
        </p:spPr>
        <p:txBody>
          <a:bodyPr spcFirstLastPara="1" wrap="square" lIns="91425" tIns="91425" rIns="91425" bIns="91425" anchor="t" anchorCtr="0">
            <a:spAutoFit/>
          </a:bodyPr>
          <a:lstStyle/>
          <a:p>
            <a:pPr marL="457200" lvl="0" indent="-336550" algn="l" rtl="0">
              <a:lnSpc>
                <a:spcPct val="107916"/>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Don’t go out when you feel sick</a:t>
            </a:r>
            <a:endParaRPr sz="1700">
              <a:solidFill>
                <a:schemeClr val="dk1"/>
              </a:solidFill>
              <a:latin typeface="Calibri"/>
              <a:ea typeface="Calibri"/>
              <a:cs typeface="Calibri"/>
              <a:sym typeface="Calibri"/>
            </a:endParaRPr>
          </a:p>
          <a:p>
            <a:pPr marL="457200" lvl="0" indent="0" algn="l" rtl="0">
              <a:lnSpc>
                <a:spcPct val="107916"/>
              </a:lnSpc>
              <a:spcBef>
                <a:spcPts val="0"/>
              </a:spcBef>
              <a:spcAft>
                <a:spcPts val="0"/>
              </a:spcAft>
              <a:buNone/>
            </a:pPr>
            <a:endParaRPr sz="1700">
              <a:solidFill>
                <a:schemeClr val="dk1"/>
              </a:solidFill>
              <a:latin typeface="Calibri"/>
              <a:ea typeface="Calibri"/>
              <a:cs typeface="Calibri"/>
              <a:sym typeface="Calibri"/>
            </a:endParaRPr>
          </a:p>
          <a:p>
            <a:pPr marL="457200" lvl="0" indent="-336550" algn="l" rtl="0">
              <a:lnSpc>
                <a:spcPct val="107916"/>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Don’t touch contaminated surfaces</a:t>
            </a:r>
            <a:endParaRPr sz="1700">
              <a:solidFill>
                <a:schemeClr val="dk1"/>
              </a:solidFill>
              <a:latin typeface="Calibri"/>
              <a:ea typeface="Calibri"/>
              <a:cs typeface="Calibri"/>
              <a:sym typeface="Calibri"/>
            </a:endParaRPr>
          </a:p>
          <a:p>
            <a:pPr marL="457200" lvl="0" indent="0" algn="l" rtl="0">
              <a:lnSpc>
                <a:spcPct val="107916"/>
              </a:lnSpc>
              <a:spcBef>
                <a:spcPts val="0"/>
              </a:spcBef>
              <a:spcAft>
                <a:spcPts val="0"/>
              </a:spcAft>
              <a:buNone/>
            </a:pPr>
            <a:endParaRPr sz="1700">
              <a:solidFill>
                <a:schemeClr val="dk1"/>
              </a:solidFill>
              <a:latin typeface="Calibri"/>
              <a:ea typeface="Calibri"/>
              <a:cs typeface="Calibri"/>
              <a:sym typeface="Calibri"/>
            </a:endParaRPr>
          </a:p>
          <a:p>
            <a:pPr marL="457200" lvl="0" indent="-336550" algn="l" rtl="0">
              <a:lnSpc>
                <a:spcPct val="107916"/>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Don’t cough into your hand</a:t>
            </a:r>
            <a:endParaRPr sz="1700">
              <a:solidFill>
                <a:schemeClr val="dk1"/>
              </a:solidFill>
              <a:latin typeface="Calibri"/>
              <a:ea typeface="Calibri"/>
              <a:cs typeface="Calibri"/>
              <a:sym typeface="Calibri"/>
            </a:endParaRPr>
          </a:p>
          <a:p>
            <a:pPr marL="457200" lvl="0" indent="0" algn="l" rtl="0">
              <a:lnSpc>
                <a:spcPct val="107916"/>
              </a:lnSpc>
              <a:spcBef>
                <a:spcPts val="0"/>
              </a:spcBef>
              <a:spcAft>
                <a:spcPts val="0"/>
              </a:spcAft>
              <a:buNone/>
            </a:pPr>
            <a:endParaRPr sz="1700">
              <a:solidFill>
                <a:schemeClr val="dk1"/>
              </a:solidFill>
              <a:latin typeface="Calibri"/>
              <a:ea typeface="Calibri"/>
              <a:cs typeface="Calibri"/>
              <a:sym typeface="Calibri"/>
            </a:endParaRPr>
          </a:p>
          <a:p>
            <a:pPr marL="457200" lvl="0" indent="-336550" algn="l" rtl="0">
              <a:lnSpc>
                <a:spcPct val="107916"/>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Don’t shake hands with other people</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39"/>
          <p:cNvSpPr txBox="1">
            <a:spLocks noGrp="1"/>
          </p:cNvSpPr>
          <p:nvPr>
            <p:ph type="ctrTitle"/>
          </p:nvPr>
        </p:nvSpPr>
        <p:spPr>
          <a:xfrm>
            <a:off x="597925" y="517800"/>
            <a:ext cx="8422800" cy="17049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SzPts val="990"/>
              <a:buNone/>
            </a:pPr>
            <a:r>
              <a:rPr lang="en" sz="3509" dirty="0">
                <a:solidFill>
                  <a:schemeClr val="dk1"/>
                </a:solidFill>
              </a:rPr>
              <a:t>Group Health Education Project</a:t>
            </a:r>
            <a:endParaRPr sz="3509" dirty="0">
              <a:solidFill>
                <a:schemeClr val="dk1"/>
              </a:solidFill>
            </a:endParaRPr>
          </a:p>
          <a:p>
            <a:pPr marL="0" lvl="0" indent="0" algn="ctr" rtl="0">
              <a:spcBef>
                <a:spcPts val="0"/>
              </a:spcBef>
              <a:spcAft>
                <a:spcPts val="0"/>
              </a:spcAft>
              <a:buSzPts val="990"/>
              <a:buNone/>
            </a:pPr>
            <a:r>
              <a:rPr lang="en" sz="3509" dirty="0">
                <a:solidFill>
                  <a:schemeClr val="dk1"/>
                </a:solidFill>
              </a:rPr>
              <a:t>aka Public Service Announcements (PSA)</a:t>
            </a:r>
            <a:endParaRPr sz="3509" dirty="0">
              <a:solidFill>
                <a:schemeClr val="dk1"/>
              </a:solidFill>
            </a:endParaRPr>
          </a:p>
        </p:txBody>
      </p:sp>
      <p:sp>
        <p:nvSpPr>
          <p:cNvPr id="279" name="Google Shape;279;p39"/>
          <p:cNvSpPr txBox="1"/>
          <p:nvPr/>
        </p:nvSpPr>
        <p:spPr>
          <a:xfrm>
            <a:off x="780524" y="2571750"/>
            <a:ext cx="77676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u="sng" dirty="0">
                <a:solidFill>
                  <a:schemeClr val="hlink"/>
                </a:solidFill>
                <a:hlinkClick r:id="rId3"/>
              </a:rPr>
              <a:t>https://drive.google.com/file/d/1N2X9BqKC0yA5ZMG1Jm-vRy5fllr0Lh8z/view</a:t>
            </a:r>
            <a:endParaRPr sz="2000" dirty="0">
              <a:solidFill>
                <a:schemeClr val="dk1"/>
              </a:solidFill>
            </a:endParaRPr>
          </a:p>
          <a:p>
            <a:pPr marL="0" lvl="0" indent="0" algn="ctr" rtl="0">
              <a:spcBef>
                <a:spcPts val="0"/>
              </a:spcBef>
              <a:spcAft>
                <a:spcPts val="0"/>
              </a:spcAft>
              <a:buNone/>
            </a:pPr>
            <a:r>
              <a:rPr lang="en" sz="2000" dirty="0">
                <a:solidFill>
                  <a:schemeClr val="dk1"/>
                </a:solidFill>
              </a:rPr>
              <a:t>EXAMPLES:</a:t>
            </a:r>
            <a:endParaRPr sz="2000" dirty="0">
              <a:solidFill>
                <a:schemeClr val="dk1"/>
              </a:solidFill>
            </a:endParaRPr>
          </a:p>
          <a:p>
            <a:pPr marL="0" lvl="0" indent="0" algn="ctr" rtl="0">
              <a:spcBef>
                <a:spcPts val="0"/>
              </a:spcBef>
              <a:spcAft>
                <a:spcPts val="0"/>
              </a:spcAft>
              <a:buNone/>
            </a:pPr>
            <a:r>
              <a:rPr lang="en" sz="2000" u="sng" dirty="0">
                <a:solidFill>
                  <a:schemeClr val="hlink"/>
                </a:solidFill>
                <a:hlinkClick r:id="rId4"/>
              </a:rPr>
              <a:t>https://ucanr.edu/sites/DiseaseDetectives/Health_Education_Materials/</a:t>
            </a:r>
            <a:endParaRPr sz="2000" dirty="0">
              <a:solidFill>
                <a:schemeClr val="dk1"/>
              </a:solidFill>
            </a:endParaRPr>
          </a:p>
          <a:p>
            <a:pPr marL="0" lvl="0" indent="0" algn="ctr" rtl="0">
              <a:spcBef>
                <a:spcPts val="0"/>
              </a:spcBef>
              <a:spcAft>
                <a:spcPts val="0"/>
              </a:spcAft>
              <a:buNone/>
            </a:pPr>
            <a:endParaRPr sz="2000" dirty="0">
              <a:solidFill>
                <a:schemeClr val="dk1"/>
              </a:solidFill>
            </a:endParaRPr>
          </a:p>
          <a:p>
            <a:pPr marL="0" lvl="0" indent="0" algn="ctr" rtl="0">
              <a:spcBef>
                <a:spcPts val="0"/>
              </a:spcBef>
              <a:spcAft>
                <a:spcPts val="0"/>
              </a:spcAft>
              <a:buNone/>
            </a:pPr>
            <a:endParaRPr sz="2000"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628650" y="551621"/>
            <a:ext cx="7886700" cy="817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Choose a Message Focus - VACCINES</a:t>
            </a:r>
            <a:endParaRPr/>
          </a:p>
        </p:txBody>
      </p:sp>
      <p:sp>
        <p:nvSpPr>
          <p:cNvPr id="285" name="Google Shape;285;p40"/>
          <p:cNvSpPr txBox="1">
            <a:spLocks noGrp="1"/>
          </p:cNvSpPr>
          <p:nvPr>
            <p:ph type="body" idx="1"/>
          </p:nvPr>
        </p:nvSpPr>
        <p:spPr>
          <a:xfrm>
            <a:off x="532856" y="864121"/>
            <a:ext cx="7886700" cy="3263400"/>
          </a:xfrm>
          <a:prstGeom prst="rect">
            <a:avLst/>
          </a:prstGeom>
        </p:spPr>
        <p:txBody>
          <a:bodyPr spcFirstLastPara="1" wrap="square" lIns="68575" tIns="34275" rIns="68575" bIns="34275" anchor="t" anchorCtr="0">
            <a:normAutofit fontScale="62500" lnSpcReduction="20000"/>
          </a:bodyPr>
          <a:lstStyle/>
          <a:p>
            <a:pPr marL="457200" lvl="0" indent="-307975" algn="l" rtl="0">
              <a:lnSpc>
                <a:spcPct val="200000"/>
              </a:lnSpc>
              <a:spcBef>
                <a:spcPts val="800"/>
              </a:spcBef>
              <a:spcAft>
                <a:spcPts val="0"/>
              </a:spcAft>
              <a:buSzPct val="100000"/>
              <a:buChar char="•"/>
            </a:pPr>
            <a:r>
              <a:rPr lang="en" dirty="0"/>
              <a:t>Get vaccinated</a:t>
            </a:r>
            <a:endParaRPr dirty="0"/>
          </a:p>
          <a:p>
            <a:pPr marL="457200" lvl="0" indent="-307975" algn="l" rtl="0">
              <a:lnSpc>
                <a:spcPct val="200000"/>
              </a:lnSpc>
              <a:spcBef>
                <a:spcPts val="0"/>
              </a:spcBef>
              <a:spcAft>
                <a:spcPts val="0"/>
              </a:spcAft>
              <a:buSzPct val="100000"/>
              <a:buChar char="•"/>
            </a:pPr>
            <a:r>
              <a:rPr lang="en" dirty="0"/>
              <a:t>Get boosted</a:t>
            </a:r>
            <a:endParaRPr dirty="0"/>
          </a:p>
          <a:p>
            <a:pPr marL="457200" lvl="0" indent="-307975" algn="l" rtl="0">
              <a:lnSpc>
                <a:spcPct val="200000"/>
              </a:lnSpc>
              <a:spcBef>
                <a:spcPts val="0"/>
              </a:spcBef>
              <a:spcAft>
                <a:spcPts val="0"/>
              </a:spcAft>
              <a:buSzPct val="100000"/>
              <a:buChar char="•"/>
            </a:pPr>
            <a:r>
              <a:rPr lang="en" dirty="0"/>
              <a:t>Schedule an appointment to talk to your doctor about your concerns about the Covid-19 vaccine</a:t>
            </a:r>
            <a:endParaRPr dirty="0"/>
          </a:p>
          <a:p>
            <a:pPr marL="457200" lvl="0" indent="-307975" algn="l" rtl="0">
              <a:lnSpc>
                <a:spcPct val="200000"/>
              </a:lnSpc>
              <a:spcBef>
                <a:spcPts val="0"/>
              </a:spcBef>
              <a:spcAft>
                <a:spcPts val="0"/>
              </a:spcAft>
              <a:buSzPct val="100000"/>
              <a:buChar char="•"/>
            </a:pPr>
            <a:r>
              <a:rPr lang="en" dirty="0"/>
              <a:t>Get your child vaccinated</a:t>
            </a:r>
            <a:endParaRPr dirty="0"/>
          </a:p>
          <a:p>
            <a:pPr marL="457200" lvl="0" indent="-307975" algn="l" rtl="0">
              <a:lnSpc>
                <a:spcPct val="200000"/>
              </a:lnSpc>
              <a:spcBef>
                <a:spcPts val="0"/>
              </a:spcBef>
              <a:spcAft>
                <a:spcPts val="0"/>
              </a:spcAft>
              <a:buSzPct val="100000"/>
              <a:buChar char="•"/>
            </a:pPr>
            <a:r>
              <a:rPr lang="en" dirty="0"/>
              <a:t>Vaccines are free</a:t>
            </a:r>
            <a:endParaRPr dirty="0"/>
          </a:p>
          <a:p>
            <a:pPr marL="457200" lvl="0" indent="-307975" algn="l" rtl="0">
              <a:lnSpc>
                <a:spcPct val="200000"/>
              </a:lnSpc>
              <a:spcBef>
                <a:spcPts val="0"/>
              </a:spcBef>
              <a:spcAft>
                <a:spcPts val="0"/>
              </a:spcAft>
              <a:buSzPct val="100000"/>
              <a:buChar char="•"/>
            </a:pPr>
            <a:r>
              <a:rPr lang="en" dirty="0"/>
              <a:t>Talk to several religious leaders about their perspective on getting vaccinated</a:t>
            </a:r>
            <a:endParaRPr dirty="0"/>
          </a:p>
          <a:p>
            <a:pPr marL="457200" lvl="0" indent="-307975" algn="l" rtl="0">
              <a:lnSpc>
                <a:spcPct val="200000"/>
              </a:lnSpc>
              <a:spcBef>
                <a:spcPts val="0"/>
              </a:spcBef>
              <a:spcAft>
                <a:spcPts val="0"/>
              </a:spcAft>
              <a:buSzPct val="100000"/>
              <a:buChar char="•"/>
            </a:pPr>
            <a:r>
              <a:rPr lang="en" dirty="0"/>
              <a:t>Talk to your family about the safety and benefits of getting vaccinated</a:t>
            </a:r>
            <a:endParaRPr dirty="0"/>
          </a:p>
          <a:p>
            <a:pPr marL="457200" lvl="0" indent="-307975" algn="l" rtl="0">
              <a:lnSpc>
                <a:spcPct val="200000"/>
              </a:lnSpc>
              <a:spcBef>
                <a:spcPts val="0"/>
              </a:spcBef>
              <a:spcAft>
                <a:spcPts val="0"/>
              </a:spcAft>
              <a:buSzPct val="100000"/>
              <a:buChar char="•"/>
            </a:pPr>
            <a:r>
              <a:rPr lang="en" dirty="0"/>
              <a:t>Let others know that citizenship status is not taken when you get vaccinated.</a:t>
            </a:r>
            <a:endParaRPr dirty="0"/>
          </a:p>
          <a:p>
            <a:pPr marL="0" lvl="0" indent="0" algn="l" rtl="0">
              <a:spcBef>
                <a:spcPts val="80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title"/>
          </p:nvPr>
        </p:nvSpPr>
        <p:spPr>
          <a:xfrm>
            <a:off x="628650" y="551621"/>
            <a:ext cx="7886700" cy="817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Connections </a:t>
            </a:r>
            <a:endParaRPr/>
          </a:p>
        </p:txBody>
      </p:sp>
      <p:sp>
        <p:nvSpPr>
          <p:cNvPr id="291" name="Google Shape;291;p41"/>
          <p:cNvSpPr txBox="1">
            <a:spLocks noGrp="1"/>
          </p:cNvSpPr>
          <p:nvPr>
            <p:ph type="body" idx="1"/>
          </p:nvPr>
        </p:nvSpPr>
        <p:spPr>
          <a:xfrm>
            <a:off x="628650" y="1394169"/>
            <a:ext cx="7886700" cy="3263400"/>
          </a:xfrm>
          <a:prstGeom prst="rect">
            <a:avLst/>
          </a:prstGeom>
        </p:spPr>
        <p:txBody>
          <a:bodyPr spcFirstLastPara="1" wrap="square" lIns="68575" tIns="34275" rIns="68575" bIns="34275" anchor="t" anchorCtr="0">
            <a:normAutofit/>
          </a:bodyPr>
          <a:lstStyle/>
          <a:p>
            <a:pPr marL="457200" lvl="0" indent="-355600" algn="l" rtl="0">
              <a:spcBef>
                <a:spcPts val="800"/>
              </a:spcBef>
              <a:spcAft>
                <a:spcPts val="0"/>
              </a:spcAft>
              <a:buSzPts val="2000"/>
              <a:buChar char="•"/>
            </a:pPr>
            <a:r>
              <a:rPr lang="en"/>
              <a:t>What connection to 4-H can you make? </a:t>
            </a:r>
            <a:endParaRPr/>
          </a:p>
          <a:p>
            <a:pPr marL="457200" lvl="0" indent="0" algn="l" rtl="0">
              <a:spcBef>
                <a:spcPts val="800"/>
              </a:spcBef>
              <a:spcAft>
                <a:spcPts val="0"/>
              </a:spcAft>
              <a:buNone/>
            </a:pPr>
            <a:endParaRPr/>
          </a:p>
          <a:p>
            <a:pPr marL="457200" lvl="0" indent="-355600" algn="l" rtl="0">
              <a:spcBef>
                <a:spcPts val="800"/>
              </a:spcBef>
              <a:spcAft>
                <a:spcPts val="0"/>
              </a:spcAft>
              <a:buSzPts val="2000"/>
              <a:buChar char="•"/>
            </a:pPr>
            <a:r>
              <a:rPr lang="en"/>
              <a:t>What do you want to say about the problem? (e.g., How big is the problem? What is the risk? What is a solution to the problem?) </a:t>
            </a:r>
            <a:endParaRPr/>
          </a:p>
          <a:p>
            <a:pPr marL="457200" lvl="0" indent="0" algn="l" rtl="0">
              <a:spcBef>
                <a:spcPts val="800"/>
              </a:spcBef>
              <a:spcAft>
                <a:spcPts val="0"/>
              </a:spcAft>
              <a:buNone/>
            </a:pPr>
            <a:endParaRPr/>
          </a:p>
          <a:p>
            <a:pPr marL="457200" lvl="0" indent="-355600" algn="l" rtl="0">
              <a:spcBef>
                <a:spcPts val="800"/>
              </a:spcBef>
              <a:spcAft>
                <a:spcPts val="0"/>
              </a:spcAft>
              <a:buSzPts val="2000"/>
              <a:buChar char="•"/>
            </a:pPr>
            <a:r>
              <a:rPr lang="en"/>
              <a:t>How are you being kind?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628650" y="551621"/>
            <a:ext cx="7886700" cy="817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Marketing Approach </a:t>
            </a:r>
            <a:endParaRPr/>
          </a:p>
        </p:txBody>
      </p:sp>
      <p:sp>
        <p:nvSpPr>
          <p:cNvPr id="297" name="Google Shape;297;p4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85000" lnSpcReduction="10000"/>
          </a:bodyPr>
          <a:lstStyle/>
          <a:p>
            <a:pPr marL="457200" lvl="0" indent="-336550" algn="l" rtl="0">
              <a:lnSpc>
                <a:spcPct val="200000"/>
              </a:lnSpc>
              <a:spcBef>
                <a:spcPts val="800"/>
              </a:spcBef>
              <a:spcAft>
                <a:spcPts val="0"/>
              </a:spcAft>
              <a:buSzPct val="100000"/>
              <a:buChar char="•"/>
            </a:pPr>
            <a:r>
              <a:rPr lang="en"/>
              <a:t>motivate </a:t>
            </a:r>
            <a:endParaRPr/>
          </a:p>
          <a:p>
            <a:pPr marL="457200" lvl="0" indent="-336550" algn="l" rtl="0">
              <a:lnSpc>
                <a:spcPct val="200000"/>
              </a:lnSpc>
              <a:spcBef>
                <a:spcPts val="0"/>
              </a:spcBef>
              <a:spcAft>
                <a:spcPts val="0"/>
              </a:spcAft>
              <a:buSzPct val="100000"/>
              <a:buChar char="•"/>
            </a:pPr>
            <a:r>
              <a:rPr lang="en"/>
              <a:t>change attitudes </a:t>
            </a:r>
            <a:endParaRPr/>
          </a:p>
          <a:p>
            <a:pPr marL="457200" lvl="0" indent="-336550" algn="l" rtl="0">
              <a:lnSpc>
                <a:spcPct val="200000"/>
              </a:lnSpc>
              <a:spcBef>
                <a:spcPts val="0"/>
              </a:spcBef>
              <a:spcAft>
                <a:spcPts val="0"/>
              </a:spcAft>
              <a:buSzPct val="100000"/>
              <a:buChar char="•"/>
            </a:pPr>
            <a:r>
              <a:rPr lang="en"/>
              <a:t>educate </a:t>
            </a:r>
            <a:endParaRPr/>
          </a:p>
          <a:p>
            <a:pPr marL="457200" lvl="0" indent="-336550" algn="l" rtl="0">
              <a:lnSpc>
                <a:spcPct val="200000"/>
              </a:lnSpc>
              <a:spcBef>
                <a:spcPts val="0"/>
              </a:spcBef>
              <a:spcAft>
                <a:spcPts val="0"/>
              </a:spcAft>
              <a:buSzPct val="100000"/>
              <a:buChar char="•"/>
            </a:pPr>
            <a:r>
              <a:rPr lang="en"/>
              <a:t>use emotional stories </a:t>
            </a:r>
            <a:endParaRPr/>
          </a:p>
          <a:p>
            <a:pPr marL="457200" lvl="0" indent="-336550" algn="l" rtl="0">
              <a:lnSpc>
                <a:spcPct val="200000"/>
              </a:lnSpc>
              <a:spcBef>
                <a:spcPts val="0"/>
              </a:spcBef>
              <a:spcAft>
                <a:spcPts val="0"/>
              </a:spcAft>
              <a:buSzPct val="100000"/>
              <a:buChar char="•"/>
            </a:pPr>
            <a:r>
              <a:rPr lang="en"/>
              <a:t>influence with peer pressure </a:t>
            </a:r>
            <a:endParaRPr/>
          </a:p>
          <a:p>
            <a:pPr marL="457200" lvl="0" indent="-336550" algn="l" rtl="0">
              <a:lnSpc>
                <a:spcPct val="200000"/>
              </a:lnSpc>
              <a:spcBef>
                <a:spcPts val="0"/>
              </a:spcBef>
              <a:spcAft>
                <a:spcPts val="0"/>
              </a:spcAft>
              <a:buSzPct val="100000"/>
              <a:buChar char="•"/>
            </a:pPr>
            <a:r>
              <a:rPr lang="en"/>
              <a:t>overcome barriers </a:t>
            </a:r>
            <a:endParaRPr/>
          </a:p>
          <a:p>
            <a:pPr marL="0" lvl="0" indent="0" algn="l" rtl="0">
              <a:spcBef>
                <a:spcPts val="8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628650" y="551621"/>
            <a:ext cx="7886700" cy="817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Format/ Style </a:t>
            </a:r>
            <a:endParaRPr/>
          </a:p>
        </p:txBody>
      </p:sp>
      <p:sp>
        <p:nvSpPr>
          <p:cNvPr id="303" name="Google Shape;303;p43"/>
          <p:cNvSpPr txBox="1">
            <a:spLocks noGrp="1"/>
          </p:cNvSpPr>
          <p:nvPr>
            <p:ph type="body" idx="1"/>
          </p:nvPr>
        </p:nvSpPr>
        <p:spPr>
          <a:xfrm>
            <a:off x="628650" y="979663"/>
            <a:ext cx="7886700" cy="3263400"/>
          </a:xfrm>
          <a:prstGeom prst="rect">
            <a:avLst/>
          </a:prstGeom>
        </p:spPr>
        <p:txBody>
          <a:bodyPr spcFirstLastPara="1" wrap="square" lIns="68575" tIns="34275" rIns="68575" bIns="34275" anchor="t" anchorCtr="0">
            <a:normAutofit fontScale="70000" lnSpcReduction="20000"/>
          </a:bodyPr>
          <a:lstStyle/>
          <a:p>
            <a:pPr marL="457200" lvl="0" indent="-317500" algn="l" rtl="0">
              <a:lnSpc>
                <a:spcPct val="200000"/>
              </a:lnSpc>
              <a:spcBef>
                <a:spcPts val="800"/>
              </a:spcBef>
              <a:spcAft>
                <a:spcPts val="0"/>
              </a:spcAft>
              <a:buSzPct val="100000"/>
              <a:buChar char="•"/>
            </a:pPr>
            <a:r>
              <a:rPr lang="en" b="1" dirty="0"/>
              <a:t>Video</a:t>
            </a:r>
            <a:r>
              <a:rPr lang="en" dirty="0"/>
              <a:t> - Zoom, </a:t>
            </a:r>
            <a:r>
              <a:rPr lang="en" dirty="0" err="1"/>
              <a:t>Youtube</a:t>
            </a:r>
            <a:r>
              <a:rPr lang="en" dirty="0"/>
              <a:t>, Phone/ Camera Recording </a:t>
            </a:r>
            <a:endParaRPr dirty="0"/>
          </a:p>
          <a:p>
            <a:pPr marL="457200" lvl="0" indent="-317500" algn="l" rtl="0">
              <a:lnSpc>
                <a:spcPct val="200000"/>
              </a:lnSpc>
              <a:spcBef>
                <a:spcPts val="0"/>
              </a:spcBef>
              <a:spcAft>
                <a:spcPts val="0"/>
              </a:spcAft>
              <a:buSzPct val="100000"/>
              <a:buChar char="•"/>
            </a:pPr>
            <a:r>
              <a:rPr lang="en" b="1" dirty="0"/>
              <a:t>Song</a:t>
            </a:r>
            <a:r>
              <a:rPr lang="en" dirty="0"/>
              <a:t> - Upload to </a:t>
            </a:r>
            <a:r>
              <a:rPr lang="en" dirty="0" err="1"/>
              <a:t>Youtube</a:t>
            </a:r>
            <a:r>
              <a:rPr lang="en" dirty="0"/>
              <a:t> or Any Recording Platform </a:t>
            </a:r>
            <a:endParaRPr dirty="0"/>
          </a:p>
          <a:p>
            <a:pPr marL="457200" lvl="0" indent="-317500" algn="l" rtl="0">
              <a:lnSpc>
                <a:spcPct val="200000"/>
              </a:lnSpc>
              <a:spcBef>
                <a:spcPts val="0"/>
              </a:spcBef>
              <a:spcAft>
                <a:spcPts val="0"/>
              </a:spcAft>
              <a:buSzPct val="100000"/>
              <a:buChar char="•"/>
            </a:pPr>
            <a:r>
              <a:rPr lang="en" b="1" dirty="0"/>
              <a:t>handout/flyer </a:t>
            </a:r>
            <a:r>
              <a:rPr lang="en" dirty="0"/>
              <a:t>- Canva, Hand Make a Flyer, Word, Adobe </a:t>
            </a:r>
            <a:endParaRPr dirty="0"/>
          </a:p>
          <a:p>
            <a:pPr marL="457200" lvl="0" indent="-317500" algn="l" rtl="0">
              <a:lnSpc>
                <a:spcPct val="200000"/>
              </a:lnSpc>
              <a:spcBef>
                <a:spcPts val="0"/>
              </a:spcBef>
              <a:spcAft>
                <a:spcPts val="0"/>
              </a:spcAft>
              <a:buSzPct val="100000"/>
              <a:buChar char="•"/>
            </a:pPr>
            <a:r>
              <a:rPr lang="en" b="1" dirty="0"/>
              <a:t>sign/poster</a:t>
            </a:r>
            <a:r>
              <a:rPr lang="en" dirty="0"/>
              <a:t> - Canva, Hand Make a Poster, Word, Adobe </a:t>
            </a:r>
            <a:endParaRPr dirty="0"/>
          </a:p>
          <a:p>
            <a:pPr marL="457200" lvl="0" indent="-317500" algn="l" rtl="0">
              <a:lnSpc>
                <a:spcPct val="200000"/>
              </a:lnSpc>
              <a:spcBef>
                <a:spcPts val="0"/>
              </a:spcBef>
              <a:spcAft>
                <a:spcPts val="0"/>
              </a:spcAft>
              <a:buSzPct val="100000"/>
              <a:buChar char="•"/>
            </a:pPr>
            <a:r>
              <a:rPr lang="en" b="1" dirty="0"/>
              <a:t>Meme</a:t>
            </a:r>
            <a:r>
              <a:rPr lang="en" dirty="0"/>
              <a:t> - ??</a:t>
            </a:r>
            <a:endParaRPr dirty="0"/>
          </a:p>
          <a:p>
            <a:pPr marL="457200" lvl="0" indent="-317500" algn="l" rtl="0">
              <a:lnSpc>
                <a:spcPct val="200000"/>
              </a:lnSpc>
              <a:spcBef>
                <a:spcPts val="0"/>
              </a:spcBef>
              <a:spcAft>
                <a:spcPts val="0"/>
              </a:spcAft>
              <a:buSzPct val="100000"/>
              <a:buChar char="•"/>
            </a:pPr>
            <a:r>
              <a:rPr lang="en" b="1" dirty="0"/>
              <a:t>social media banner</a:t>
            </a:r>
            <a:r>
              <a:rPr lang="en" dirty="0"/>
              <a:t> - Canva, Instagram, Facebook </a:t>
            </a:r>
            <a:endParaRPr dirty="0"/>
          </a:p>
          <a:p>
            <a:pPr marL="457200" lvl="0" indent="-317500" algn="l" rtl="0">
              <a:lnSpc>
                <a:spcPct val="200000"/>
              </a:lnSpc>
              <a:spcBef>
                <a:spcPts val="0"/>
              </a:spcBef>
              <a:spcAft>
                <a:spcPts val="0"/>
              </a:spcAft>
              <a:buSzPct val="100000"/>
              <a:buChar char="•"/>
            </a:pPr>
            <a:r>
              <a:rPr lang="en" b="1" dirty="0"/>
              <a:t>Educational activity - Create your Own Activity! Share your activity through a video </a:t>
            </a:r>
            <a:endParaRPr b="1" dirty="0"/>
          </a:p>
          <a:p>
            <a:pPr marL="0" lvl="0" indent="0" algn="l" rtl="0">
              <a:spcBef>
                <a:spcPts val="8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513550" y="10828"/>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Ways to Connect </a:t>
            </a:r>
            <a:endParaRPr dirty="0"/>
          </a:p>
        </p:txBody>
      </p:sp>
      <p:sp>
        <p:nvSpPr>
          <p:cNvPr id="309" name="Google Shape;309;p44"/>
          <p:cNvSpPr txBox="1">
            <a:spLocks noGrp="1"/>
          </p:cNvSpPr>
          <p:nvPr>
            <p:ph type="body" idx="1"/>
          </p:nvPr>
        </p:nvSpPr>
        <p:spPr>
          <a:xfrm>
            <a:off x="223925" y="1324925"/>
            <a:ext cx="8709600" cy="33078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SzPts val="358"/>
              <a:buNone/>
            </a:pPr>
            <a:r>
              <a:rPr lang="en" sz="1345"/>
              <a:t>Zoom - </a:t>
            </a:r>
            <a:r>
              <a:rPr lang="en" sz="1345" u="sng">
                <a:solidFill>
                  <a:schemeClr val="hlink"/>
                </a:solidFill>
                <a:hlinkClick r:id="rId3"/>
              </a:rPr>
              <a:t>https://zoom.us/</a:t>
            </a:r>
            <a:endParaRPr sz="1345"/>
          </a:p>
          <a:p>
            <a:pPr marL="0" lvl="0" indent="0" algn="l" rtl="0">
              <a:lnSpc>
                <a:spcPct val="115000"/>
              </a:lnSpc>
              <a:spcBef>
                <a:spcPts val="800"/>
              </a:spcBef>
              <a:spcAft>
                <a:spcPts val="0"/>
              </a:spcAft>
              <a:buSzPts val="358"/>
              <a:buNone/>
            </a:pPr>
            <a:r>
              <a:rPr lang="en" sz="1345"/>
              <a:t>Google Hangouts - </a:t>
            </a:r>
            <a:r>
              <a:rPr lang="en" sz="1345" u="sng">
                <a:solidFill>
                  <a:schemeClr val="hlink"/>
                </a:solidFill>
                <a:hlinkClick r:id="rId4"/>
              </a:rPr>
              <a:t>https://hangouts.google.com/</a:t>
            </a:r>
            <a:endParaRPr sz="1345"/>
          </a:p>
          <a:p>
            <a:pPr marL="0" lvl="0" indent="0" algn="l" rtl="0">
              <a:lnSpc>
                <a:spcPct val="115000"/>
              </a:lnSpc>
              <a:spcBef>
                <a:spcPts val="800"/>
              </a:spcBef>
              <a:spcAft>
                <a:spcPts val="0"/>
              </a:spcAft>
              <a:buSzPts val="358"/>
              <a:buNone/>
            </a:pPr>
            <a:r>
              <a:rPr lang="en" sz="1345"/>
              <a:t>Skype - </a:t>
            </a:r>
            <a:r>
              <a:rPr lang="en" sz="1345" u="sng">
                <a:solidFill>
                  <a:schemeClr val="hlink"/>
                </a:solidFill>
                <a:hlinkClick r:id="rId5"/>
              </a:rPr>
              <a:t>https://www.skype.com/en/</a:t>
            </a:r>
            <a:endParaRPr sz="1345"/>
          </a:p>
          <a:p>
            <a:pPr marL="0" lvl="0" indent="0" algn="l" rtl="0">
              <a:lnSpc>
                <a:spcPct val="115000"/>
              </a:lnSpc>
              <a:spcBef>
                <a:spcPts val="800"/>
              </a:spcBef>
              <a:spcAft>
                <a:spcPts val="0"/>
              </a:spcAft>
              <a:buSzPts val="358"/>
              <a:buNone/>
            </a:pPr>
            <a:r>
              <a:rPr lang="en" sz="1345"/>
              <a:t>Google Docs</a:t>
            </a:r>
            <a:endParaRPr sz="1345"/>
          </a:p>
          <a:p>
            <a:pPr marL="0" lvl="0" indent="0" algn="l" rtl="0">
              <a:lnSpc>
                <a:spcPct val="115000"/>
              </a:lnSpc>
              <a:spcBef>
                <a:spcPts val="800"/>
              </a:spcBef>
              <a:spcAft>
                <a:spcPts val="0"/>
              </a:spcAft>
              <a:buSzPts val="358"/>
              <a:buNone/>
            </a:pPr>
            <a:r>
              <a:rPr lang="en" sz="1345" u="sng"/>
              <a:t>Group Chats: </a:t>
            </a:r>
            <a:endParaRPr sz="1345" u="sng"/>
          </a:p>
          <a:p>
            <a:pPr marL="0" lvl="0" indent="0" algn="l" rtl="0">
              <a:lnSpc>
                <a:spcPct val="115000"/>
              </a:lnSpc>
              <a:spcBef>
                <a:spcPts val="800"/>
              </a:spcBef>
              <a:spcAft>
                <a:spcPts val="0"/>
              </a:spcAft>
              <a:buSzPts val="358"/>
              <a:buNone/>
            </a:pPr>
            <a:r>
              <a:rPr lang="en" sz="1345"/>
              <a:t>Whats App</a:t>
            </a:r>
            <a:endParaRPr sz="1345"/>
          </a:p>
          <a:p>
            <a:pPr marL="0" lvl="0" indent="0" algn="l" rtl="0">
              <a:lnSpc>
                <a:spcPct val="115000"/>
              </a:lnSpc>
              <a:spcBef>
                <a:spcPts val="800"/>
              </a:spcBef>
              <a:spcAft>
                <a:spcPts val="0"/>
              </a:spcAft>
              <a:buSzPts val="358"/>
              <a:buNone/>
            </a:pPr>
            <a:r>
              <a:rPr lang="en" sz="1345"/>
              <a:t>Group Me </a:t>
            </a:r>
            <a:endParaRPr sz="1345"/>
          </a:p>
          <a:p>
            <a:pPr marL="0" lvl="0" indent="0" algn="l" rtl="0">
              <a:lnSpc>
                <a:spcPct val="115000"/>
              </a:lnSpc>
              <a:spcBef>
                <a:spcPts val="800"/>
              </a:spcBef>
              <a:spcAft>
                <a:spcPts val="0"/>
              </a:spcAft>
              <a:buSzPts val="358"/>
              <a:buNone/>
            </a:pPr>
            <a:r>
              <a:rPr lang="en" sz="1345" u="sng"/>
              <a:t>Poster:</a:t>
            </a:r>
            <a:endParaRPr sz="1345" u="sng"/>
          </a:p>
          <a:p>
            <a:pPr marL="0" lvl="0" indent="0" algn="l" rtl="0">
              <a:lnSpc>
                <a:spcPct val="115000"/>
              </a:lnSpc>
              <a:spcBef>
                <a:spcPts val="800"/>
              </a:spcBef>
              <a:spcAft>
                <a:spcPts val="0"/>
              </a:spcAft>
              <a:buSzPts val="358"/>
              <a:buNone/>
            </a:pPr>
            <a:r>
              <a:rPr lang="en" sz="1345"/>
              <a:t>Canva </a:t>
            </a:r>
            <a:r>
              <a:rPr lang="en" sz="1345" u="sng">
                <a:solidFill>
                  <a:schemeClr val="hlink"/>
                </a:solidFill>
                <a:hlinkClick r:id="rId6"/>
              </a:rPr>
              <a:t>https://www.canva.com/login?redirect=%2Fdesign%2FDAE5I6rWC2E%2FxuuGWUpySnMsG0DkXFxusg%2Fedit</a:t>
            </a:r>
            <a:endParaRPr sz="1345"/>
          </a:p>
          <a:p>
            <a:pPr marL="0" lvl="0" indent="0" algn="l" rtl="0">
              <a:spcBef>
                <a:spcPts val="800"/>
              </a:spcBef>
              <a:spcAft>
                <a:spcPts val="0"/>
              </a:spcAft>
              <a:buSzPts val="358"/>
              <a:buNone/>
            </a:pPr>
            <a:endParaRPr sz="682"/>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513550" y="235340"/>
            <a:ext cx="8113500" cy="575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solidFill>
                  <a:srgbClr val="FFFFFF"/>
                </a:solidFill>
              </a:rPr>
              <a:t>Educational Activity</a:t>
            </a:r>
            <a:endParaRPr>
              <a:solidFill>
                <a:srgbClr val="FFFFFF"/>
              </a:solidFill>
            </a:endParaRPr>
          </a:p>
        </p:txBody>
      </p:sp>
      <p:sp>
        <p:nvSpPr>
          <p:cNvPr id="202" name="Google Shape;202;p27"/>
          <p:cNvSpPr txBox="1">
            <a:spLocks noGrp="1"/>
          </p:cNvSpPr>
          <p:nvPr>
            <p:ph type="body" idx="1"/>
          </p:nvPr>
        </p:nvSpPr>
        <p:spPr>
          <a:xfrm>
            <a:off x="626950" y="143156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 sz="4100" b="1">
                <a:solidFill>
                  <a:schemeClr val="dk1"/>
                </a:solidFill>
              </a:rPr>
              <a:t>Fart mind experiment </a:t>
            </a:r>
            <a:endParaRPr sz="4100" b="1">
              <a:solidFill>
                <a:schemeClr val="dk1"/>
              </a:solidFill>
            </a:endParaRPr>
          </a:p>
          <a:p>
            <a:pPr marL="0" lvl="0" indent="0" algn="l" rtl="0">
              <a:spcBef>
                <a:spcPts val="800"/>
              </a:spcBef>
              <a:spcAft>
                <a:spcPts val="0"/>
              </a:spcAft>
              <a:buClr>
                <a:schemeClr val="dk1"/>
              </a:buClr>
              <a:buSzPts val="1100"/>
              <a:buFont typeface="Arial"/>
              <a:buNone/>
            </a:pPr>
            <a:endParaRPr sz="1300" i="1">
              <a:solidFill>
                <a:schemeClr val="dk1"/>
              </a:solidFill>
            </a:endParaRPr>
          </a:p>
          <a:p>
            <a:pPr marL="0" lvl="0" indent="0" algn="l" rtl="0">
              <a:spcBef>
                <a:spcPts val="800"/>
              </a:spcBef>
              <a:spcAft>
                <a:spcPts val="0"/>
              </a:spcAft>
              <a:buClr>
                <a:schemeClr val="dk1"/>
              </a:buClr>
              <a:buSzPts val="1100"/>
              <a:buFont typeface="Arial"/>
              <a:buNone/>
            </a:pPr>
            <a:endParaRPr sz="1300" i="1">
              <a:solidFill>
                <a:schemeClr val="dk1"/>
              </a:solidFill>
            </a:endParaRPr>
          </a:p>
          <a:p>
            <a:pPr marL="0" lvl="0" indent="0" algn="l" rtl="0">
              <a:spcBef>
                <a:spcPts val="800"/>
              </a:spcBef>
              <a:spcAft>
                <a:spcPts val="0"/>
              </a:spcAft>
              <a:buClr>
                <a:schemeClr val="dk1"/>
              </a:buClr>
              <a:buSzPts val="1100"/>
              <a:buFont typeface="Arial"/>
              <a:buNone/>
            </a:pPr>
            <a:r>
              <a:rPr lang="en" sz="1700" i="1">
                <a:solidFill>
                  <a:schemeClr val="dk1"/>
                </a:solidFill>
              </a:rPr>
              <a:t>Zoom Poll!</a:t>
            </a:r>
            <a:endParaRPr sz="500" i="1"/>
          </a:p>
        </p:txBody>
      </p:sp>
      <p:pic>
        <p:nvPicPr>
          <p:cNvPr id="203" name="Google Shape;203;p27"/>
          <p:cNvPicPr preferRelativeResize="0"/>
          <p:nvPr/>
        </p:nvPicPr>
        <p:blipFill>
          <a:blip r:embed="rId3">
            <a:alphaModFix/>
          </a:blip>
          <a:stretch>
            <a:fillRect/>
          </a:stretch>
        </p:blipFill>
        <p:spPr>
          <a:xfrm>
            <a:off x="3129227" y="2092452"/>
            <a:ext cx="2551775" cy="2551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solidFill>
                  <a:schemeClr val="lt1"/>
                </a:solidFill>
              </a:rPr>
              <a:t>Partners/ Groups (Breakout Groups 1-3) </a:t>
            </a:r>
            <a:endParaRPr>
              <a:solidFill>
                <a:schemeClr val="lt1"/>
              </a:solidFill>
            </a:endParaRPr>
          </a:p>
        </p:txBody>
      </p:sp>
      <p:sp>
        <p:nvSpPr>
          <p:cNvPr id="315" name="Google Shape;315;p4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lnSpcReduction="10000"/>
          </a:bodyPr>
          <a:lstStyle/>
          <a:p>
            <a:pPr marL="457200" lvl="0" indent="-323850" algn="l" rtl="0">
              <a:lnSpc>
                <a:spcPct val="107916"/>
              </a:lnSpc>
              <a:spcBef>
                <a:spcPts val="0"/>
              </a:spcBef>
              <a:spcAft>
                <a:spcPts val="0"/>
              </a:spcAft>
              <a:buSzPts val="1500"/>
              <a:buFont typeface="Calibri"/>
              <a:buChar char="❏"/>
            </a:pPr>
            <a:r>
              <a:rPr lang="en" sz="1500">
                <a:latin typeface="Calibri"/>
                <a:ea typeface="Calibri"/>
                <a:cs typeface="Calibri"/>
                <a:sym typeface="Calibri"/>
              </a:rPr>
              <a:t>Choose a Group Leader</a:t>
            </a:r>
            <a:endParaRPr sz="1500">
              <a:latin typeface="Calibri"/>
              <a:ea typeface="Calibri"/>
              <a:cs typeface="Calibri"/>
              <a:sym typeface="Calibri"/>
            </a:endParaRPr>
          </a:p>
          <a:p>
            <a:pPr marL="457200" lvl="0" indent="0" algn="l" rtl="0">
              <a:lnSpc>
                <a:spcPct val="107916"/>
              </a:lnSpc>
              <a:spcBef>
                <a:spcPts val="0"/>
              </a:spcBef>
              <a:spcAft>
                <a:spcPts val="0"/>
              </a:spcAft>
              <a:buNone/>
            </a:pPr>
            <a:endParaRPr sz="1500">
              <a:latin typeface="Calibri"/>
              <a:ea typeface="Calibri"/>
              <a:cs typeface="Calibri"/>
              <a:sym typeface="Calibri"/>
            </a:endParaRPr>
          </a:p>
          <a:p>
            <a:pPr marL="457200" lvl="0" indent="-323850" algn="l" rtl="0">
              <a:lnSpc>
                <a:spcPct val="107916"/>
              </a:lnSpc>
              <a:spcBef>
                <a:spcPts val="0"/>
              </a:spcBef>
              <a:spcAft>
                <a:spcPts val="0"/>
              </a:spcAft>
              <a:buSzPts val="1500"/>
              <a:buFont typeface="Calibri"/>
              <a:buChar char="❏"/>
            </a:pPr>
            <a:r>
              <a:rPr lang="en" sz="1500">
                <a:latin typeface="Calibri"/>
                <a:ea typeface="Calibri"/>
                <a:cs typeface="Calibri"/>
                <a:sym typeface="Calibri"/>
              </a:rPr>
              <a:t>Share Contact Information </a:t>
            </a:r>
            <a:endParaRPr sz="1500">
              <a:latin typeface="Calibri"/>
              <a:ea typeface="Calibri"/>
              <a:cs typeface="Calibri"/>
              <a:sym typeface="Calibri"/>
            </a:endParaRPr>
          </a:p>
          <a:p>
            <a:pPr marL="457200" lvl="0" indent="0" algn="l" rtl="0">
              <a:lnSpc>
                <a:spcPct val="107916"/>
              </a:lnSpc>
              <a:spcBef>
                <a:spcPts val="0"/>
              </a:spcBef>
              <a:spcAft>
                <a:spcPts val="0"/>
              </a:spcAft>
              <a:buNone/>
            </a:pPr>
            <a:r>
              <a:rPr lang="en" sz="1500">
                <a:latin typeface="Calibri"/>
                <a:ea typeface="Calibri"/>
                <a:cs typeface="Calibri"/>
                <a:sym typeface="Calibri"/>
              </a:rPr>
              <a:t>(Email, Phone Number, Social Media, Etc…)</a:t>
            </a:r>
            <a:endParaRPr sz="1500">
              <a:latin typeface="Calibri"/>
              <a:ea typeface="Calibri"/>
              <a:cs typeface="Calibri"/>
              <a:sym typeface="Calibri"/>
            </a:endParaRPr>
          </a:p>
          <a:p>
            <a:pPr marL="457200" lvl="0" indent="0" algn="l" rtl="0">
              <a:lnSpc>
                <a:spcPct val="107916"/>
              </a:lnSpc>
              <a:spcBef>
                <a:spcPts val="0"/>
              </a:spcBef>
              <a:spcAft>
                <a:spcPts val="0"/>
              </a:spcAft>
              <a:buNone/>
            </a:pPr>
            <a:endParaRPr sz="1500">
              <a:latin typeface="Calibri"/>
              <a:ea typeface="Calibri"/>
              <a:cs typeface="Calibri"/>
              <a:sym typeface="Calibri"/>
            </a:endParaRPr>
          </a:p>
          <a:p>
            <a:pPr marL="457200" lvl="0" indent="-323850" algn="l" rtl="0">
              <a:lnSpc>
                <a:spcPct val="107916"/>
              </a:lnSpc>
              <a:spcBef>
                <a:spcPts val="0"/>
              </a:spcBef>
              <a:spcAft>
                <a:spcPts val="0"/>
              </a:spcAft>
              <a:buSzPts val="1500"/>
              <a:buFont typeface="Calibri"/>
              <a:buChar char="❏"/>
            </a:pPr>
            <a:r>
              <a:rPr lang="en" sz="1500">
                <a:latin typeface="Calibri"/>
                <a:ea typeface="Calibri"/>
                <a:cs typeface="Calibri"/>
                <a:sym typeface="Calibri"/>
              </a:rPr>
              <a:t>Select a Time to meet and work on your project </a:t>
            </a:r>
            <a:endParaRPr sz="1500">
              <a:latin typeface="Calibri"/>
              <a:ea typeface="Calibri"/>
              <a:cs typeface="Calibri"/>
              <a:sym typeface="Calibri"/>
            </a:endParaRPr>
          </a:p>
          <a:p>
            <a:pPr marL="457200" lvl="0" indent="0" algn="l" rtl="0">
              <a:lnSpc>
                <a:spcPct val="107916"/>
              </a:lnSpc>
              <a:spcBef>
                <a:spcPts val="0"/>
              </a:spcBef>
              <a:spcAft>
                <a:spcPts val="0"/>
              </a:spcAft>
              <a:buNone/>
            </a:pPr>
            <a:endParaRPr sz="1500">
              <a:latin typeface="Calibri"/>
              <a:ea typeface="Calibri"/>
              <a:cs typeface="Calibri"/>
              <a:sym typeface="Calibri"/>
            </a:endParaRPr>
          </a:p>
          <a:p>
            <a:pPr marL="457200" lvl="0" indent="-323850" algn="l" rtl="0">
              <a:lnSpc>
                <a:spcPct val="107916"/>
              </a:lnSpc>
              <a:spcBef>
                <a:spcPts val="0"/>
              </a:spcBef>
              <a:spcAft>
                <a:spcPts val="0"/>
              </a:spcAft>
              <a:buSzPts val="1500"/>
              <a:buFont typeface="Calibri"/>
              <a:buChar char="❏"/>
            </a:pPr>
            <a:r>
              <a:rPr lang="en" sz="1500">
                <a:latin typeface="Calibri"/>
                <a:ea typeface="Calibri"/>
                <a:cs typeface="Calibri"/>
                <a:sym typeface="Calibri"/>
              </a:rPr>
              <a:t>Pick ONE topic/behavior</a:t>
            </a:r>
            <a:endParaRPr sz="1500">
              <a:latin typeface="Calibri"/>
              <a:ea typeface="Calibri"/>
              <a:cs typeface="Calibri"/>
              <a:sym typeface="Calibri"/>
            </a:endParaRPr>
          </a:p>
          <a:p>
            <a:pPr marL="457200" lvl="0" indent="0" algn="l" rtl="0">
              <a:lnSpc>
                <a:spcPct val="107916"/>
              </a:lnSpc>
              <a:spcBef>
                <a:spcPts val="0"/>
              </a:spcBef>
              <a:spcAft>
                <a:spcPts val="0"/>
              </a:spcAft>
              <a:buNone/>
            </a:pPr>
            <a:endParaRPr sz="1500">
              <a:latin typeface="Calibri"/>
              <a:ea typeface="Calibri"/>
              <a:cs typeface="Calibri"/>
              <a:sym typeface="Calibri"/>
            </a:endParaRPr>
          </a:p>
          <a:p>
            <a:pPr marL="457200" lvl="0" indent="-323850" algn="l" rtl="0">
              <a:lnSpc>
                <a:spcPct val="107916"/>
              </a:lnSpc>
              <a:spcBef>
                <a:spcPts val="0"/>
              </a:spcBef>
              <a:spcAft>
                <a:spcPts val="0"/>
              </a:spcAft>
              <a:buSzPts val="1500"/>
              <a:buFont typeface="Calibri"/>
              <a:buChar char="❏"/>
            </a:pPr>
            <a:r>
              <a:rPr lang="en" sz="1500">
                <a:latin typeface="Calibri"/>
                <a:ea typeface="Calibri"/>
                <a:cs typeface="Calibri"/>
                <a:sym typeface="Calibri"/>
              </a:rPr>
              <a:t>Pick ONE social marketing approach </a:t>
            </a:r>
            <a:endParaRPr sz="1500">
              <a:latin typeface="Calibri"/>
              <a:ea typeface="Calibri"/>
              <a:cs typeface="Calibri"/>
              <a:sym typeface="Calibri"/>
            </a:endParaRPr>
          </a:p>
          <a:p>
            <a:pPr marL="457200" lvl="0" indent="0" algn="l" rtl="0">
              <a:lnSpc>
                <a:spcPct val="107916"/>
              </a:lnSpc>
              <a:spcBef>
                <a:spcPts val="0"/>
              </a:spcBef>
              <a:spcAft>
                <a:spcPts val="0"/>
              </a:spcAft>
              <a:buNone/>
            </a:pPr>
            <a:endParaRPr sz="1500">
              <a:latin typeface="Calibri"/>
              <a:ea typeface="Calibri"/>
              <a:cs typeface="Calibri"/>
              <a:sym typeface="Calibri"/>
            </a:endParaRPr>
          </a:p>
          <a:p>
            <a:pPr marL="457200" lvl="0" indent="-323850" algn="l" rtl="0">
              <a:lnSpc>
                <a:spcPct val="107916"/>
              </a:lnSpc>
              <a:spcBef>
                <a:spcPts val="0"/>
              </a:spcBef>
              <a:spcAft>
                <a:spcPts val="0"/>
              </a:spcAft>
              <a:buSzPts val="1500"/>
              <a:buFont typeface="Calibri"/>
              <a:buChar char="❏"/>
            </a:pPr>
            <a:r>
              <a:rPr lang="en" sz="1500">
                <a:latin typeface="Calibri"/>
                <a:ea typeface="Calibri"/>
                <a:cs typeface="Calibri"/>
                <a:sym typeface="Calibri"/>
              </a:rPr>
              <a:t>Pick ONE style of material</a:t>
            </a:r>
            <a:endParaRPr sz="1500">
              <a:latin typeface="Calibri"/>
              <a:ea typeface="Calibri"/>
              <a:cs typeface="Calibri"/>
              <a:sym typeface="Calibri"/>
            </a:endParaRPr>
          </a:p>
          <a:p>
            <a:pPr marL="457200" lvl="0" indent="0" algn="l" rtl="0">
              <a:lnSpc>
                <a:spcPct val="107916"/>
              </a:lnSpc>
              <a:spcBef>
                <a:spcPts val="0"/>
              </a:spcBef>
              <a:spcAft>
                <a:spcPts val="0"/>
              </a:spcAft>
              <a:buNone/>
            </a:pPr>
            <a:endParaRPr sz="1500">
              <a:latin typeface="Calibri"/>
              <a:ea typeface="Calibri"/>
              <a:cs typeface="Calibri"/>
              <a:sym typeface="Calibri"/>
            </a:endParaRPr>
          </a:p>
          <a:p>
            <a:pPr marL="457200" lvl="0" indent="-323850" algn="l" rtl="0">
              <a:lnSpc>
                <a:spcPct val="107916"/>
              </a:lnSpc>
              <a:spcBef>
                <a:spcPts val="0"/>
              </a:spcBef>
              <a:spcAft>
                <a:spcPts val="0"/>
              </a:spcAft>
              <a:buSzPts val="1500"/>
              <a:buFont typeface="Calibri"/>
              <a:buChar char="❏"/>
            </a:pPr>
            <a:r>
              <a:rPr lang="en" sz="1500">
                <a:latin typeface="Calibri"/>
                <a:ea typeface="Calibri"/>
                <a:cs typeface="Calibri"/>
                <a:sym typeface="Calibri"/>
              </a:rPr>
              <a:t>Decide How You Will Divide the Work Between Group Members!</a:t>
            </a:r>
            <a:endParaRPr sz="1500">
              <a:latin typeface="Calibri"/>
              <a:ea typeface="Calibri"/>
              <a:cs typeface="Calibri"/>
              <a:sym typeface="Calibri"/>
            </a:endParaRPr>
          </a:p>
          <a:p>
            <a:pPr marL="457200" lvl="0" indent="0" algn="l" rtl="0">
              <a:spcBef>
                <a:spcPts val="8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19"/>
        <p:cNvGrpSpPr/>
        <p:nvPr/>
      </p:nvGrpSpPr>
      <p:grpSpPr>
        <a:xfrm>
          <a:off x="0" y="0"/>
          <a:ext cx="0" cy="0"/>
          <a:chOff x="0" y="0"/>
          <a:chExt cx="0" cy="0"/>
        </a:xfrm>
      </p:grpSpPr>
      <p:sp>
        <p:nvSpPr>
          <p:cNvPr id="320" name="Google Shape;320;p46"/>
          <p:cNvSpPr txBox="1">
            <a:spLocks noGrp="1"/>
          </p:cNvSpPr>
          <p:nvPr>
            <p:ph type="title"/>
          </p:nvPr>
        </p:nvSpPr>
        <p:spPr>
          <a:xfrm>
            <a:off x="274225" y="45127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solidFill>
                  <a:schemeClr val="lt1"/>
                </a:solidFill>
              </a:rPr>
              <a:t>Individually (Break Out Group 2)</a:t>
            </a:r>
            <a:r>
              <a:rPr lang="en"/>
              <a:t> </a:t>
            </a:r>
            <a:endParaRPr/>
          </a:p>
        </p:txBody>
      </p:sp>
      <p:sp>
        <p:nvSpPr>
          <p:cNvPr id="321" name="Google Shape;321;p4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457200" lvl="0" indent="-323850" algn="l" rtl="0">
              <a:lnSpc>
                <a:spcPct val="107916"/>
              </a:lnSpc>
              <a:spcBef>
                <a:spcPts val="0"/>
              </a:spcBef>
              <a:spcAft>
                <a:spcPts val="0"/>
              </a:spcAft>
              <a:buSzPts val="1500"/>
              <a:buFont typeface="Calibri"/>
              <a:buChar char="❏"/>
            </a:pPr>
            <a:r>
              <a:rPr lang="en" sz="1500">
                <a:latin typeface="Calibri"/>
                <a:ea typeface="Calibri"/>
                <a:cs typeface="Calibri"/>
                <a:sym typeface="Calibri"/>
              </a:rPr>
              <a:t>Select a Time to work on your project </a:t>
            </a:r>
            <a:endParaRPr sz="1500">
              <a:latin typeface="Calibri"/>
              <a:ea typeface="Calibri"/>
              <a:cs typeface="Calibri"/>
              <a:sym typeface="Calibri"/>
            </a:endParaRPr>
          </a:p>
          <a:p>
            <a:pPr marL="457200" lvl="0" indent="0" algn="l" rtl="0">
              <a:lnSpc>
                <a:spcPct val="107916"/>
              </a:lnSpc>
              <a:spcBef>
                <a:spcPts val="0"/>
              </a:spcBef>
              <a:spcAft>
                <a:spcPts val="0"/>
              </a:spcAft>
              <a:buNone/>
            </a:pPr>
            <a:endParaRPr sz="1500">
              <a:latin typeface="Calibri"/>
              <a:ea typeface="Calibri"/>
              <a:cs typeface="Calibri"/>
              <a:sym typeface="Calibri"/>
            </a:endParaRPr>
          </a:p>
          <a:p>
            <a:pPr marL="457200" lvl="0" indent="-323850" algn="l" rtl="0">
              <a:lnSpc>
                <a:spcPct val="107916"/>
              </a:lnSpc>
              <a:spcBef>
                <a:spcPts val="0"/>
              </a:spcBef>
              <a:spcAft>
                <a:spcPts val="0"/>
              </a:spcAft>
              <a:buSzPts val="1500"/>
              <a:buFont typeface="Calibri"/>
              <a:buChar char="❏"/>
            </a:pPr>
            <a:r>
              <a:rPr lang="en" sz="1500">
                <a:latin typeface="Calibri"/>
                <a:ea typeface="Calibri"/>
                <a:cs typeface="Calibri"/>
                <a:sym typeface="Calibri"/>
              </a:rPr>
              <a:t>Pick ONE topic/behavior</a:t>
            </a:r>
            <a:endParaRPr sz="1500">
              <a:latin typeface="Calibri"/>
              <a:ea typeface="Calibri"/>
              <a:cs typeface="Calibri"/>
              <a:sym typeface="Calibri"/>
            </a:endParaRPr>
          </a:p>
          <a:p>
            <a:pPr marL="457200" lvl="0" indent="0" algn="l" rtl="0">
              <a:lnSpc>
                <a:spcPct val="107916"/>
              </a:lnSpc>
              <a:spcBef>
                <a:spcPts val="0"/>
              </a:spcBef>
              <a:spcAft>
                <a:spcPts val="0"/>
              </a:spcAft>
              <a:buNone/>
            </a:pPr>
            <a:endParaRPr sz="1500">
              <a:latin typeface="Calibri"/>
              <a:ea typeface="Calibri"/>
              <a:cs typeface="Calibri"/>
              <a:sym typeface="Calibri"/>
            </a:endParaRPr>
          </a:p>
          <a:p>
            <a:pPr marL="457200" lvl="0" indent="-323850" algn="l" rtl="0">
              <a:lnSpc>
                <a:spcPct val="107916"/>
              </a:lnSpc>
              <a:spcBef>
                <a:spcPts val="0"/>
              </a:spcBef>
              <a:spcAft>
                <a:spcPts val="0"/>
              </a:spcAft>
              <a:buSzPts val="1500"/>
              <a:buFont typeface="Calibri"/>
              <a:buChar char="❏"/>
            </a:pPr>
            <a:r>
              <a:rPr lang="en" sz="1500">
                <a:latin typeface="Calibri"/>
                <a:ea typeface="Calibri"/>
                <a:cs typeface="Calibri"/>
                <a:sym typeface="Calibri"/>
              </a:rPr>
              <a:t>Pick ONE social marketing approach </a:t>
            </a:r>
            <a:endParaRPr sz="1500">
              <a:latin typeface="Calibri"/>
              <a:ea typeface="Calibri"/>
              <a:cs typeface="Calibri"/>
              <a:sym typeface="Calibri"/>
            </a:endParaRPr>
          </a:p>
          <a:p>
            <a:pPr marL="457200" lvl="0" indent="0" algn="l" rtl="0">
              <a:lnSpc>
                <a:spcPct val="107916"/>
              </a:lnSpc>
              <a:spcBef>
                <a:spcPts val="0"/>
              </a:spcBef>
              <a:spcAft>
                <a:spcPts val="0"/>
              </a:spcAft>
              <a:buNone/>
            </a:pPr>
            <a:endParaRPr sz="1500">
              <a:latin typeface="Calibri"/>
              <a:ea typeface="Calibri"/>
              <a:cs typeface="Calibri"/>
              <a:sym typeface="Calibri"/>
            </a:endParaRPr>
          </a:p>
          <a:p>
            <a:pPr marL="457200" lvl="0" indent="-323850" algn="l" rtl="0">
              <a:lnSpc>
                <a:spcPct val="107916"/>
              </a:lnSpc>
              <a:spcBef>
                <a:spcPts val="0"/>
              </a:spcBef>
              <a:spcAft>
                <a:spcPts val="0"/>
              </a:spcAft>
              <a:buSzPts val="1500"/>
              <a:buFont typeface="Calibri"/>
              <a:buChar char="❏"/>
            </a:pPr>
            <a:r>
              <a:rPr lang="en" sz="1500">
                <a:latin typeface="Calibri"/>
                <a:ea typeface="Calibri"/>
                <a:cs typeface="Calibri"/>
                <a:sym typeface="Calibri"/>
              </a:rPr>
              <a:t>Pick ONE style of material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REMINDERS:</a:t>
            </a:r>
            <a:endParaRPr/>
          </a:p>
        </p:txBody>
      </p:sp>
      <p:sp>
        <p:nvSpPr>
          <p:cNvPr id="327" name="Google Shape;327;p4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PSA Activity is Due → Next Thursday at our Final Meeting!</a:t>
            </a:r>
            <a:endParaRPr/>
          </a:p>
          <a:p>
            <a:pPr marL="0" lvl="0" indent="0" algn="ctr" rtl="0">
              <a:spcBef>
                <a:spcPts val="800"/>
              </a:spcBef>
              <a:spcAft>
                <a:spcPts val="0"/>
              </a:spcAft>
              <a:buNone/>
            </a:pPr>
            <a:endParaRPr/>
          </a:p>
          <a:p>
            <a:pPr marL="0" lvl="0" indent="0" algn="ctr" rtl="0">
              <a:spcBef>
                <a:spcPts val="800"/>
              </a:spcBef>
              <a:spcAft>
                <a:spcPts val="0"/>
              </a:spcAft>
              <a:buNone/>
            </a:pPr>
            <a:r>
              <a:rPr lang="en">
                <a:solidFill>
                  <a:srgbClr val="6FA8DC"/>
                </a:solidFill>
              </a:rPr>
              <a:t>Put way for students to submit their PSA here. It can be a link to a Google Folder, an email, or another electronic method of submission.</a:t>
            </a:r>
            <a:endParaRPr>
              <a:solidFill>
                <a:srgbClr val="6FA8DC"/>
              </a:solidFill>
            </a:endParaRPr>
          </a:p>
          <a:p>
            <a:pPr marL="0" lvl="0" indent="0" algn="ctr" rtl="0">
              <a:spcBef>
                <a:spcPts val="800"/>
              </a:spcBef>
              <a:spcAft>
                <a:spcPts val="0"/>
              </a:spcAft>
              <a:buNone/>
            </a:pPr>
            <a:endParaRPr/>
          </a:p>
          <a:p>
            <a:pPr marL="0" lvl="0" indent="0" algn="ctr" rtl="0">
              <a:spcBef>
                <a:spcPts val="8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365625" y="1874951"/>
            <a:ext cx="8113500" cy="1866300"/>
          </a:xfrm>
          <a:prstGeom prst="rect">
            <a:avLst/>
          </a:prstGeom>
        </p:spPr>
        <p:txBody>
          <a:bodyPr spcFirstLastPara="1" wrap="square" lIns="68575" tIns="34275" rIns="68575" bIns="34275" anchor="ctr" anchorCtr="0">
            <a:normAutofit fontScale="90000"/>
          </a:bodyPr>
          <a:lstStyle/>
          <a:p>
            <a:pPr marL="914400" lvl="0" indent="0" algn="l" rtl="0">
              <a:lnSpc>
                <a:spcPct val="107916"/>
              </a:lnSpc>
              <a:spcBef>
                <a:spcPts val="0"/>
              </a:spcBef>
              <a:spcAft>
                <a:spcPts val="0"/>
              </a:spcAft>
              <a:buNone/>
            </a:pPr>
            <a:r>
              <a:rPr lang="en" sz="2400" b="1">
                <a:solidFill>
                  <a:schemeClr val="dk1"/>
                </a:solidFill>
                <a:latin typeface="Calibri"/>
                <a:ea typeface="Calibri"/>
                <a:cs typeface="Calibri"/>
                <a:sym typeface="Calibri"/>
              </a:rPr>
              <a:t>How we influence people’s behaviors:</a:t>
            </a:r>
            <a:endParaRPr sz="2400" b="1">
              <a:solidFill>
                <a:schemeClr val="dk1"/>
              </a:solidFill>
              <a:latin typeface="Calibri"/>
              <a:ea typeface="Calibri"/>
              <a:cs typeface="Calibri"/>
              <a:sym typeface="Calibri"/>
            </a:endParaRPr>
          </a:p>
          <a:p>
            <a:pPr marL="914400" lvl="0" indent="0" algn="l" rtl="0">
              <a:lnSpc>
                <a:spcPct val="107916"/>
              </a:lnSpc>
              <a:spcBef>
                <a:spcPts val="0"/>
              </a:spcBef>
              <a:spcAft>
                <a:spcPts val="0"/>
              </a:spcAft>
              <a:buNone/>
            </a:pPr>
            <a:r>
              <a:rPr lang="en" sz="2400" b="1">
                <a:solidFill>
                  <a:schemeClr val="dk1"/>
                </a:solidFill>
                <a:latin typeface="Calibri"/>
                <a:ea typeface="Calibri"/>
                <a:cs typeface="Calibri"/>
                <a:sym typeface="Calibri"/>
              </a:rPr>
              <a:t> </a:t>
            </a:r>
            <a:endParaRPr sz="2400" b="1">
              <a:solidFill>
                <a:schemeClr val="dk1"/>
              </a:solidFill>
              <a:latin typeface="Calibri"/>
              <a:ea typeface="Calibri"/>
              <a:cs typeface="Calibri"/>
              <a:sym typeface="Calibri"/>
            </a:endParaRPr>
          </a:p>
          <a:p>
            <a:pPr marL="1371600" lvl="2" indent="-365760" algn="l" rtl="0">
              <a:lnSpc>
                <a:spcPct val="107916"/>
              </a:lnSpc>
              <a:spcBef>
                <a:spcPts val="0"/>
              </a:spcBef>
              <a:spcAft>
                <a:spcPts val="0"/>
              </a:spcAft>
              <a:buClr>
                <a:schemeClr val="dk1"/>
              </a:buClr>
              <a:buSzPct val="100000"/>
              <a:buFont typeface="Calibri"/>
              <a:buChar char="❏"/>
            </a:pPr>
            <a:r>
              <a:rPr lang="en" sz="2400" b="1">
                <a:solidFill>
                  <a:schemeClr val="dk1"/>
                </a:solidFill>
                <a:latin typeface="Calibri"/>
                <a:ea typeface="Calibri"/>
                <a:cs typeface="Calibri"/>
                <a:sym typeface="Calibri"/>
              </a:rPr>
              <a:t>motivate</a:t>
            </a:r>
            <a:endParaRPr sz="2400" b="1">
              <a:solidFill>
                <a:schemeClr val="dk1"/>
              </a:solidFill>
              <a:latin typeface="Calibri"/>
              <a:ea typeface="Calibri"/>
              <a:cs typeface="Calibri"/>
              <a:sym typeface="Calibri"/>
            </a:endParaRPr>
          </a:p>
          <a:p>
            <a:pPr marL="1371600" lvl="2" indent="-365760" algn="l" rtl="0">
              <a:lnSpc>
                <a:spcPct val="107916"/>
              </a:lnSpc>
              <a:spcBef>
                <a:spcPts val="0"/>
              </a:spcBef>
              <a:spcAft>
                <a:spcPts val="0"/>
              </a:spcAft>
              <a:buClr>
                <a:schemeClr val="dk1"/>
              </a:buClr>
              <a:buSzPct val="100000"/>
              <a:buFont typeface="Calibri"/>
              <a:buChar char="❏"/>
            </a:pPr>
            <a:r>
              <a:rPr lang="en" sz="2400" b="1">
                <a:solidFill>
                  <a:schemeClr val="dk1"/>
                </a:solidFill>
                <a:latin typeface="Calibri"/>
                <a:ea typeface="Calibri"/>
                <a:cs typeface="Calibri"/>
                <a:sym typeface="Calibri"/>
              </a:rPr>
              <a:t>change attitudes</a:t>
            </a:r>
            <a:endParaRPr sz="2400" b="1">
              <a:solidFill>
                <a:schemeClr val="dk1"/>
              </a:solidFill>
              <a:latin typeface="Calibri"/>
              <a:ea typeface="Calibri"/>
              <a:cs typeface="Calibri"/>
              <a:sym typeface="Calibri"/>
            </a:endParaRPr>
          </a:p>
          <a:p>
            <a:pPr marL="1371600" lvl="2" indent="-365760" algn="l" rtl="0">
              <a:lnSpc>
                <a:spcPct val="107916"/>
              </a:lnSpc>
              <a:spcBef>
                <a:spcPts val="0"/>
              </a:spcBef>
              <a:spcAft>
                <a:spcPts val="0"/>
              </a:spcAft>
              <a:buClr>
                <a:schemeClr val="dk1"/>
              </a:buClr>
              <a:buSzPct val="100000"/>
              <a:buFont typeface="Calibri"/>
              <a:buChar char="❏"/>
            </a:pPr>
            <a:r>
              <a:rPr lang="en" sz="2400" b="1">
                <a:solidFill>
                  <a:schemeClr val="dk1"/>
                </a:solidFill>
                <a:latin typeface="Calibri"/>
                <a:ea typeface="Calibri"/>
                <a:cs typeface="Calibri"/>
                <a:sym typeface="Calibri"/>
              </a:rPr>
              <a:t>educate</a:t>
            </a:r>
            <a:endParaRPr sz="2400" b="1">
              <a:solidFill>
                <a:schemeClr val="dk1"/>
              </a:solidFill>
              <a:latin typeface="Calibri"/>
              <a:ea typeface="Calibri"/>
              <a:cs typeface="Calibri"/>
              <a:sym typeface="Calibri"/>
            </a:endParaRPr>
          </a:p>
          <a:p>
            <a:pPr marL="1371600" lvl="2" indent="-365760" algn="l" rtl="0">
              <a:lnSpc>
                <a:spcPct val="107916"/>
              </a:lnSpc>
              <a:spcBef>
                <a:spcPts val="0"/>
              </a:spcBef>
              <a:spcAft>
                <a:spcPts val="0"/>
              </a:spcAft>
              <a:buClr>
                <a:schemeClr val="dk1"/>
              </a:buClr>
              <a:buSzPct val="100000"/>
              <a:buFont typeface="Calibri"/>
              <a:buChar char="❏"/>
            </a:pPr>
            <a:r>
              <a:rPr lang="en" sz="2400" b="1">
                <a:solidFill>
                  <a:schemeClr val="dk1"/>
                </a:solidFill>
                <a:latin typeface="Calibri"/>
                <a:ea typeface="Calibri"/>
                <a:cs typeface="Calibri"/>
                <a:sym typeface="Calibri"/>
              </a:rPr>
              <a:t>enforce policy</a:t>
            </a:r>
            <a:endParaRPr sz="2400" b="1">
              <a:solidFill>
                <a:schemeClr val="dk1"/>
              </a:solidFill>
              <a:latin typeface="Calibri"/>
              <a:ea typeface="Calibri"/>
              <a:cs typeface="Calibri"/>
              <a:sym typeface="Calibri"/>
            </a:endParaRPr>
          </a:p>
          <a:p>
            <a:pPr marL="1371600" lvl="2" indent="-365760" algn="l" rtl="0">
              <a:lnSpc>
                <a:spcPct val="107916"/>
              </a:lnSpc>
              <a:spcBef>
                <a:spcPts val="0"/>
              </a:spcBef>
              <a:spcAft>
                <a:spcPts val="0"/>
              </a:spcAft>
              <a:buClr>
                <a:schemeClr val="dk1"/>
              </a:buClr>
              <a:buSzPct val="100000"/>
              <a:buFont typeface="Calibri"/>
              <a:buChar char="❏"/>
            </a:pPr>
            <a:r>
              <a:rPr lang="en" sz="2400" b="1">
                <a:solidFill>
                  <a:schemeClr val="dk1"/>
                </a:solidFill>
                <a:latin typeface="Calibri"/>
                <a:ea typeface="Calibri"/>
                <a:cs typeface="Calibri"/>
                <a:sym typeface="Calibri"/>
              </a:rPr>
              <a:t>influence with peer pressure</a:t>
            </a:r>
            <a:endParaRPr sz="2400" b="1">
              <a:solidFill>
                <a:schemeClr val="dk1"/>
              </a:solidFill>
              <a:latin typeface="Calibri"/>
              <a:ea typeface="Calibri"/>
              <a:cs typeface="Calibri"/>
              <a:sym typeface="Calibri"/>
            </a:endParaRPr>
          </a:p>
          <a:p>
            <a:pPr marL="1371600" lvl="2" indent="-365760" algn="l" rtl="0">
              <a:lnSpc>
                <a:spcPct val="107916"/>
              </a:lnSpc>
              <a:spcBef>
                <a:spcPts val="0"/>
              </a:spcBef>
              <a:spcAft>
                <a:spcPts val="0"/>
              </a:spcAft>
              <a:buClr>
                <a:schemeClr val="dk1"/>
              </a:buClr>
              <a:buSzPct val="100000"/>
              <a:buFont typeface="Calibri"/>
              <a:buChar char="❏"/>
            </a:pPr>
            <a:r>
              <a:rPr lang="en" sz="2400" b="1">
                <a:solidFill>
                  <a:schemeClr val="dk1"/>
                </a:solidFill>
                <a:latin typeface="Calibri"/>
                <a:ea typeface="Calibri"/>
                <a:cs typeface="Calibri"/>
                <a:sym typeface="Calibri"/>
              </a:rPr>
              <a:t>overcome barriers</a:t>
            </a:r>
            <a:endParaRPr sz="2400" b="1">
              <a:solidFill>
                <a:schemeClr val="dk1"/>
              </a:solidFill>
              <a:latin typeface="Calibri"/>
              <a:ea typeface="Calibri"/>
              <a:cs typeface="Calibri"/>
              <a:sym typeface="Calibri"/>
            </a:endParaRPr>
          </a:p>
        </p:txBody>
      </p:sp>
      <p:sp>
        <p:nvSpPr>
          <p:cNvPr id="209" name="Google Shape;209;p28"/>
          <p:cNvSpPr txBox="1"/>
          <p:nvPr/>
        </p:nvSpPr>
        <p:spPr>
          <a:xfrm>
            <a:off x="1353650" y="117750"/>
            <a:ext cx="69147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100">
                <a:solidFill>
                  <a:schemeClr val="lt1"/>
                </a:solidFill>
              </a:rPr>
              <a:t>PSA Examples</a:t>
            </a:r>
            <a:endParaRPr sz="41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ctrTitle"/>
          </p:nvPr>
        </p:nvSpPr>
        <p:spPr>
          <a:xfrm>
            <a:off x="1143000" y="624058"/>
            <a:ext cx="6858000" cy="17907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endParaRPr/>
          </a:p>
        </p:txBody>
      </p:sp>
      <p:sp>
        <p:nvSpPr>
          <p:cNvPr id="215" name="Google Shape;215;p29"/>
          <p:cNvSpPr txBox="1">
            <a:spLocks noGrp="1"/>
          </p:cNvSpPr>
          <p:nvPr>
            <p:ph type="subTitle" idx="1"/>
          </p:nvPr>
        </p:nvSpPr>
        <p:spPr>
          <a:xfrm>
            <a:off x="1143000" y="2605404"/>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endParaRPr/>
          </a:p>
        </p:txBody>
      </p:sp>
      <p:pic>
        <p:nvPicPr>
          <p:cNvPr id="216" name="Google Shape;216;p29"/>
          <p:cNvPicPr preferRelativeResize="0"/>
          <p:nvPr/>
        </p:nvPicPr>
        <p:blipFill>
          <a:blip r:embed="rId3">
            <a:alphaModFix/>
          </a:blip>
          <a:stretch>
            <a:fillRect/>
          </a:stretch>
        </p:blipFill>
        <p:spPr>
          <a:xfrm>
            <a:off x="691335" y="702967"/>
            <a:ext cx="7475129" cy="37375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513550" y="235340"/>
            <a:ext cx="8113500" cy="575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Video</a:t>
            </a:r>
            <a:endParaRPr/>
          </a:p>
        </p:txBody>
      </p:sp>
      <p:pic>
        <p:nvPicPr>
          <p:cNvPr id="222" name="Google Shape;222;p30" descr="For more information about SU2C and COVID-19 resources for cancer patients, visit https://www.StandUpToCancer.org/COVID19.&#10;&#10;Subscribe now to be notified of future live events and new uploads: https://www.youtube.com/user/SU2C?sub=&#10; &#10;Shop for Stand Up To Cancer merchandise: http://www.shopSU2C.org&#10; &#10;More Stand Up To Cancer channels:&#10;https://facebook.com/SU2C&#10;https://twitter.com/SU2C&#10;https://instagram.com/SU2C&#10;&#10;Spanish channel: https://www.youtube.com/channel/UCM3UWN0QDzN9CtwizR29ATg" title="COVID-19 Stop the Spread: Don’t Touch Your Face PSA">
            <a:hlinkClick r:id="rId3"/>
          </p:cNvPr>
          <p:cNvPicPr preferRelativeResize="0"/>
          <p:nvPr/>
        </p:nvPicPr>
        <p:blipFill rotWithShape="1">
          <a:blip r:embed="rId4">
            <a:alphaModFix/>
          </a:blip>
          <a:srcRect t="12598" b="12952"/>
          <a:stretch/>
        </p:blipFill>
        <p:spPr>
          <a:xfrm>
            <a:off x="2336287" y="1614115"/>
            <a:ext cx="4471426" cy="24967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8" name="Google Shape;228;p31"/>
          <p:cNvSpPr txBox="1">
            <a:spLocks noGrp="1"/>
          </p:cNvSpPr>
          <p:nvPr>
            <p:ph type="title"/>
          </p:nvPr>
        </p:nvSpPr>
        <p:spPr>
          <a:xfrm>
            <a:off x="513550" y="235340"/>
            <a:ext cx="8113500" cy="5757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3700"/>
              <a:t>Social Media Post</a:t>
            </a:r>
            <a:endParaRPr sz="3700"/>
          </a:p>
        </p:txBody>
      </p:sp>
      <p:sp>
        <p:nvSpPr>
          <p:cNvPr id="2" name="Rectangle 1">
            <a:extLst>
              <a:ext uri="{FF2B5EF4-FFF2-40B4-BE49-F238E27FC236}">
                <a16:creationId xmlns:a16="http://schemas.microsoft.com/office/drawing/2014/main" id="{1FF7147D-E94A-0504-972F-C48A05B7E0F8}"/>
              </a:ext>
            </a:extLst>
          </p:cNvPr>
          <p:cNvSpPr/>
          <p:nvPr/>
        </p:nvSpPr>
        <p:spPr>
          <a:xfrm>
            <a:off x="2429691" y="4484914"/>
            <a:ext cx="4214949" cy="658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7" name="Google Shape;227;p31"/>
          <p:cNvPicPr preferRelativeResize="0"/>
          <p:nvPr/>
        </p:nvPicPr>
        <p:blipFill>
          <a:blip r:embed="rId3">
            <a:alphaModFix/>
          </a:blip>
          <a:stretch>
            <a:fillRect/>
          </a:stretch>
        </p:blipFill>
        <p:spPr>
          <a:xfrm>
            <a:off x="2920786" y="888904"/>
            <a:ext cx="2821976" cy="40954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4" name="Google Shape;234;p32"/>
          <p:cNvSpPr txBox="1">
            <a:spLocks noGrp="1"/>
          </p:cNvSpPr>
          <p:nvPr>
            <p:ph type="title"/>
          </p:nvPr>
        </p:nvSpPr>
        <p:spPr>
          <a:xfrm>
            <a:off x="513550" y="235340"/>
            <a:ext cx="8113500" cy="575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Meme</a:t>
            </a:r>
            <a:endParaRPr/>
          </a:p>
        </p:txBody>
      </p:sp>
      <p:sp>
        <p:nvSpPr>
          <p:cNvPr id="2" name="Rectangle 1">
            <a:extLst>
              <a:ext uri="{FF2B5EF4-FFF2-40B4-BE49-F238E27FC236}">
                <a16:creationId xmlns:a16="http://schemas.microsoft.com/office/drawing/2014/main" id="{02828CA2-64A5-C4CB-420C-A5FC02FAFD74}"/>
              </a:ext>
            </a:extLst>
          </p:cNvPr>
          <p:cNvSpPr/>
          <p:nvPr/>
        </p:nvSpPr>
        <p:spPr>
          <a:xfrm>
            <a:off x="1889760" y="4406537"/>
            <a:ext cx="4955177" cy="736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3" name="Google Shape;233;p32"/>
          <p:cNvPicPr preferRelativeResize="0"/>
          <p:nvPr/>
        </p:nvPicPr>
        <p:blipFill rotWithShape="1">
          <a:blip r:embed="rId3">
            <a:alphaModFix/>
          </a:blip>
          <a:srcRect l="49962"/>
          <a:stretch/>
        </p:blipFill>
        <p:spPr>
          <a:xfrm>
            <a:off x="2786341" y="523190"/>
            <a:ext cx="2865174" cy="429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513550" y="235340"/>
            <a:ext cx="8113500" cy="575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Persuasive Video</a:t>
            </a:r>
            <a:endParaRPr/>
          </a:p>
        </p:txBody>
      </p:sp>
      <p:pic>
        <p:nvPicPr>
          <p:cNvPr id="240" name="Google Shape;240;p33" descr="Former Presidents Barack Obama, George W. Bush, Bill Clinton, Jimmy Carter and former First Ladies Michelle Obama, Laura Bush, Hillary Clinton and Rosalynn Carter discuss the important role of COVID-19 vaccination in getting back to the moments we miss and love. To get the latest information on the COVID-19 vaccines, visit GetVaccineAnswers.org.&#10;&#10;Subscribe for Ad Council’s latest PSAs: http://bit.ly/SubscribeAdCouncil&#10;&#10;The Ad Council is where creativity and causes converge. We bring together the most creative minds in advertising, media, technology and marketing to address many of the nation’s most important causes. We’ve created many of the most iconic campaigns in advertising history in order to raise awareness, inspire action and save lives.&#10;&#10;Visit our website: https://www.adcouncil.org/&#10;Visit Ad Council’s Official Blog: http://bit.ly/BlogAdCouncil&#10;Like us on Facebook: http://bit.ly/LikeAdCouncil&#10;Follow us on Twitter: http://bit.ly/FollowAdCouncil&#10;Follow us on Instagram: http://bit.ly/PinAdCouncil&#10;&#10;[TITLE]" title="Former Presidents and First Ladies ‘It’s Up To You’ :60 | Ad Council and COVID Collaborative">
            <a:hlinkClick r:id="rId3"/>
          </p:cNvPr>
          <p:cNvPicPr preferRelativeResize="0"/>
          <p:nvPr/>
        </p:nvPicPr>
        <p:blipFill rotWithShape="1">
          <a:blip r:embed="rId4">
            <a:alphaModFix/>
          </a:blip>
          <a:srcRect l="424" t="17736" r="-424" b="17967"/>
          <a:stretch/>
        </p:blipFill>
        <p:spPr>
          <a:xfrm>
            <a:off x="2487438" y="1764792"/>
            <a:ext cx="4308500" cy="20776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pic>
        <p:nvPicPr>
          <p:cNvPr id="245" name="Google Shape;245;p34"/>
          <p:cNvPicPr preferRelativeResize="0"/>
          <p:nvPr/>
        </p:nvPicPr>
        <p:blipFill>
          <a:blip r:embed="rId3">
            <a:alphaModFix/>
          </a:blip>
          <a:stretch>
            <a:fillRect/>
          </a:stretch>
        </p:blipFill>
        <p:spPr>
          <a:xfrm>
            <a:off x="2343751" y="1463040"/>
            <a:ext cx="4075337" cy="3010922"/>
          </a:xfrm>
          <a:prstGeom prst="rect">
            <a:avLst/>
          </a:prstGeom>
          <a:noFill/>
          <a:ln>
            <a:noFill/>
          </a:ln>
        </p:spPr>
      </p:pic>
      <p:sp>
        <p:nvSpPr>
          <p:cNvPr id="246" name="Google Shape;246;p34"/>
          <p:cNvSpPr txBox="1">
            <a:spLocks noGrp="1"/>
          </p:cNvSpPr>
          <p:nvPr>
            <p:ph type="title"/>
          </p:nvPr>
        </p:nvSpPr>
        <p:spPr>
          <a:xfrm>
            <a:off x="513550" y="235340"/>
            <a:ext cx="8113500" cy="575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Policies- Environment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Macintosh PowerPoint</Application>
  <PresentationFormat>On-screen Show (16:9)</PresentationFormat>
  <Paragraphs>171</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Educational Activity</vt:lpstr>
      <vt:lpstr>How we influence people’s behaviors:   motivate change attitudes educate enforce policy influence with peer pressure overcome barriers</vt:lpstr>
      <vt:lpstr>PowerPoint Presentation</vt:lpstr>
      <vt:lpstr>Video</vt:lpstr>
      <vt:lpstr>Social Media Post</vt:lpstr>
      <vt:lpstr>Meme</vt:lpstr>
      <vt:lpstr>Persuasive Video</vt:lpstr>
      <vt:lpstr>Policies- Environment</vt:lpstr>
      <vt:lpstr>Song</vt:lpstr>
      <vt:lpstr>Educational Video (~2 mins)</vt:lpstr>
      <vt:lpstr>Poster</vt:lpstr>
      <vt:lpstr>Positive Activity</vt:lpstr>
      <vt:lpstr>Group Health Education Project aka Public Service Announcements (PSA)</vt:lpstr>
      <vt:lpstr>Choose a Message Focus - VACCINES</vt:lpstr>
      <vt:lpstr>Connections </vt:lpstr>
      <vt:lpstr>Marketing Approach </vt:lpstr>
      <vt:lpstr>Format/ Style </vt:lpstr>
      <vt:lpstr>Ways to Connect </vt:lpstr>
      <vt:lpstr>Partners/ Groups (Breakout Groups 1-3) </vt:lpstr>
      <vt:lpstr>Individually (Break Out Group 2) </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Sandra J Osterman</cp:lastModifiedBy>
  <cp:revision>1</cp:revision>
  <dcterms:modified xsi:type="dcterms:W3CDTF">2022-08-22T17:48:34Z</dcterms:modified>
</cp:coreProperties>
</file>