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CB2C-8D54-43FF-A398-10ECEB6E276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399C4-0965-4537-81AA-CF114F9B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3d268aab8a_4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3" name="Google Shape;703;g13d268aab8a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28F3-08D2-4037-B3B4-374DF48F5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8C6DE-1382-4B1E-8212-7A7D43533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EC47-D921-4BB7-BA99-D65F97D1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4D4A0-1ADC-4AB1-96D6-DF804F76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DD21-B7F5-4447-AC0A-10543EB6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0604-D716-4924-B6B3-6B0A5C5C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0D2ED-114C-47A1-B6FF-D423A978B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845A4-1765-440D-AE80-CC4D63F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DB5FC-C87A-4567-BBFA-9052584F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DEC6-3C32-4094-806C-2E970B7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F4084-A601-49A4-A7D1-0499746E3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C0DC-7838-4776-8FEC-8C60E3020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A698-A299-4FD4-B6ED-36AD0B8A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39D61-EE46-4587-B2F7-B4F21B21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F3D32-E881-40E8-A378-813FF736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9827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84734" y="313787"/>
            <a:ext cx="10817839" cy="76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3467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44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F719-8D42-4626-8EDE-F4A9B442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7501-99F1-473A-8B6E-5E3A2AA8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46AAA-78EC-4647-8311-72FC91C0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2904C-3C45-4183-B5A1-2A08B9B3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942C-0338-4955-B22A-739BF6B4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F766-3A10-422D-80BE-2D9E9578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F075D-A0CE-4A03-8189-B5A22277E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7B27-2803-47B8-906A-B9F82053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81A8-5829-4865-A04E-392B6A9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3B402-672C-4AF2-A2F5-4DAD5B7A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7057-A960-49C1-A3AE-92146A5E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8434C-FAE0-46AC-A1B6-ABADDB894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69BC9-6D40-4AAE-B06C-B3F6BC253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4CDB5-ED65-4616-BC86-67F65024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352C0-626B-4FF7-A03B-4B95CCBB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51712-C790-4A6B-B30A-239CD27D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4F13-4775-443D-92EA-07212F07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9376-11E6-46AF-BA7D-32ABA2383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829B8-AC8A-4334-8F47-E0558F8EB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3E755-4B47-4A70-B1BF-BFD8E74F5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95241-2B34-49EC-A0EE-7DD7E91D5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5C6B8-6E36-4829-8B25-7D96BAA9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650ED-7064-4C81-AE59-8A2149F0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EF2A1-42E4-4158-9779-3FD35F68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6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14DC-98EF-4E69-909E-B58CC9E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05A52-7557-4FC7-A3C8-E87610FD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CEAE4-1B50-4B8D-8C45-90F478DD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26A5C-7EC2-4D26-A128-2F707A46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2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06075-B2F4-44A0-A17E-641488CA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D347B-F7D7-4D6E-B72D-15C227A1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6A997-3642-4384-ABE4-025F7055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61C8-0028-47B5-8428-7545DF5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9E25-9173-4626-AF3D-CB345C38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24636-25C5-408B-843C-2DA10ECE2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BFBAC-F6CB-4E88-8078-11B41409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7AD47-4CC9-48DB-9E77-AF84B995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81922-154A-4DAE-9856-B9D73DBC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D912-A013-41B4-BAFF-8EC9B3C1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31620-8BA2-4B1F-A8EA-89A5D87B2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C358-A40E-4E36-A269-B1D957545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79AD5-1FCD-4E85-A471-1245650B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CC66F-27F3-4987-B95A-49BC771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6914E-937D-446A-B02E-6E1CC583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7A8DD-1A5D-416E-817F-37C3F8F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2BF55-7891-4CA4-8559-1458CE197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F3A0-86B2-4D18-ACA8-D0690EFC9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6B98-6871-4D99-BDAB-D9FE5B60B8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11F17-3783-4BE9-93CC-257FBFDB6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FB1AA-A1DD-4F14-8EF0-400D405D3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53D1-8DB2-4704-A322-CEE1EDE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3d268aab8a_4_1"/>
          <p:cNvSpPr txBox="1"/>
          <p:nvPr/>
        </p:nvSpPr>
        <p:spPr>
          <a:xfrm>
            <a:off x="1133432" y="391169"/>
            <a:ext cx="8812800" cy="100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914377">
              <a:lnSpc>
                <a:spcPct val="90000"/>
              </a:lnSpc>
              <a:buClr>
                <a:prstClr val="white"/>
              </a:buClr>
              <a:buSzPts val="4500"/>
            </a:pPr>
            <a:r>
              <a:rPr lang="en-US" sz="3733" dirty="0">
                <a:solidFill>
                  <a:srgbClr val="FFD966"/>
                </a:solidFill>
                <a:latin typeface="Calibri" panose="020F0502020204030204"/>
              </a:rPr>
              <a:t>New October</a:t>
            </a:r>
            <a:r>
              <a:rPr lang="en" sz="3733" dirty="0">
                <a:solidFill>
                  <a:srgbClr val="FFD966"/>
                </a:solidFill>
                <a:latin typeface="Calibri" panose="020F0502020204030204"/>
              </a:rPr>
              <a:t> Hires: Welcome to UC ANR! </a:t>
            </a:r>
            <a:endParaRPr sz="3733" dirty="0">
              <a:solidFill>
                <a:srgbClr val="FFD966"/>
              </a:solidFill>
              <a:latin typeface="Calibri" panose="020F0502020204030204"/>
            </a:endParaRPr>
          </a:p>
          <a:p>
            <a:pPr defTabSz="914377"/>
            <a:endParaRPr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A0BAC5D-7CE2-9BF7-7278-D7BBCD1F7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9" y="6544734"/>
            <a:ext cx="1878020" cy="260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7B871C-55B8-424F-A700-ADC56CF1FA7E}"/>
              </a:ext>
            </a:extLst>
          </p:cNvPr>
          <p:cNvSpPr txBox="1"/>
          <p:nvPr/>
        </p:nvSpPr>
        <p:spPr>
          <a:xfrm>
            <a:off x="255942" y="1468191"/>
            <a:ext cx="3877985" cy="569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Kassandra A	Bacon	NUTRITION POLICY INSTITUTE</a:t>
            </a:r>
          </a:p>
          <a:p>
            <a:r>
              <a:rPr lang="en-US" sz="933" dirty="0"/>
              <a:t>Jovani	</a:t>
            </a:r>
            <a:r>
              <a:rPr lang="en-US" sz="933" dirty="0" err="1"/>
              <a:t>Belman-acevedo</a:t>
            </a:r>
            <a:r>
              <a:rPr lang="en-US" sz="933" dirty="0"/>
              <a:t>	STATEWIDE IPM PROGRAM</a:t>
            </a:r>
          </a:p>
          <a:p>
            <a:r>
              <a:rPr lang="en-US" sz="933" dirty="0"/>
              <a:t>Daisy	Beltran	ANR CE SPECIALISTS UCM</a:t>
            </a:r>
          </a:p>
          <a:p>
            <a:r>
              <a:rPr lang="en-US" sz="933" dirty="0" err="1"/>
              <a:t>Namitha</a:t>
            </a:r>
            <a:r>
              <a:rPr lang="en-US" sz="933" dirty="0"/>
              <a:t>	Bhat	ANR CE SPECIALISTS UCM</a:t>
            </a:r>
          </a:p>
          <a:p>
            <a:r>
              <a:rPr lang="en-US" sz="933" dirty="0"/>
              <a:t>Miles	</a:t>
            </a:r>
            <a:r>
              <a:rPr lang="en-US" sz="933" dirty="0" err="1"/>
              <a:t>Bosarge</a:t>
            </a:r>
            <a:r>
              <a:rPr lang="en-US" sz="933" dirty="0"/>
              <a:t>	SOUTH COAST REC</a:t>
            </a:r>
          </a:p>
          <a:p>
            <a:r>
              <a:rPr lang="en-US" sz="933" dirty="0"/>
              <a:t>Samantha Rose	</a:t>
            </a:r>
            <a:r>
              <a:rPr lang="en-US" sz="933" dirty="0" err="1"/>
              <a:t>Conselman</a:t>
            </a:r>
            <a:r>
              <a:rPr lang="en-US" sz="933" dirty="0"/>
              <a:t>	STATEWIDE IPM PROGRAM</a:t>
            </a:r>
          </a:p>
          <a:p>
            <a:r>
              <a:rPr lang="en-US" sz="933" dirty="0"/>
              <a:t>Yolanda	Cruz	UCCE SANTA CLARA COUNTY</a:t>
            </a:r>
          </a:p>
          <a:p>
            <a:r>
              <a:rPr lang="en-US" sz="933" dirty="0"/>
              <a:t>Kristin Babson	Dobbin	UCB CNR ENV SCI, POLICY MGMT</a:t>
            </a:r>
          </a:p>
          <a:p>
            <a:r>
              <a:rPr lang="en-US" sz="933" dirty="0"/>
              <a:t>Alec Devlin	</a:t>
            </a:r>
            <a:r>
              <a:rPr lang="en-US" sz="933" dirty="0" err="1"/>
              <a:t>Dompka</a:t>
            </a:r>
            <a:r>
              <a:rPr lang="en-US" sz="933" dirty="0"/>
              <a:t>	UCCE HUMBOLDT</a:t>
            </a:r>
          </a:p>
          <a:p>
            <a:r>
              <a:rPr lang="en-US" sz="933" dirty="0"/>
              <a:t>Giselle	Escobar	UCCE CAPITOL CORRIDOR MCP</a:t>
            </a:r>
          </a:p>
          <a:p>
            <a:r>
              <a:rPr lang="en-US" sz="933" dirty="0" err="1"/>
              <a:t>Maikon</a:t>
            </a:r>
            <a:r>
              <a:rPr lang="en-US" sz="933" dirty="0"/>
              <a:t>	Figueredo </a:t>
            </a:r>
            <a:r>
              <a:rPr lang="en-US" sz="933" dirty="0" err="1"/>
              <a:t>Lemos</a:t>
            </a:r>
            <a:r>
              <a:rPr lang="en-US" sz="933" dirty="0"/>
              <a:t>	KEARNEY REC</a:t>
            </a:r>
          </a:p>
          <a:p>
            <a:r>
              <a:rPr lang="en-US" sz="933" dirty="0"/>
              <a:t>Abigail Marie	</a:t>
            </a:r>
            <a:r>
              <a:rPr lang="en-US" sz="933" dirty="0" err="1"/>
              <a:t>Frolli</a:t>
            </a:r>
            <a:r>
              <a:rPr lang="en-US" sz="933" dirty="0"/>
              <a:t>	LINDCOVE REC</a:t>
            </a:r>
          </a:p>
          <a:p>
            <a:r>
              <a:rPr lang="en-US" sz="933" dirty="0"/>
              <a:t>Uriel	Gonzalez	IT SERVICES</a:t>
            </a:r>
          </a:p>
          <a:p>
            <a:r>
              <a:rPr lang="en-US" sz="933" dirty="0"/>
              <a:t>Angelina Christine	Gutierrez	UCCE SAN MATEO COUNTY</a:t>
            </a:r>
          </a:p>
          <a:p>
            <a:r>
              <a:rPr lang="en-US" sz="933" dirty="0"/>
              <a:t>Janessa Lee	Hartmann	UCCE SHASTA COUNTY</a:t>
            </a:r>
          </a:p>
          <a:p>
            <a:r>
              <a:rPr lang="en-US" sz="933" dirty="0"/>
              <a:t>Janelle	Hernandez	BUSINESS OPERATIONS CENTER</a:t>
            </a:r>
          </a:p>
          <a:p>
            <a:r>
              <a:rPr lang="en-US" sz="933" dirty="0"/>
              <a:t>Kevin	Kamp	UCCE CENTRAL SIERRA NEVADA MCP</a:t>
            </a:r>
          </a:p>
          <a:p>
            <a:r>
              <a:rPr lang="en-US" sz="933" dirty="0"/>
              <a:t>Peter J	Kelly III	PROGRAM SUPPORT UNIT</a:t>
            </a:r>
          </a:p>
          <a:p>
            <a:r>
              <a:rPr lang="en-US" sz="933" dirty="0"/>
              <a:t>Fatemeh	Khodadadi	UCR PLANT PATH &amp; MICROBIOLOGY	</a:t>
            </a:r>
          </a:p>
          <a:p>
            <a:r>
              <a:rPr lang="en-US" sz="933" dirty="0" err="1"/>
              <a:t>Denisee</a:t>
            </a:r>
            <a:r>
              <a:rPr lang="en-US" sz="933" dirty="0"/>
              <a:t>	</a:t>
            </a:r>
            <a:r>
              <a:rPr lang="en-US" sz="933" dirty="0" err="1"/>
              <a:t>Labrada</a:t>
            </a:r>
            <a:r>
              <a:rPr lang="en-US" sz="933" dirty="0"/>
              <a:t>	UCCE IMPERIAL COUNTY</a:t>
            </a:r>
          </a:p>
          <a:p>
            <a:r>
              <a:rPr lang="en-US" sz="933" dirty="0"/>
              <a:t>Rachel Elizabeth	Lee	PUBLISHING &amp; PRODUCTION</a:t>
            </a:r>
          </a:p>
          <a:p>
            <a:r>
              <a:rPr lang="en-US" sz="933" dirty="0"/>
              <a:t>Lorenzo	Levinger	UCCE MARIN COUNTY</a:t>
            </a:r>
          </a:p>
          <a:p>
            <a:r>
              <a:rPr lang="en-US" sz="933" dirty="0"/>
              <a:t>Karen	</a:t>
            </a:r>
            <a:r>
              <a:rPr lang="en-US" sz="933" dirty="0" err="1"/>
              <a:t>Looye</a:t>
            </a:r>
            <a:r>
              <a:rPr lang="en-US" sz="933" dirty="0"/>
              <a:t>	UCCE SAN MATEO COUNTY</a:t>
            </a:r>
          </a:p>
          <a:p>
            <a:r>
              <a:rPr lang="en-US" sz="933" dirty="0"/>
              <a:t>Mariette C	Malessy	PROGRAM SUPPORT UNIT</a:t>
            </a:r>
          </a:p>
          <a:p>
            <a:r>
              <a:rPr lang="en-US" sz="933" dirty="0"/>
              <a:t>Stephanie Alexandra	Mar	SOUTH COAST REC</a:t>
            </a:r>
          </a:p>
          <a:p>
            <a:r>
              <a:rPr lang="en-US" sz="933" dirty="0"/>
              <a:t>Krista	Marshall	STATEWIDE PROGRAMS</a:t>
            </a:r>
          </a:p>
          <a:p>
            <a:r>
              <a:rPr lang="en-US" sz="933" dirty="0"/>
              <a:t>Cynthia	Morales	UCCE SANTA BARBARA COUNTY</a:t>
            </a:r>
          </a:p>
          <a:p>
            <a:r>
              <a:rPr lang="en-US" sz="933" dirty="0"/>
              <a:t>Jennifer	Neumann	STATEWIDE IPM PROGRAM</a:t>
            </a:r>
          </a:p>
          <a:p>
            <a:r>
              <a:rPr lang="en-US" sz="933" dirty="0" err="1"/>
              <a:t>Cuong</a:t>
            </a:r>
            <a:r>
              <a:rPr lang="en-US" sz="933" dirty="0"/>
              <a:t> </a:t>
            </a:r>
            <a:r>
              <a:rPr lang="en-US" sz="933" dirty="0" err="1"/>
              <a:t>Huu</a:t>
            </a:r>
            <a:r>
              <a:rPr lang="en-US" sz="933" dirty="0"/>
              <a:t>	Nguyen	UCCE IMPERIAL COUNTY</a:t>
            </a:r>
          </a:p>
          <a:p>
            <a:r>
              <a:rPr lang="en-US" sz="933" dirty="0"/>
              <a:t>Adam Michael	Novicki	HANSEN REC</a:t>
            </a:r>
          </a:p>
          <a:p>
            <a:r>
              <a:rPr lang="en-US" sz="933" dirty="0"/>
              <a:t>Claudia	Pardo	UCCE KERN COUNTY</a:t>
            </a:r>
          </a:p>
          <a:p>
            <a:r>
              <a:rPr lang="en-US" sz="933" dirty="0"/>
              <a:t>Michelle Ann	Ross	UCCE CAPITOL CORRIDOR MCP</a:t>
            </a:r>
          </a:p>
          <a:p>
            <a:r>
              <a:rPr lang="en-US" sz="933" dirty="0" err="1"/>
              <a:t>Hanah</a:t>
            </a:r>
            <a:r>
              <a:rPr lang="en-US" sz="933" dirty="0"/>
              <a:t> H	Shih	AG ISSUES CNTR</a:t>
            </a:r>
          </a:p>
          <a:p>
            <a:r>
              <a:rPr lang="en-US" sz="933" dirty="0"/>
              <a:t>Kristen	Shive	UCB CNR ENV SCI, POLICY MGMT</a:t>
            </a:r>
          </a:p>
          <a:p>
            <a:endParaRPr lang="en-US" sz="933" dirty="0"/>
          </a:p>
          <a:p>
            <a:endParaRPr lang="en-US" sz="933" dirty="0"/>
          </a:p>
          <a:p>
            <a:endParaRPr lang="en-US" sz="933" dirty="0"/>
          </a:p>
          <a:p>
            <a:endParaRPr lang="en-US" sz="933" dirty="0"/>
          </a:p>
          <a:p>
            <a:endParaRPr lang="en-US" sz="9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B392F-CC06-4C7B-AD87-09BDFD02AF76}"/>
              </a:ext>
            </a:extLst>
          </p:cNvPr>
          <p:cNvSpPr txBox="1"/>
          <p:nvPr/>
        </p:nvSpPr>
        <p:spPr>
          <a:xfrm>
            <a:off x="5353706" y="1407566"/>
            <a:ext cx="3801041" cy="1815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Tyler	Smith	UCCE SAN DIEGO COUNTY</a:t>
            </a:r>
          </a:p>
          <a:p>
            <a:r>
              <a:rPr lang="en-US" sz="933" dirty="0"/>
              <a:t>Joanna P	Solins	UCCE CAPITOL CORRIDOR MCP</a:t>
            </a:r>
          </a:p>
          <a:p>
            <a:r>
              <a:rPr lang="en-US" sz="933" dirty="0"/>
              <a:t>Emma K	Tribble	STATEWIDE IPM PROGRAM</a:t>
            </a:r>
          </a:p>
          <a:p>
            <a:r>
              <a:rPr lang="en-US" sz="933" dirty="0"/>
              <a:t>Itzel	Uribe Torres	UCCE SANTA CLARA COUNTY</a:t>
            </a:r>
          </a:p>
          <a:p>
            <a:r>
              <a:rPr lang="en-US" sz="933" dirty="0" err="1"/>
              <a:t>Karyn</a:t>
            </a:r>
            <a:r>
              <a:rPr lang="en-US" sz="933" dirty="0"/>
              <a:t> T	</a:t>
            </a:r>
            <a:r>
              <a:rPr lang="en-US" sz="933" dirty="0" err="1"/>
              <a:t>Utsumi</a:t>
            </a:r>
            <a:r>
              <a:rPr lang="en-US" sz="933" dirty="0"/>
              <a:t>	CALIFORNIA NATURALIST PROGRAM</a:t>
            </a:r>
          </a:p>
          <a:p>
            <a:r>
              <a:rPr lang="en-US" sz="933" dirty="0"/>
              <a:t>Joaquin	Vega	FACILITIES, PLANNING &amp; MGMT</a:t>
            </a:r>
          </a:p>
          <a:p>
            <a:r>
              <a:rPr lang="en-US" sz="933" dirty="0"/>
              <a:t>Anna	Walden	INTERMOUNTAIN REC</a:t>
            </a:r>
          </a:p>
          <a:p>
            <a:r>
              <a:rPr lang="en-US" sz="933" dirty="0"/>
              <a:t>Heather	Waller	BUSINESS OPERATIONS CENTER</a:t>
            </a:r>
          </a:p>
          <a:p>
            <a:r>
              <a:rPr lang="en-US" sz="933" dirty="0"/>
              <a:t>Yu-Chen	Wang	UCCE SANTA CRUZ COUNTY</a:t>
            </a:r>
          </a:p>
          <a:p>
            <a:r>
              <a:rPr lang="en-US" sz="933" dirty="0"/>
              <a:t>Miranda Renee	Westfall	NUTRITION POLICY INSTITUTE</a:t>
            </a:r>
          </a:p>
          <a:p>
            <a:r>
              <a:rPr lang="en-US" sz="933" dirty="0"/>
              <a:t>Rhiannon	Willingham	UCCE SAN DIEGO COUNTY</a:t>
            </a:r>
          </a:p>
          <a:p>
            <a:r>
              <a:rPr lang="en-US" sz="933" dirty="0"/>
              <a:t>Brandon	Wood	BUSINESS OPERATIONS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EC404-DA5B-4D15-B29E-621D00393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621" y="3242801"/>
            <a:ext cx="1177112" cy="1569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E9326-AC79-4D94-AC78-B9AE9B4B028F}"/>
              </a:ext>
            </a:extLst>
          </p:cNvPr>
          <p:cNvSpPr txBox="1"/>
          <p:nvPr/>
        </p:nvSpPr>
        <p:spPr>
          <a:xfrm>
            <a:off x="5363464" y="4765727"/>
            <a:ext cx="95571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Karyn T. Utsumi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3906F-15CD-44F6-85F7-C38CFBF1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921" y="3236291"/>
            <a:ext cx="1171888" cy="1559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AF841F-679E-4BDE-951A-0F713D2517CD}"/>
              </a:ext>
            </a:extLst>
          </p:cNvPr>
          <p:cNvSpPr txBox="1"/>
          <p:nvPr/>
        </p:nvSpPr>
        <p:spPr>
          <a:xfrm>
            <a:off x="6635183" y="4751752"/>
            <a:ext cx="70403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Rachel Lee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B9ED0-0711-4D7B-9E4C-7575AFB18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740" y="3245259"/>
            <a:ext cx="1170833" cy="15598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849009-16F4-4265-A8D9-51D12C69544D}"/>
              </a:ext>
            </a:extLst>
          </p:cNvPr>
          <p:cNvSpPr txBox="1"/>
          <p:nvPr/>
        </p:nvSpPr>
        <p:spPr>
          <a:xfrm>
            <a:off x="7938885" y="4746825"/>
            <a:ext cx="85151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Adam Novicki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F8E7A-FFEE-40AA-AD8E-8C40486CCF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r="7291"/>
          <a:stretch/>
        </p:blipFill>
        <p:spPr>
          <a:xfrm>
            <a:off x="9356502" y="3254226"/>
            <a:ext cx="1247969" cy="15598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DF9EBA-D044-426D-B801-EC432303384B}"/>
              </a:ext>
            </a:extLst>
          </p:cNvPr>
          <p:cNvSpPr txBox="1"/>
          <p:nvPr/>
        </p:nvSpPr>
        <p:spPr>
          <a:xfrm>
            <a:off x="9250574" y="4762304"/>
            <a:ext cx="54373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PJ Kelly</a:t>
            </a: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34B069-D36A-4615-A408-C746314C3F6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223"/>
          <a:stretch/>
        </p:blipFill>
        <p:spPr>
          <a:xfrm>
            <a:off x="9397117" y="5032467"/>
            <a:ext cx="1276060" cy="15534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EDEA17-68FE-41DD-A6D4-6982D10885DE}"/>
              </a:ext>
            </a:extLst>
          </p:cNvPr>
          <p:cNvSpPr txBox="1"/>
          <p:nvPr/>
        </p:nvSpPr>
        <p:spPr>
          <a:xfrm>
            <a:off x="9297997" y="6544464"/>
            <a:ext cx="1101584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Mirjana Knepprath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2F0EF-D0AD-471D-AB1C-02E6EAF752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826" y="5039478"/>
            <a:ext cx="1170017" cy="15573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ED2299-C059-4272-8996-B4DD221731B3}"/>
              </a:ext>
            </a:extLst>
          </p:cNvPr>
          <p:cNvSpPr txBox="1"/>
          <p:nvPr/>
        </p:nvSpPr>
        <p:spPr>
          <a:xfrm>
            <a:off x="5350337" y="6538647"/>
            <a:ext cx="833883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Joanna Solins</a:t>
            </a: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376458-7892-401B-81BF-66805C6460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64" r="18382"/>
          <a:stretch/>
        </p:blipFill>
        <p:spPr>
          <a:xfrm>
            <a:off x="6769742" y="5020324"/>
            <a:ext cx="1137679" cy="15573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A6A0BA-8214-460C-8F98-6390C1317574}"/>
              </a:ext>
            </a:extLst>
          </p:cNvPr>
          <p:cNvSpPr txBox="1"/>
          <p:nvPr/>
        </p:nvSpPr>
        <p:spPr>
          <a:xfrm>
            <a:off x="6672813" y="6516019"/>
            <a:ext cx="100700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Kassandra Bacon</a:t>
            </a:r>
            <a:endParaRPr lang="en-US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F96974-2E47-4484-8AAE-854B1A70E2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6123" y="5032467"/>
            <a:ext cx="1258344" cy="15598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BF68AD4-1C06-4F04-B8CF-07D4C42DC45F}"/>
              </a:ext>
            </a:extLst>
          </p:cNvPr>
          <p:cNvSpPr txBox="1"/>
          <p:nvPr/>
        </p:nvSpPr>
        <p:spPr>
          <a:xfrm>
            <a:off x="7938885" y="6542848"/>
            <a:ext cx="89479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Ashley Hooper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Alvarez</dc:creator>
  <cp:lastModifiedBy>Maria Alvarez</cp:lastModifiedBy>
  <cp:revision>1</cp:revision>
  <dcterms:created xsi:type="dcterms:W3CDTF">2022-11-18T21:34:49Z</dcterms:created>
  <dcterms:modified xsi:type="dcterms:W3CDTF">2022-11-18T21:35:15Z</dcterms:modified>
</cp:coreProperties>
</file>