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7420-A65E-4AF5-A8B0-3D8B4E85693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8947-FC0A-4F38-A70F-CCF2D51D3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d268aab8a_4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3" name="Google Shape;703;g13d268aab8a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45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9D74-4EB0-480E-9AA7-C881ABC10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F0D85-0432-456F-8F5C-090AAAE42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544-CB60-4BBE-ABB5-5BAD56DE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E525-2D86-4E08-9853-2740AAC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387-A69E-4E3A-8F0F-DBF84B23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FA0A-6B4D-46C1-8563-972C375F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F54C-6BA8-40B0-8B1A-8CDBB22A6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963E5-0410-4263-94A8-FF6D0D19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990B6-3EF4-4AC3-BC4C-D3BCB526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81FA-AA7E-4FEF-9092-77CC321A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FD277-D27C-4618-BDA7-029DCB134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1321C-D0A6-4CBB-9526-65166E974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15F7-D8C0-4360-A0CA-F5ED9FDC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A39F-DC57-4227-A58A-3AEB9F12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0258-B488-4E6A-8629-7D942973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84734" y="313787"/>
            <a:ext cx="10817839" cy="7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3467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4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00BD-E4AD-46DD-98A4-65A69328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F876-20EE-4540-BCFD-AC52E310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E603-05EF-4AA0-9DF2-2C26D45F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241F-0F8F-4699-8BEE-FFAADA08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9631-6954-42E5-AEC1-D0E46946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BF12-8390-4EED-A4F3-5F54AF3A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6270A-2153-4D28-B34D-D06E8202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E8FB-847D-4BD4-B2D8-9085D93D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C0CB2-16D7-4DE7-85F5-4F2D37C2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CE08-8B79-408A-90D5-C10C0702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DC9C-EB20-4CFC-9AD6-BB957727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B347-4C98-42C6-B708-FA15C774E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AC807-7A5C-48CA-8DC4-2A6FA456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17D60-115E-48C1-BFCD-2A70960D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47BBC-6833-43F5-A388-6785C672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39081-B7EE-4D73-9448-AEEFD6E0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BE62-315A-4665-A838-6E190D05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D3425-8DD0-431E-A388-2205EA8B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0F8CF-2322-441A-B8D2-27BB5E7DD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61BE8-1C0D-4F24-97F7-8F41C1F2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3CFBF-CE1D-48F7-B65D-8BEB46AA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ED023-C53C-4AFE-BD28-11483EAB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0D103-2B7B-496F-9B97-DF828BFC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5595A-FCBD-4581-954D-8EECC770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1A3B-09DD-4DDA-9D56-1C08B958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B7EE2-502A-4FE2-B684-DAEB5533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85886-A486-462F-9D0D-B307149C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DF9FB-052E-4290-B640-8F32F783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9920B-BFB6-4309-96A1-658701B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2BCF8-2AAC-40AF-98EC-95C4E271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02D3C-1D88-4926-BCFF-A912450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551C-0FDD-40FB-893C-7D7D089B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EDD3-EFB5-46FD-B761-7728FD0B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6C560-5324-4857-BD93-EDD19D1B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C2BB-B77D-444E-92DB-570694EE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35ECE-89BF-4817-AE44-37128A08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9485B-7CFE-42D4-A1E2-6EB8063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607-719C-46EA-9426-4EB56A94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8D7AC-793B-4D19-973E-588056987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CA16B-3299-4145-B233-346A381B6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1A7EA-35BF-49AA-A5C8-3E94795F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2F888-0F95-40F4-8886-D222A2DA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27555-3797-4F86-9C50-6E19B3FD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C1F5F-4CB6-4A46-ADFA-A32C2CB6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EA32-AB4A-4065-A1F7-454F3F13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AD5E5-1727-4634-8353-4ED2F282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896D-E428-43C8-8A12-12E5E095310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DB9C-FD7F-4EC1-AFEC-2E292D2C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A7B1-7180-4E9F-B6F5-B738C6DFB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0651-2D28-45B5-B716-41C250E1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d268aab8a_4_1"/>
          <p:cNvSpPr txBox="1"/>
          <p:nvPr/>
        </p:nvSpPr>
        <p:spPr>
          <a:xfrm>
            <a:off x="1133432" y="391169"/>
            <a:ext cx="8812800" cy="1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>
              <a:lnSpc>
                <a:spcPct val="90000"/>
              </a:lnSpc>
              <a:buClr>
                <a:prstClr val="white"/>
              </a:buClr>
              <a:buSzPts val="4500"/>
            </a:pPr>
            <a:r>
              <a:rPr lang="en-US" sz="3733" dirty="0">
                <a:solidFill>
                  <a:srgbClr val="FFD966"/>
                </a:solidFill>
                <a:latin typeface="Calibri" panose="020F0502020204030204"/>
              </a:rPr>
              <a:t>New November</a:t>
            </a:r>
            <a:r>
              <a:rPr lang="en" sz="3733" dirty="0">
                <a:solidFill>
                  <a:srgbClr val="FFD966"/>
                </a:solidFill>
                <a:latin typeface="Calibri" panose="020F0502020204030204"/>
              </a:rPr>
              <a:t> Hires: Welcome to UC ANR! </a:t>
            </a:r>
            <a:endParaRPr sz="3733" dirty="0">
              <a:solidFill>
                <a:srgbClr val="FFD966"/>
              </a:solidFill>
              <a:latin typeface="Calibri" panose="020F0502020204030204"/>
            </a:endParaRPr>
          </a:p>
          <a:p>
            <a:pPr defTabSz="914377"/>
            <a:endParaRPr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A0BAC5D-7CE2-9BF7-7278-D7BBCD1F7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9" y="6544734"/>
            <a:ext cx="1878020" cy="260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B871C-55B8-424F-A700-ADC56CF1FA7E}"/>
              </a:ext>
            </a:extLst>
          </p:cNvPr>
          <p:cNvSpPr txBox="1"/>
          <p:nvPr/>
        </p:nvSpPr>
        <p:spPr>
          <a:xfrm>
            <a:off x="175259" y="1638521"/>
            <a:ext cx="5382859" cy="325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/>
              <a:t>Jovani	</a:t>
            </a:r>
            <a:r>
              <a:rPr lang="en-US" sz="933" dirty="0" err="1"/>
              <a:t>Belman</a:t>
            </a:r>
            <a:r>
              <a:rPr lang="en-US" sz="933" dirty="0"/>
              <a:t>-Acevedo	STATEWIDE IPM PROGRAM	ANR Emma	Burt	UCCE CENTRAL SIERRA NEVADA MCP</a:t>
            </a:r>
          </a:p>
          <a:p>
            <a:r>
              <a:rPr lang="en-US" sz="933" dirty="0"/>
              <a:t>Lucie	</a:t>
            </a:r>
            <a:r>
              <a:rPr lang="en-US" sz="933" dirty="0" err="1"/>
              <a:t>Cahierre</a:t>
            </a:r>
            <a:r>
              <a:rPr lang="en-US" sz="933" dirty="0"/>
              <a:t>	VICE PRESIDENT PROGRAMS</a:t>
            </a:r>
          </a:p>
          <a:p>
            <a:r>
              <a:rPr lang="en-US" sz="933" dirty="0"/>
              <a:t>Samantha Rose	</a:t>
            </a:r>
            <a:r>
              <a:rPr lang="en-US" sz="933" dirty="0" err="1"/>
              <a:t>Conselman</a:t>
            </a:r>
            <a:r>
              <a:rPr lang="en-US" sz="933" dirty="0"/>
              <a:t>	STATEWIDE IPM PROGRAM</a:t>
            </a:r>
          </a:p>
          <a:p>
            <a:r>
              <a:rPr lang="en-US" sz="933" dirty="0"/>
              <a:t>Eve Solana Roxane	Dowdell	CALIFORNIA STATE 4-H OFFICE</a:t>
            </a:r>
          </a:p>
          <a:p>
            <a:r>
              <a:rPr lang="en-US" sz="933" dirty="0"/>
              <a:t>Giselle	Escobar	UCCE CAPITOL CORRIDOR MCP</a:t>
            </a:r>
          </a:p>
          <a:p>
            <a:r>
              <a:rPr lang="en-US" sz="933" dirty="0" err="1"/>
              <a:t>Taiyu</a:t>
            </a:r>
            <a:r>
              <a:rPr lang="en-US" sz="933" dirty="0"/>
              <a:t>	Guan	UCCE SUTTER/YUBA COUNTIES</a:t>
            </a:r>
          </a:p>
          <a:p>
            <a:r>
              <a:rPr lang="en-US" sz="933" dirty="0"/>
              <a:t>Janessa Lee	Hartmann	UCCE SHASTA COUNTY</a:t>
            </a:r>
          </a:p>
          <a:p>
            <a:r>
              <a:rPr lang="en-US" sz="933" dirty="0"/>
              <a:t>Prakash Kumar	Jha	ANR CE SPECIALISTS UCM</a:t>
            </a:r>
          </a:p>
          <a:p>
            <a:r>
              <a:rPr lang="en-US" sz="933" dirty="0"/>
              <a:t>Mirjana	</a:t>
            </a:r>
            <a:r>
              <a:rPr lang="en-US" sz="933" dirty="0" err="1"/>
              <a:t>Knepprath</a:t>
            </a:r>
            <a:r>
              <a:rPr lang="en-US" sz="933" dirty="0"/>
              <a:t>	BUSINESS OPERATIONS CENTER</a:t>
            </a:r>
          </a:p>
          <a:p>
            <a:r>
              <a:rPr lang="en-US" sz="933" dirty="0"/>
              <a:t>Zubia	Mahmood	UCCE SANTA CLARA COUNTY</a:t>
            </a:r>
          </a:p>
          <a:p>
            <a:r>
              <a:rPr lang="en-US" sz="933" dirty="0" err="1"/>
              <a:t>Divyanshu</a:t>
            </a:r>
            <a:r>
              <a:rPr lang="en-US" sz="933" dirty="0"/>
              <a:t>	Malik	AG ISSUES CNTR</a:t>
            </a:r>
          </a:p>
          <a:p>
            <a:r>
              <a:rPr lang="en-US" sz="933" dirty="0"/>
              <a:t>Juliana	Martinez Hernandez	IMM OFFICE OF HR</a:t>
            </a:r>
          </a:p>
          <a:p>
            <a:r>
              <a:rPr lang="en-US" sz="933" dirty="0"/>
              <a:t>Jesus	</a:t>
            </a:r>
            <a:r>
              <a:rPr lang="en-US" sz="933" dirty="0" err="1"/>
              <a:t>Montejano</a:t>
            </a:r>
            <a:r>
              <a:rPr lang="en-US" sz="933" dirty="0"/>
              <a:t>	UCCE MONTEREY COUNTY</a:t>
            </a:r>
          </a:p>
          <a:p>
            <a:r>
              <a:rPr lang="en-US" sz="933" dirty="0"/>
              <a:t>Jennifer	Neumann	STATEWIDE IPM PROGRAM</a:t>
            </a:r>
          </a:p>
          <a:p>
            <a:r>
              <a:rPr lang="en-US" sz="933" dirty="0" err="1"/>
              <a:t>Cuong</a:t>
            </a:r>
            <a:r>
              <a:rPr lang="en-US" sz="933" dirty="0"/>
              <a:t> </a:t>
            </a:r>
            <a:r>
              <a:rPr lang="en-US" sz="933" dirty="0" err="1"/>
              <a:t>Huu</a:t>
            </a:r>
            <a:r>
              <a:rPr lang="en-US" sz="933" dirty="0"/>
              <a:t>	Nguyen	UCCE IMPERIAL COUNTY</a:t>
            </a:r>
          </a:p>
          <a:p>
            <a:r>
              <a:rPr lang="en-US" sz="933" dirty="0" err="1"/>
              <a:t>Mikele</a:t>
            </a:r>
            <a:r>
              <a:rPr lang="en-US" sz="933" dirty="0"/>
              <a:t>	Olson-</a:t>
            </a:r>
            <a:r>
              <a:rPr lang="en-US" sz="933" dirty="0" err="1"/>
              <a:t>Calbert</a:t>
            </a:r>
            <a:r>
              <a:rPr lang="en-US" sz="933" dirty="0"/>
              <a:t>	UCCE CONTRA COSTA COUNTY</a:t>
            </a:r>
          </a:p>
          <a:p>
            <a:r>
              <a:rPr lang="en-US" sz="933" dirty="0"/>
              <a:t>Skylar	Peters	SW MSTR GARDENER PROGRAM</a:t>
            </a:r>
          </a:p>
          <a:p>
            <a:r>
              <a:rPr lang="en-US" sz="933" dirty="0"/>
              <a:t>Michelle Ann	Ross	UCCE CAPITOL CORRIDOR MCP</a:t>
            </a:r>
          </a:p>
          <a:p>
            <a:r>
              <a:rPr lang="en-US" sz="933" dirty="0"/>
              <a:t>Michael	Ryan	UCCE CAPITOL CORRIDOR MCP</a:t>
            </a:r>
          </a:p>
          <a:p>
            <a:r>
              <a:rPr lang="en-US" sz="933" dirty="0" err="1"/>
              <a:t>Mea</a:t>
            </a:r>
            <a:r>
              <a:rPr lang="en-US" sz="933" dirty="0"/>
              <a:t>	van </a:t>
            </a:r>
            <a:r>
              <a:rPr lang="en-US" sz="933" dirty="0" err="1"/>
              <a:t>Staden</a:t>
            </a:r>
            <a:r>
              <a:rPr lang="en-US" sz="933" dirty="0"/>
              <a:t>	UCCE ALAMEDA COUNTY</a:t>
            </a:r>
          </a:p>
          <a:p>
            <a:r>
              <a:rPr lang="en-US" sz="933" dirty="0"/>
              <a:t>Anna	Walden	INTERMOUNTAIN REC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1BDCF-5553-48C5-A5A3-57AEBD3B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721" y="1638521"/>
            <a:ext cx="1580137" cy="21068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FC4F3B-EA66-4A02-8608-601CF6FF630F}"/>
              </a:ext>
            </a:extLst>
          </p:cNvPr>
          <p:cNvSpPr txBox="1"/>
          <p:nvPr/>
        </p:nvSpPr>
        <p:spPr>
          <a:xfrm>
            <a:off x="5059564" y="3716528"/>
            <a:ext cx="98456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Zubia Mahmood</a:t>
            </a: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BB534-ED6B-4105-8D35-60329986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464" y="1638726"/>
            <a:ext cx="1731512" cy="21066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E56A9F-0770-4EFE-A509-5C668957D5BB}"/>
              </a:ext>
            </a:extLst>
          </p:cNvPr>
          <p:cNvSpPr txBox="1"/>
          <p:nvPr/>
        </p:nvSpPr>
        <p:spPr>
          <a:xfrm>
            <a:off x="6807682" y="3716527"/>
            <a:ext cx="115768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Alec Devlin Dompka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3CDE5-5BBC-410E-901D-5123B7286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583" y="1638520"/>
            <a:ext cx="1899456" cy="21068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B29262-136E-4F76-A98F-FBFBC3DB2F28}"/>
              </a:ext>
            </a:extLst>
          </p:cNvPr>
          <p:cNvSpPr txBox="1"/>
          <p:nvPr/>
        </p:nvSpPr>
        <p:spPr>
          <a:xfrm>
            <a:off x="8675159" y="3716527"/>
            <a:ext cx="72968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Emma Burt</a:t>
            </a: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EF60B0-1840-4FD4-9EAB-DFA7DAC57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721" y="4364062"/>
            <a:ext cx="1580137" cy="17503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2AACC6-0687-4254-988C-C7F3AA74FBF6}"/>
              </a:ext>
            </a:extLst>
          </p:cNvPr>
          <p:cNvSpPr txBox="1"/>
          <p:nvPr/>
        </p:nvSpPr>
        <p:spPr>
          <a:xfrm>
            <a:off x="5069502" y="6106195"/>
            <a:ext cx="120577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Mikele Olsen-</a:t>
            </a:r>
            <a:r>
              <a:rPr lang="en-US" sz="933" dirty="0" err="1"/>
              <a:t>Calbert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54B8F-DEF2-46A6-A3EB-A90CC80D9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341" y="4364059"/>
            <a:ext cx="1847627" cy="17503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84A44C-4C27-4072-A42C-12F6D743739C}"/>
              </a:ext>
            </a:extLst>
          </p:cNvPr>
          <p:cNvSpPr txBox="1"/>
          <p:nvPr/>
        </p:nvSpPr>
        <p:spPr>
          <a:xfrm>
            <a:off x="8675159" y="6107427"/>
            <a:ext cx="1101584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Prakash Kumar Jha</a:t>
            </a:r>
            <a:endParaRPr lang="en-US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A144E-3599-4A16-80CE-B85E843865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82" y="4364059"/>
            <a:ext cx="1750383" cy="17503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83EDBB-5542-461E-BD82-B53E77548FD5}"/>
              </a:ext>
            </a:extLst>
          </p:cNvPr>
          <p:cNvSpPr txBox="1"/>
          <p:nvPr/>
        </p:nvSpPr>
        <p:spPr>
          <a:xfrm>
            <a:off x="6807682" y="6106196"/>
            <a:ext cx="8996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Stephanie Mar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496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Alvarez</dc:creator>
  <cp:lastModifiedBy>Maria Alvarez</cp:lastModifiedBy>
  <cp:revision>2</cp:revision>
  <dcterms:created xsi:type="dcterms:W3CDTF">2022-11-18T21:33:57Z</dcterms:created>
  <dcterms:modified xsi:type="dcterms:W3CDTF">2022-11-18T21:35:25Z</dcterms:modified>
</cp:coreProperties>
</file>